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7"/>
  </p:notesMasterIdLst>
  <p:sldIdLst>
    <p:sldId id="256" r:id="rId2"/>
    <p:sldId id="459" r:id="rId3"/>
    <p:sldId id="461" r:id="rId4"/>
    <p:sldId id="462" r:id="rId5"/>
    <p:sldId id="474" r:id="rId6"/>
    <p:sldId id="480" r:id="rId7"/>
    <p:sldId id="477" r:id="rId8"/>
    <p:sldId id="481" r:id="rId9"/>
    <p:sldId id="482" r:id="rId10"/>
    <p:sldId id="483" r:id="rId11"/>
    <p:sldId id="479" r:id="rId12"/>
    <p:sldId id="484" r:id="rId13"/>
    <p:sldId id="485" r:id="rId14"/>
    <p:sldId id="491" r:id="rId15"/>
    <p:sldId id="493" r:id="rId16"/>
    <p:sldId id="494" r:id="rId17"/>
    <p:sldId id="495" r:id="rId18"/>
    <p:sldId id="496" r:id="rId19"/>
    <p:sldId id="490" r:id="rId20"/>
    <p:sldId id="497" r:id="rId21"/>
    <p:sldId id="501" r:id="rId22"/>
    <p:sldId id="502" r:id="rId23"/>
    <p:sldId id="500" r:id="rId24"/>
    <p:sldId id="498" r:id="rId25"/>
    <p:sldId id="499" r:id="rId26"/>
  </p:sldIdLst>
  <p:sldSz cx="12192000" cy="6858000"/>
  <p:notesSz cx="6858000" cy="9144000"/>
  <p:defaultTextStyle>
    <a:defPPr>
      <a:defRPr lang="it-I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B9"/>
    <a:srgbClr val="0432FF"/>
    <a:srgbClr val="009051"/>
    <a:srgbClr val="73FB79"/>
    <a:srgbClr val="FF7E79"/>
    <a:srgbClr val="FFFC00"/>
    <a:srgbClr val="003D6C"/>
    <a:srgbClr val="FF8AD8"/>
    <a:srgbClr val="A84FCF"/>
    <a:srgbClr val="54E9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59" autoAdjust="0"/>
    <p:restoredTop sz="86442" autoAdjust="0"/>
  </p:normalViewPr>
  <p:slideViewPr>
    <p:cSldViewPr snapToObjects="1">
      <p:cViewPr varScale="1">
        <p:scale>
          <a:sx n="45" d="100"/>
          <a:sy n="45" d="100"/>
        </p:scale>
        <p:origin x="192" y="108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 varScale="1">
        <p:scale>
          <a:sx n="73" d="100"/>
          <a:sy n="73" d="100"/>
        </p:scale>
        <p:origin x="2888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DC7C49-CCBF-FF42-B6B5-8B936E956DE2}" type="datetimeFigureOut">
              <a:rPr lang="it-IT" smtClean="0"/>
              <a:t>10/11/20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3FFCBF-045D-F844-8916-9035996F79D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20757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256096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348412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24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22721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25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84498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DB2AFFF8-0597-5846-8B2F-6C5E83C0639F}" type="datetimeFigureOut">
              <a:rPr lang="it-IT" smtClean="0"/>
              <a:t>10/11/20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75907CA4-FE82-2F4C-B4C6-45BD75C4E73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09999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DB2AFFF8-0597-5846-8B2F-6C5E83C0639F}" type="datetimeFigureOut">
              <a:rPr lang="it-IT" smtClean="0"/>
              <a:t>10/11/20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75907CA4-FE82-2F4C-B4C6-45BD75C4E73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30156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DB2AFFF8-0597-5846-8B2F-6C5E83C0639F}" type="datetimeFigureOut">
              <a:rPr lang="it-IT" smtClean="0"/>
              <a:t>10/11/20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75907CA4-FE82-2F4C-B4C6-45BD75C4E73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32940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DB2AFFF8-0597-5846-8B2F-6C5E83C0639F}" type="datetimeFigureOut">
              <a:rPr lang="it-IT" smtClean="0"/>
              <a:t>10/11/20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75907CA4-FE82-2F4C-B4C6-45BD75C4E73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28558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DB2AFFF8-0597-5846-8B2F-6C5E83C0639F}" type="datetimeFigureOut">
              <a:rPr lang="it-IT" smtClean="0"/>
              <a:t>10/11/20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75907CA4-FE82-2F4C-B4C6-45BD75C4E73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03554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DB2AFFF8-0597-5846-8B2F-6C5E83C0639F}" type="datetimeFigureOut">
              <a:rPr lang="it-IT" smtClean="0"/>
              <a:t>10/11/20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75907CA4-FE82-2F4C-B4C6-45BD75C4E73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10421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DB2AFFF8-0597-5846-8B2F-6C5E83C0639F}" type="datetimeFigureOut">
              <a:rPr lang="it-IT" smtClean="0"/>
              <a:t>10/11/20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75907CA4-FE82-2F4C-B4C6-45BD75C4E73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83397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DB2AFFF8-0597-5846-8B2F-6C5E83C0639F}" type="datetimeFigureOut">
              <a:rPr lang="it-IT" smtClean="0"/>
              <a:t>10/11/20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75907CA4-FE82-2F4C-B4C6-45BD75C4E73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75047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DB2AFFF8-0597-5846-8B2F-6C5E83C0639F}" type="datetimeFigureOut">
              <a:rPr lang="it-IT" smtClean="0"/>
              <a:t>10/11/20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75907CA4-FE82-2F4C-B4C6-45BD75C4E73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5044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DB2AFFF8-0597-5846-8B2F-6C5E83C0639F}" type="datetimeFigureOut">
              <a:rPr lang="it-IT" smtClean="0"/>
              <a:t>10/11/20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75907CA4-FE82-2F4C-B4C6-45BD75C4E73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76698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DB2AFFF8-0597-5846-8B2F-6C5E83C0639F}" type="datetimeFigureOut">
              <a:rPr lang="it-IT" smtClean="0"/>
              <a:t>10/11/20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75907CA4-FE82-2F4C-B4C6-45BD75C4E73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645721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NO_BASE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Connettore 1 2">
            <a:extLst>
              <a:ext uri="{FF2B5EF4-FFF2-40B4-BE49-F238E27FC236}">
                <a16:creationId xmlns:a16="http://schemas.microsoft.com/office/drawing/2014/main" id="{6B9D5561-0C8D-C546-A772-44657A69E962}"/>
              </a:ext>
            </a:extLst>
          </p:cNvPr>
          <p:cNvCxnSpPr/>
          <p:nvPr userDrawn="1"/>
        </p:nvCxnSpPr>
        <p:spPr>
          <a:xfrm>
            <a:off x="346457" y="985844"/>
            <a:ext cx="11046692" cy="0"/>
          </a:xfrm>
          <a:prstGeom prst="line">
            <a:avLst/>
          </a:prstGeom>
          <a:ln w="25400" cap="rnd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Segnaposto testo 8">
            <a:extLst>
              <a:ext uri="{FF2B5EF4-FFF2-40B4-BE49-F238E27FC236}">
                <a16:creationId xmlns:a16="http://schemas.microsoft.com/office/drawing/2014/main" id="{C97F526D-D655-B14B-9851-41FBE8BF39B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9715" y="156301"/>
            <a:ext cx="11046015" cy="6921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800" b="1">
                <a:solidFill>
                  <a:schemeClr val="tx1"/>
                </a:solidFill>
                <a:latin typeface="Myriad Pro" panose="020B0503030403020204" pitchFamily="34" charset="0"/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13" name="Segnaposto testo 12">
            <a:extLst>
              <a:ext uri="{FF2B5EF4-FFF2-40B4-BE49-F238E27FC236}">
                <a16:creationId xmlns:a16="http://schemas.microsoft.com/office/drawing/2014/main" id="{FD5FA787-0826-4F4B-AF68-264D73AE1E8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59661" y="1132387"/>
            <a:ext cx="11063817" cy="1711325"/>
          </a:xfrm>
          <a:prstGeom prst="rect">
            <a:avLst/>
          </a:prstGeom>
        </p:spPr>
        <p:txBody>
          <a:bodyPr/>
          <a:lstStyle>
            <a:lvl1pPr marL="342900" indent="-342900">
              <a:buSzPct val="60000"/>
              <a:buFont typeface="Lucida Grande" panose="020B0600040502020204" pitchFamily="34" charset="0"/>
              <a:buChar char="▶"/>
              <a:defRPr sz="2800">
                <a:solidFill>
                  <a:schemeClr val="tx1"/>
                </a:solidFill>
                <a:latin typeface="Myriad Pro" panose="020B0503030403020204" pitchFamily="34" charset="0"/>
              </a:defRPr>
            </a:lvl1pPr>
            <a:lvl2pPr marL="742950" indent="-285750">
              <a:buSzPct val="60000"/>
              <a:buFont typeface="Apple Symbols" panose="02000000000000000000" pitchFamily="2" charset="-79"/>
              <a:buChar char="⏤"/>
              <a:defRPr sz="2400" i="1">
                <a:solidFill>
                  <a:schemeClr val="tx1"/>
                </a:solidFill>
                <a:latin typeface="Myriad Pro" panose="020B0503030403020204" pitchFamily="34" charset="0"/>
              </a:defRPr>
            </a:lvl2pPr>
            <a:lvl3pPr marL="914400" indent="0">
              <a:buSzPct val="60000"/>
              <a:buFontTx/>
              <a:buNone/>
              <a:defRPr sz="2000" i="0">
                <a:solidFill>
                  <a:schemeClr val="tx1"/>
                </a:solidFill>
                <a:latin typeface="Myriad Pro" panose="020B0503030403020204" pitchFamily="34" charset="0"/>
              </a:defRPr>
            </a:lvl3pPr>
          </a:lstStyle>
          <a:p>
            <a:r>
              <a:rPr lang="it-IT" dirty="0"/>
              <a:t>First </a:t>
            </a:r>
            <a:r>
              <a:rPr lang="it-IT" dirty="0" err="1"/>
              <a:t>level</a:t>
            </a:r>
            <a:endParaRPr lang="it-IT" dirty="0"/>
          </a:p>
          <a:p>
            <a:pPr lvl="1"/>
            <a:r>
              <a:rPr lang="it-IT" dirty="0"/>
              <a:t>Second </a:t>
            </a:r>
            <a:r>
              <a:rPr lang="it-IT" dirty="0" err="1"/>
              <a:t>level</a:t>
            </a:r>
            <a:endParaRPr lang="it-IT" dirty="0"/>
          </a:p>
          <a:p>
            <a:pPr lvl="2"/>
            <a:r>
              <a:rPr lang="it-IT" dirty="0"/>
              <a:t>Third </a:t>
            </a:r>
            <a:r>
              <a:rPr lang="it-IT" dirty="0" err="1"/>
              <a:t>level</a:t>
            </a:r>
            <a:endParaRPr lang="en-US" dirty="0"/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4ED5E74D-C439-2E4A-9FD4-D130A97F0D30}"/>
              </a:ext>
            </a:extLst>
          </p:cNvPr>
          <p:cNvSpPr/>
          <p:nvPr userDrawn="1"/>
        </p:nvSpPr>
        <p:spPr>
          <a:xfrm>
            <a:off x="9022543" y="6519241"/>
            <a:ext cx="3169457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rPr>
              <a:t>M. </a:t>
            </a:r>
            <a:r>
              <a:rPr lang="it-IT" sz="1500" b="1" dirty="0" err="1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rPr>
              <a:t>Livesu</a:t>
            </a:r>
            <a:r>
              <a:rPr lang="it-IT" sz="1500" b="1" dirty="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rPr>
              <a:t> (CNR IMATI) – STAG2020</a:t>
            </a:r>
            <a:endParaRPr lang="it-IT" sz="1500" dirty="0">
              <a:solidFill>
                <a:schemeClr val="tx1"/>
              </a:solidFill>
              <a:latin typeface="Myriad Pro" charset="0"/>
              <a:ea typeface="Myriad Pro" charset="0"/>
              <a:cs typeface="Myriad Pr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2593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88043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em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4.png"/><Relationship Id="rId7" Type="http://schemas.openxmlformats.org/officeDocument/2006/relationships/image" Target="../media/image10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6.emf"/><Relationship Id="rId9" Type="http://schemas.openxmlformats.org/officeDocument/2006/relationships/image" Target="../media/image12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tiff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emf"/><Relationship Id="rId7" Type="http://schemas.openxmlformats.org/officeDocument/2006/relationships/image" Target="../media/image37.png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emf"/><Relationship Id="rId5" Type="http://schemas.openxmlformats.org/officeDocument/2006/relationships/image" Target="../media/image35.emf"/><Relationship Id="rId10" Type="http://schemas.openxmlformats.org/officeDocument/2006/relationships/image" Target="../media/image40.emf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7" Type="http://schemas.openxmlformats.org/officeDocument/2006/relationships/image" Target="../media/image42.emf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emf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e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tiff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02837" y="478207"/>
            <a:ext cx="10468973" cy="569197"/>
          </a:xfrm>
        </p:spPr>
        <p:txBody>
          <a:bodyPr>
            <a:noAutofit/>
          </a:bodyPr>
          <a:lstStyle/>
          <a:p>
            <a:r>
              <a:rPr lang="it-IT" sz="3500" b="1" dirty="0">
                <a:latin typeface="Myriad Pro Semibold" panose="020B0503030403020204" pitchFamily="34" charset="0"/>
                <a:cs typeface="DecoType Naskh" pitchFamily="2" charset="-78"/>
              </a:rPr>
              <a:t>A </a:t>
            </a:r>
            <a:r>
              <a:rPr lang="it-IT" sz="3500" b="1" dirty="0" err="1">
                <a:latin typeface="Myriad Pro Semibold" panose="020B0503030403020204" pitchFamily="34" charset="0"/>
                <a:cs typeface="DecoType Naskh" pitchFamily="2" charset="-78"/>
              </a:rPr>
              <a:t>Mesh</a:t>
            </a:r>
            <a:r>
              <a:rPr lang="it-IT" sz="3500" b="1" dirty="0">
                <a:latin typeface="Myriad Pro Semibold" panose="020B0503030403020204" pitchFamily="34" charset="0"/>
                <a:cs typeface="DecoType Naskh" pitchFamily="2" charset="-78"/>
              </a:rPr>
              <a:t> Generation </a:t>
            </a:r>
            <a:r>
              <a:rPr lang="it-IT" sz="3500" b="1" dirty="0" err="1">
                <a:latin typeface="Myriad Pro Semibold" panose="020B0503030403020204" pitchFamily="34" charset="0"/>
                <a:cs typeface="DecoType Naskh" pitchFamily="2" charset="-78"/>
              </a:rPr>
              <a:t>Perspective</a:t>
            </a:r>
            <a:r>
              <a:rPr lang="it-IT" sz="3500" b="1" dirty="0">
                <a:latin typeface="Myriad Pro Semibold" panose="020B0503030403020204" pitchFamily="34" charset="0"/>
                <a:cs typeface="DecoType Naskh" pitchFamily="2" charset="-78"/>
              </a:rPr>
              <a:t> on </a:t>
            </a:r>
            <a:r>
              <a:rPr lang="it-IT" sz="3500" b="1" dirty="0" err="1">
                <a:latin typeface="Myriad Pro Semibold" panose="020B0503030403020204" pitchFamily="34" charset="0"/>
                <a:cs typeface="DecoType Naskh" pitchFamily="2" charset="-78"/>
              </a:rPr>
              <a:t>Robust</a:t>
            </a:r>
            <a:r>
              <a:rPr lang="it-IT" sz="3500" b="1" dirty="0">
                <a:latin typeface="Myriad Pro Semibold" panose="020B0503030403020204" pitchFamily="34" charset="0"/>
                <a:cs typeface="DecoType Naskh" pitchFamily="2" charset="-78"/>
              </a:rPr>
              <a:t> </a:t>
            </a:r>
            <a:r>
              <a:rPr lang="it-IT" sz="3500" b="1" dirty="0" err="1">
                <a:latin typeface="Myriad Pro Semibold" panose="020B0503030403020204" pitchFamily="34" charset="0"/>
                <a:cs typeface="DecoType Naskh" pitchFamily="2" charset="-78"/>
              </a:rPr>
              <a:t>Mappings</a:t>
            </a:r>
            <a:endParaRPr lang="it-IT" sz="3500" b="1" dirty="0">
              <a:latin typeface="Myriad Pro Semibold" panose="020B0503030403020204" pitchFamily="34" charset="0"/>
              <a:cs typeface="DecoType Naskh" pitchFamily="2" charset="-78"/>
            </a:endParaRPr>
          </a:p>
        </p:txBody>
      </p:sp>
      <p:pic>
        <p:nvPicPr>
          <p:cNvPr id="10" name="Immagine 9">
            <a:extLst>
              <a:ext uri="{FF2B5EF4-FFF2-40B4-BE49-F238E27FC236}">
                <a16:creationId xmlns:a16="http://schemas.microsoft.com/office/drawing/2014/main" id="{B1405A79-0C26-FA4C-A515-EC107B149A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1004" y="1475624"/>
            <a:ext cx="9680478" cy="4293403"/>
          </a:xfrm>
          <a:prstGeom prst="rect">
            <a:avLst/>
          </a:prstGeom>
        </p:spPr>
      </p:pic>
      <p:grpSp>
        <p:nvGrpSpPr>
          <p:cNvPr id="12" name="Gruppo 11">
            <a:extLst>
              <a:ext uri="{FF2B5EF4-FFF2-40B4-BE49-F238E27FC236}">
                <a16:creationId xmlns:a16="http://schemas.microsoft.com/office/drawing/2014/main" id="{14C36253-C285-FE44-AF7B-521202C4FC23}"/>
              </a:ext>
            </a:extLst>
          </p:cNvPr>
          <p:cNvGrpSpPr/>
          <p:nvPr/>
        </p:nvGrpSpPr>
        <p:grpSpPr>
          <a:xfrm>
            <a:off x="2791016" y="5980915"/>
            <a:ext cx="5616422" cy="643105"/>
            <a:chOff x="5056145" y="6101245"/>
            <a:chExt cx="3361278" cy="384881"/>
          </a:xfrm>
        </p:grpSpPr>
        <p:sp>
          <p:nvSpPr>
            <p:cNvPr id="11" name="Rettangolo 10">
              <a:extLst>
                <a:ext uri="{FF2B5EF4-FFF2-40B4-BE49-F238E27FC236}">
                  <a16:creationId xmlns:a16="http://schemas.microsoft.com/office/drawing/2014/main" id="{10753BE5-7E10-1749-B77C-4765524CA240}"/>
                </a:ext>
              </a:extLst>
            </p:cNvPr>
            <p:cNvSpPr/>
            <p:nvPr/>
          </p:nvSpPr>
          <p:spPr>
            <a:xfrm>
              <a:off x="5056145" y="6150995"/>
              <a:ext cx="3361278" cy="2855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it-IT" sz="2500" b="1" dirty="0">
                  <a:latin typeface="Myriad Pro Semibold" panose="020B0503030403020204" pitchFamily="34" charset="0"/>
                  <a:cs typeface="DecoType Naskh" pitchFamily="2" charset="-78"/>
                </a:rPr>
                <a:t>Marco </a:t>
              </a:r>
              <a:r>
                <a:rPr lang="it-IT" sz="2500" b="1" dirty="0" err="1">
                  <a:latin typeface="Myriad Pro Semibold" panose="020B0503030403020204" pitchFamily="34" charset="0"/>
                  <a:cs typeface="DecoType Naskh" pitchFamily="2" charset="-78"/>
                </a:rPr>
                <a:t>Livesu</a:t>
              </a:r>
              <a:r>
                <a:rPr lang="it-IT" sz="2500" b="1" dirty="0">
                  <a:latin typeface="Myriad Pro Semibold" panose="020B0503030403020204" pitchFamily="34" charset="0"/>
                  <a:cs typeface="DecoType Naskh" pitchFamily="2" charset="-78"/>
                </a:rPr>
                <a:t>                  CNR IMATI</a:t>
              </a:r>
              <a:endParaRPr lang="it-IT" sz="2500" dirty="0"/>
            </a:p>
          </p:txBody>
        </p:sp>
        <p:pic>
          <p:nvPicPr>
            <p:cNvPr id="13" name="Immagine 12">
              <a:extLst>
                <a:ext uri="{FF2B5EF4-FFF2-40B4-BE49-F238E27FC236}">
                  <a16:creationId xmlns:a16="http://schemas.microsoft.com/office/drawing/2014/main" id="{55B967A3-05FD-6944-B996-1C7BD378394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grayscl/>
            </a:blip>
            <a:stretch>
              <a:fillRect/>
            </a:stretch>
          </p:blipFill>
          <p:spPr>
            <a:xfrm>
              <a:off x="6922614" y="6101245"/>
              <a:ext cx="400365" cy="3848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37004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testo 5">
            <a:extLst>
              <a:ext uri="{FF2B5EF4-FFF2-40B4-BE49-F238E27FC236}">
                <a16:creationId xmlns:a16="http://schemas.microsoft.com/office/drawing/2014/main" id="{0802271F-AA0C-F142-8D77-8358B496312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dirty="0" err="1"/>
              <a:t>What</a:t>
            </a:r>
            <a:r>
              <a:rPr lang="it-IT" dirty="0"/>
              <a:t> </a:t>
            </a:r>
            <a:r>
              <a:rPr lang="it-IT" dirty="0" err="1"/>
              <a:t>is</a:t>
            </a:r>
            <a:r>
              <a:rPr lang="it-IT" dirty="0"/>
              <a:t> a </a:t>
            </a:r>
            <a:r>
              <a:rPr lang="it-IT" dirty="0" err="1"/>
              <a:t>map</a:t>
            </a:r>
            <a:r>
              <a:rPr lang="it-IT" dirty="0"/>
              <a:t>?</a:t>
            </a:r>
          </a:p>
        </p:txBody>
      </p:sp>
      <p:sp>
        <p:nvSpPr>
          <p:cNvPr id="7" name="Segnaposto testo 6">
            <a:extLst>
              <a:ext uri="{FF2B5EF4-FFF2-40B4-BE49-F238E27FC236}">
                <a16:creationId xmlns:a16="http://schemas.microsoft.com/office/drawing/2014/main" id="{23F4C091-03B4-894D-BF35-5F776A820F4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59661" y="1132387"/>
            <a:ext cx="11063817" cy="2133051"/>
          </a:xfrm>
        </p:spPr>
        <p:txBody>
          <a:bodyPr/>
          <a:lstStyle/>
          <a:p>
            <a:r>
              <a:rPr lang="it-IT" dirty="0" err="1"/>
              <a:t>Mathematically</a:t>
            </a: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r>
              <a:rPr lang="it-IT" dirty="0" err="1"/>
              <a:t>Most</a:t>
            </a:r>
            <a:r>
              <a:rPr lang="it-IT" dirty="0"/>
              <a:t> </a:t>
            </a:r>
            <a:r>
              <a:rPr lang="it-IT" dirty="0" err="1"/>
              <a:t>often</a:t>
            </a:r>
            <a:r>
              <a:rPr lang="it-IT" dirty="0"/>
              <a:t>, in </a:t>
            </a:r>
            <a:r>
              <a:rPr lang="it-IT" dirty="0" err="1"/>
              <a:t>our</a:t>
            </a:r>
            <a:r>
              <a:rPr lang="it-IT" dirty="0"/>
              <a:t> </a:t>
            </a:r>
            <a:r>
              <a:rPr lang="it-IT" dirty="0" err="1"/>
              <a:t>programs</a:t>
            </a:r>
            <a:r>
              <a:rPr lang="it-IT" dirty="0"/>
              <a:t>…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C7554432-70B2-B54B-9233-57E6CC9DD0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5569" y="2042127"/>
            <a:ext cx="2032000" cy="431800"/>
          </a:xfrm>
          <a:prstGeom prst="rect">
            <a:avLst/>
          </a:prstGeom>
        </p:spPr>
      </p:pic>
      <p:grpSp>
        <p:nvGrpSpPr>
          <p:cNvPr id="5" name="Gruppo 4">
            <a:extLst>
              <a:ext uri="{FF2B5EF4-FFF2-40B4-BE49-F238E27FC236}">
                <a16:creationId xmlns:a16="http://schemas.microsoft.com/office/drawing/2014/main" id="{F8EC43F6-F8FE-0B47-B0AE-33729E0383DF}"/>
              </a:ext>
            </a:extLst>
          </p:cNvPr>
          <p:cNvGrpSpPr/>
          <p:nvPr/>
        </p:nvGrpSpPr>
        <p:grpSpPr>
          <a:xfrm>
            <a:off x="999281" y="3467815"/>
            <a:ext cx="10659778" cy="2937657"/>
            <a:chOff x="999281" y="3467815"/>
            <a:chExt cx="10659778" cy="2937657"/>
          </a:xfrm>
        </p:grpSpPr>
        <p:pic>
          <p:nvPicPr>
            <p:cNvPr id="23" name="Immagine 22">
              <a:extLst>
                <a:ext uri="{FF2B5EF4-FFF2-40B4-BE49-F238E27FC236}">
                  <a16:creationId xmlns:a16="http://schemas.microsoft.com/office/drawing/2014/main" id="{CF9C5AAE-DBA5-3D4B-B6E5-974BEE73DDB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99281" y="3869432"/>
              <a:ext cx="4012314" cy="2405622"/>
            </a:xfrm>
            <a:prstGeom prst="rect">
              <a:avLst/>
            </a:prstGeom>
          </p:spPr>
        </p:pic>
        <p:pic>
          <p:nvPicPr>
            <p:cNvPr id="26" name="Immagine 25">
              <a:extLst>
                <a:ext uri="{FF2B5EF4-FFF2-40B4-BE49-F238E27FC236}">
                  <a16:creationId xmlns:a16="http://schemas.microsoft.com/office/drawing/2014/main" id="{E3EE3E3C-CF9F-0F4E-BFB9-93E40D2B99E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441395" y="3467815"/>
              <a:ext cx="4217664" cy="2937657"/>
            </a:xfrm>
            <a:prstGeom prst="rect">
              <a:avLst/>
            </a:prstGeom>
          </p:spPr>
        </p:pic>
      </p:grpSp>
      <p:grpSp>
        <p:nvGrpSpPr>
          <p:cNvPr id="3" name="Gruppo 2">
            <a:extLst>
              <a:ext uri="{FF2B5EF4-FFF2-40B4-BE49-F238E27FC236}">
                <a16:creationId xmlns:a16="http://schemas.microsoft.com/office/drawing/2014/main" id="{C437DDC5-6EC7-C846-95EA-51C9EA0CEC4E}"/>
              </a:ext>
            </a:extLst>
          </p:cNvPr>
          <p:cNvGrpSpPr/>
          <p:nvPr/>
        </p:nvGrpSpPr>
        <p:grpSpPr>
          <a:xfrm>
            <a:off x="623392" y="3080573"/>
            <a:ext cx="11394378" cy="3577174"/>
            <a:chOff x="623392" y="3080573"/>
            <a:chExt cx="11394378" cy="3577174"/>
          </a:xfrm>
        </p:grpSpPr>
        <p:grpSp>
          <p:nvGrpSpPr>
            <p:cNvPr id="2" name="Gruppo 1">
              <a:extLst>
                <a:ext uri="{FF2B5EF4-FFF2-40B4-BE49-F238E27FC236}">
                  <a16:creationId xmlns:a16="http://schemas.microsoft.com/office/drawing/2014/main" id="{36B6ED51-3D00-B44A-8D16-B36547DBFBB0}"/>
                </a:ext>
              </a:extLst>
            </p:cNvPr>
            <p:cNvGrpSpPr/>
            <p:nvPr/>
          </p:nvGrpSpPr>
          <p:grpSpPr>
            <a:xfrm>
              <a:off x="623392" y="3348223"/>
              <a:ext cx="4769642" cy="3309524"/>
              <a:chOff x="623392" y="3348223"/>
              <a:chExt cx="4769642" cy="3309524"/>
            </a:xfrm>
          </p:grpSpPr>
          <p:sp>
            <p:nvSpPr>
              <p:cNvPr id="27" name="CasellaDiTesto 26">
                <a:extLst>
                  <a:ext uri="{FF2B5EF4-FFF2-40B4-BE49-F238E27FC236}">
                    <a16:creationId xmlns:a16="http://schemas.microsoft.com/office/drawing/2014/main" id="{E916C44E-116F-4E4C-91D8-F6A9D28588A5}"/>
                  </a:ext>
                </a:extLst>
              </p:cNvPr>
              <p:cNvSpPr txBox="1"/>
              <p:nvPr/>
            </p:nvSpPr>
            <p:spPr>
              <a:xfrm>
                <a:off x="1198621" y="3789040"/>
                <a:ext cx="449162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sz="2600" i="1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v</a:t>
                </a:r>
                <a:r>
                  <a:rPr lang="it-IT" sz="2600" baseline="-25000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0</a:t>
                </a:r>
              </a:p>
            </p:txBody>
          </p:sp>
          <p:sp>
            <p:nvSpPr>
              <p:cNvPr id="45" name="CasellaDiTesto 44">
                <a:extLst>
                  <a:ext uri="{FF2B5EF4-FFF2-40B4-BE49-F238E27FC236}">
                    <a16:creationId xmlns:a16="http://schemas.microsoft.com/office/drawing/2014/main" id="{C632C684-927D-0E4B-9F8A-8C11BCB9F742}"/>
                  </a:ext>
                </a:extLst>
              </p:cNvPr>
              <p:cNvSpPr txBox="1"/>
              <p:nvPr/>
            </p:nvSpPr>
            <p:spPr>
              <a:xfrm>
                <a:off x="623392" y="4797152"/>
                <a:ext cx="449162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sz="2600" i="1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v</a:t>
                </a:r>
                <a:r>
                  <a:rPr lang="it-IT" sz="2600" baseline="-25000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1</a:t>
                </a:r>
              </a:p>
            </p:txBody>
          </p:sp>
          <p:sp>
            <p:nvSpPr>
              <p:cNvPr id="48" name="CasellaDiTesto 47">
                <a:extLst>
                  <a:ext uri="{FF2B5EF4-FFF2-40B4-BE49-F238E27FC236}">
                    <a16:creationId xmlns:a16="http://schemas.microsoft.com/office/drawing/2014/main" id="{4C532427-99B0-2D43-B54D-D8B8D17364A8}"/>
                  </a:ext>
                </a:extLst>
              </p:cNvPr>
              <p:cNvSpPr txBox="1"/>
              <p:nvPr/>
            </p:nvSpPr>
            <p:spPr>
              <a:xfrm>
                <a:off x="1199456" y="5733256"/>
                <a:ext cx="449162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sz="2600" i="1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v</a:t>
                </a:r>
                <a:r>
                  <a:rPr lang="it-IT" sz="2600" baseline="-25000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2</a:t>
                </a:r>
              </a:p>
            </p:txBody>
          </p:sp>
          <p:sp>
            <p:nvSpPr>
              <p:cNvPr id="49" name="CasellaDiTesto 48">
                <a:extLst>
                  <a:ext uri="{FF2B5EF4-FFF2-40B4-BE49-F238E27FC236}">
                    <a16:creationId xmlns:a16="http://schemas.microsoft.com/office/drawing/2014/main" id="{CB0C12C1-6EE8-8241-A32C-B180A2F9FB53}"/>
                  </a:ext>
                </a:extLst>
              </p:cNvPr>
              <p:cNvSpPr txBox="1"/>
              <p:nvPr/>
            </p:nvSpPr>
            <p:spPr>
              <a:xfrm>
                <a:off x="2838526" y="6165304"/>
                <a:ext cx="449162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sz="2600" i="1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v</a:t>
                </a:r>
                <a:r>
                  <a:rPr lang="it-IT" sz="2600" baseline="-25000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3</a:t>
                </a:r>
              </a:p>
            </p:txBody>
          </p:sp>
          <p:sp>
            <p:nvSpPr>
              <p:cNvPr id="50" name="CasellaDiTesto 49">
                <a:extLst>
                  <a:ext uri="{FF2B5EF4-FFF2-40B4-BE49-F238E27FC236}">
                    <a16:creationId xmlns:a16="http://schemas.microsoft.com/office/drawing/2014/main" id="{5438A25D-8ADB-8C4A-AF2A-DD082E2E712C}"/>
                  </a:ext>
                </a:extLst>
              </p:cNvPr>
              <p:cNvSpPr txBox="1"/>
              <p:nvPr/>
            </p:nvSpPr>
            <p:spPr>
              <a:xfrm>
                <a:off x="4350694" y="5733256"/>
                <a:ext cx="449162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sz="2600" i="1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v</a:t>
                </a:r>
                <a:r>
                  <a:rPr lang="it-IT" sz="2600" baseline="-25000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4</a:t>
                </a:r>
              </a:p>
            </p:txBody>
          </p:sp>
          <p:sp>
            <p:nvSpPr>
              <p:cNvPr id="51" name="CasellaDiTesto 50">
                <a:extLst>
                  <a:ext uri="{FF2B5EF4-FFF2-40B4-BE49-F238E27FC236}">
                    <a16:creationId xmlns:a16="http://schemas.microsoft.com/office/drawing/2014/main" id="{84358110-E037-E24E-B00F-6EDD218446DC}"/>
                  </a:ext>
                </a:extLst>
              </p:cNvPr>
              <p:cNvSpPr txBox="1"/>
              <p:nvPr/>
            </p:nvSpPr>
            <p:spPr>
              <a:xfrm>
                <a:off x="4943872" y="4767757"/>
                <a:ext cx="449162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sz="2600" i="1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v</a:t>
                </a:r>
                <a:r>
                  <a:rPr lang="it-IT" sz="2600" baseline="-25000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5</a:t>
                </a:r>
              </a:p>
            </p:txBody>
          </p:sp>
          <p:sp>
            <p:nvSpPr>
              <p:cNvPr id="52" name="CasellaDiTesto 51">
                <a:extLst>
                  <a:ext uri="{FF2B5EF4-FFF2-40B4-BE49-F238E27FC236}">
                    <a16:creationId xmlns:a16="http://schemas.microsoft.com/office/drawing/2014/main" id="{DD7ABADC-D3E9-3346-A9AE-96F3F2BB3262}"/>
                  </a:ext>
                </a:extLst>
              </p:cNvPr>
              <p:cNvSpPr txBox="1"/>
              <p:nvPr/>
            </p:nvSpPr>
            <p:spPr>
              <a:xfrm>
                <a:off x="4398595" y="3800653"/>
                <a:ext cx="449162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sz="2600" i="1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v</a:t>
                </a:r>
                <a:r>
                  <a:rPr lang="it-IT" sz="2600" baseline="-25000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6</a:t>
                </a:r>
              </a:p>
            </p:txBody>
          </p:sp>
          <p:sp>
            <p:nvSpPr>
              <p:cNvPr id="53" name="CasellaDiTesto 52">
                <a:extLst>
                  <a:ext uri="{FF2B5EF4-FFF2-40B4-BE49-F238E27FC236}">
                    <a16:creationId xmlns:a16="http://schemas.microsoft.com/office/drawing/2014/main" id="{179D0E05-A94F-BF46-AEA3-7C197C1E136C}"/>
                  </a:ext>
                </a:extLst>
              </p:cNvPr>
              <p:cNvSpPr txBox="1"/>
              <p:nvPr/>
            </p:nvSpPr>
            <p:spPr>
              <a:xfrm>
                <a:off x="2711624" y="3348223"/>
                <a:ext cx="449162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sz="2600" i="1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v</a:t>
                </a:r>
                <a:r>
                  <a:rPr lang="it-IT" sz="2600" baseline="-25000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7</a:t>
                </a:r>
              </a:p>
            </p:txBody>
          </p:sp>
        </p:grpSp>
        <p:grpSp>
          <p:nvGrpSpPr>
            <p:cNvPr id="30" name="Gruppo 29">
              <a:extLst>
                <a:ext uri="{FF2B5EF4-FFF2-40B4-BE49-F238E27FC236}">
                  <a16:creationId xmlns:a16="http://schemas.microsoft.com/office/drawing/2014/main" id="{F5916C14-0810-EA4B-8235-6B90537FC9D1}"/>
                </a:ext>
              </a:extLst>
            </p:cNvPr>
            <p:cNvGrpSpPr/>
            <p:nvPr/>
          </p:nvGrpSpPr>
          <p:grpSpPr>
            <a:xfrm>
              <a:off x="7104112" y="3080573"/>
              <a:ext cx="4913658" cy="3571120"/>
              <a:chOff x="1212858" y="3340966"/>
              <a:chExt cx="4913658" cy="3571120"/>
            </a:xfrm>
          </p:grpSpPr>
          <p:sp>
            <p:nvSpPr>
              <p:cNvPr id="60" name="CasellaDiTesto 59">
                <a:extLst>
                  <a:ext uri="{FF2B5EF4-FFF2-40B4-BE49-F238E27FC236}">
                    <a16:creationId xmlns:a16="http://schemas.microsoft.com/office/drawing/2014/main" id="{072E0C67-74D8-6A44-BD3E-FDDEC1EA1EA1}"/>
                  </a:ext>
                </a:extLst>
              </p:cNvPr>
              <p:cNvSpPr txBox="1"/>
              <p:nvPr/>
            </p:nvSpPr>
            <p:spPr>
              <a:xfrm>
                <a:off x="2436994" y="4493094"/>
                <a:ext cx="449162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sz="2600" i="1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v</a:t>
                </a:r>
                <a:r>
                  <a:rPr lang="it-IT" sz="2600" baseline="-25000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0</a:t>
                </a:r>
              </a:p>
            </p:txBody>
          </p:sp>
          <p:sp>
            <p:nvSpPr>
              <p:cNvPr id="61" name="CasellaDiTesto 60">
                <a:extLst>
                  <a:ext uri="{FF2B5EF4-FFF2-40B4-BE49-F238E27FC236}">
                    <a16:creationId xmlns:a16="http://schemas.microsoft.com/office/drawing/2014/main" id="{F520B8A0-D5E1-2340-8341-8C909584CC8A}"/>
                  </a:ext>
                </a:extLst>
              </p:cNvPr>
              <p:cNvSpPr txBox="1"/>
              <p:nvPr/>
            </p:nvSpPr>
            <p:spPr>
              <a:xfrm>
                <a:off x="1212858" y="3633227"/>
                <a:ext cx="449162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sz="2600" i="1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v</a:t>
                </a:r>
                <a:r>
                  <a:rPr lang="it-IT" sz="2600" baseline="-25000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1</a:t>
                </a:r>
              </a:p>
            </p:txBody>
          </p:sp>
          <p:sp>
            <p:nvSpPr>
              <p:cNvPr id="62" name="CasellaDiTesto 61">
                <a:extLst>
                  <a:ext uri="{FF2B5EF4-FFF2-40B4-BE49-F238E27FC236}">
                    <a16:creationId xmlns:a16="http://schemas.microsoft.com/office/drawing/2014/main" id="{FB78852E-E8B1-D74B-B162-05C5C0D5416D}"/>
                  </a:ext>
                </a:extLst>
              </p:cNvPr>
              <p:cNvSpPr txBox="1"/>
              <p:nvPr/>
            </p:nvSpPr>
            <p:spPr>
              <a:xfrm>
                <a:off x="1712974" y="6281681"/>
                <a:ext cx="449162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sz="2600" i="1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v</a:t>
                </a:r>
                <a:r>
                  <a:rPr lang="it-IT" sz="2600" baseline="-25000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2</a:t>
                </a:r>
              </a:p>
            </p:txBody>
          </p:sp>
          <p:sp>
            <p:nvSpPr>
              <p:cNvPr id="63" name="CasellaDiTesto 62">
                <a:extLst>
                  <a:ext uri="{FF2B5EF4-FFF2-40B4-BE49-F238E27FC236}">
                    <a16:creationId xmlns:a16="http://schemas.microsoft.com/office/drawing/2014/main" id="{CFF01519-C2FD-A04E-A1E6-8071FB55559C}"/>
                  </a:ext>
                </a:extLst>
              </p:cNvPr>
              <p:cNvSpPr txBox="1"/>
              <p:nvPr/>
            </p:nvSpPr>
            <p:spPr>
              <a:xfrm>
                <a:off x="3355984" y="5573214"/>
                <a:ext cx="449162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sz="2600" i="1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v</a:t>
                </a:r>
                <a:r>
                  <a:rPr lang="it-IT" sz="2600" baseline="-25000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3</a:t>
                </a:r>
              </a:p>
            </p:txBody>
          </p:sp>
          <p:sp>
            <p:nvSpPr>
              <p:cNvPr id="64" name="CasellaDiTesto 63">
                <a:extLst>
                  <a:ext uri="{FF2B5EF4-FFF2-40B4-BE49-F238E27FC236}">
                    <a16:creationId xmlns:a16="http://schemas.microsoft.com/office/drawing/2014/main" id="{5552A361-2943-0949-98B9-81ACE89B458D}"/>
                  </a:ext>
                </a:extLst>
              </p:cNvPr>
              <p:cNvSpPr txBox="1"/>
              <p:nvPr/>
            </p:nvSpPr>
            <p:spPr>
              <a:xfrm>
                <a:off x="3658973" y="6419643"/>
                <a:ext cx="449162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sz="2600" i="1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v</a:t>
                </a:r>
                <a:r>
                  <a:rPr lang="it-IT" sz="2600" baseline="-25000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4</a:t>
                </a:r>
              </a:p>
            </p:txBody>
          </p:sp>
          <p:sp>
            <p:nvSpPr>
              <p:cNvPr id="65" name="CasellaDiTesto 64">
                <a:extLst>
                  <a:ext uri="{FF2B5EF4-FFF2-40B4-BE49-F238E27FC236}">
                    <a16:creationId xmlns:a16="http://schemas.microsoft.com/office/drawing/2014/main" id="{AB7799B5-567A-8F4C-A2FC-1041D5A1626C}"/>
                  </a:ext>
                </a:extLst>
              </p:cNvPr>
              <p:cNvSpPr txBox="1"/>
              <p:nvPr/>
            </p:nvSpPr>
            <p:spPr>
              <a:xfrm>
                <a:off x="5677354" y="5302546"/>
                <a:ext cx="449162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sz="2600" i="1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v</a:t>
                </a:r>
                <a:r>
                  <a:rPr lang="it-IT" sz="2600" baseline="-25000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5</a:t>
                </a:r>
              </a:p>
            </p:txBody>
          </p:sp>
          <p:sp>
            <p:nvSpPr>
              <p:cNvPr id="66" name="CasellaDiTesto 65">
                <a:extLst>
                  <a:ext uri="{FF2B5EF4-FFF2-40B4-BE49-F238E27FC236}">
                    <a16:creationId xmlns:a16="http://schemas.microsoft.com/office/drawing/2014/main" id="{12CF194B-4181-8948-BEAB-94504FDB9A5B}"/>
                  </a:ext>
                </a:extLst>
              </p:cNvPr>
              <p:cNvSpPr txBox="1"/>
              <p:nvPr/>
            </p:nvSpPr>
            <p:spPr>
              <a:xfrm>
                <a:off x="4525226" y="4997150"/>
                <a:ext cx="449162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sz="2600" i="1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v</a:t>
                </a:r>
                <a:r>
                  <a:rPr lang="it-IT" sz="2600" baseline="-25000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6</a:t>
                </a:r>
              </a:p>
            </p:txBody>
          </p:sp>
          <p:sp>
            <p:nvSpPr>
              <p:cNvPr id="72" name="CasellaDiTesto 71">
                <a:extLst>
                  <a:ext uri="{FF2B5EF4-FFF2-40B4-BE49-F238E27FC236}">
                    <a16:creationId xmlns:a16="http://schemas.microsoft.com/office/drawing/2014/main" id="{736B069F-FCAE-4E46-A01C-9D51A2103A4E}"/>
                  </a:ext>
                </a:extLst>
              </p:cNvPr>
              <p:cNvSpPr txBox="1"/>
              <p:nvPr/>
            </p:nvSpPr>
            <p:spPr>
              <a:xfrm>
                <a:off x="4652128" y="3340966"/>
                <a:ext cx="449162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sz="2600" i="1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v</a:t>
                </a:r>
                <a:r>
                  <a:rPr lang="it-IT" sz="2600" baseline="-25000" dirty="0"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7</a:t>
                </a:r>
              </a:p>
            </p:txBody>
          </p:sp>
        </p:grpSp>
        <p:grpSp>
          <p:nvGrpSpPr>
            <p:cNvPr id="41" name="Gruppo 40">
              <a:extLst>
                <a:ext uri="{FF2B5EF4-FFF2-40B4-BE49-F238E27FC236}">
                  <a16:creationId xmlns:a16="http://schemas.microsoft.com/office/drawing/2014/main" id="{A17710D2-4555-F14D-9D8C-40682881D2DA}"/>
                </a:ext>
              </a:extLst>
            </p:cNvPr>
            <p:cNvGrpSpPr/>
            <p:nvPr/>
          </p:nvGrpSpPr>
          <p:grpSpPr>
            <a:xfrm>
              <a:off x="5463782" y="4873666"/>
              <a:ext cx="1939955" cy="886112"/>
              <a:chOff x="5280905" y="5039916"/>
              <a:chExt cx="1939955" cy="886112"/>
            </a:xfrm>
          </p:grpSpPr>
          <p:pic>
            <p:nvPicPr>
              <p:cNvPr id="84" name="Immagine 83">
                <a:extLst>
                  <a:ext uri="{FF2B5EF4-FFF2-40B4-BE49-F238E27FC236}">
                    <a16:creationId xmlns:a16="http://schemas.microsoft.com/office/drawing/2014/main" id="{83502A19-E709-BE44-B4A8-545C591319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869340" y="5039916"/>
                <a:ext cx="624190" cy="378297"/>
              </a:xfrm>
              <a:prstGeom prst="rect">
                <a:avLst/>
              </a:prstGeom>
            </p:spPr>
          </p:pic>
          <p:sp>
            <p:nvSpPr>
              <p:cNvPr id="85" name="CasellaDiTesto 84">
                <a:extLst>
                  <a:ext uri="{FF2B5EF4-FFF2-40B4-BE49-F238E27FC236}">
                    <a16:creationId xmlns:a16="http://schemas.microsoft.com/office/drawing/2014/main" id="{7447D2DB-0B80-C344-94B1-CBBB797A4F9F}"/>
                  </a:ext>
                </a:extLst>
              </p:cNvPr>
              <p:cNvSpPr txBox="1"/>
              <p:nvPr/>
            </p:nvSpPr>
            <p:spPr>
              <a:xfrm>
                <a:off x="5280905" y="5433585"/>
                <a:ext cx="1939955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sz="2600" b="1" dirty="0" err="1">
                    <a:latin typeface="Candara"/>
                    <a:cs typeface="Candara"/>
                  </a:rPr>
                  <a:t>connectivity</a:t>
                </a:r>
                <a:endParaRPr lang="it-IT" sz="2600" b="1" dirty="0">
                  <a:latin typeface="Candara"/>
                  <a:cs typeface="Candar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93487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678EA5E1-ED9A-E742-983C-C10077DC71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dirty="0" err="1"/>
              <a:t>Navigating</a:t>
            </a:r>
            <a:r>
              <a:rPr lang="it-IT" dirty="0"/>
              <a:t> the </a:t>
            </a:r>
            <a:r>
              <a:rPr lang="it-IT" dirty="0" err="1"/>
              <a:t>map</a:t>
            </a:r>
            <a:endParaRPr lang="it-IT" dirty="0"/>
          </a:p>
        </p:txBody>
      </p:sp>
      <p:grpSp>
        <p:nvGrpSpPr>
          <p:cNvPr id="41" name="Gruppo 40">
            <a:extLst>
              <a:ext uri="{FF2B5EF4-FFF2-40B4-BE49-F238E27FC236}">
                <a16:creationId xmlns:a16="http://schemas.microsoft.com/office/drawing/2014/main" id="{791860F0-4EF8-0B4D-9017-F62793D59B25}"/>
              </a:ext>
            </a:extLst>
          </p:cNvPr>
          <p:cNvGrpSpPr/>
          <p:nvPr/>
        </p:nvGrpSpPr>
        <p:grpSpPr>
          <a:xfrm>
            <a:off x="845935" y="1371365"/>
            <a:ext cx="10649017" cy="3024311"/>
            <a:chOff x="1165535" y="1805269"/>
            <a:chExt cx="10343897" cy="2937657"/>
          </a:xfrm>
        </p:grpSpPr>
        <p:pic>
          <p:nvPicPr>
            <p:cNvPr id="5" name="Immagine 4">
              <a:extLst>
                <a:ext uri="{FF2B5EF4-FFF2-40B4-BE49-F238E27FC236}">
                  <a16:creationId xmlns:a16="http://schemas.microsoft.com/office/drawing/2014/main" id="{C330240D-F87B-0745-BE7F-B9945B8E0DD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65535" y="2306636"/>
              <a:ext cx="4012314" cy="2405622"/>
            </a:xfrm>
            <a:prstGeom prst="rect">
              <a:avLst/>
            </a:prstGeom>
          </p:spPr>
        </p:pic>
        <p:pic>
          <p:nvPicPr>
            <p:cNvPr id="25" name="Immagine 24">
              <a:extLst>
                <a:ext uri="{FF2B5EF4-FFF2-40B4-BE49-F238E27FC236}">
                  <a16:creationId xmlns:a16="http://schemas.microsoft.com/office/drawing/2014/main" id="{71812F4B-AF1E-D544-83A5-2138F029E12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291768" y="1805269"/>
              <a:ext cx="4217664" cy="2937657"/>
            </a:xfrm>
            <a:prstGeom prst="rect">
              <a:avLst/>
            </a:prstGeom>
          </p:spPr>
        </p:pic>
        <p:pic>
          <p:nvPicPr>
            <p:cNvPr id="24" name="Immagine 23">
              <a:extLst>
                <a:ext uri="{FF2B5EF4-FFF2-40B4-BE49-F238E27FC236}">
                  <a16:creationId xmlns:a16="http://schemas.microsoft.com/office/drawing/2014/main" id="{61B404A4-0001-3545-930F-F4DCD2C0C9B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018969" y="3377370"/>
              <a:ext cx="624190" cy="378297"/>
            </a:xfrm>
            <a:prstGeom prst="rect">
              <a:avLst/>
            </a:prstGeom>
          </p:spPr>
        </p:pic>
      </p:grpSp>
      <p:sp>
        <p:nvSpPr>
          <p:cNvPr id="45" name="Segnaposto testo 6">
            <a:extLst>
              <a:ext uri="{FF2B5EF4-FFF2-40B4-BE49-F238E27FC236}">
                <a16:creationId xmlns:a16="http://schemas.microsoft.com/office/drawing/2014/main" id="{27FDC896-7AF5-2241-908C-A4137838B30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10625" y="4842307"/>
            <a:ext cx="11063817" cy="1895179"/>
          </a:xfrm>
        </p:spPr>
        <p:txBody>
          <a:bodyPr/>
          <a:lstStyle/>
          <a:p>
            <a:r>
              <a:rPr lang="it-IT" dirty="0" err="1"/>
              <a:t>Mesh</a:t>
            </a:r>
            <a:r>
              <a:rPr lang="it-IT" dirty="0"/>
              <a:t> </a:t>
            </a:r>
            <a:r>
              <a:rPr lang="it-IT" dirty="0" err="1"/>
              <a:t>vertices</a:t>
            </a:r>
            <a:r>
              <a:rPr lang="it-IT" dirty="0"/>
              <a:t> </a:t>
            </a:r>
            <a:r>
              <a:rPr lang="it-IT" dirty="0" err="1"/>
              <a:t>map</a:t>
            </a:r>
            <a:r>
              <a:rPr lang="it-IT" dirty="0"/>
              <a:t> to </a:t>
            </a:r>
            <a:r>
              <a:rPr lang="it-IT" dirty="0" err="1"/>
              <a:t>mesh</a:t>
            </a:r>
            <a:r>
              <a:rPr lang="it-IT" dirty="0"/>
              <a:t> </a:t>
            </a:r>
            <a:r>
              <a:rPr lang="it-IT" dirty="0" err="1"/>
              <a:t>vertices</a:t>
            </a:r>
            <a:endParaRPr lang="it-IT" dirty="0"/>
          </a:p>
        </p:txBody>
      </p:sp>
      <p:grpSp>
        <p:nvGrpSpPr>
          <p:cNvPr id="6" name="Gruppo 5">
            <a:extLst>
              <a:ext uri="{FF2B5EF4-FFF2-40B4-BE49-F238E27FC236}">
                <a16:creationId xmlns:a16="http://schemas.microsoft.com/office/drawing/2014/main" id="{B8F9F1E4-66DA-F646-A014-ED4AF608F4F8}"/>
              </a:ext>
            </a:extLst>
          </p:cNvPr>
          <p:cNvGrpSpPr/>
          <p:nvPr/>
        </p:nvGrpSpPr>
        <p:grpSpPr>
          <a:xfrm>
            <a:off x="4419600" y="1451572"/>
            <a:ext cx="6293749" cy="1787492"/>
            <a:chOff x="4419600" y="1451572"/>
            <a:chExt cx="6293749" cy="1787492"/>
          </a:xfrm>
        </p:grpSpPr>
        <p:sp>
          <p:nvSpPr>
            <p:cNvPr id="44" name="Figura a mano libera 43">
              <a:extLst>
                <a:ext uri="{FF2B5EF4-FFF2-40B4-BE49-F238E27FC236}">
                  <a16:creationId xmlns:a16="http://schemas.microsoft.com/office/drawing/2014/main" id="{7FA6C50B-AE67-7745-9C48-92E3F3DBD440}"/>
                </a:ext>
              </a:extLst>
            </p:cNvPr>
            <p:cNvSpPr/>
            <p:nvPr/>
          </p:nvSpPr>
          <p:spPr>
            <a:xfrm>
              <a:off x="4419600" y="1451572"/>
              <a:ext cx="5788429" cy="1690644"/>
            </a:xfrm>
            <a:custGeom>
              <a:avLst/>
              <a:gdLst>
                <a:gd name="connsiteX0" fmla="*/ 0 w 5636029"/>
                <a:gd name="connsiteY0" fmla="*/ 501227 h 1349125"/>
                <a:gd name="connsiteX1" fmla="*/ 2011680 w 5636029"/>
                <a:gd name="connsiteY1" fmla="*/ 35715 h 1349125"/>
                <a:gd name="connsiteX2" fmla="*/ 5636029 w 5636029"/>
                <a:gd name="connsiteY2" fmla="*/ 1349125 h 1349125"/>
                <a:gd name="connsiteX0" fmla="*/ 0 w 5788429"/>
                <a:gd name="connsiteY0" fmla="*/ 545550 h 1342648"/>
                <a:gd name="connsiteX1" fmla="*/ 2164080 w 5788429"/>
                <a:gd name="connsiteY1" fmla="*/ 29238 h 1342648"/>
                <a:gd name="connsiteX2" fmla="*/ 5788429 w 5788429"/>
                <a:gd name="connsiteY2" fmla="*/ 1342648 h 1342648"/>
                <a:gd name="connsiteX0" fmla="*/ 0 w 5788429"/>
                <a:gd name="connsiteY0" fmla="*/ 537565 h 1334663"/>
                <a:gd name="connsiteX1" fmla="*/ 2164080 w 5788429"/>
                <a:gd name="connsiteY1" fmla="*/ 21253 h 1334663"/>
                <a:gd name="connsiteX2" fmla="*/ 5788429 w 5788429"/>
                <a:gd name="connsiteY2" fmla="*/ 1334663 h 1334663"/>
                <a:gd name="connsiteX0" fmla="*/ 0 w 5788429"/>
                <a:gd name="connsiteY0" fmla="*/ 505499 h 1302597"/>
                <a:gd name="connsiteX1" fmla="*/ 3726873 w 5788429"/>
                <a:gd name="connsiteY1" fmla="*/ 22438 h 1302597"/>
                <a:gd name="connsiteX2" fmla="*/ 5788429 w 5788429"/>
                <a:gd name="connsiteY2" fmla="*/ 1302597 h 1302597"/>
                <a:gd name="connsiteX0" fmla="*/ 0 w 5788429"/>
                <a:gd name="connsiteY0" fmla="*/ 505499 h 1302597"/>
                <a:gd name="connsiteX1" fmla="*/ 3726873 w 5788429"/>
                <a:gd name="connsiteY1" fmla="*/ 22438 h 1302597"/>
                <a:gd name="connsiteX2" fmla="*/ 5788429 w 5788429"/>
                <a:gd name="connsiteY2" fmla="*/ 1302597 h 1302597"/>
                <a:gd name="connsiteX0" fmla="*/ 0 w 5788429"/>
                <a:gd name="connsiteY0" fmla="*/ 301964 h 1099062"/>
                <a:gd name="connsiteX1" fmla="*/ 4724400 w 5788429"/>
                <a:gd name="connsiteY1" fmla="*/ 35034 h 1099062"/>
                <a:gd name="connsiteX2" fmla="*/ 5788429 w 5788429"/>
                <a:gd name="connsiteY2" fmla="*/ 1099062 h 1099062"/>
                <a:gd name="connsiteX0" fmla="*/ 0 w 5788429"/>
                <a:gd name="connsiteY0" fmla="*/ 879095 h 1676193"/>
                <a:gd name="connsiteX1" fmla="*/ 3178233 w 5788429"/>
                <a:gd name="connsiteY1" fmla="*/ 13648 h 1676193"/>
                <a:gd name="connsiteX2" fmla="*/ 5788429 w 5788429"/>
                <a:gd name="connsiteY2" fmla="*/ 1676193 h 1676193"/>
                <a:gd name="connsiteX0" fmla="*/ 0 w 5788429"/>
                <a:gd name="connsiteY0" fmla="*/ 879095 h 1676193"/>
                <a:gd name="connsiteX1" fmla="*/ 3178233 w 5788429"/>
                <a:gd name="connsiteY1" fmla="*/ 13648 h 1676193"/>
                <a:gd name="connsiteX2" fmla="*/ 5788429 w 5788429"/>
                <a:gd name="connsiteY2" fmla="*/ 1676193 h 1676193"/>
                <a:gd name="connsiteX0" fmla="*/ 0 w 5788429"/>
                <a:gd name="connsiteY0" fmla="*/ 889111 h 1686209"/>
                <a:gd name="connsiteX1" fmla="*/ 3178233 w 5788429"/>
                <a:gd name="connsiteY1" fmla="*/ 23664 h 1686209"/>
                <a:gd name="connsiteX2" fmla="*/ 5788429 w 5788429"/>
                <a:gd name="connsiteY2" fmla="*/ 1686209 h 1686209"/>
                <a:gd name="connsiteX0" fmla="*/ 0 w 5788429"/>
                <a:gd name="connsiteY0" fmla="*/ 893546 h 1690644"/>
                <a:gd name="connsiteX1" fmla="*/ 3178233 w 5788429"/>
                <a:gd name="connsiteY1" fmla="*/ 28099 h 1690644"/>
                <a:gd name="connsiteX2" fmla="*/ 5788429 w 5788429"/>
                <a:gd name="connsiteY2" fmla="*/ 1690644 h 1690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88429" h="1690644">
                  <a:moveTo>
                    <a:pt x="0" y="893546"/>
                  </a:moveTo>
                  <a:cubicBezTo>
                    <a:pt x="1225004" y="241672"/>
                    <a:pt x="2213495" y="-104751"/>
                    <a:pt x="3178233" y="28099"/>
                  </a:cubicBezTo>
                  <a:cubicBezTo>
                    <a:pt x="4142971" y="160949"/>
                    <a:pt x="5044440" y="1171099"/>
                    <a:pt x="5788429" y="1690644"/>
                  </a:cubicBezTo>
                </a:path>
              </a:pathLst>
            </a:custGeom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sp>
          <p:nvSpPr>
            <p:cNvPr id="43" name="Ovale 42">
              <a:extLst>
                <a:ext uri="{FF2B5EF4-FFF2-40B4-BE49-F238E27FC236}">
                  <a16:creationId xmlns:a16="http://schemas.microsoft.com/office/drawing/2014/main" id="{3F984963-9D13-6E43-86DC-824A9F244BFE}"/>
                </a:ext>
              </a:extLst>
            </p:cNvPr>
            <p:cNvSpPr/>
            <p:nvPr/>
          </p:nvSpPr>
          <p:spPr>
            <a:xfrm>
              <a:off x="10080666" y="3003405"/>
              <a:ext cx="235659" cy="235659"/>
            </a:xfrm>
            <a:prstGeom prst="ellipse">
              <a:avLst/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pic>
          <p:nvPicPr>
            <p:cNvPr id="46" name="Immagine 45">
              <a:extLst>
                <a:ext uri="{FF2B5EF4-FFF2-40B4-BE49-F238E27FC236}">
                  <a16:creationId xmlns:a16="http://schemas.microsoft.com/office/drawing/2014/main" id="{2986A8DB-352B-2F4F-89C3-1290A3A7957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370449" y="2743820"/>
              <a:ext cx="342900" cy="279400"/>
            </a:xfrm>
            <a:prstGeom prst="rect">
              <a:avLst/>
            </a:prstGeom>
          </p:spPr>
        </p:pic>
      </p:grpSp>
      <p:grpSp>
        <p:nvGrpSpPr>
          <p:cNvPr id="3" name="Gruppo 2">
            <a:extLst>
              <a:ext uri="{FF2B5EF4-FFF2-40B4-BE49-F238E27FC236}">
                <a16:creationId xmlns:a16="http://schemas.microsoft.com/office/drawing/2014/main" id="{8BACB847-C70C-6A4A-9E65-7ED94473DC53}"/>
              </a:ext>
            </a:extLst>
          </p:cNvPr>
          <p:cNvGrpSpPr/>
          <p:nvPr/>
        </p:nvGrpSpPr>
        <p:grpSpPr>
          <a:xfrm>
            <a:off x="4311304" y="1765170"/>
            <a:ext cx="342900" cy="672108"/>
            <a:chOff x="4311304" y="1765170"/>
            <a:chExt cx="342900" cy="672108"/>
          </a:xfrm>
        </p:grpSpPr>
        <p:sp>
          <p:nvSpPr>
            <p:cNvPr id="42" name="Ovale 41">
              <a:extLst>
                <a:ext uri="{FF2B5EF4-FFF2-40B4-BE49-F238E27FC236}">
                  <a16:creationId xmlns:a16="http://schemas.microsoft.com/office/drawing/2014/main" id="{F30C2FE6-6230-5142-BB37-8AA7DE2E8044}"/>
                </a:ext>
              </a:extLst>
            </p:cNvPr>
            <p:cNvSpPr/>
            <p:nvPr/>
          </p:nvSpPr>
          <p:spPr>
            <a:xfrm>
              <a:off x="4311786" y="2201619"/>
              <a:ext cx="235659" cy="235659"/>
            </a:xfrm>
            <a:prstGeom prst="ellipse">
              <a:avLst/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pic>
          <p:nvPicPr>
            <p:cNvPr id="4" name="Immagine 3">
              <a:extLst>
                <a:ext uri="{FF2B5EF4-FFF2-40B4-BE49-F238E27FC236}">
                  <a16:creationId xmlns:a16="http://schemas.microsoft.com/office/drawing/2014/main" id="{52E7C84B-908E-9B4F-B92C-8D96F107C3E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311304" y="1765170"/>
              <a:ext cx="342900" cy="279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33331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678EA5E1-ED9A-E742-983C-C10077DC71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dirty="0" err="1"/>
              <a:t>Navigating</a:t>
            </a:r>
            <a:r>
              <a:rPr lang="it-IT" dirty="0"/>
              <a:t> the </a:t>
            </a:r>
            <a:r>
              <a:rPr lang="it-IT" dirty="0" err="1"/>
              <a:t>map</a:t>
            </a:r>
            <a:endParaRPr lang="it-IT" dirty="0"/>
          </a:p>
        </p:txBody>
      </p:sp>
      <p:sp>
        <p:nvSpPr>
          <p:cNvPr id="45" name="Segnaposto testo 6">
            <a:extLst>
              <a:ext uri="{FF2B5EF4-FFF2-40B4-BE49-F238E27FC236}">
                <a16:creationId xmlns:a16="http://schemas.microsoft.com/office/drawing/2014/main" id="{27FDC896-7AF5-2241-908C-A4137838B30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10625" y="4842307"/>
            <a:ext cx="11063817" cy="1895179"/>
          </a:xfrm>
        </p:spPr>
        <p:txBody>
          <a:bodyPr/>
          <a:lstStyle/>
          <a:p>
            <a:r>
              <a:rPr lang="it-IT" dirty="0" err="1"/>
              <a:t>Mesh</a:t>
            </a:r>
            <a:r>
              <a:rPr lang="it-IT" dirty="0"/>
              <a:t> </a:t>
            </a:r>
            <a:r>
              <a:rPr lang="it-IT" dirty="0" err="1"/>
              <a:t>vertices</a:t>
            </a:r>
            <a:r>
              <a:rPr lang="it-IT" dirty="0"/>
              <a:t> </a:t>
            </a:r>
            <a:r>
              <a:rPr lang="it-IT" dirty="0" err="1"/>
              <a:t>map</a:t>
            </a:r>
            <a:r>
              <a:rPr lang="it-IT" dirty="0"/>
              <a:t> to </a:t>
            </a:r>
            <a:r>
              <a:rPr lang="it-IT" dirty="0" err="1"/>
              <a:t>mesh</a:t>
            </a:r>
            <a:r>
              <a:rPr lang="it-IT" dirty="0"/>
              <a:t> </a:t>
            </a:r>
            <a:r>
              <a:rPr lang="it-IT" dirty="0" err="1"/>
              <a:t>vertices</a:t>
            </a:r>
            <a:endParaRPr lang="it-IT" dirty="0"/>
          </a:p>
          <a:p>
            <a:r>
              <a:rPr lang="it-IT" dirty="0"/>
              <a:t>Point inside </a:t>
            </a:r>
            <a:r>
              <a:rPr lang="it-IT" dirty="0" err="1"/>
              <a:t>triangles</a:t>
            </a:r>
            <a:r>
              <a:rPr lang="it-IT" dirty="0"/>
              <a:t> </a:t>
            </a:r>
            <a:r>
              <a:rPr lang="it-IT" dirty="0" err="1"/>
              <a:t>map</a:t>
            </a:r>
            <a:r>
              <a:rPr lang="it-IT" dirty="0"/>
              <a:t> to </a:t>
            </a:r>
            <a:r>
              <a:rPr lang="it-IT" dirty="0" err="1"/>
              <a:t>point</a:t>
            </a:r>
            <a:r>
              <a:rPr lang="it-IT" dirty="0"/>
              <a:t> inside </a:t>
            </a:r>
            <a:r>
              <a:rPr lang="it-IT" dirty="0" err="1"/>
              <a:t>triangles</a:t>
            </a:r>
            <a:endParaRPr lang="it-IT" dirty="0"/>
          </a:p>
          <a:p>
            <a:pPr lvl="1"/>
            <a:r>
              <a:rPr lang="it-IT" dirty="0" err="1"/>
              <a:t>simplicial</a:t>
            </a:r>
            <a:r>
              <a:rPr lang="it-IT" dirty="0"/>
              <a:t> </a:t>
            </a:r>
            <a:r>
              <a:rPr lang="it-IT" dirty="0" err="1"/>
              <a:t>meshes</a:t>
            </a:r>
            <a:r>
              <a:rPr lang="it-IT" dirty="0"/>
              <a:t> </a:t>
            </a:r>
            <a:r>
              <a:rPr lang="it-IT" dirty="0" err="1"/>
              <a:t>have</a:t>
            </a:r>
            <a:r>
              <a:rPr lang="it-IT" dirty="0"/>
              <a:t> </a:t>
            </a:r>
            <a:r>
              <a:rPr lang="it-IT" dirty="0" err="1"/>
              <a:t>unique</a:t>
            </a:r>
            <a:r>
              <a:rPr lang="it-IT" dirty="0"/>
              <a:t> </a:t>
            </a:r>
            <a:r>
              <a:rPr lang="it-IT" dirty="0" err="1"/>
              <a:t>barycentric</a:t>
            </a:r>
            <a:r>
              <a:rPr lang="it-IT" dirty="0"/>
              <a:t> </a:t>
            </a:r>
            <a:r>
              <a:rPr lang="it-IT" dirty="0" err="1"/>
              <a:t>coordinates</a:t>
            </a:r>
            <a:endParaRPr lang="it-IT" dirty="0"/>
          </a:p>
        </p:txBody>
      </p:sp>
      <p:grpSp>
        <p:nvGrpSpPr>
          <p:cNvPr id="41" name="Gruppo 40">
            <a:extLst>
              <a:ext uri="{FF2B5EF4-FFF2-40B4-BE49-F238E27FC236}">
                <a16:creationId xmlns:a16="http://schemas.microsoft.com/office/drawing/2014/main" id="{791860F0-4EF8-0B4D-9017-F62793D59B25}"/>
              </a:ext>
            </a:extLst>
          </p:cNvPr>
          <p:cNvGrpSpPr/>
          <p:nvPr/>
        </p:nvGrpSpPr>
        <p:grpSpPr>
          <a:xfrm>
            <a:off x="845935" y="1371365"/>
            <a:ext cx="10649018" cy="3024312"/>
            <a:chOff x="1165535" y="1805269"/>
            <a:chExt cx="10343897" cy="2937657"/>
          </a:xfrm>
        </p:grpSpPr>
        <p:pic>
          <p:nvPicPr>
            <p:cNvPr id="25" name="Immagine 24">
              <a:extLst>
                <a:ext uri="{FF2B5EF4-FFF2-40B4-BE49-F238E27FC236}">
                  <a16:creationId xmlns:a16="http://schemas.microsoft.com/office/drawing/2014/main" id="{71812F4B-AF1E-D544-83A5-2138F029E12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91768" y="1805269"/>
              <a:ext cx="4217664" cy="2937657"/>
            </a:xfrm>
            <a:prstGeom prst="rect">
              <a:avLst/>
            </a:prstGeom>
          </p:spPr>
        </p:pic>
        <p:pic>
          <p:nvPicPr>
            <p:cNvPr id="5" name="Immagine 4">
              <a:extLst>
                <a:ext uri="{FF2B5EF4-FFF2-40B4-BE49-F238E27FC236}">
                  <a16:creationId xmlns:a16="http://schemas.microsoft.com/office/drawing/2014/main" id="{C330240D-F87B-0745-BE7F-B9945B8E0D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65535" y="2306636"/>
              <a:ext cx="4012314" cy="2405622"/>
            </a:xfrm>
            <a:prstGeom prst="rect">
              <a:avLst/>
            </a:prstGeom>
          </p:spPr>
        </p:pic>
        <p:pic>
          <p:nvPicPr>
            <p:cNvPr id="24" name="Immagine 23">
              <a:extLst>
                <a:ext uri="{FF2B5EF4-FFF2-40B4-BE49-F238E27FC236}">
                  <a16:creationId xmlns:a16="http://schemas.microsoft.com/office/drawing/2014/main" id="{61B404A4-0001-3545-930F-F4DCD2C0C9B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018969" y="3377370"/>
              <a:ext cx="624190" cy="378297"/>
            </a:xfrm>
            <a:prstGeom prst="rect">
              <a:avLst/>
            </a:prstGeom>
          </p:spPr>
        </p:pic>
      </p:grpSp>
      <p:grpSp>
        <p:nvGrpSpPr>
          <p:cNvPr id="4" name="Gruppo 3">
            <a:extLst>
              <a:ext uri="{FF2B5EF4-FFF2-40B4-BE49-F238E27FC236}">
                <a16:creationId xmlns:a16="http://schemas.microsoft.com/office/drawing/2014/main" id="{AEEAA365-B1D6-314B-96A5-DBEEA7B9B31D}"/>
              </a:ext>
            </a:extLst>
          </p:cNvPr>
          <p:cNvGrpSpPr/>
          <p:nvPr/>
        </p:nvGrpSpPr>
        <p:grpSpPr>
          <a:xfrm>
            <a:off x="338166" y="1137050"/>
            <a:ext cx="3498648" cy="2884898"/>
            <a:chOff x="338166" y="1137050"/>
            <a:chExt cx="3498648" cy="2884898"/>
          </a:xfrm>
        </p:grpSpPr>
        <p:grpSp>
          <p:nvGrpSpPr>
            <p:cNvPr id="70" name="Gruppo 69">
              <a:extLst>
                <a:ext uri="{FF2B5EF4-FFF2-40B4-BE49-F238E27FC236}">
                  <a16:creationId xmlns:a16="http://schemas.microsoft.com/office/drawing/2014/main" id="{245E0E97-CDA7-0C40-ACE4-611C5760B892}"/>
                </a:ext>
              </a:extLst>
            </p:cNvPr>
            <p:cNvGrpSpPr/>
            <p:nvPr/>
          </p:nvGrpSpPr>
          <p:grpSpPr>
            <a:xfrm>
              <a:off x="1507851" y="2004415"/>
              <a:ext cx="1343824" cy="2017533"/>
              <a:chOff x="1507851" y="2004415"/>
              <a:chExt cx="1343824" cy="2017533"/>
            </a:xfrm>
          </p:grpSpPr>
          <p:sp>
            <p:nvSpPr>
              <p:cNvPr id="52" name="Triangolo 51">
                <a:extLst>
                  <a:ext uri="{FF2B5EF4-FFF2-40B4-BE49-F238E27FC236}">
                    <a16:creationId xmlns:a16="http://schemas.microsoft.com/office/drawing/2014/main" id="{CEF0B8E3-0739-2C48-B021-0FBB26D86761}"/>
                  </a:ext>
                </a:extLst>
              </p:cNvPr>
              <p:cNvSpPr/>
              <p:nvPr/>
            </p:nvSpPr>
            <p:spPr>
              <a:xfrm>
                <a:off x="1507851" y="2004415"/>
                <a:ext cx="1311529" cy="756953"/>
              </a:xfrm>
              <a:custGeom>
                <a:avLst/>
                <a:gdLst>
                  <a:gd name="connsiteX0" fmla="*/ 0 w 1060704"/>
                  <a:gd name="connsiteY0" fmla="*/ 914400 h 914400"/>
                  <a:gd name="connsiteX1" fmla="*/ 530352 w 1060704"/>
                  <a:gd name="connsiteY1" fmla="*/ 0 h 914400"/>
                  <a:gd name="connsiteX2" fmla="*/ 1060704 w 1060704"/>
                  <a:gd name="connsiteY2" fmla="*/ 914400 h 914400"/>
                  <a:gd name="connsiteX3" fmla="*/ 0 w 1060704"/>
                  <a:gd name="connsiteY3" fmla="*/ 914400 h 914400"/>
                  <a:gd name="connsiteX0" fmla="*/ 0 w 1529531"/>
                  <a:gd name="connsiteY0" fmla="*/ 896233 h 896233"/>
                  <a:gd name="connsiteX1" fmla="*/ 1529531 w 1529531"/>
                  <a:gd name="connsiteY1" fmla="*/ 0 h 896233"/>
                  <a:gd name="connsiteX2" fmla="*/ 1060704 w 1529531"/>
                  <a:gd name="connsiteY2" fmla="*/ 896233 h 896233"/>
                  <a:gd name="connsiteX3" fmla="*/ 0 w 1529531"/>
                  <a:gd name="connsiteY3" fmla="*/ 896233 h 896233"/>
                  <a:gd name="connsiteX0" fmla="*/ 0 w 1353918"/>
                  <a:gd name="connsiteY0" fmla="*/ 399672 h 896233"/>
                  <a:gd name="connsiteX1" fmla="*/ 1353918 w 1353918"/>
                  <a:gd name="connsiteY1" fmla="*/ 0 h 896233"/>
                  <a:gd name="connsiteX2" fmla="*/ 885091 w 1353918"/>
                  <a:gd name="connsiteY2" fmla="*/ 896233 h 896233"/>
                  <a:gd name="connsiteX3" fmla="*/ 0 w 1353918"/>
                  <a:gd name="connsiteY3" fmla="*/ 399672 h 896233"/>
                  <a:gd name="connsiteX0" fmla="*/ 0 w 1353918"/>
                  <a:gd name="connsiteY0" fmla="*/ 399672 h 829621"/>
                  <a:gd name="connsiteX1" fmla="*/ 1353918 w 1353918"/>
                  <a:gd name="connsiteY1" fmla="*/ 0 h 829621"/>
                  <a:gd name="connsiteX2" fmla="*/ 909314 w 1353918"/>
                  <a:gd name="connsiteY2" fmla="*/ 829621 h 829621"/>
                  <a:gd name="connsiteX3" fmla="*/ 0 w 1353918"/>
                  <a:gd name="connsiteY3" fmla="*/ 399672 h 829621"/>
                  <a:gd name="connsiteX0" fmla="*/ 0 w 1335751"/>
                  <a:gd name="connsiteY0" fmla="*/ 339116 h 769065"/>
                  <a:gd name="connsiteX1" fmla="*/ 1335751 w 1335751"/>
                  <a:gd name="connsiteY1" fmla="*/ 0 h 769065"/>
                  <a:gd name="connsiteX2" fmla="*/ 909314 w 1335751"/>
                  <a:gd name="connsiteY2" fmla="*/ 769065 h 769065"/>
                  <a:gd name="connsiteX3" fmla="*/ 0 w 1335751"/>
                  <a:gd name="connsiteY3" fmla="*/ 339116 h 769065"/>
                  <a:gd name="connsiteX0" fmla="*/ 0 w 1347862"/>
                  <a:gd name="connsiteY0" fmla="*/ 314893 h 769065"/>
                  <a:gd name="connsiteX1" fmla="*/ 1347862 w 1347862"/>
                  <a:gd name="connsiteY1" fmla="*/ 0 h 769065"/>
                  <a:gd name="connsiteX2" fmla="*/ 921425 w 1347862"/>
                  <a:gd name="connsiteY2" fmla="*/ 769065 h 769065"/>
                  <a:gd name="connsiteX3" fmla="*/ 0 w 1347862"/>
                  <a:gd name="connsiteY3" fmla="*/ 314893 h 769065"/>
                  <a:gd name="connsiteX0" fmla="*/ 0 w 1299417"/>
                  <a:gd name="connsiteY0" fmla="*/ 345171 h 799343"/>
                  <a:gd name="connsiteX1" fmla="*/ 1299417 w 1299417"/>
                  <a:gd name="connsiteY1" fmla="*/ 0 h 799343"/>
                  <a:gd name="connsiteX2" fmla="*/ 921425 w 1299417"/>
                  <a:gd name="connsiteY2" fmla="*/ 799343 h 799343"/>
                  <a:gd name="connsiteX3" fmla="*/ 0 w 1299417"/>
                  <a:gd name="connsiteY3" fmla="*/ 345171 h 799343"/>
                  <a:gd name="connsiteX0" fmla="*/ 0 w 1263083"/>
                  <a:gd name="connsiteY0" fmla="*/ 320948 h 799343"/>
                  <a:gd name="connsiteX1" fmla="*/ 1263083 w 1263083"/>
                  <a:gd name="connsiteY1" fmla="*/ 0 h 799343"/>
                  <a:gd name="connsiteX2" fmla="*/ 885091 w 1263083"/>
                  <a:gd name="connsiteY2" fmla="*/ 799343 h 799343"/>
                  <a:gd name="connsiteX3" fmla="*/ 0 w 1263083"/>
                  <a:gd name="connsiteY3" fmla="*/ 320948 h 799343"/>
                  <a:gd name="connsiteX0" fmla="*/ 0 w 1263083"/>
                  <a:gd name="connsiteY0" fmla="*/ 320948 h 714564"/>
                  <a:gd name="connsiteX1" fmla="*/ 1263083 w 1263083"/>
                  <a:gd name="connsiteY1" fmla="*/ 0 h 714564"/>
                  <a:gd name="connsiteX2" fmla="*/ 824534 w 1263083"/>
                  <a:gd name="connsiteY2" fmla="*/ 714564 h 714564"/>
                  <a:gd name="connsiteX3" fmla="*/ 0 w 1263083"/>
                  <a:gd name="connsiteY3" fmla="*/ 320948 h 714564"/>
                  <a:gd name="connsiteX0" fmla="*/ 0 w 1232805"/>
                  <a:gd name="connsiteY0" fmla="*/ 320948 h 714564"/>
                  <a:gd name="connsiteX1" fmla="*/ 1232805 w 1232805"/>
                  <a:gd name="connsiteY1" fmla="*/ 0 h 714564"/>
                  <a:gd name="connsiteX2" fmla="*/ 824534 w 1232805"/>
                  <a:gd name="connsiteY2" fmla="*/ 714564 h 714564"/>
                  <a:gd name="connsiteX3" fmla="*/ 0 w 1232805"/>
                  <a:gd name="connsiteY3" fmla="*/ 320948 h 714564"/>
                  <a:gd name="connsiteX0" fmla="*/ 0 w 1232805"/>
                  <a:gd name="connsiteY0" fmla="*/ 320948 h 738786"/>
                  <a:gd name="connsiteX1" fmla="*/ 1232805 w 1232805"/>
                  <a:gd name="connsiteY1" fmla="*/ 0 h 738786"/>
                  <a:gd name="connsiteX2" fmla="*/ 842701 w 1232805"/>
                  <a:gd name="connsiteY2" fmla="*/ 738786 h 738786"/>
                  <a:gd name="connsiteX3" fmla="*/ 0 w 1232805"/>
                  <a:gd name="connsiteY3" fmla="*/ 320948 h 738786"/>
                  <a:gd name="connsiteX0" fmla="*/ 0 w 1275195"/>
                  <a:gd name="connsiteY0" fmla="*/ 327004 h 738786"/>
                  <a:gd name="connsiteX1" fmla="*/ 1275195 w 1275195"/>
                  <a:gd name="connsiteY1" fmla="*/ 0 h 738786"/>
                  <a:gd name="connsiteX2" fmla="*/ 885091 w 1275195"/>
                  <a:gd name="connsiteY2" fmla="*/ 738786 h 738786"/>
                  <a:gd name="connsiteX3" fmla="*/ 0 w 1275195"/>
                  <a:gd name="connsiteY3" fmla="*/ 327004 h 738786"/>
                  <a:gd name="connsiteX0" fmla="*/ 0 w 1311529"/>
                  <a:gd name="connsiteY0" fmla="*/ 345171 h 756953"/>
                  <a:gd name="connsiteX1" fmla="*/ 1311529 w 1311529"/>
                  <a:gd name="connsiteY1" fmla="*/ 0 h 756953"/>
                  <a:gd name="connsiteX2" fmla="*/ 885091 w 1311529"/>
                  <a:gd name="connsiteY2" fmla="*/ 756953 h 756953"/>
                  <a:gd name="connsiteX3" fmla="*/ 0 w 1311529"/>
                  <a:gd name="connsiteY3" fmla="*/ 345171 h 7569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11529" h="756953">
                    <a:moveTo>
                      <a:pt x="0" y="345171"/>
                    </a:moveTo>
                    <a:lnTo>
                      <a:pt x="1311529" y="0"/>
                    </a:lnTo>
                    <a:lnTo>
                      <a:pt x="885091" y="756953"/>
                    </a:lnTo>
                    <a:lnTo>
                      <a:pt x="0" y="345171"/>
                    </a:lnTo>
                    <a:close/>
                  </a:path>
                </a:pathLst>
              </a:custGeom>
              <a:solidFill>
                <a:schemeClr val="accent2">
                  <a:alpha val="50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53" name="Triangolo 51">
                <a:extLst>
                  <a:ext uri="{FF2B5EF4-FFF2-40B4-BE49-F238E27FC236}">
                    <a16:creationId xmlns:a16="http://schemas.microsoft.com/office/drawing/2014/main" id="{23B92C6F-A3B8-EC4D-9560-FB334501E93D}"/>
                  </a:ext>
                </a:extLst>
              </p:cNvPr>
              <p:cNvSpPr/>
              <p:nvPr/>
            </p:nvSpPr>
            <p:spPr>
              <a:xfrm>
                <a:off x="1611810" y="2465651"/>
                <a:ext cx="1169706" cy="1556297"/>
              </a:xfrm>
              <a:custGeom>
                <a:avLst/>
                <a:gdLst>
                  <a:gd name="connsiteX0" fmla="*/ 0 w 1060704"/>
                  <a:gd name="connsiteY0" fmla="*/ 914400 h 914400"/>
                  <a:gd name="connsiteX1" fmla="*/ 530352 w 1060704"/>
                  <a:gd name="connsiteY1" fmla="*/ 0 h 914400"/>
                  <a:gd name="connsiteX2" fmla="*/ 1060704 w 1060704"/>
                  <a:gd name="connsiteY2" fmla="*/ 914400 h 914400"/>
                  <a:gd name="connsiteX3" fmla="*/ 0 w 1060704"/>
                  <a:gd name="connsiteY3" fmla="*/ 914400 h 914400"/>
                  <a:gd name="connsiteX0" fmla="*/ 0 w 1529531"/>
                  <a:gd name="connsiteY0" fmla="*/ 896233 h 896233"/>
                  <a:gd name="connsiteX1" fmla="*/ 1529531 w 1529531"/>
                  <a:gd name="connsiteY1" fmla="*/ 0 h 896233"/>
                  <a:gd name="connsiteX2" fmla="*/ 1060704 w 1529531"/>
                  <a:gd name="connsiteY2" fmla="*/ 896233 h 896233"/>
                  <a:gd name="connsiteX3" fmla="*/ 0 w 1529531"/>
                  <a:gd name="connsiteY3" fmla="*/ 896233 h 896233"/>
                  <a:gd name="connsiteX0" fmla="*/ 0 w 1353918"/>
                  <a:gd name="connsiteY0" fmla="*/ 399672 h 896233"/>
                  <a:gd name="connsiteX1" fmla="*/ 1353918 w 1353918"/>
                  <a:gd name="connsiteY1" fmla="*/ 0 h 896233"/>
                  <a:gd name="connsiteX2" fmla="*/ 885091 w 1353918"/>
                  <a:gd name="connsiteY2" fmla="*/ 896233 h 896233"/>
                  <a:gd name="connsiteX3" fmla="*/ 0 w 1353918"/>
                  <a:gd name="connsiteY3" fmla="*/ 399672 h 896233"/>
                  <a:gd name="connsiteX0" fmla="*/ 0 w 1353918"/>
                  <a:gd name="connsiteY0" fmla="*/ 399672 h 829621"/>
                  <a:gd name="connsiteX1" fmla="*/ 1353918 w 1353918"/>
                  <a:gd name="connsiteY1" fmla="*/ 0 h 829621"/>
                  <a:gd name="connsiteX2" fmla="*/ 909314 w 1353918"/>
                  <a:gd name="connsiteY2" fmla="*/ 829621 h 829621"/>
                  <a:gd name="connsiteX3" fmla="*/ 0 w 1353918"/>
                  <a:gd name="connsiteY3" fmla="*/ 399672 h 829621"/>
                  <a:gd name="connsiteX0" fmla="*/ 0 w 1335751"/>
                  <a:gd name="connsiteY0" fmla="*/ 339116 h 769065"/>
                  <a:gd name="connsiteX1" fmla="*/ 1335751 w 1335751"/>
                  <a:gd name="connsiteY1" fmla="*/ 0 h 769065"/>
                  <a:gd name="connsiteX2" fmla="*/ 909314 w 1335751"/>
                  <a:gd name="connsiteY2" fmla="*/ 769065 h 769065"/>
                  <a:gd name="connsiteX3" fmla="*/ 0 w 1335751"/>
                  <a:gd name="connsiteY3" fmla="*/ 339116 h 769065"/>
                  <a:gd name="connsiteX0" fmla="*/ 0 w 1335751"/>
                  <a:gd name="connsiteY0" fmla="*/ 339116 h 1943857"/>
                  <a:gd name="connsiteX1" fmla="*/ 1335751 w 1335751"/>
                  <a:gd name="connsiteY1" fmla="*/ 0 h 1943857"/>
                  <a:gd name="connsiteX2" fmla="*/ 1163650 w 1335751"/>
                  <a:gd name="connsiteY2" fmla="*/ 1943857 h 1943857"/>
                  <a:gd name="connsiteX3" fmla="*/ 0 w 1335751"/>
                  <a:gd name="connsiteY3" fmla="*/ 339116 h 1943857"/>
                  <a:gd name="connsiteX0" fmla="*/ 0 w 1426586"/>
                  <a:gd name="connsiteY0" fmla="*/ 308838 h 1943857"/>
                  <a:gd name="connsiteX1" fmla="*/ 1426586 w 1426586"/>
                  <a:gd name="connsiteY1" fmla="*/ 0 h 1943857"/>
                  <a:gd name="connsiteX2" fmla="*/ 1254485 w 1426586"/>
                  <a:gd name="connsiteY2" fmla="*/ 1943857 h 1943857"/>
                  <a:gd name="connsiteX3" fmla="*/ 0 w 1426586"/>
                  <a:gd name="connsiteY3" fmla="*/ 308838 h 1943857"/>
                  <a:gd name="connsiteX0" fmla="*/ 0 w 1254485"/>
                  <a:gd name="connsiteY0" fmla="*/ 0 h 1635019"/>
                  <a:gd name="connsiteX1" fmla="*/ 839190 w 1254485"/>
                  <a:gd name="connsiteY1" fmla="*/ 363337 h 1635019"/>
                  <a:gd name="connsiteX2" fmla="*/ 1254485 w 1254485"/>
                  <a:gd name="connsiteY2" fmla="*/ 1635019 h 1635019"/>
                  <a:gd name="connsiteX3" fmla="*/ 0 w 1254485"/>
                  <a:gd name="connsiteY3" fmla="*/ 0 h 1635019"/>
                  <a:gd name="connsiteX0" fmla="*/ 0 w 1169707"/>
                  <a:gd name="connsiteY0" fmla="*/ 0 h 1532073"/>
                  <a:gd name="connsiteX1" fmla="*/ 839190 w 1169707"/>
                  <a:gd name="connsiteY1" fmla="*/ 363337 h 1532073"/>
                  <a:gd name="connsiteX2" fmla="*/ 1169707 w 1169707"/>
                  <a:gd name="connsiteY2" fmla="*/ 1532073 h 1532073"/>
                  <a:gd name="connsiteX3" fmla="*/ 0 w 1169707"/>
                  <a:gd name="connsiteY3" fmla="*/ 0 h 1532073"/>
                  <a:gd name="connsiteX0" fmla="*/ 0 w 1218152"/>
                  <a:gd name="connsiteY0" fmla="*/ 0 h 1592630"/>
                  <a:gd name="connsiteX1" fmla="*/ 839190 w 1218152"/>
                  <a:gd name="connsiteY1" fmla="*/ 363337 h 1592630"/>
                  <a:gd name="connsiteX2" fmla="*/ 1218152 w 1218152"/>
                  <a:gd name="connsiteY2" fmla="*/ 1592630 h 1592630"/>
                  <a:gd name="connsiteX3" fmla="*/ 0 w 1218152"/>
                  <a:gd name="connsiteY3" fmla="*/ 0 h 1592630"/>
                  <a:gd name="connsiteX0" fmla="*/ 0 w 1218152"/>
                  <a:gd name="connsiteY0" fmla="*/ 0 h 1592630"/>
                  <a:gd name="connsiteX1" fmla="*/ 796800 w 1218152"/>
                  <a:gd name="connsiteY1" fmla="*/ 423893 h 1592630"/>
                  <a:gd name="connsiteX2" fmla="*/ 1218152 w 1218152"/>
                  <a:gd name="connsiteY2" fmla="*/ 1592630 h 1592630"/>
                  <a:gd name="connsiteX3" fmla="*/ 0 w 1218152"/>
                  <a:gd name="connsiteY3" fmla="*/ 0 h 1592630"/>
                  <a:gd name="connsiteX0" fmla="*/ 0 w 1109151"/>
                  <a:gd name="connsiteY0" fmla="*/ 0 h 1489684"/>
                  <a:gd name="connsiteX1" fmla="*/ 796800 w 1109151"/>
                  <a:gd name="connsiteY1" fmla="*/ 423893 h 1489684"/>
                  <a:gd name="connsiteX2" fmla="*/ 1109151 w 1109151"/>
                  <a:gd name="connsiteY2" fmla="*/ 1489684 h 1489684"/>
                  <a:gd name="connsiteX3" fmla="*/ 0 w 1109151"/>
                  <a:gd name="connsiteY3" fmla="*/ 0 h 1489684"/>
                  <a:gd name="connsiteX0" fmla="*/ 0 w 1145484"/>
                  <a:gd name="connsiteY0" fmla="*/ 0 h 1544185"/>
                  <a:gd name="connsiteX1" fmla="*/ 796800 w 1145484"/>
                  <a:gd name="connsiteY1" fmla="*/ 423893 h 1544185"/>
                  <a:gd name="connsiteX2" fmla="*/ 1145484 w 1145484"/>
                  <a:gd name="connsiteY2" fmla="*/ 1544185 h 1544185"/>
                  <a:gd name="connsiteX3" fmla="*/ 0 w 1145484"/>
                  <a:gd name="connsiteY3" fmla="*/ 0 h 1544185"/>
                  <a:gd name="connsiteX0" fmla="*/ 0 w 1151540"/>
                  <a:gd name="connsiteY0" fmla="*/ 0 h 1519963"/>
                  <a:gd name="connsiteX1" fmla="*/ 796800 w 1151540"/>
                  <a:gd name="connsiteY1" fmla="*/ 423893 h 1519963"/>
                  <a:gd name="connsiteX2" fmla="*/ 1151540 w 1151540"/>
                  <a:gd name="connsiteY2" fmla="*/ 1519963 h 1519963"/>
                  <a:gd name="connsiteX3" fmla="*/ 0 w 1151540"/>
                  <a:gd name="connsiteY3" fmla="*/ 0 h 1519963"/>
                  <a:gd name="connsiteX0" fmla="*/ 0 w 1097039"/>
                  <a:gd name="connsiteY0" fmla="*/ 0 h 1489685"/>
                  <a:gd name="connsiteX1" fmla="*/ 742299 w 1097039"/>
                  <a:gd name="connsiteY1" fmla="*/ 393615 h 1489685"/>
                  <a:gd name="connsiteX2" fmla="*/ 1097039 w 1097039"/>
                  <a:gd name="connsiteY2" fmla="*/ 1489685 h 1489685"/>
                  <a:gd name="connsiteX3" fmla="*/ 0 w 1097039"/>
                  <a:gd name="connsiteY3" fmla="*/ 0 h 1489685"/>
                  <a:gd name="connsiteX0" fmla="*/ 0 w 1097039"/>
                  <a:gd name="connsiteY0" fmla="*/ 0 h 1489685"/>
                  <a:gd name="connsiteX1" fmla="*/ 705965 w 1097039"/>
                  <a:gd name="connsiteY1" fmla="*/ 357281 h 1489685"/>
                  <a:gd name="connsiteX2" fmla="*/ 1097039 w 1097039"/>
                  <a:gd name="connsiteY2" fmla="*/ 1489685 h 1489685"/>
                  <a:gd name="connsiteX3" fmla="*/ 0 w 1097039"/>
                  <a:gd name="connsiteY3" fmla="*/ 0 h 1489685"/>
                  <a:gd name="connsiteX0" fmla="*/ 0 w 1157595"/>
                  <a:gd name="connsiteY0" fmla="*/ 0 h 1513908"/>
                  <a:gd name="connsiteX1" fmla="*/ 766521 w 1157595"/>
                  <a:gd name="connsiteY1" fmla="*/ 381504 h 1513908"/>
                  <a:gd name="connsiteX2" fmla="*/ 1157595 w 1157595"/>
                  <a:gd name="connsiteY2" fmla="*/ 1513908 h 1513908"/>
                  <a:gd name="connsiteX3" fmla="*/ 0 w 1157595"/>
                  <a:gd name="connsiteY3" fmla="*/ 0 h 1513908"/>
                  <a:gd name="connsiteX0" fmla="*/ 0 w 1169706"/>
                  <a:gd name="connsiteY0" fmla="*/ 0 h 1556297"/>
                  <a:gd name="connsiteX1" fmla="*/ 766521 w 1169706"/>
                  <a:gd name="connsiteY1" fmla="*/ 381504 h 1556297"/>
                  <a:gd name="connsiteX2" fmla="*/ 1169706 w 1169706"/>
                  <a:gd name="connsiteY2" fmla="*/ 1556297 h 1556297"/>
                  <a:gd name="connsiteX3" fmla="*/ 0 w 1169706"/>
                  <a:gd name="connsiteY3" fmla="*/ 0 h 15562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9706" h="1556297">
                    <a:moveTo>
                      <a:pt x="0" y="0"/>
                    </a:moveTo>
                    <a:lnTo>
                      <a:pt x="766521" y="381504"/>
                    </a:lnTo>
                    <a:lnTo>
                      <a:pt x="1169706" y="155629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alpha val="50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54" name="Triangolo 51">
                <a:extLst>
                  <a:ext uri="{FF2B5EF4-FFF2-40B4-BE49-F238E27FC236}">
                    <a16:creationId xmlns:a16="http://schemas.microsoft.com/office/drawing/2014/main" id="{43E2CA42-822B-5645-B4EC-22FA745E02C5}"/>
                  </a:ext>
                </a:extLst>
              </p:cNvPr>
              <p:cNvSpPr/>
              <p:nvPr/>
            </p:nvSpPr>
            <p:spPr>
              <a:xfrm>
                <a:off x="2472714" y="2073041"/>
                <a:ext cx="378961" cy="1901467"/>
              </a:xfrm>
              <a:custGeom>
                <a:avLst/>
                <a:gdLst>
                  <a:gd name="connsiteX0" fmla="*/ 0 w 1060704"/>
                  <a:gd name="connsiteY0" fmla="*/ 914400 h 914400"/>
                  <a:gd name="connsiteX1" fmla="*/ 530352 w 1060704"/>
                  <a:gd name="connsiteY1" fmla="*/ 0 h 914400"/>
                  <a:gd name="connsiteX2" fmla="*/ 1060704 w 1060704"/>
                  <a:gd name="connsiteY2" fmla="*/ 914400 h 914400"/>
                  <a:gd name="connsiteX3" fmla="*/ 0 w 1060704"/>
                  <a:gd name="connsiteY3" fmla="*/ 914400 h 914400"/>
                  <a:gd name="connsiteX0" fmla="*/ 0 w 1529531"/>
                  <a:gd name="connsiteY0" fmla="*/ 896233 h 896233"/>
                  <a:gd name="connsiteX1" fmla="*/ 1529531 w 1529531"/>
                  <a:gd name="connsiteY1" fmla="*/ 0 h 896233"/>
                  <a:gd name="connsiteX2" fmla="*/ 1060704 w 1529531"/>
                  <a:gd name="connsiteY2" fmla="*/ 896233 h 896233"/>
                  <a:gd name="connsiteX3" fmla="*/ 0 w 1529531"/>
                  <a:gd name="connsiteY3" fmla="*/ 896233 h 896233"/>
                  <a:gd name="connsiteX0" fmla="*/ 0 w 1353918"/>
                  <a:gd name="connsiteY0" fmla="*/ 399672 h 896233"/>
                  <a:gd name="connsiteX1" fmla="*/ 1353918 w 1353918"/>
                  <a:gd name="connsiteY1" fmla="*/ 0 h 896233"/>
                  <a:gd name="connsiteX2" fmla="*/ 885091 w 1353918"/>
                  <a:gd name="connsiteY2" fmla="*/ 896233 h 896233"/>
                  <a:gd name="connsiteX3" fmla="*/ 0 w 1353918"/>
                  <a:gd name="connsiteY3" fmla="*/ 399672 h 896233"/>
                  <a:gd name="connsiteX0" fmla="*/ 0 w 1353918"/>
                  <a:gd name="connsiteY0" fmla="*/ 399672 h 829621"/>
                  <a:gd name="connsiteX1" fmla="*/ 1353918 w 1353918"/>
                  <a:gd name="connsiteY1" fmla="*/ 0 h 829621"/>
                  <a:gd name="connsiteX2" fmla="*/ 909314 w 1353918"/>
                  <a:gd name="connsiteY2" fmla="*/ 829621 h 829621"/>
                  <a:gd name="connsiteX3" fmla="*/ 0 w 1353918"/>
                  <a:gd name="connsiteY3" fmla="*/ 399672 h 829621"/>
                  <a:gd name="connsiteX0" fmla="*/ 0 w 1335751"/>
                  <a:gd name="connsiteY0" fmla="*/ 339116 h 769065"/>
                  <a:gd name="connsiteX1" fmla="*/ 1335751 w 1335751"/>
                  <a:gd name="connsiteY1" fmla="*/ 0 h 769065"/>
                  <a:gd name="connsiteX2" fmla="*/ 909314 w 1335751"/>
                  <a:gd name="connsiteY2" fmla="*/ 769065 h 769065"/>
                  <a:gd name="connsiteX3" fmla="*/ 0 w 1335751"/>
                  <a:gd name="connsiteY3" fmla="*/ 339116 h 769065"/>
                  <a:gd name="connsiteX0" fmla="*/ 0 w 1335751"/>
                  <a:gd name="connsiteY0" fmla="*/ 339116 h 1943857"/>
                  <a:gd name="connsiteX1" fmla="*/ 1335751 w 1335751"/>
                  <a:gd name="connsiteY1" fmla="*/ 0 h 1943857"/>
                  <a:gd name="connsiteX2" fmla="*/ 1163650 w 1335751"/>
                  <a:gd name="connsiteY2" fmla="*/ 1943857 h 1943857"/>
                  <a:gd name="connsiteX3" fmla="*/ 0 w 1335751"/>
                  <a:gd name="connsiteY3" fmla="*/ 339116 h 1943857"/>
                  <a:gd name="connsiteX0" fmla="*/ 0 w 1426586"/>
                  <a:gd name="connsiteY0" fmla="*/ 308838 h 1943857"/>
                  <a:gd name="connsiteX1" fmla="*/ 1426586 w 1426586"/>
                  <a:gd name="connsiteY1" fmla="*/ 0 h 1943857"/>
                  <a:gd name="connsiteX2" fmla="*/ 1254485 w 1426586"/>
                  <a:gd name="connsiteY2" fmla="*/ 1943857 h 1943857"/>
                  <a:gd name="connsiteX3" fmla="*/ 0 w 1426586"/>
                  <a:gd name="connsiteY3" fmla="*/ 308838 h 1943857"/>
                  <a:gd name="connsiteX0" fmla="*/ 0 w 1254485"/>
                  <a:gd name="connsiteY0" fmla="*/ 0 h 1635019"/>
                  <a:gd name="connsiteX1" fmla="*/ 839190 w 1254485"/>
                  <a:gd name="connsiteY1" fmla="*/ 363337 h 1635019"/>
                  <a:gd name="connsiteX2" fmla="*/ 1254485 w 1254485"/>
                  <a:gd name="connsiteY2" fmla="*/ 1635019 h 1635019"/>
                  <a:gd name="connsiteX3" fmla="*/ 0 w 1254485"/>
                  <a:gd name="connsiteY3" fmla="*/ 0 h 1635019"/>
                  <a:gd name="connsiteX0" fmla="*/ 0 w 1254485"/>
                  <a:gd name="connsiteY0" fmla="*/ 436006 h 2071025"/>
                  <a:gd name="connsiteX1" fmla="*/ 1117749 w 1254485"/>
                  <a:gd name="connsiteY1" fmla="*/ 0 h 2071025"/>
                  <a:gd name="connsiteX2" fmla="*/ 1254485 w 1254485"/>
                  <a:gd name="connsiteY2" fmla="*/ 2071025 h 2071025"/>
                  <a:gd name="connsiteX3" fmla="*/ 0 w 1254485"/>
                  <a:gd name="connsiteY3" fmla="*/ 436006 h 2071025"/>
                  <a:gd name="connsiteX0" fmla="*/ 0 w 1117749"/>
                  <a:gd name="connsiteY0" fmla="*/ 436006 h 1756132"/>
                  <a:gd name="connsiteX1" fmla="*/ 1117749 w 1117749"/>
                  <a:gd name="connsiteY1" fmla="*/ 0 h 1756132"/>
                  <a:gd name="connsiteX2" fmla="*/ 1109150 w 1117749"/>
                  <a:gd name="connsiteY2" fmla="*/ 1756132 h 1756132"/>
                  <a:gd name="connsiteX3" fmla="*/ 0 w 1117749"/>
                  <a:gd name="connsiteY3" fmla="*/ 436006 h 1756132"/>
                  <a:gd name="connsiteX0" fmla="*/ 0 w 366851"/>
                  <a:gd name="connsiteY0" fmla="*/ 654008 h 1756132"/>
                  <a:gd name="connsiteX1" fmla="*/ 366851 w 366851"/>
                  <a:gd name="connsiteY1" fmla="*/ 0 h 1756132"/>
                  <a:gd name="connsiteX2" fmla="*/ 358252 w 366851"/>
                  <a:gd name="connsiteY2" fmla="*/ 1756132 h 1756132"/>
                  <a:gd name="connsiteX3" fmla="*/ 0 w 366851"/>
                  <a:gd name="connsiteY3" fmla="*/ 654008 h 1756132"/>
                  <a:gd name="connsiteX0" fmla="*/ 0 w 366851"/>
                  <a:gd name="connsiteY0" fmla="*/ 654008 h 1768243"/>
                  <a:gd name="connsiteX1" fmla="*/ 366851 w 366851"/>
                  <a:gd name="connsiteY1" fmla="*/ 0 h 1768243"/>
                  <a:gd name="connsiteX2" fmla="*/ 334030 w 366851"/>
                  <a:gd name="connsiteY2" fmla="*/ 1768243 h 1768243"/>
                  <a:gd name="connsiteX3" fmla="*/ 0 w 366851"/>
                  <a:gd name="connsiteY3" fmla="*/ 654008 h 1768243"/>
                  <a:gd name="connsiteX0" fmla="*/ 0 w 370921"/>
                  <a:gd name="connsiteY0" fmla="*/ 654008 h 1901467"/>
                  <a:gd name="connsiteX1" fmla="*/ 366851 w 370921"/>
                  <a:gd name="connsiteY1" fmla="*/ 0 h 1901467"/>
                  <a:gd name="connsiteX2" fmla="*/ 370363 w 370921"/>
                  <a:gd name="connsiteY2" fmla="*/ 1901467 h 1901467"/>
                  <a:gd name="connsiteX3" fmla="*/ 0 w 370921"/>
                  <a:gd name="connsiteY3" fmla="*/ 654008 h 1901467"/>
                  <a:gd name="connsiteX0" fmla="*/ 0 w 372906"/>
                  <a:gd name="connsiteY0" fmla="*/ 654008 h 1901467"/>
                  <a:gd name="connsiteX1" fmla="*/ 372906 w 372906"/>
                  <a:gd name="connsiteY1" fmla="*/ 0 h 1901467"/>
                  <a:gd name="connsiteX2" fmla="*/ 370363 w 372906"/>
                  <a:gd name="connsiteY2" fmla="*/ 1901467 h 1901467"/>
                  <a:gd name="connsiteX3" fmla="*/ 0 w 372906"/>
                  <a:gd name="connsiteY3" fmla="*/ 654008 h 1901467"/>
                  <a:gd name="connsiteX0" fmla="*/ 0 w 376976"/>
                  <a:gd name="connsiteY0" fmla="*/ 654008 h 1774299"/>
                  <a:gd name="connsiteX1" fmla="*/ 372906 w 376976"/>
                  <a:gd name="connsiteY1" fmla="*/ 0 h 1774299"/>
                  <a:gd name="connsiteX2" fmla="*/ 376418 w 376976"/>
                  <a:gd name="connsiteY2" fmla="*/ 1774299 h 1774299"/>
                  <a:gd name="connsiteX3" fmla="*/ 0 w 376976"/>
                  <a:gd name="connsiteY3" fmla="*/ 654008 h 1774299"/>
                  <a:gd name="connsiteX0" fmla="*/ 0 w 352753"/>
                  <a:gd name="connsiteY0" fmla="*/ 666119 h 1774299"/>
                  <a:gd name="connsiteX1" fmla="*/ 348683 w 352753"/>
                  <a:gd name="connsiteY1" fmla="*/ 0 h 1774299"/>
                  <a:gd name="connsiteX2" fmla="*/ 352195 w 352753"/>
                  <a:gd name="connsiteY2" fmla="*/ 1774299 h 1774299"/>
                  <a:gd name="connsiteX3" fmla="*/ 0 w 352753"/>
                  <a:gd name="connsiteY3" fmla="*/ 666119 h 1774299"/>
                  <a:gd name="connsiteX0" fmla="*/ 0 w 348683"/>
                  <a:gd name="connsiteY0" fmla="*/ 666119 h 1774299"/>
                  <a:gd name="connsiteX1" fmla="*/ 348683 w 348683"/>
                  <a:gd name="connsiteY1" fmla="*/ 0 h 1774299"/>
                  <a:gd name="connsiteX2" fmla="*/ 346140 w 348683"/>
                  <a:gd name="connsiteY2" fmla="*/ 1774299 h 1774299"/>
                  <a:gd name="connsiteX3" fmla="*/ 0 w 348683"/>
                  <a:gd name="connsiteY3" fmla="*/ 666119 h 1774299"/>
                  <a:gd name="connsiteX0" fmla="*/ 0 w 348683"/>
                  <a:gd name="connsiteY0" fmla="*/ 666119 h 1798521"/>
                  <a:gd name="connsiteX1" fmla="*/ 348683 w 348683"/>
                  <a:gd name="connsiteY1" fmla="*/ 0 h 1798521"/>
                  <a:gd name="connsiteX2" fmla="*/ 340084 w 348683"/>
                  <a:gd name="connsiteY2" fmla="*/ 1798521 h 1798521"/>
                  <a:gd name="connsiteX3" fmla="*/ 0 w 348683"/>
                  <a:gd name="connsiteY3" fmla="*/ 666119 h 1798521"/>
                  <a:gd name="connsiteX0" fmla="*/ 0 w 348683"/>
                  <a:gd name="connsiteY0" fmla="*/ 654008 h 1798521"/>
                  <a:gd name="connsiteX1" fmla="*/ 348683 w 348683"/>
                  <a:gd name="connsiteY1" fmla="*/ 0 h 1798521"/>
                  <a:gd name="connsiteX2" fmla="*/ 340084 w 348683"/>
                  <a:gd name="connsiteY2" fmla="*/ 1798521 h 1798521"/>
                  <a:gd name="connsiteX3" fmla="*/ 0 w 348683"/>
                  <a:gd name="connsiteY3" fmla="*/ 654008 h 1798521"/>
                  <a:gd name="connsiteX0" fmla="*/ 0 w 366850"/>
                  <a:gd name="connsiteY0" fmla="*/ 726676 h 1871189"/>
                  <a:gd name="connsiteX1" fmla="*/ 366850 w 366850"/>
                  <a:gd name="connsiteY1" fmla="*/ 0 h 1871189"/>
                  <a:gd name="connsiteX2" fmla="*/ 340084 w 366850"/>
                  <a:gd name="connsiteY2" fmla="*/ 1871189 h 1871189"/>
                  <a:gd name="connsiteX3" fmla="*/ 0 w 366850"/>
                  <a:gd name="connsiteY3" fmla="*/ 726676 h 1871189"/>
                  <a:gd name="connsiteX0" fmla="*/ 0 w 378961"/>
                  <a:gd name="connsiteY0" fmla="*/ 714565 h 1871189"/>
                  <a:gd name="connsiteX1" fmla="*/ 378961 w 378961"/>
                  <a:gd name="connsiteY1" fmla="*/ 0 h 1871189"/>
                  <a:gd name="connsiteX2" fmla="*/ 352195 w 378961"/>
                  <a:gd name="connsiteY2" fmla="*/ 1871189 h 1871189"/>
                  <a:gd name="connsiteX3" fmla="*/ 0 w 378961"/>
                  <a:gd name="connsiteY3" fmla="*/ 714565 h 1871189"/>
                  <a:gd name="connsiteX0" fmla="*/ 0 w 378961"/>
                  <a:gd name="connsiteY0" fmla="*/ 714565 h 1901467"/>
                  <a:gd name="connsiteX1" fmla="*/ 378961 w 378961"/>
                  <a:gd name="connsiteY1" fmla="*/ 0 h 1901467"/>
                  <a:gd name="connsiteX2" fmla="*/ 370362 w 378961"/>
                  <a:gd name="connsiteY2" fmla="*/ 1901467 h 1901467"/>
                  <a:gd name="connsiteX3" fmla="*/ 0 w 378961"/>
                  <a:gd name="connsiteY3" fmla="*/ 714565 h 1901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8961" h="1901467">
                    <a:moveTo>
                      <a:pt x="0" y="714565"/>
                    </a:moveTo>
                    <a:lnTo>
                      <a:pt x="378961" y="0"/>
                    </a:lnTo>
                    <a:cubicBezTo>
                      <a:pt x="376095" y="585377"/>
                      <a:pt x="373228" y="1316090"/>
                      <a:pt x="370362" y="1901467"/>
                    </a:cubicBezTo>
                    <a:lnTo>
                      <a:pt x="0" y="714565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grpSp>
          <p:nvGrpSpPr>
            <p:cNvPr id="84" name="Gruppo 83">
              <a:extLst>
                <a:ext uri="{FF2B5EF4-FFF2-40B4-BE49-F238E27FC236}">
                  <a16:creationId xmlns:a16="http://schemas.microsoft.com/office/drawing/2014/main" id="{F385B2F5-FDE3-8643-8078-666FF093B946}"/>
                </a:ext>
              </a:extLst>
            </p:cNvPr>
            <p:cNvGrpSpPr/>
            <p:nvPr/>
          </p:nvGrpSpPr>
          <p:grpSpPr>
            <a:xfrm>
              <a:off x="338166" y="1137050"/>
              <a:ext cx="3498648" cy="300503"/>
              <a:chOff x="7152877" y="384982"/>
              <a:chExt cx="3498648" cy="300503"/>
            </a:xfrm>
          </p:grpSpPr>
          <p:sp>
            <p:nvSpPr>
              <p:cNvPr id="51" name="Ovale 50">
                <a:extLst>
                  <a:ext uri="{FF2B5EF4-FFF2-40B4-BE49-F238E27FC236}">
                    <a16:creationId xmlns:a16="http://schemas.microsoft.com/office/drawing/2014/main" id="{673392DF-4133-BB48-BDBF-A836CAA8C04B}"/>
                  </a:ext>
                </a:extLst>
              </p:cNvPr>
              <p:cNvSpPr/>
              <p:nvPr/>
            </p:nvSpPr>
            <p:spPr>
              <a:xfrm>
                <a:off x="7152877" y="415486"/>
                <a:ext cx="171319" cy="171319"/>
              </a:xfrm>
              <a:prstGeom prst="ellipse">
                <a:avLst/>
              </a:prstGeom>
              <a:ln/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 dirty="0"/>
              </a:p>
            </p:txBody>
          </p:sp>
          <p:pic>
            <p:nvPicPr>
              <p:cNvPr id="83" name="Immagine 82">
                <a:extLst>
                  <a:ext uri="{FF2B5EF4-FFF2-40B4-BE49-F238E27FC236}">
                    <a16:creationId xmlns:a16="http://schemas.microsoft.com/office/drawing/2014/main" id="{98FE083C-DC39-D64B-BDD7-C2CCDDFFAB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458677" y="384982"/>
                <a:ext cx="3192848" cy="300503"/>
              </a:xfrm>
              <a:prstGeom prst="rect">
                <a:avLst/>
              </a:prstGeom>
            </p:spPr>
          </p:pic>
        </p:grpSp>
      </p:grpSp>
      <p:grpSp>
        <p:nvGrpSpPr>
          <p:cNvPr id="3" name="Gruppo 2">
            <a:extLst>
              <a:ext uri="{FF2B5EF4-FFF2-40B4-BE49-F238E27FC236}">
                <a16:creationId xmlns:a16="http://schemas.microsoft.com/office/drawing/2014/main" id="{07CFE832-6F0A-3649-9F8B-4BC3345B7232}"/>
              </a:ext>
            </a:extLst>
          </p:cNvPr>
          <p:cNvGrpSpPr/>
          <p:nvPr/>
        </p:nvGrpSpPr>
        <p:grpSpPr>
          <a:xfrm>
            <a:off x="1091895" y="1614818"/>
            <a:ext cx="2082750" cy="3111200"/>
            <a:chOff x="1091895" y="1614818"/>
            <a:chExt cx="2082750" cy="3111200"/>
          </a:xfrm>
        </p:grpSpPr>
        <p:sp>
          <p:nvSpPr>
            <p:cNvPr id="49" name="Ovale 48">
              <a:extLst>
                <a:ext uri="{FF2B5EF4-FFF2-40B4-BE49-F238E27FC236}">
                  <a16:creationId xmlns:a16="http://schemas.microsoft.com/office/drawing/2014/main" id="{84C51D32-47A2-2841-9F5E-9108B10F232C}"/>
                </a:ext>
              </a:extLst>
            </p:cNvPr>
            <p:cNvSpPr/>
            <p:nvPr/>
          </p:nvSpPr>
          <p:spPr>
            <a:xfrm>
              <a:off x="2294399" y="2677329"/>
              <a:ext cx="235659" cy="235659"/>
            </a:xfrm>
            <a:prstGeom prst="ellipse">
              <a:avLst/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pic>
          <p:nvPicPr>
            <p:cNvPr id="76" name="Immagine 75">
              <a:extLst>
                <a:ext uri="{FF2B5EF4-FFF2-40B4-BE49-F238E27FC236}">
                  <a16:creationId xmlns:a16="http://schemas.microsoft.com/office/drawing/2014/main" id="{1C2B1455-05E7-2044-8212-2F38C02CE44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091895" y="2035149"/>
              <a:ext cx="273860" cy="223145"/>
            </a:xfrm>
            <a:prstGeom prst="rect">
              <a:avLst/>
            </a:prstGeom>
          </p:spPr>
        </p:pic>
        <p:pic>
          <p:nvPicPr>
            <p:cNvPr id="77" name="Immagine 76">
              <a:extLst>
                <a:ext uri="{FF2B5EF4-FFF2-40B4-BE49-F238E27FC236}">
                  <a16:creationId xmlns:a16="http://schemas.microsoft.com/office/drawing/2014/main" id="{F8E89665-0BD6-314F-AE39-BE4F7165A70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890642" y="4452158"/>
              <a:ext cx="284003" cy="273860"/>
            </a:xfrm>
            <a:prstGeom prst="rect">
              <a:avLst/>
            </a:prstGeom>
          </p:spPr>
        </p:pic>
        <p:pic>
          <p:nvPicPr>
            <p:cNvPr id="78" name="Immagine 77">
              <a:extLst>
                <a:ext uri="{FF2B5EF4-FFF2-40B4-BE49-F238E27FC236}">
                  <a16:creationId xmlns:a16="http://schemas.microsoft.com/office/drawing/2014/main" id="{139B2193-EA0B-5B4D-99BE-2F7CE0E95A5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708069" y="1614818"/>
              <a:ext cx="324575" cy="223145"/>
            </a:xfrm>
            <a:prstGeom prst="rect">
              <a:avLst/>
            </a:prstGeom>
          </p:spPr>
        </p:pic>
      </p:grpSp>
      <p:grpSp>
        <p:nvGrpSpPr>
          <p:cNvPr id="8" name="Gruppo 7">
            <a:extLst>
              <a:ext uri="{FF2B5EF4-FFF2-40B4-BE49-F238E27FC236}">
                <a16:creationId xmlns:a16="http://schemas.microsoft.com/office/drawing/2014/main" id="{B00923D5-8731-EC47-80D3-68DCB2A0BA32}"/>
              </a:ext>
            </a:extLst>
          </p:cNvPr>
          <p:cNvGrpSpPr/>
          <p:nvPr/>
        </p:nvGrpSpPr>
        <p:grpSpPr>
          <a:xfrm>
            <a:off x="2566777" y="1144840"/>
            <a:ext cx="8286174" cy="2652242"/>
            <a:chOff x="2566777" y="1144840"/>
            <a:chExt cx="8286174" cy="2652242"/>
          </a:xfrm>
        </p:grpSpPr>
        <p:grpSp>
          <p:nvGrpSpPr>
            <p:cNvPr id="71" name="Gruppo 70">
              <a:extLst>
                <a:ext uri="{FF2B5EF4-FFF2-40B4-BE49-F238E27FC236}">
                  <a16:creationId xmlns:a16="http://schemas.microsoft.com/office/drawing/2014/main" id="{A84688AE-CD1D-2843-839E-863D80FEC799}"/>
                </a:ext>
              </a:extLst>
            </p:cNvPr>
            <p:cNvGrpSpPr/>
            <p:nvPr/>
          </p:nvGrpSpPr>
          <p:grpSpPr>
            <a:xfrm>
              <a:off x="8479556" y="1569920"/>
              <a:ext cx="1842055" cy="1651225"/>
              <a:chOff x="8479556" y="1569920"/>
              <a:chExt cx="1842055" cy="1651225"/>
            </a:xfrm>
          </p:grpSpPr>
          <p:sp>
            <p:nvSpPr>
              <p:cNvPr id="67" name="Triangolo 51">
                <a:extLst>
                  <a:ext uri="{FF2B5EF4-FFF2-40B4-BE49-F238E27FC236}">
                    <a16:creationId xmlns:a16="http://schemas.microsoft.com/office/drawing/2014/main" id="{BE9F834B-D11D-8B48-9185-2E2FC9973B4B}"/>
                  </a:ext>
                </a:extLst>
              </p:cNvPr>
              <p:cNvSpPr/>
              <p:nvPr/>
            </p:nvSpPr>
            <p:spPr>
              <a:xfrm>
                <a:off x="8482432" y="1569920"/>
                <a:ext cx="1829115" cy="1121549"/>
              </a:xfrm>
              <a:custGeom>
                <a:avLst/>
                <a:gdLst>
                  <a:gd name="connsiteX0" fmla="*/ 0 w 1060704"/>
                  <a:gd name="connsiteY0" fmla="*/ 914400 h 914400"/>
                  <a:gd name="connsiteX1" fmla="*/ 530352 w 1060704"/>
                  <a:gd name="connsiteY1" fmla="*/ 0 h 914400"/>
                  <a:gd name="connsiteX2" fmla="*/ 1060704 w 1060704"/>
                  <a:gd name="connsiteY2" fmla="*/ 914400 h 914400"/>
                  <a:gd name="connsiteX3" fmla="*/ 0 w 1060704"/>
                  <a:gd name="connsiteY3" fmla="*/ 914400 h 914400"/>
                  <a:gd name="connsiteX0" fmla="*/ 0 w 1529531"/>
                  <a:gd name="connsiteY0" fmla="*/ 896233 h 896233"/>
                  <a:gd name="connsiteX1" fmla="*/ 1529531 w 1529531"/>
                  <a:gd name="connsiteY1" fmla="*/ 0 h 896233"/>
                  <a:gd name="connsiteX2" fmla="*/ 1060704 w 1529531"/>
                  <a:gd name="connsiteY2" fmla="*/ 896233 h 896233"/>
                  <a:gd name="connsiteX3" fmla="*/ 0 w 1529531"/>
                  <a:gd name="connsiteY3" fmla="*/ 896233 h 896233"/>
                  <a:gd name="connsiteX0" fmla="*/ 0 w 1353918"/>
                  <a:gd name="connsiteY0" fmla="*/ 399672 h 896233"/>
                  <a:gd name="connsiteX1" fmla="*/ 1353918 w 1353918"/>
                  <a:gd name="connsiteY1" fmla="*/ 0 h 896233"/>
                  <a:gd name="connsiteX2" fmla="*/ 885091 w 1353918"/>
                  <a:gd name="connsiteY2" fmla="*/ 896233 h 896233"/>
                  <a:gd name="connsiteX3" fmla="*/ 0 w 1353918"/>
                  <a:gd name="connsiteY3" fmla="*/ 399672 h 896233"/>
                  <a:gd name="connsiteX0" fmla="*/ 0 w 1353918"/>
                  <a:gd name="connsiteY0" fmla="*/ 399672 h 829621"/>
                  <a:gd name="connsiteX1" fmla="*/ 1353918 w 1353918"/>
                  <a:gd name="connsiteY1" fmla="*/ 0 h 829621"/>
                  <a:gd name="connsiteX2" fmla="*/ 909314 w 1353918"/>
                  <a:gd name="connsiteY2" fmla="*/ 829621 h 829621"/>
                  <a:gd name="connsiteX3" fmla="*/ 0 w 1353918"/>
                  <a:gd name="connsiteY3" fmla="*/ 399672 h 829621"/>
                  <a:gd name="connsiteX0" fmla="*/ 0 w 1335751"/>
                  <a:gd name="connsiteY0" fmla="*/ 339116 h 769065"/>
                  <a:gd name="connsiteX1" fmla="*/ 1335751 w 1335751"/>
                  <a:gd name="connsiteY1" fmla="*/ 0 h 769065"/>
                  <a:gd name="connsiteX2" fmla="*/ 909314 w 1335751"/>
                  <a:gd name="connsiteY2" fmla="*/ 769065 h 769065"/>
                  <a:gd name="connsiteX3" fmla="*/ 0 w 1335751"/>
                  <a:gd name="connsiteY3" fmla="*/ 339116 h 769065"/>
                  <a:gd name="connsiteX0" fmla="*/ 0 w 1347862"/>
                  <a:gd name="connsiteY0" fmla="*/ 314893 h 769065"/>
                  <a:gd name="connsiteX1" fmla="*/ 1347862 w 1347862"/>
                  <a:gd name="connsiteY1" fmla="*/ 0 h 769065"/>
                  <a:gd name="connsiteX2" fmla="*/ 921425 w 1347862"/>
                  <a:gd name="connsiteY2" fmla="*/ 769065 h 769065"/>
                  <a:gd name="connsiteX3" fmla="*/ 0 w 1347862"/>
                  <a:gd name="connsiteY3" fmla="*/ 314893 h 769065"/>
                  <a:gd name="connsiteX0" fmla="*/ 0 w 1299417"/>
                  <a:gd name="connsiteY0" fmla="*/ 345171 h 799343"/>
                  <a:gd name="connsiteX1" fmla="*/ 1299417 w 1299417"/>
                  <a:gd name="connsiteY1" fmla="*/ 0 h 799343"/>
                  <a:gd name="connsiteX2" fmla="*/ 921425 w 1299417"/>
                  <a:gd name="connsiteY2" fmla="*/ 799343 h 799343"/>
                  <a:gd name="connsiteX3" fmla="*/ 0 w 1299417"/>
                  <a:gd name="connsiteY3" fmla="*/ 345171 h 799343"/>
                  <a:gd name="connsiteX0" fmla="*/ 0 w 1263083"/>
                  <a:gd name="connsiteY0" fmla="*/ 320948 h 799343"/>
                  <a:gd name="connsiteX1" fmla="*/ 1263083 w 1263083"/>
                  <a:gd name="connsiteY1" fmla="*/ 0 h 799343"/>
                  <a:gd name="connsiteX2" fmla="*/ 885091 w 1263083"/>
                  <a:gd name="connsiteY2" fmla="*/ 799343 h 799343"/>
                  <a:gd name="connsiteX3" fmla="*/ 0 w 1263083"/>
                  <a:gd name="connsiteY3" fmla="*/ 320948 h 799343"/>
                  <a:gd name="connsiteX0" fmla="*/ 0 w 1263083"/>
                  <a:gd name="connsiteY0" fmla="*/ 320948 h 714564"/>
                  <a:gd name="connsiteX1" fmla="*/ 1263083 w 1263083"/>
                  <a:gd name="connsiteY1" fmla="*/ 0 h 714564"/>
                  <a:gd name="connsiteX2" fmla="*/ 824534 w 1263083"/>
                  <a:gd name="connsiteY2" fmla="*/ 714564 h 714564"/>
                  <a:gd name="connsiteX3" fmla="*/ 0 w 1263083"/>
                  <a:gd name="connsiteY3" fmla="*/ 320948 h 714564"/>
                  <a:gd name="connsiteX0" fmla="*/ 0 w 1232805"/>
                  <a:gd name="connsiteY0" fmla="*/ 320948 h 714564"/>
                  <a:gd name="connsiteX1" fmla="*/ 1232805 w 1232805"/>
                  <a:gd name="connsiteY1" fmla="*/ 0 h 714564"/>
                  <a:gd name="connsiteX2" fmla="*/ 824534 w 1232805"/>
                  <a:gd name="connsiteY2" fmla="*/ 714564 h 714564"/>
                  <a:gd name="connsiteX3" fmla="*/ 0 w 1232805"/>
                  <a:gd name="connsiteY3" fmla="*/ 320948 h 714564"/>
                  <a:gd name="connsiteX0" fmla="*/ 0 w 1232805"/>
                  <a:gd name="connsiteY0" fmla="*/ 320948 h 738786"/>
                  <a:gd name="connsiteX1" fmla="*/ 1232805 w 1232805"/>
                  <a:gd name="connsiteY1" fmla="*/ 0 h 738786"/>
                  <a:gd name="connsiteX2" fmla="*/ 842701 w 1232805"/>
                  <a:gd name="connsiteY2" fmla="*/ 738786 h 738786"/>
                  <a:gd name="connsiteX3" fmla="*/ 0 w 1232805"/>
                  <a:gd name="connsiteY3" fmla="*/ 320948 h 738786"/>
                  <a:gd name="connsiteX0" fmla="*/ 0 w 1275195"/>
                  <a:gd name="connsiteY0" fmla="*/ 327004 h 738786"/>
                  <a:gd name="connsiteX1" fmla="*/ 1275195 w 1275195"/>
                  <a:gd name="connsiteY1" fmla="*/ 0 h 738786"/>
                  <a:gd name="connsiteX2" fmla="*/ 885091 w 1275195"/>
                  <a:gd name="connsiteY2" fmla="*/ 738786 h 738786"/>
                  <a:gd name="connsiteX3" fmla="*/ 0 w 1275195"/>
                  <a:gd name="connsiteY3" fmla="*/ 327004 h 738786"/>
                  <a:gd name="connsiteX0" fmla="*/ 0 w 1311529"/>
                  <a:gd name="connsiteY0" fmla="*/ 345171 h 756953"/>
                  <a:gd name="connsiteX1" fmla="*/ 1311529 w 1311529"/>
                  <a:gd name="connsiteY1" fmla="*/ 0 h 756953"/>
                  <a:gd name="connsiteX2" fmla="*/ 885091 w 1311529"/>
                  <a:gd name="connsiteY2" fmla="*/ 756953 h 756953"/>
                  <a:gd name="connsiteX3" fmla="*/ 0 w 1311529"/>
                  <a:gd name="connsiteY3" fmla="*/ 345171 h 756953"/>
                  <a:gd name="connsiteX0" fmla="*/ 0 w 1885186"/>
                  <a:gd name="connsiteY0" fmla="*/ 1074103 h 1485885"/>
                  <a:gd name="connsiteX1" fmla="*/ 1885186 w 1885186"/>
                  <a:gd name="connsiteY1" fmla="*/ 0 h 1485885"/>
                  <a:gd name="connsiteX2" fmla="*/ 885091 w 1885186"/>
                  <a:gd name="connsiteY2" fmla="*/ 1485885 h 1485885"/>
                  <a:gd name="connsiteX3" fmla="*/ 0 w 1885186"/>
                  <a:gd name="connsiteY3" fmla="*/ 1074103 h 1485885"/>
                  <a:gd name="connsiteX0" fmla="*/ 0 w 1829115"/>
                  <a:gd name="connsiteY0" fmla="*/ 1121549 h 1485885"/>
                  <a:gd name="connsiteX1" fmla="*/ 1829115 w 1829115"/>
                  <a:gd name="connsiteY1" fmla="*/ 0 h 1485885"/>
                  <a:gd name="connsiteX2" fmla="*/ 829020 w 1829115"/>
                  <a:gd name="connsiteY2" fmla="*/ 1485885 h 1485885"/>
                  <a:gd name="connsiteX3" fmla="*/ 0 w 1829115"/>
                  <a:gd name="connsiteY3" fmla="*/ 1121549 h 1485885"/>
                  <a:gd name="connsiteX0" fmla="*/ 0 w 1829115"/>
                  <a:gd name="connsiteY0" fmla="*/ 1121549 h 1121549"/>
                  <a:gd name="connsiteX1" fmla="*/ 1829115 w 1829115"/>
                  <a:gd name="connsiteY1" fmla="*/ 0 h 1121549"/>
                  <a:gd name="connsiteX2" fmla="*/ 824707 w 1829115"/>
                  <a:gd name="connsiteY2" fmla="*/ 925168 h 1121549"/>
                  <a:gd name="connsiteX3" fmla="*/ 0 w 1829115"/>
                  <a:gd name="connsiteY3" fmla="*/ 1121549 h 1121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829115" h="1121549">
                    <a:moveTo>
                      <a:pt x="0" y="1121549"/>
                    </a:moveTo>
                    <a:lnTo>
                      <a:pt x="1829115" y="0"/>
                    </a:lnTo>
                    <a:lnTo>
                      <a:pt x="824707" y="925168"/>
                    </a:lnTo>
                    <a:lnTo>
                      <a:pt x="0" y="1121549"/>
                    </a:lnTo>
                    <a:close/>
                  </a:path>
                </a:pathLst>
              </a:custGeom>
              <a:solidFill>
                <a:schemeClr val="accent2">
                  <a:alpha val="50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68" name="Triangolo 51">
                <a:extLst>
                  <a:ext uri="{FF2B5EF4-FFF2-40B4-BE49-F238E27FC236}">
                    <a16:creationId xmlns:a16="http://schemas.microsoft.com/office/drawing/2014/main" id="{F90F4395-CE15-774F-B1B0-EE8BD2CC06B4}"/>
                  </a:ext>
                </a:extLst>
              </p:cNvPr>
              <p:cNvSpPr/>
              <p:nvPr/>
            </p:nvSpPr>
            <p:spPr>
              <a:xfrm>
                <a:off x="9342198" y="1623117"/>
                <a:ext cx="979413" cy="1593716"/>
              </a:xfrm>
              <a:custGeom>
                <a:avLst/>
                <a:gdLst>
                  <a:gd name="connsiteX0" fmla="*/ 0 w 1060704"/>
                  <a:gd name="connsiteY0" fmla="*/ 914400 h 914400"/>
                  <a:gd name="connsiteX1" fmla="*/ 530352 w 1060704"/>
                  <a:gd name="connsiteY1" fmla="*/ 0 h 914400"/>
                  <a:gd name="connsiteX2" fmla="*/ 1060704 w 1060704"/>
                  <a:gd name="connsiteY2" fmla="*/ 914400 h 914400"/>
                  <a:gd name="connsiteX3" fmla="*/ 0 w 1060704"/>
                  <a:gd name="connsiteY3" fmla="*/ 914400 h 914400"/>
                  <a:gd name="connsiteX0" fmla="*/ 0 w 1529531"/>
                  <a:gd name="connsiteY0" fmla="*/ 896233 h 896233"/>
                  <a:gd name="connsiteX1" fmla="*/ 1529531 w 1529531"/>
                  <a:gd name="connsiteY1" fmla="*/ 0 h 896233"/>
                  <a:gd name="connsiteX2" fmla="*/ 1060704 w 1529531"/>
                  <a:gd name="connsiteY2" fmla="*/ 896233 h 896233"/>
                  <a:gd name="connsiteX3" fmla="*/ 0 w 1529531"/>
                  <a:gd name="connsiteY3" fmla="*/ 896233 h 896233"/>
                  <a:gd name="connsiteX0" fmla="*/ 0 w 1353918"/>
                  <a:gd name="connsiteY0" fmla="*/ 399672 h 896233"/>
                  <a:gd name="connsiteX1" fmla="*/ 1353918 w 1353918"/>
                  <a:gd name="connsiteY1" fmla="*/ 0 h 896233"/>
                  <a:gd name="connsiteX2" fmla="*/ 885091 w 1353918"/>
                  <a:gd name="connsiteY2" fmla="*/ 896233 h 896233"/>
                  <a:gd name="connsiteX3" fmla="*/ 0 w 1353918"/>
                  <a:gd name="connsiteY3" fmla="*/ 399672 h 896233"/>
                  <a:gd name="connsiteX0" fmla="*/ 0 w 1353918"/>
                  <a:gd name="connsiteY0" fmla="*/ 399672 h 829621"/>
                  <a:gd name="connsiteX1" fmla="*/ 1353918 w 1353918"/>
                  <a:gd name="connsiteY1" fmla="*/ 0 h 829621"/>
                  <a:gd name="connsiteX2" fmla="*/ 909314 w 1353918"/>
                  <a:gd name="connsiteY2" fmla="*/ 829621 h 829621"/>
                  <a:gd name="connsiteX3" fmla="*/ 0 w 1353918"/>
                  <a:gd name="connsiteY3" fmla="*/ 399672 h 829621"/>
                  <a:gd name="connsiteX0" fmla="*/ 0 w 1335751"/>
                  <a:gd name="connsiteY0" fmla="*/ 339116 h 769065"/>
                  <a:gd name="connsiteX1" fmla="*/ 1335751 w 1335751"/>
                  <a:gd name="connsiteY1" fmla="*/ 0 h 769065"/>
                  <a:gd name="connsiteX2" fmla="*/ 909314 w 1335751"/>
                  <a:gd name="connsiteY2" fmla="*/ 769065 h 769065"/>
                  <a:gd name="connsiteX3" fmla="*/ 0 w 1335751"/>
                  <a:gd name="connsiteY3" fmla="*/ 339116 h 769065"/>
                  <a:gd name="connsiteX0" fmla="*/ 0 w 1347862"/>
                  <a:gd name="connsiteY0" fmla="*/ 314893 h 769065"/>
                  <a:gd name="connsiteX1" fmla="*/ 1347862 w 1347862"/>
                  <a:gd name="connsiteY1" fmla="*/ 0 h 769065"/>
                  <a:gd name="connsiteX2" fmla="*/ 921425 w 1347862"/>
                  <a:gd name="connsiteY2" fmla="*/ 769065 h 769065"/>
                  <a:gd name="connsiteX3" fmla="*/ 0 w 1347862"/>
                  <a:gd name="connsiteY3" fmla="*/ 314893 h 769065"/>
                  <a:gd name="connsiteX0" fmla="*/ 0 w 1299417"/>
                  <a:gd name="connsiteY0" fmla="*/ 345171 h 799343"/>
                  <a:gd name="connsiteX1" fmla="*/ 1299417 w 1299417"/>
                  <a:gd name="connsiteY1" fmla="*/ 0 h 799343"/>
                  <a:gd name="connsiteX2" fmla="*/ 921425 w 1299417"/>
                  <a:gd name="connsiteY2" fmla="*/ 799343 h 799343"/>
                  <a:gd name="connsiteX3" fmla="*/ 0 w 1299417"/>
                  <a:gd name="connsiteY3" fmla="*/ 345171 h 799343"/>
                  <a:gd name="connsiteX0" fmla="*/ 0 w 1263083"/>
                  <a:gd name="connsiteY0" fmla="*/ 320948 h 799343"/>
                  <a:gd name="connsiteX1" fmla="*/ 1263083 w 1263083"/>
                  <a:gd name="connsiteY1" fmla="*/ 0 h 799343"/>
                  <a:gd name="connsiteX2" fmla="*/ 885091 w 1263083"/>
                  <a:gd name="connsiteY2" fmla="*/ 799343 h 799343"/>
                  <a:gd name="connsiteX3" fmla="*/ 0 w 1263083"/>
                  <a:gd name="connsiteY3" fmla="*/ 320948 h 799343"/>
                  <a:gd name="connsiteX0" fmla="*/ 0 w 1263083"/>
                  <a:gd name="connsiteY0" fmla="*/ 320948 h 714564"/>
                  <a:gd name="connsiteX1" fmla="*/ 1263083 w 1263083"/>
                  <a:gd name="connsiteY1" fmla="*/ 0 h 714564"/>
                  <a:gd name="connsiteX2" fmla="*/ 824534 w 1263083"/>
                  <a:gd name="connsiteY2" fmla="*/ 714564 h 714564"/>
                  <a:gd name="connsiteX3" fmla="*/ 0 w 1263083"/>
                  <a:gd name="connsiteY3" fmla="*/ 320948 h 714564"/>
                  <a:gd name="connsiteX0" fmla="*/ 0 w 1232805"/>
                  <a:gd name="connsiteY0" fmla="*/ 320948 h 714564"/>
                  <a:gd name="connsiteX1" fmla="*/ 1232805 w 1232805"/>
                  <a:gd name="connsiteY1" fmla="*/ 0 h 714564"/>
                  <a:gd name="connsiteX2" fmla="*/ 824534 w 1232805"/>
                  <a:gd name="connsiteY2" fmla="*/ 714564 h 714564"/>
                  <a:gd name="connsiteX3" fmla="*/ 0 w 1232805"/>
                  <a:gd name="connsiteY3" fmla="*/ 320948 h 714564"/>
                  <a:gd name="connsiteX0" fmla="*/ 0 w 1232805"/>
                  <a:gd name="connsiteY0" fmla="*/ 320948 h 738786"/>
                  <a:gd name="connsiteX1" fmla="*/ 1232805 w 1232805"/>
                  <a:gd name="connsiteY1" fmla="*/ 0 h 738786"/>
                  <a:gd name="connsiteX2" fmla="*/ 842701 w 1232805"/>
                  <a:gd name="connsiteY2" fmla="*/ 738786 h 738786"/>
                  <a:gd name="connsiteX3" fmla="*/ 0 w 1232805"/>
                  <a:gd name="connsiteY3" fmla="*/ 320948 h 738786"/>
                  <a:gd name="connsiteX0" fmla="*/ 0 w 1275195"/>
                  <a:gd name="connsiteY0" fmla="*/ 327004 h 738786"/>
                  <a:gd name="connsiteX1" fmla="*/ 1275195 w 1275195"/>
                  <a:gd name="connsiteY1" fmla="*/ 0 h 738786"/>
                  <a:gd name="connsiteX2" fmla="*/ 885091 w 1275195"/>
                  <a:gd name="connsiteY2" fmla="*/ 738786 h 738786"/>
                  <a:gd name="connsiteX3" fmla="*/ 0 w 1275195"/>
                  <a:gd name="connsiteY3" fmla="*/ 327004 h 738786"/>
                  <a:gd name="connsiteX0" fmla="*/ 0 w 1311529"/>
                  <a:gd name="connsiteY0" fmla="*/ 345171 h 756953"/>
                  <a:gd name="connsiteX1" fmla="*/ 1311529 w 1311529"/>
                  <a:gd name="connsiteY1" fmla="*/ 0 h 756953"/>
                  <a:gd name="connsiteX2" fmla="*/ 885091 w 1311529"/>
                  <a:gd name="connsiteY2" fmla="*/ 756953 h 756953"/>
                  <a:gd name="connsiteX3" fmla="*/ 0 w 1311529"/>
                  <a:gd name="connsiteY3" fmla="*/ 345171 h 756953"/>
                  <a:gd name="connsiteX0" fmla="*/ 0 w 1885186"/>
                  <a:gd name="connsiteY0" fmla="*/ 1074103 h 1485885"/>
                  <a:gd name="connsiteX1" fmla="*/ 1885186 w 1885186"/>
                  <a:gd name="connsiteY1" fmla="*/ 0 h 1485885"/>
                  <a:gd name="connsiteX2" fmla="*/ 885091 w 1885186"/>
                  <a:gd name="connsiteY2" fmla="*/ 1485885 h 1485885"/>
                  <a:gd name="connsiteX3" fmla="*/ 0 w 1885186"/>
                  <a:gd name="connsiteY3" fmla="*/ 1074103 h 1485885"/>
                  <a:gd name="connsiteX0" fmla="*/ 0 w 1829115"/>
                  <a:gd name="connsiteY0" fmla="*/ 1121549 h 1485885"/>
                  <a:gd name="connsiteX1" fmla="*/ 1829115 w 1829115"/>
                  <a:gd name="connsiteY1" fmla="*/ 0 h 1485885"/>
                  <a:gd name="connsiteX2" fmla="*/ 829020 w 1829115"/>
                  <a:gd name="connsiteY2" fmla="*/ 1485885 h 1485885"/>
                  <a:gd name="connsiteX3" fmla="*/ 0 w 1829115"/>
                  <a:gd name="connsiteY3" fmla="*/ 1121549 h 1485885"/>
                  <a:gd name="connsiteX0" fmla="*/ 0 w 1829115"/>
                  <a:gd name="connsiteY0" fmla="*/ 1121549 h 1121549"/>
                  <a:gd name="connsiteX1" fmla="*/ 1829115 w 1829115"/>
                  <a:gd name="connsiteY1" fmla="*/ 0 h 1121549"/>
                  <a:gd name="connsiteX2" fmla="*/ 824707 w 1829115"/>
                  <a:gd name="connsiteY2" fmla="*/ 925168 h 1121549"/>
                  <a:gd name="connsiteX3" fmla="*/ 0 w 1829115"/>
                  <a:gd name="connsiteY3" fmla="*/ 1121549 h 1121549"/>
                  <a:gd name="connsiteX0" fmla="*/ 0 w 1686779"/>
                  <a:gd name="connsiteY0" fmla="*/ 1220753 h 1220753"/>
                  <a:gd name="connsiteX1" fmla="*/ 1686779 w 1686779"/>
                  <a:gd name="connsiteY1" fmla="*/ 0 h 1220753"/>
                  <a:gd name="connsiteX2" fmla="*/ 824707 w 1686779"/>
                  <a:gd name="connsiteY2" fmla="*/ 1024372 h 1220753"/>
                  <a:gd name="connsiteX3" fmla="*/ 0 w 1686779"/>
                  <a:gd name="connsiteY3" fmla="*/ 1220753 h 1220753"/>
                  <a:gd name="connsiteX0" fmla="*/ 0 w 1686779"/>
                  <a:gd name="connsiteY0" fmla="*/ 1220753 h 1593716"/>
                  <a:gd name="connsiteX1" fmla="*/ 1686779 w 1686779"/>
                  <a:gd name="connsiteY1" fmla="*/ 0 h 1593716"/>
                  <a:gd name="connsiteX2" fmla="*/ 712564 w 1686779"/>
                  <a:gd name="connsiteY2" fmla="*/ 1593716 h 1593716"/>
                  <a:gd name="connsiteX3" fmla="*/ 0 w 1686779"/>
                  <a:gd name="connsiteY3" fmla="*/ 1220753 h 1593716"/>
                  <a:gd name="connsiteX0" fmla="*/ 0 w 979413"/>
                  <a:gd name="connsiteY0" fmla="*/ 918828 h 1593716"/>
                  <a:gd name="connsiteX1" fmla="*/ 979413 w 979413"/>
                  <a:gd name="connsiteY1" fmla="*/ 0 h 1593716"/>
                  <a:gd name="connsiteX2" fmla="*/ 5198 w 979413"/>
                  <a:gd name="connsiteY2" fmla="*/ 1593716 h 1593716"/>
                  <a:gd name="connsiteX3" fmla="*/ 0 w 979413"/>
                  <a:gd name="connsiteY3" fmla="*/ 918828 h 1593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79413" h="1593716">
                    <a:moveTo>
                      <a:pt x="0" y="918828"/>
                    </a:moveTo>
                    <a:lnTo>
                      <a:pt x="979413" y="0"/>
                    </a:lnTo>
                    <a:lnTo>
                      <a:pt x="5198" y="1593716"/>
                    </a:lnTo>
                    <a:cubicBezTo>
                      <a:pt x="3465" y="1368753"/>
                      <a:pt x="1733" y="1143791"/>
                      <a:pt x="0" y="918828"/>
                    </a:cubicBez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69" name="Triangolo 51">
                <a:extLst>
                  <a:ext uri="{FF2B5EF4-FFF2-40B4-BE49-F238E27FC236}">
                    <a16:creationId xmlns:a16="http://schemas.microsoft.com/office/drawing/2014/main" id="{6FC1671A-0EB0-5E44-914E-992888CE08AE}"/>
                  </a:ext>
                </a:extLst>
              </p:cNvPr>
              <p:cNvSpPr/>
              <p:nvPr/>
            </p:nvSpPr>
            <p:spPr>
              <a:xfrm>
                <a:off x="8479556" y="2541829"/>
                <a:ext cx="837647" cy="679316"/>
              </a:xfrm>
              <a:custGeom>
                <a:avLst/>
                <a:gdLst>
                  <a:gd name="connsiteX0" fmla="*/ 0 w 1060704"/>
                  <a:gd name="connsiteY0" fmla="*/ 914400 h 914400"/>
                  <a:gd name="connsiteX1" fmla="*/ 530352 w 1060704"/>
                  <a:gd name="connsiteY1" fmla="*/ 0 h 914400"/>
                  <a:gd name="connsiteX2" fmla="*/ 1060704 w 1060704"/>
                  <a:gd name="connsiteY2" fmla="*/ 914400 h 914400"/>
                  <a:gd name="connsiteX3" fmla="*/ 0 w 1060704"/>
                  <a:gd name="connsiteY3" fmla="*/ 914400 h 914400"/>
                  <a:gd name="connsiteX0" fmla="*/ 0 w 1529531"/>
                  <a:gd name="connsiteY0" fmla="*/ 896233 h 896233"/>
                  <a:gd name="connsiteX1" fmla="*/ 1529531 w 1529531"/>
                  <a:gd name="connsiteY1" fmla="*/ 0 h 896233"/>
                  <a:gd name="connsiteX2" fmla="*/ 1060704 w 1529531"/>
                  <a:gd name="connsiteY2" fmla="*/ 896233 h 896233"/>
                  <a:gd name="connsiteX3" fmla="*/ 0 w 1529531"/>
                  <a:gd name="connsiteY3" fmla="*/ 896233 h 896233"/>
                  <a:gd name="connsiteX0" fmla="*/ 0 w 1353918"/>
                  <a:gd name="connsiteY0" fmla="*/ 399672 h 896233"/>
                  <a:gd name="connsiteX1" fmla="*/ 1353918 w 1353918"/>
                  <a:gd name="connsiteY1" fmla="*/ 0 h 896233"/>
                  <a:gd name="connsiteX2" fmla="*/ 885091 w 1353918"/>
                  <a:gd name="connsiteY2" fmla="*/ 896233 h 896233"/>
                  <a:gd name="connsiteX3" fmla="*/ 0 w 1353918"/>
                  <a:gd name="connsiteY3" fmla="*/ 399672 h 896233"/>
                  <a:gd name="connsiteX0" fmla="*/ 0 w 1353918"/>
                  <a:gd name="connsiteY0" fmla="*/ 399672 h 829621"/>
                  <a:gd name="connsiteX1" fmla="*/ 1353918 w 1353918"/>
                  <a:gd name="connsiteY1" fmla="*/ 0 h 829621"/>
                  <a:gd name="connsiteX2" fmla="*/ 909314 w 1353918"/>
                  <a:gd name="connsiteY2" fmla="*/ 829621 h 829621"/>
                  <a:gd name="connsiteX3" fmla="*/ 0 w 1353918"/>
                  <a:gd name="connsiteY3" fmla="*/ 399672 h 829621"/>
                  <a:gd name="connsiteX0" fmla="*/ 0 w 1335751"/>
                  <a:gd name="connsiteY0" fmla="*/ 339116 h 769065"/>
                  <a:gd name="connsiteX1" fmla="*/ 1335751 w 1335751"/>
                  <a:gd name="connsiteY1" fmla="*/ 0 h 769065"/>
                  <a:gd name="connsiteX2" fmla="*/ 909314 w 1335751"/>
                  <a:gd name="connsiteY2" fmla="*/ 769065 h 769065"/>
                  <a:gd name="connsiteX3" fmla="*/ 0 w 1335751"/>
                  <a:gd name="connsiteY3" fmla="*/ 339116 h 769065"/>
                  <a:gd name="connsiteX0" fmla="*/ 0 w 1347862"/>
                  <a:gd name="connsiteY0" fmla="*/ 314893 h 769065"/>
                  <a:gd name="connsiteX1" fmla="*/ 1347862 w 1347862"/>
                  <a:gd name="connsiteY1" fmla="*/ 0 h 769065"/>
                  <a:gd name="connsiteX2" fmla="*/ 921425 w 1347862"/>
                  <a:gd name="connsiteY2" fmla="*/ 769065 h 769065"/>
                  <a:gd name="connsiteX3" fmla="*/ 0 w 1347862"/>
                  <a:gd name="connsiteY3" fmla="*/ 314893 h 769065"/>
                  <a:gd name="connsiteX0" fmla="*/ 0 w 1299417"/>
                  <a:gd name="connsiteY0" fmla="*/ 345171 h 799343"/>
                  <a:gd name="connsiteX1" fmla="*/ 1299417 w 1299417"/>
                  <a:gd name="connsiteY1" fmla="*/ 0 h 799343"/>
                  <a:gd name="connsiteX2" fmla="*/ 921425 w 1299417"/>
                  <a:gd name="connsiteY2" fmla="*/ 799343 h 799343"/>
                  <a:gd name="connsiteX3" fmla="*/ 0 w 1299417"/>
                  <a:gd name="connsiteY3" fmla="*/ 345171 h 799343"/>
                  <a:gd name="connsiteX0" fmla="*/ 0 w 1263083"/>
                  <a:gd name="connsiteY0" fmla="*/ 320948 h 799343"/>
                  <a:gd name="connsiteX1" fmla="*/ 1263083 w 1263083"/>
                  <a:gd name="connsiteY1" fmla="*/ 0 h 799343"/>
                  <a:gd name="connsiteX2" fmla="*/ 885091 w 1263083"/>
                  <a:gd name="connsiteY2" fmla="*/ 799343 h 799343"/>
                  <a:gd name="connsiteX3" fmla="*/ 0 w 1263083"/>
                  <a:gd name="connsiteY3" fmla="*/ 320948 h 799343"/>
                  <a:gd name="connsiteX0" fmla="*/ 0 w 1263083"/>
                  <a:gd name="connsiteY0" fmla="*/ 320948 h 714564"/>
                  <a:gd name="connsiteX1" fmla="*/ 1263083 w 1263083"/>
                  <a:gd name="connsiteY1" fmla="*/ 0 h 714564"/>
                  <a:gd name="connsiteX2" fmla="*/ 824534 w 1263083"/>
                  <a:gd name="connsiteY2" fmla="*/ 714564 h 714564"/>
                  <a:gd name="connsiteX3" fmla="*/ 0 w 1263083"/>
                  <a:gd name="connsiteY3" fmla="*/ 320948 h 714564"/>
                  <a:gd name="connsiteX0" fmla="*/ 0 w 1232805"/>
                  <a:gd name="connsiteY0" fmla="*/ 320948 h 714564"/>
                  <a:gd name="connsiteX1" fmla="*/ 1232805 w 1232805"/>
                  <a:gd name="connsiteY1" fmla="*/ 0 h 714564"/>
                  <a:gd name="connsiteX2" fmla="*/ 824534 w 1232805"/>
                  <a:gd name="connsiteY2" fmla="*/ 714564 h 714564"/>
                  <a:gd name="connsiteX3" fmla="*/ 0 w 1232805"/>
                  <a:gd name="connsiteY3" fmla="*/ 320948 h 714564"/>
                  <a:gd name="connsiteX0" fmla="*/ 0 w 1232805"/>
                  <a:gd name="connsiteY0" fmla="*/ 320948 h 738786"/>
                  <a:gd name="connsiteX1" fmla="*/ 1232805 w 1232805"/>
                  <a:gd name="connsiteY1" fmla="*/ 0 h 738786"/>
                  <a:gd name="connsiteX2" fmla="*/ 842701 w 1232805"/>
                  <a:gd name="connsiteY2" fmla="*/ 738786 h 738786"/>
                  <a:gd name="connsiteX3" fmla="*/ 0 w 1232805"/>
                  <a:gd name="connsiteY3" fmla="*/ 320948 h 738786"/>
                  <a:gd name="connsiteX0" fmla="*/ 0 w 1275195"/>
                  <a:gd name="connsiteY0" fmla="*/ 327004 h 738786"/>
                  <a:gd name="connsiteX1" fmla="*/ 1275195 w 1275195"/>
                  <a:gd name="connsiteY1" fmla="*/ 0 h 738786"/>
                  <a:gd name="connsiteX2" fmla="*/ 885091 w 1275195"/>
                  <a:gd name="connsiteY2" fmla="*/ 738786 h 738786"/>
                  <a:gd name="connsiteX3" fmla="*/ 0 w 1275195"/>
                  <a:gd name="connsiteY3" fmla="*/ 327004 h 738786"/>
                  <a:gd name="connsiteX0" fmla="*/ 0 w 1311529"/>
                  <a:gd name="connsiteY0" fmla="*/ 345171 h 756953"/>
                  <a:gd name="connsiteX1" fmla="*/ 1311529 w 1311529"/>
                  <a:gd name="connsiteY1" fmla="*/ 0 h 756953"/>
                  <a:gd name="connsiteX2" fmla="*/ 885091 w 1311529"/>
                  <a:gd name="connsiteY2" fmla="*/ 756953 h 756953"/>
                  <a:gd name="connsiteX3" fmla="*/ 0 w 1311529"/>
                  <a:gd name="connsiteY3" fmla="*/ 345171 h 756953"/>
                  <a:gd name="connsiteX0" fmla="*/ 0 w 1885186"/>
                  <a:gd name="connsiteY0" fmla="*/ 1074103 h 1485885"/>
                  <a:gd name="connsiteX1" fmla="*/ 1885186 w 1885186"/>
                  <a:gd name="connsiteY1" fmla="*/ 0 h 1485885"/>
                  <a:gd name="connsiteX2" fmla="*/ 885091 w 1885186"/>
                  <a:gd name="connsiteY2" fmla="*/ 1485885 h 1485885"/>
                  <a:gd name="connsiteX3" fmla="*/ 0 w 1885186"/>
                  <a:gd name="connsiteY3" fmla="*/ 1074103 h 1485885"/>
                  <a:gd name="connsiteX0" fmla="*/ 0 w 1829115"/>
                  <a:gd name="connsiteY0" fmla="*/ 1121549 h 1485885"/>
                  <a:gd name="connsiteX1" fmla="*/ 1829115 w 1829115"/>
                  <a:gd name="connsiteY1" fmla="*/ 0 h 1485885"/>
                  <a:gd name="connsiteX2" fmla="*/ 829020 w 1829115"/>
                  <a:gd name="connsiteY2" fmla="*/ 1485885 h 1485885"/>
                  <a:gd name="connsiteX3" fmla="*/ 0 w 1829115"/>
                  <a:gd name="connsiteY3" fmla="*/ 1121549 h 1485885"/>
                  <a:gd name="connsiteX0" fmla="*/ 0 w 1829115"/>
                  <a:gd name="connsiteY0" fmla="*/ 1121549 h 1121549"/>
                  <a:gd name="connsiteX1" fmla="*/ 1829115 w 1829115"/>
                  <a:gd name="connsiteY1" fmla="*/ 0 h 1121549"/>
                  <a:gd name="connsiteX2" fmla="*/ 824707 w 1829115"/>
                  <a:gd name="connsiteY2" fmla="*/ 925168 h 1121549"/>
                  <a:gd name="connsiteX3" fmla="*/ 0 w 1829115"/>
                  <a:gd name="connsiteY3" fmla="*/ 1121549 h 1121549"/>
                  <a:gd name="connsiteX0" fmla="*/ 0 w 1984391"/>
                  <a:gd name="connsiteY0" fmla="*/ 1005092 h 1005092"/>
                  <a:gd name="connsiteX1" fmla="*/ 1984391 w 1984391"/>
                  <a:gd name="connsiteY1" fmla="*/ 0 h 1005092"/>
                  <a:gd name="connsiteX2" fmla="*/ 979983 w 1984391"/>
                  <a:gd name="connsiteY2" fmla="*/ 925168 h 1005092"/>
                  <a:gd name="connsiteX3" fmla="*/ 0 w 1984391"/>
                  <a:gd name="connsiteY3" fmla="*/ 1005092 h 1005092"/>
                  <a:gd name="connsiteX0" fmla="*/ 0 w 1984391"/>
                  <a:gd name="connsiteY0" fmla="*/ 1005092 h 1498825"/>
                  <a:gd name="connsiteX1" fmla="*/ 1984391 w 1984391"/>
                  <a:gd name="connsiteY1" fmla="*/ 0 h 1498825"/>
                  <a:gd name="connsiteX2" fmla="*/ 837647 w 1984391"/>
                  <a:gd name="connsiteY2" fmla="*/ 1498825 h 1498825"/>
                  <a:gd name="connsiteX3" fmla="*/ 0 w 1984391"/>
                  <a:gd name="connsiteY3" fmla="*/ 1005092 h 1498825"/>
                  <a:gd name="connsiteX0" fmla="*/ 0 w 837647"/>
                  <a:gd name="connsiteY0" fmla="*/ 159704 h 653437"/>
                  <a:gd name="connsiteX1" fmla="*/ 811199 w 837647"/>
                  <a:gd name="connsiteY1" fmla="*/ 0 h 653437"/>
                  <a:gd name="connsiteX2" fmla="*/ 837647 w 837647"/>
                  <a:gd name="connsiteY2" fmla="*/ 653437 h 653437"/>
                  <a:gd name="connsiteX3" fmla="*/ 0 w 837647"/>
                  <a:gd name="connsiteY3" fmla="*/ 159704 h 653437"/>
                  <a:gd name="connsiteX0" fmla="*/ 0 w 837647"/>
                  <a:gd name="connsiteY0" fmla="*/ 185583 h 679316"/>
                  <a:gd name="connsiteX1" fmla="*/ 819825 w 837647"/>
                  <a:gd name="connsiteY1" fmla="*/ 0 h 679316"/>
                  <a:gd name="connsiteX2" fmla="*/ 837647 w 837647"/>
                  <a:gd name="connsiteY2" fmla="*/ 679316 h 679316"/>
                  <a:gd name="connsiteX3" fmla="*/ 0 w 837647"/>
                  <a:gd name="connsiteY3" fmla="*/ 185583 h 679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37647" h="679316">
                    <a:moveTo>
                      <a:pt x="0" y="185583"/>
                    </a:moveTo>
                    <a:lnTo>
                      <a:pt x="819825" y="0"/>
                    </a:lnTo>
                    <a:lnTo>
                      <a:pt x="837647" y="679316"/>
                    </a:lnTo>
                    <a:lnTo>
                      <a:pt x="0" y="185583"/>
                    </a:lnTo>
                    <a:close/>
                  </a:path>
                </a:pathLst>
              </a:custGeom>
              <a:solidFill>
                <a:schemeClr val="accent3">
                  <a:alpha val="50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pic>
          <p:nvPicPr>
            <p:cNvPr id="79" name="Immagine 78">
              <a:extLst>
                <a:ext uri="{FF2B5EF4-FFF2-40B4-BE49-F238E27FC236}">
                  <a16:creationId xmlns:a16="http://schemas.microsoft.com/office/drawing/2014/main" id="{DB8247AC-39AE-344B-A0C1-8733562D42C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927121" y="2698015"/>
              <a:ext cx="273860" cy="223145"/>
            </a:xfrm>
            <a:prstGeom prst="rect">
              <a:avLst/>
            </a:prstGeom>
          </p:spPr>
        </p:pic>
        <p:pic>
          <p:nvPicPr>
            <p:cNvPr id="80" name="Immagine 79">
              <a:extLst>
                <a:ext uri="{FF2B5EF4-FFF2-40B4-BE49-F238E27FC236}">
                  <a16:creationId xmlns:a16="http://schemas.microsoft.com/office/drawing/2014/main" id="{52F786BB-5CBB-F140-88E0-8970A7FBBE7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061824" y="3523222"/>
              <a:ext cx="284003" cy="273860"/>
            </a:xfrm>
            <a:prstGeom prst="rect">
              <a:avLst/>
            </a:prstGeom>
          </p:spPr>
        </p:pic>
        <p:pic>
          <p:nvPicPr>
            <p:cNvPr id="81" name="Immagine 80">
              <a:extLst>
                <a:ext uri="{FF2B5EF4-FFF2-40B4-BE49-F238E27FC236}">
                  <a16:creationId xmlns:a16="http://schemas.microsoft.com/office/drawing/2014/main" id="{700AD6B3-7236-9D4A-A08D-6CE122538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0528376" y="1144840"/>
              <a:ext cx="324575" cy="223145"/>
            </a:xfrm>
            <a:prstGeom prst="rect">
              <a:avLst/>
            </a:prstGeom>
          </p:spPr>
        </p:pic>
        <p:pic>
          <p:nvPicPr>
            <p:cNvPr id="85" name="Immagine 84">
              <a:extLst>
                <a:ext uri="{FF2B5EF4-FFF2-40B4-BE49-F238E27FC236}">
                  <a16:creationId xmlns:a16="http://schemas.microsoft.com/office/drawing/2014/main" id="{A78779F6-7FF2-2A4E-A3BF-59641A4B66D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038899" y="1173759"/>
              <a:ext cx="2125644" cy="329692"/>
            </a:xfrm>
            <a:prstGeom prst="rect">
              <a:avLst/>
            </a:prstGeom>
          </p:spPr>
        </p:pic>
        <p:sp>
          <p:nvSpPr>
            <p:cNvPr id="48" name="Ovale 47">
              <a:extLst>
                <a:ext uri="{FF2B5EF4-FFF2-40B4-BE49-F238E27FC236}">
                  <a16:creationId xmlns:a16="http://schemas.microsoft.com/office/drawing/2014/main" id="{1EF6ABD0-BE23-DB46-986D-3C65BA979171}"/>
                </a:ext>
              </a:extLst>
            </p:cNvPr>
            <p:cNvSpPr/>
            <p:nvPr/>
          </p:nvSpPr>
          <p:spPr>
            <a:xfrm>
              <a:off x="9199373" y="2438228"/>
              <a:ext cx="235659" cy="235659"/>
            </a:xfrm>
            <a:prstGeom prst="ellipse">
              <a:avLst/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sp>
          <p:nvSpPr>
            <p:cNvPr id="47" name="Figura a mano libera 46">
              <a:extLst>
                <a:ext uri="{FF2B5EF4-FFF2-40B4-BE49-F238E27FC236}">
                  <a16:creationId xmlns:a16="http://schemas.microsoft.com/office/drawing/2014/main" id="{8147F2AA-9A2F-B941-A29B-74B78B7BCE06}"/>
                </a:ext>
              </a:extLst>
            </p:cNvPr>
            <p:cNvSpPr/>
            <p:nvPr/>
          </p:nvSpPr>
          <p:spPr>
            <a:xfrm>
              <a:off x="2566777" y="1561293"/>
              <a:ext cx="6596988" cy="1095085"/>
            </a:xfrm>
            <a:custGeom>
              <a:avLst/>
              <a:gdLst>
                <a:gd name="connsiteX0" fmla="*/ 0 w 5636029"/>
                <a:gd name="connsiteY0" fmla="*/ 501227 h 1349125"/>
                <a:gd name="connsiteX1" fmla="*/ 2011680 w 5636029"/>
                <a:gd name="connsiteY1" fmla="*/ 35715 h 1349125"/>
                <a:gd name="connsiteX2" fmla="*/ 5636029 w 5636029"/>
                <a:gd name="connsiteY2" fmla="*/ 1349125 h 1349125"/>
                <a:gd name="connsiteX0" fmla="*/ 0 w 5788429"/>
                <a:gd name="connsiteY0" fmla="*/ 545550 h 1342648"/>
                <a:gd name="connsiteX1" fmla="*/ 2164080 w 5788429"/>
                <a:gd name="connsiteY1" fmla="*/ 29238 h 1342648"/>
                <a:gd name="connsiteX2" fmla="*/ 5788429 w 5788429"/>
                <a:gd name="connsiteY2" fmla="*/ 1342648 h 1342648"/>
                <a:gd name="connsiteX0" fmla="*/ 0 w 5788429"/>
                <a:gd name="connsiteY0" fmla="*/ 537565 h 1334663"/>
                <a:gd name="connsiteX1" fmla="*/ 2164080 w 5788429"/>
                <a:gd name="connsiteY1" fmla="*/ 21253 h 1334663"/>
                <a:gd name="connsiteX2" fmla="*/ 5788429 w 5788429"/>
                <a:gd name="connsiteY2" fmla="*/ 1334663 h 1334663"/>
                <a:gd name="connsiteX0" fmla="*/ 0 w 5788429"/>
                <a:gd name="connsiteY0" fmla="*/ 505499 h 1302597"/>
                <a:gd name="connsiteX1" fmla="*/ 3726873 w 5788429"/>
                <a:gd name="connsiteY1" fmla="*/ 22438 h 1302597"/>
                <a:gd name="connsiteX2" fmla="*/ 5788429 w 5788429"/>
                <a:gd name="connsiteY2" fmla="*/ 1302597 h 1302597"/>
                <a:gd name="connsiteX0" fmla="*/ 0 w 5788429"/>
                <a:gd name="connsiteY0" fmla="*/ 505499 h 1302597"/>
                <a:gd name="connsiteX1" fmla="*/ 3726873 w 5788429"/>
                <a:gd name="connsiteY1" fmla="*/ 22438 h 1302597"/>
                <a:gd name="connsiteX2" fmla="*/ 5788429 w 5788429"/>
                <a:gd name="connsiteY2" fmla="*/ 1302597 h 1302597"/>
                <a:gd name="connsiteX0" fmla="*/ 0 w 5788429"/>
                <a:gd name="connsiteY0" fmla="*/ 301964 h 1099062"/>
                <a:gd name="connsiteX1" fmla="*/ 4724400 w 5788429"/>
                <a:gd name="connsiteY1" fmla="*/ 35034 h 1099062"/>
                <a:gd name="connsiteX2" fmla="*/ 5788429 w 5788429"/>
                <a:gd name="connsiteY2" fmla="*/ 1099062 h 1099062"/>
                <a:gd name="connsiteX0" fmla="*/ 0 w 7002087"/>
                <a:gd name="connsiteY0" fmla="*/ 1231885 h 1231885"/>
                <a:gd name="connsiteX1" fmla="*/ 5938058 w 7002087"/>
                <a:gd name="connsiteY1" fmla="*/ 679 h 1231885"/>
                <a:gd name="connsiteX2" fmla="*/ 7002087 w 7002087"/>
                <a:gd name="connsiteY2" fmla="*/ 1064707 h 1231885"/>
                <a:gd name="connsiteX0" fmla="*/ 0 w 7002087"/>
                <a:gd name="connsiteY0" fmla="*/ 1231885 h 1231885"/>
                <a:gd name="connsiteX1" fmla="*/ 5938058 w 7002087"/>
                <a:gd name="connsiteY1" fmla="*/ 679 h 1231885"/>
                <a:gd name="connsiteX2" fmla="*/ 7002087 w 7002087"/>
                <a:gd name="connsiteY2" fmla="*/ 1064707 h 1231885"/>
                <a:gd name="connsiteX0" fmla="*/ 0 w 7002087"/>
                <a:gd name="connsiteY0" fmla="*/ 1331565 h 1331565"/>
                <a:gd name="connsiteX1" fmla="*/ 5439294 w 7002087"/>
                <a:gd name="connsiteY1" fmla="*/ 607 h 1331565"/>
                <a:gd name="connsiteX2" fmla="*/ 7002087 w 7002087"/>
                <a:gd name="connsiteY2" fmla="*/ 1164387 h 1331565"/>
                <a:gd name="connsiteX0" fmla="*/ 0 w 7002087"/>
                <a:gd name="connsiteY0" fmla="*/ 1354196 h 1354196"/>
                <a:gd name="connsiteX1" fmla="*/ 5439294 w 7002087"/>
                <a:gd name="connsiteY1" fmla="*/ 23238 h 1354196"/>
                <a:gd name="connsiteX2" fmla="*/ 7002087 w 7002087"/>
                <a:gd name="connsiteY2" fmla="*/ 1187018 h 1354196"/>
                <a:gd name="connsiteX0" fmla="*/ 0 w 7002087"/>
                <a:gd name="connsiteY0" fmla="*/ 1372429 h 1372429"/>
                <a:gd name="connsiteX1" fmla="*/ 5439294 w 7002087"/>
                <a:gd name="connsiteY1" fmla="*/ 41471 h 1372429"/>
                <a:gd name="connsiteX2" fmla="*/ 7002087 w 7002087"/>
                <a:gd name="connsiteY2" fmla="*/ 1205251 h 1372429"/>
                <a:gd name="connsiteX0" fmla="*/ 0 w 7002087"/>
                <a:gd name="connsiteY0" fmla="*/ 1034015 h 1034015"/>
                <a:gd name="connsiteX1" fmla="*/ 5007032 w 7002087"/>
                <a:gd name="connsiteY1" fmla="*/ 118693 h 1034015"/>
                <a:gd name="connsiteX2" fmla="*/ 7002087 w 7002087"/>
                <a:gd name="connsiteY2" fmla="*/ 866837 h 1034015"/>
                <a:gd name="connsiteX0" fmla="*/ 0 w 7002087"/>
                <a:gd name="connsiteY0" fmla="*/ 975498 h 975498"/>
                <a:gd name="connsiteX1" fmla="*/ 5007032 w 7002087"/>
                <a:gd name="connsiteY1" fmla="*/ 60176 h 975498"/>
                <a:gd name="connsiteX2" fmla="*/ 7002087 w 7002087"/>
                <a:gd name="connsiteY2" fmla="*/ 808320 h 975498"/>
                <a:gd name="connsiteX0" fmla="*/ 0 w 7002087"/>
                <a:gd name="connsiteY0" fmla="*/ 975498 h 975498"/>
                <a:gd name="connsiteX1" fmla="*/ 4824152 w 7002087"/>
                <a:gd name="connsiteY1" fmla="*/ 60176 h 975498"/>
                <a:gd name="connsiteX2" fmla="*/ 7002087 w 7002087"/>
                <a:gd name="connsiteY2" fmla="*/ 808320 h 975498"/>
                <a:gd name="connsiteX0" fmla="*/ 0 w 7002087"/>
                <a:gd name="connsiteY0" fmla="*/ 829107 h 829107"/>
                <a:gd name="connsiteX1" fmla="*/ 4807527 w 7002087"/>
                <a:gd name="connsiteY1" fmla="*/ 163166 h 829107"/>
                <a:gd name="connsiteX2" fmla="*/ 7002087 w 7002087"/>
                <a:gd name="connsiteY2" fmla="*/ 661929 h 829107"/>
                <a:gd name="connsiteX0" fmla="*/ 0 w 7002087"/>
                <a:gd name="connsiteY0" fmla="*/ 867448 h 867448"/>
                <a:gd name="connsiteX1" fmla="*/ 4807527 w 7002087"/>
                <a:gd name="connsiteY1" fmla="*/ 201507 h 867448"/>
                <a:gd name="connsiteX2" fmla="*/ 7002087 w 7002087"/>
                <a:gd name="connsiteY2" fmla="*/ 700270 h 867448"/>
                <a:gd name="connsiteX0" fmla="*/ 0 w 7002087"/>
                <a:gd name="connsiteY0" fmla="*/ 933422 h 933422"/>
                <a:gd name="connsiteX1" fmla="*/ 5106786 w 7002087"/>
                <a:gd name="connsiteY1" fmla="*/ 151103 h 933422"/>
                <a:gd name="connsiteX2" fmla="*/ 7002087 w 7002087"/>
                <a:gd name="connsiteY2" fmla="*/ 766244 h 933422"/>
                <a:gd name="connsiteX0" fmla="*/ 0 w 7002087"/>
                <a:gd name="connsiteY0" fmla="*/ 1032407 h 1032407"/>
                <a:gd name="connsiteX1" fmla="*/ 5106786 w 7002087"/>
                <a:gd name="connsiteY1" fmla="*/ 250088 h 1032407"/>
                <a:gd name="connsiteX2" fmla="*/ 7002087 w 7002087"/>
                <a:gd name="connsiteY2" fmla="*/ 865229 h 1032407"/>
                <a:gd name="connsiteX0" fmla="*/ 0 w 7002087"/>
                <a:gd name="connsiteY0" fmla="*/ 932542 h 932542"/>
                <a:gd name="connsiteX1" fmla="*/ 4973782 w 7002087"/>
                <a:gd name="connsiteY1" fmla="*/ 316478 h 932542"/>
                <a:gd name="connsiteX2" fmla="*/ 7002087 w 7002087"/>
                <a:gd name="connsiteY2" fmla="*/ 765364 h 932542"/>
                <a:gd name="connsiteX0" fmla="*/ 0 w 7002087"/>
                <a:gd name="connsiteY0" fmla="*/ 932542 h 932542"/>
                <a:gd name="connsiteX1" fmla="*/ 4973782 w 7002087"/>
                <a:gd name="connsiteY1" fmla="*/ 316478 h 932542"/>
                <a:gd name="connsiteX2" fmla="*/ 7002087 w 7002087"/>
                <a:gd name="connsiteY2" fmla="*/ 765364 h 932542"/>
                <a:gd name="connsiteX0" fmla="*/ 0 w 7002087"/>
                <a:gd name="connsiteY0" fmla="*/ 961056 h 961056"/>
                <a:gd name="connsiteX1" fmla="*/ 5189913 w 7002087"/>
                <a:gd name="connsiteY1" fmla="*/ 295116 h 961056"/>
                <a:gd name="connsiteX2" fmla="*/ 7002087 w 7002087"/>
                <a:gd name="connsiteY2" fmla="*/ 793878 h 961056"/>
                <a:gd name="connsiteX0" fmla="*/ 0 w 7002087"/>
                <a:gd name="connsiteY0" fmla="*/ 835406 h 835406"/>
                <a:gd name="connsiteX1" fmla="*/ 5189913 w 7002087"/>
                <a:gd name="connsiteY1" fmla="*/ 169466 h 835406"/>
                <a:gd name="connsiteX2" fmla="*/ 7002087 w 7002087"/>
                <a:gd name="connsiteY2" fmla="*/ 668228 h 835406"/>
                <a:gd name="connsiteX0" fmla="*/ 0 w 7002087"/>
                <a:gd name="connsiteY0" fmla="*/ 827001 h 827001"/>
                <a:gd name="connsiteX1" fmla="*/ 5505797 w 7002087"/>
                <a:gd name="connsiteY1" fmla="*/ 177686 h 827001"/>
                <a:gd name="connsiteX2" fmla="*/ 7002087 w 7002087"/>
                <a:gd name="connsiteY2" fmla="*/ 659823 h 827001"/>
                <a:gd name="connsiteX0" fmla="*/ 0 w 7002087"/>
                <a:gd name="connsiteY0" fmla="*/ 827001 h 827001"/>
                <a:gd name="connsiteX1" fmla="*/ 5505797 w 7002087"/>
                <a:gd name="connsiteY1" fmla="*/ 177686 h 827001"/>
                <a:gd name="connsiteX2" fmla="*/ 7002087 w 7002087"/>
                <a:gd name="connsiteY2" fmla="*/ 659823 h 827001"/>
                <a:gd name="connsiteX0" fmla="*/ 0 w 7002087"/>
                <a:gd name="connsiteY0" fmla="*/ 167178 h 167178"/>
                <a:gd name="connsiteX1" fmla="*/ 7002087 w 7002087"/>
                <a:gd name="connsiteY1" fmla="*/ 0 h 167178"/>
                <a:gd name="connsiteX0" fmla="*/ 0 w 7002087"/>
                <a:gd name="connsiteY0" fmla="*/ 722331 h 722331"/>
                <a:gd name="connsiteX1" fmla="*/ 7002087 w 7002087"/>
                <a:gd name="connsiteY1" fmla="*/ 555153 h 722331"/>
                <a:gd name="connsiteX0" fmla="*/ 0 w 7002087"/>
                <a:gd name="connsiteY0" fmla="*/ 1057293 h 1057293"/>
                <a:gd name="connsiteX1" fmla="*/ 7002087 w 7002087"/>
                <a:gd name="connsiteY1" fmla="*/ 890115 h 1057293"/>
                <a:gd name="connsiteX0" fmla="*/ 0 w 6918960"/>
                <a:gd name="connsiteY0" fmla="*/ 1097746 h 1097746"/>
                <a:gd name="connsiteX1" fmla="*/ 6918960 w 6918960"/>
                <a:gd name="connsiteY1" fmla="*/ 847441 h 1097746"/>
                <a:gd name="connsiteX0" fmla="*/ 0 w 6918960"/>
                <a:gd name="connsiteY0" fmla="*/ 1285318 h 1285318"/>
                <a:gd name="connsiteX1" fmla="*/ 6918960 w 6918960"/>
                <a:gd name="connsiteY1" fmla="*/ 1035013 h 1285318"/>
                <a:gd name="connsiteX0" fmla="*/ 0 w 6764413"/>
                <a:gd name="connsiteY0" fmla="*/ 1202081 h 1202081"/>
                <a:gd name="connsiteX1" fmla="*/ 6764413 w 6764413"/>
                <a:gd name="connsiteY1" fmla="*/ 1106322 h 1202081"/>
                <a:gd name="connsiteX0" fmla="*/ 0 w 6596988"/>
                <a:gd name="connsiteY0" fmla="*/ 1263970 h 1263970"/>
                <a:gd name="connsiteX1" fmla="*/ 6596988 w 6596988"/>
                <a:gd name="connsiteY1" fmla="*/ 1052301 h 1263970"/>
                <a:gd name="connsiteX0" fmla="*/ 0 w 6596988"/>
                <a:gd name="connsiteY0" fmla="*/ 1095085 h 1095085"/>
                <a:gd name="connsiteX1" fmla="*/ 6596988 w 6596988"/>
                <a:gd name="connsiteY1" fmla="*/ 883416 h 1095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596988" h="1095085">
                  <a:moveTo>
                    <a:pt x="0" y="1095085"/>
                  </a:moveTo>
                  <a:cubicBezTo>
                    <a:pt x="2018146" y="-456932"/>
                    <a:pt x="4992841" y="-202394"/>
                    <a:pt x="6596988" y="883416"/>
                  </a:cubicBezTo>
                </a:path>
              </a:pathLst>
            </a:custGeom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</p:grpSp>
    </p:spTree>
    <p:extLst>
      <p:ext uri="{BB962C8B-B14F-4D97-AF65-F5344CB8AC3E}">
        <p14:creationId xmlns:p14="http://schemas.microsoft.com/office/powerpoint/2010/main" val="389751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6D8BA231-FA29-B94D-B9AF-BBB28DA874F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dirty="0" err="1"/>
              <a:t>Motivation</a:t>
            </a:r>
            <a:endParaRPr lang="it-IT" dirty="0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32DC1371-982F-C249-B4E6-513B9AE693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59661" y="1132388"/>
            <a:ext cx="11063817" cy="539118"/>
          </a:xfrm>
        </p:spPr>
        <p:txBody>
          <a:bodyPr/>
          <a:lstStyle/>
          <a:p>
            <a:r>
              <a:rPr lang="it-IT" dirty="0" err="1"/>
              <a:t>Robust</a:t>
            </a:r>
            <a:r>
              <a:rPr lang="it-IT" dirty="0"/>
              <a:t> </a:t>
            </a:r>
            <a:r>
              <a:rPr lang="it-IT" dirty="0" err="1"/>
              <a:t>locally</a:t>
            </a:r>
            <a:r>
              <a:rPr lang="it-IT" dirty="0"/>
              <a:t> </a:t>
            </a:r>
            <a:r>
              <a:rPr lang="it-IT" dirty="0" err="1"/>
              <a:t>injective</a:t>
            </a:r>
            <a:r>
              <a:rPr lang="it-IT" dirty="0"/>
              <a:t> </a:t>
            </a:r>
            <a:r>
              <a:rPr lang="it-IT" dirty="0" err="1"/>
              <a:t>maps</a:t>
            </a:r>
            <a:r>
              <a:rPr lang="it-IT" dirty="0"/>
              <a:t> </a:t>
            </a:r>
            <a:r>
              <a:rPr lang="it-IT" dirty="0" err="1"/>
              <a:t>between</a:t>
            </a:r>
            <a:r>
              <a:rPr lang="it-IT" dirty="0"/>
              <a:t> </a:t>
            </a:r>
            <a:r>
              <a:rPr lang="it-IT" dirty="0" err="1"/>
              <a:t>simplicial</a:t>
            </a:r>
            <a:r>
              <a:rPr lang="it-IT" dirty="0"/>
              <a:t> </a:t>
            </a:r>
            <a:r>
              <a:rPr lang="it-IT" dirty="0" err="1"/>
              <a:t>meshes</a:t>
            </a:r>
            <a:endParaRPr lang="it-IT" dirty="0"/>
          </a:p>
        </p:txBody>
      </p:sp>
      <p:grpSp>
        <p:nvGrpSpPr>
          <p:cNvPr id="25" name="Gruppo 24">
            <a:extLst>
              <a:ext uri="{FF2B5EF4-FFF2-40B4-BE49-F238E27FC236}">
                <a16:creationId xmlns:a16="http://schemas.microsoft.com/office/drawing/2014/main" id="{E81B7D44-BBB5-EA49-9AC1-C599A0CDF187}"/>
              </a:ext>
            </a:extLst>
          </p:cNvPr>
          <p:cNvGrpSpPr/>
          <p:nvPr/>
        </p:nvGrpSpPr>
        <p:grpSpPr>
          <a:xfrm>
            <a:off x="259661" y="1770671"/>
            <a:ext cx="3971175" cy="2448292"/>
            <a:chOff x="259661" y="1770671"/>
            <a:chExt cx="3971175" cy="2448292"/>
          </a:xfrm>
        </p:grpSpPr>
        <p:pic>
          <p:nvPicPr>
            <p:cNvPr id="18" name="Immagine 17">
              <a:extLst>
                <a:ext uri="{FF2B5EF4-FFF2-40B4-BE49-F238E27FC236}">
                  <a16:creationId xmlns:a16="http://schemas.microsoft.com/office/drawing/2014/main" id="{ECDA1521-2602-2B45-901A-0782308EF80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59661" y="1770671"/>
              <a:ext cx="3971175" cy="2448292"/>
            </a:xfrm>
            <a:prstGeom prst="rect">
              <a:avLst/>
            </a:prstGeom>
          </p:spPr>
        </p:pic>
        <p:sp>
          <p:nvSpPr>
            <p:cNvPr id="13" name="CasellaDiTesto 12">
              <a:extLst>
                <a:ext uri="{FF2B5EF4-FFF2-40B4-BE49-F238E27FC236}">
                  <a16:creationId xmlns:a16="http://schemas.microsoft.com/office/drawing/2014/main" id="{3BCE240B-C45F-3543-ABB1-6F4E44A9575B}"/>
                </a:ext>
              </a:extLst>
            </p:cNvPr>
            <p:cNvSpPr txBox="1"/>
            <p:nvPr/>
          </p:nvSpPr>
          <p:spPr>
            <a:xfrm>
              <a:off x="1222401" y="3619417"/>
              <a:ext cx="158729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it-IT" sz="1500" b="1" dirty="0" err="1">
                  <a:latin typeface="Candara"/>
                  <a:cs typeface="Candara"/>
                </a:rPr>
                <a:t>Initialization</a:t>
              </a:r>
              <a:endParaRPr lang="it-IT" sz="1500" b="1" dirty="0">
                <a:latin typeface="Candara"/>
                <a:cs typeface="Candara"/>
              </a:endParaRPr>
            </a:p>
            <a:p>
              <a:pPr algn="ctr"/>
              <a:r>
                <a:rPr lang="it-IT" sz="1500" b="1" dirty="0">
                  <a:latin typeface="Candara"/>
                  <a:cs typeface="Candara"/>
                </a:rPr>
                <a:t>(</a:t>
              </a:r>
              <a:r>
                <a:rPr lang="it-IT" sz="1500" b="1" dirty="0" err="1">
                  <a:latin typeface="Candara"/>
                  <a:cs typeface="Candara"/>
                </a:rPr>
                <a:t>locally</a:t>
              </a:r>
              <a:r>
                <a:rPr lang="it-IT" sz="1500" b="1" dirty="0">
                  <a:latin typeface="Candara"/>
                  <a:cs typeface="Candara"/>
                </a:rPr>
                <a:t> </a:t>
              </a:r>
              <a:r>
                <a:rPr lang="it-IT" sz="1500" b="1" dirty="0" err="1">
                  <a:latin typeface="Candara"/>
                  <a:cs typeface="Candara"/>
                </a:rPr>
                <a:t>injective</a:t>
              </a:r>
              <a:r>
                <a:rPr lang="it-IT" sz="1500" b="1" dirty="0">
                  <a:latin typeface="Candara"/>
                  <a:cs typeface="Candara"/>
                </a:rPr>
                <a:t>)</a:t>
              </a:r>
            </a:p>
          </p:txBody>
        </p:sp>
      </p:grpSp>
      <p:grpSp>
        <p:nvGrpSpPr>
          <p:cNvPr id="4" name="Gruppo 3">
            <a:extLst>
              <a:ext uri="{FF2B5EF4-FFF2-40B4-BE49-F238E27FC236}">
                <a16:creationId xmlns:a16="http://schemas.microsoft.com/office/drawing/2014/main" id="{80D43F7C-4B11-A847-92E6-35CC66DAC001}"/>
              </a:ext>
            </a:extLst>
          </p:cNvPr>
          <p:cNvGrpSpPr/>
          <p:nvPr/>
        </p:nvGrpSpPr>
        <p:grpSpPr>
          <a:xfrm>
            <a:off x="4375425" y="1770671"/>
            <a:ext cx="7759895" cy="2448292"/>
            <a:chOff x="4375425" y="1770671"/>
            <a:chExt cx="7759895" cy="2448292"/>
          </a:xfrm>
        </p:grpSpPr>
        <p:grpSp>
          <p:nvGrpSpPr>
            <p:cNvPr id="26" name="Gruppo 25">
              <a:extLst>
                <a:ext uri="{FF2B5EF4-FFF2-40B4-BE49-F238E27FC236}">
                  <a16:creationId xmlns:a16="http://schemas.microsoft.com/office/drawing/2014/main" id="{ACF39D0C-3E07-3843-BEE5-40335EAD653A}"/>
                </a:ext>
              </a:extLst>
            </p:cNvPr>
            <p:cNvGrpSpPr/>
            <p:nvPr/>
          </p:nvGrpSpPr>
          <p:grpSpPr>
            <a:xfrm>
              <a:off x="4375425" y="1770671"/>
              <a:ext cx="3761144" cy="2448292"/>
              <a:chOff x="4375425" y="1770671"/>
              <a:chExt cx="3761144" cy="2448292"/>
            </a:xfrm>
          </p:grpSpPr>
          <p:pic>
            <p:nvPicPr>
              <p:cNvPr id="16" name="Immagine 15">
                <a:extLst>
                  <a:ext uri="{FF2B5EF4-FFF2-40B4-BE49-F238E27FC236}">
                    <a16:creationId xmlns:a16="http://schemas.microsoft.com/office/drawing/2014/main" id="{12DCA72F-34FA-AC43-A458-65F7C1260CA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375425" y="1770671"/>
                <a:ext cx="3761144" cy="2448292"/>
              </a:xfrm>
              <a:prstGeom prst="rect">
                <a:avLst/>
              </a:prstGeom>
            </p:spPr>
          </p:pic>
          <p:sp>
            <p:nvSpPr>
              <p:cNvPr id="23" name="CasellaDiTesto 22">
                <a:extLst>
                  <a:ext uri="{FF2B5EF4-FFF2-40B4-BE49-F238E27FC236}">
                    <a16:creationId xmlns:a16="http://schemas.microsoft.com/office/drawing/2014/main" id="{04569D4F-E64B-154F-BE8B-1767DAB057C1}"/>
                  </a:ext>
                </a:extLst>
              </p:cNvPr>
              <p:cNvSpPr txBox="1"/>
              <p:nvPr/>
            </p:nvSpPr>
            <p:spPr>
              <a:xfrm>
                <a:off x="5734059" y="3734833"/>
                <a:ext cx="1043876" cy="3231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it-IT" sz="1500" b="1" dirty="0" err="1">
                    <a:latin typeface="Candara"/>
                    <a:cs typeface="Candara"/>
                  </a:rPr>
                  <a:t>iteration</a:t>
                </a:r>
                <a:r>
                  <a:rPr lang="it-IT" sz="1500" b="1" dirty="0">
                    <a:latin typeface="Candara"/>
                    <a:cs typeface="Candara"/>
                  </a:rPr>
                  <a:t> 9</a:t>
                </a:r>
              </a:p>
            </p:txBody>
          </p:sp>
        </p:grpSp>
        <p:grpSp>
          <p:nvGrpSpPr>
            <p:cNvPr id="27" name="Gruppo 26">
              <a:extLst>
                <a:ext uri="{FF2B5EF4-FFF2-40B4-BE49-F238E27FC236}">
                  <a16:creationId xmlns:a16="http://schemas.microsoft.com/office/drawing/2014/main" id="{E6F28369-CBD4-3448-898E-11479A2D7E42}"/>
                </a:ext>
              </a:extLst>
            </p:cNvPr>
            <p:cNvGrpSpPr/>
            <p:nvPr/>
          </p:nvGrpSpPr>
          <p:grpSpPr>
            <a:xfrm>
              <a:off x="8272658" y="1770671"/>
              <a:ext cx="3862662" cy="2448292"/>
              <a:chOff x="8272658" y="1770671"/>
              <a:chExt cx="3862662" cy="2448292"/>
            </a:xfrm>
          </p:grpSpPr>
          <p:pic>
            <p:nvPicPr>
              <p:cNvPr id="20" name="Immagine 19">
                <a:extLst>
                  <a:ext uri="{FF2B5EF4-FFF2-40B4-BE49-F238E27FC236}">
                    <a16:creationId xmlns:a16="http://schemas.microsoft.com/office/drawing/2014/main" id="{4E33ECC3-D7AB-6B42-844C-47B91047E4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272658" y="1770671"/>
                <a:ext cx="3862662" cy="2448292"/>
              </a:xfrm>
              <a:prstGeom prst="rect">
                <a:avLst/>
              </a:prstGeom>
            </p:spPr>
          </p:pic>
          <p:sp>
            <p:nvSpPr>
              <p:cNvPr id="24" name="CasellaDiTesto 23">
                <a:extLst>
                  <a:ext uri="{FF2B5EF4-FFF2-40B4-BE49-F238E27FC236}">
                    <a16:creationId xmlns:a16="http://schemas.microsoft.com/office/drawing/2014/main" id="{04A6CBED-5FBE-9244-B2C1-E3090554CDCB}"/>
                  </a:ext>
                </a:extLst>
              </p:cNvPr>
              <p:cNvSpPr txBox="1"/>
              <p:nvPr/>
            </p:nvSpPr>
            <p:spPr>
              <a:xfrm>
                <a:off x="9634762" y="3734832"/>
                <a:ext cx="1138453" cy="3231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it-IT" sz="1500" b="1" dirty="0" err="1">
                    <a:latin typeface="Candara"/>
                    <a:cs typeface="Candara"/>
                  </a:rPr>
                  <a:t>iteration</a:t>
                </a:r>
                <a:r>
                  <a:rPr lang="it-IT" sz="1500" b="1" dirty="0">
                    <a:latin typeface="Candara"/>
                    <a:cs typeface="Candara"/>
                  </a:rPr>
                  <a:t> 20</a:t>
                </a:r>
              </a:p>
            </p:txBody>
          </p:sp>
        </p:grpSp>
      </p:grpSp>
      <p:graphicFrame>
        <p:nvGraphicFramePr>
          <p:cNvPr id="43" name="Tabella 42">
            <a:extLst>
              <a:ext uri="{FF2B5EF4-FFF2-40B4-BE49-F238E27FC236}">
                <a16:creationId xmlns:a16="http://schemas.microsoft.com/office/drawing/2014/main" id="{1129CB83-3109-B842-BDD7-440C02D40A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6928201"/>
              </p:ext>
            </p:extLst>
          </p:nvPr>
        </p:nvGraphicFramePr>
        <p:xfrm>
          <a:off x="551384" y="4370590"/>
          <a:ext cx="8067444" cy="22987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1619">
                  <a:extLst>
                    <a:ext uri="{9D8B030D-6E8A-4147-A177-3AD203B41FA5}">
                      <a16:colId xmlns:a16="http://schemas.microsoft.com/office/drawing/2014/main" val="1786567509"/>
                    </a:ext>
                  </a:extLst>
                </a:gridCol>
                <a:gridCol w="3285820">
                  <a:extLst>
                    <a:ext uri="{9D8B030D-6E8A-4147-A177-3AD203B41FA5}">
                      <a16:colId xmlns:a16="http://schemas.microsoft.com/office/drawing/2014/main" val="739914995"/>
                    </a:ext>
                  </a:extLst>
                </a:gridCol>
                <a:gridCol w="3280005">
                  <a:extLst>
                    <a:ext uri="{9D8B030D-6E8A-4147-A177-3AD203B41FA5}">
                      <a16:colId xmlns:a16="http://schemas.microsoft.com/office/drawing/2014/main" val="1577319491"/>
                    </a:ext>
                  </a:extLst>
                </a:gridCol>
              </a:tblGrid>
              <a:tr h="469970"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/>
                        <a:t>2D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/>
                        <a:t>3D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2226151"/>
                  </a:ext>
                </a:extLst>
              </a:tr>
              <a:tr h="484926">
                <a:tc>
                  <a:txBody>
                    <a:bodyPr/>
                    <a:lstStyle/>
                    <a:p>
                      <a:pPr algn="r"/>
                      <a:endParaRPr lang="it-IT" sz="2000" b="1" dirty="0">
                        <a:solidFill>
                          <a:schemeClr val="bg1"/>
                        </a:solidFill>
                      </a:endParaRPr>
                    </a:p>
                    <a:p>
                      <a:pPr algn="r"/>
                      <a:r>
                        <a:rPr lang="it-IT" sz="2000" b="1" dirty="0" err="1">
                          <a:solidFill>
                            <a:schemeClr val="bg1"/>
                          </a:solidFill>
                        </a:rPr>
                        <a:t>Initialization</a:t>
                      </a:r>
                      <a:endParaRPr lang="it-IT" sz="2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solidFill>
                            <a:schemeClr val="tx1"/>
                          </a:solidFill>
                        </a:rPr>
                        <a:t>Tutte</a:t>
                      </a:r>
                    </a:p>
                    <a:p>
                      <a:pPr algn="ctr"/>
                      <a:r>
                        <a:rPr lang="it-IT" b="0" dirty="0">
                          <a:solidFill>
                            <a:schemeClr val="tx1"/>
                          </a:solidFill>
                        </a:rPr>
                        <a:t>Progressive </a:t>
                      </a:r>
                      <a:r>
                        <a:rPr lang="it-IT" b="0" dirty="0" err="1">
                          <a:solidFill>
                            <a:schemeClr val="tx1"/>
                          </a:solidFill>
                        </a:rPr>
                        <a:t>Embeddings</a:t>
                      </a:r>
                      <a:endParaRPr lang="it-IT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it-IT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4822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it-IT" sz="2000" b="1" dirty="0">
                        <a:solidFill>
                          <a:schemeClr val="bg1"/>
                        </a:solidFill>
                      </a:endParaRPr>
                    </a:p>
                    <a:p>
                      <a:pPr algn="r"/>
                      <a:r>
                        <a:rPr lang="it-IT" sz="2000" b="1" dirty="0" err="1">
                          <a:solidFill>
                            <a:schemeClr val="bg1"/>
                          </a:solidFill>
                        </a:rPr>
                        <a:t>Iteration</a:t>
                      </a:r>
                      <a:endParaRPr lang="it-IT" sz="2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/>
                        <a:t>SLIM</a:t>
                      </a:r>
                    </a:p>
                    <a:p>
                      <a:pPr algn="ctr"/>
                      <a:r>
                        <a:rPr lang="it-IT" b="0" dirty="0"/>
                        <a:t>AMIPS</a:t>
                      </a:r>
                    </a:p>
                    <a:p>
                      <a:pPr algn="ctr"/>
                      <a:r>
                        <a:rPr lang="it-IT" b="0" dirty="0"/>
                        <a:t>…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/>
                        <a:t>SLIM</a:t>
                      </a:r>
                    </a:p>
                    <a:p>
                      <a:pPr algn="ctr"/>
                      <a:r>
                        <a:rPr lang="it-IT" b="0" dirty="0"/>
                        <a:t>AMIPS</a:t>
                      </a:r>
                    </a:p>
                    <a:p>
                      <a:pPr algn="ctr"/>
                      <a:r>
                        <a:rPr lang="it-IT" b="0" dirty="0"/>
                        <a:t>....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21136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5151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605FDA86-27C9-2E4D-807B-8B6BCFD7CD8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dirty="0"/>
              <a:t>Tutte </a:t>
            </a:r>
            <a:r>
              <a:rPr lang="it-IT" dirty="0" err="1"/>
              <a:t>embedding</a:t>
            </a:r>
            <a:r>
              <a:rPr lang="it-IT" dirty="0"/>
              <a:t> (2D)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4BBCEB79-DA4D-ED40-AC29-3648D79E0D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59661" y="994600"/>
            <a:ext cx="11932339" cy="5725613"/>
          </a:xfrm>
        </p:spPr>
        <p:txBody>
          <a:bodyPr/>
          <a:lstStyle/>
          <a:p>
            <a:r>
              <a:rPr lang="it-IT" dirty="0"/>
              <a:t>Assume </a:t>
            </a:r>
            <a:r>
              <a:rPr lang="it-IT" dirty="0" err="1"/>
              <a:t>each</a:t>
            </a:r>
            <a:r>
              <a:rPr lang="it-IT" dirty="0"/>
              <a:t> </a:t>
            </a:r>
            <a:r>
              <a:rPr lang="it-IT" dirty="0" err="1"/>
              <a:t>edge</a:t>
            </a:r>
            <a:r>
              <a:rPr lang="it-IT" dirty="0"/>
              <a:t> </a:t>
            </a:r>
            <a:r>
              <a:rPr lang="it-IT" dirty="0" err="1"/>
              <a:t>is</a:t>
            </a:r>
            <a:r>
              <a:rPr lang="it-IT" dirty="0"/>
              <a:t> a </a:t>
            </a:r>
            <a:r>
              <a:rPr lang="it-IT" dirty="0" err="1"/>
              <a:t>spring</a:t>
            </a:r>
            <a:r>
              <a:rPr lang="it-IT" dirty="0"/>
              <a:t>. </a:t>
            </a:r>
            <a:r>
              <a:rPr lang="it-IT" dirty="0" err="1"/>
              <a:t>Find</a:t>
            </a:r>
            <a:r>
              <a:rPr lang="it-IT" dirty="0"/>
              <a:t> the </a:t>
            </a:r>
            <a:r>
              <a:rPr lang="it-IT" dirty="0" err="1"/>
              <a:t>rest</a:t>
            </a:r>
            <a:r>
              <a:rPr lang="it-IT" dirty="0"/>
              <a:t> position of </a:t>
            </a:r>
            <a:r>
              <a:rPr lang="it-IT" dirty="0" err="1"/>
              <a:t>all</a:t>
            </a:r>
            <a:r>
              <a:rPr lang="it-IT" dirty="0"/>
              <a:t> </a:t>
            </a:r>
            <a:r>
              <a:rPr lang="it-IT" dirty="0" err="1"/>
              <a:t>springs</a:t>
            </a:r>
            <a:endParaRPr lang="it-IT" dirty="0"/>
          </a:p>
          <a:p>
            <a:r>
              <a:rPr lang="it-IT" b="1" i="1" dirty="0" err="1"/>
              <a:t>Barycentric</a:t>
            </a:r>
            <a:r>
              <a:rPr lang="it-IT" b="1" i="1" dirty="0"/>
              <a:t> </a:t>
            </a:r>
            <a:r>
              <a:rPr lang="it-IT" b="1" i="1" dirty="0" err="1"/>
              <a:t>mapping</a:t>
            </a:r>
            <a:r>
              <a:rPr lang="it-IT" b="1" i="1" dirty="0"/>
              <a:t>:</a:t>
            </a:r>
            <a:r>
              <a:rPr lang="it-IT" dirty="0"/>
              <a:t> </a:t>
            </a:r>
            <a:r>
              <a:rPr lang="it-IT" dirty="0" err="1"/>
              <a:t>each</a:t>
            </a:r>
            <a:r>
              <a:rPr lang="it-IT" dirty="0"/>
              <a:t> </a:t>
            </a:r>
            <a:r>
              <a:rPr lang="it-IT" dirty="0" err="1"/>
              <a:t>vertex</a:t>
            </a:r>
            <a:r>
              <a:rPr lang="it-IT" dirty="0"/>
              <a:t> </a:t>
            </a:r>
            <a:r>
              <a:rPr lang="it-IT" dirty="0" err="1"/>
              <a:t>goes</a:t>
            </a:r>
            <a:r>
              <a:rPr lang="it-IT" dirty="0"/>
              <a:t> in the </a:t>
            </a:r>
            <a:r>
              <a:rPr lang="it-IT" dirty="0" err="1"/>
              <a:t>barycenter</a:t>
            </a:r>
            <a:r>
              <a:rPr lang="it-IT" dirty="0"/>
              <a:t> of </a:t>
            </a:r>
            <a:r>
              <a:rPr lang="it-IT" dirty="0" err="1"/>
              <a:t>its</a:t>
            </a:r>
            <a:r>
              <a:rPr lang="it-IT" dirty="0"/>
              <a:t> </a:t>
            </a:r>
            <a:r>
              <a:rPr lang="it-IT" dirty="0" err="1"/>
              <a:t>neighbors</a:t>
            </a:r>
            <a:endParaRPr lang="it-IT" b="1" i="1" dirty="0"/>
          </a:p>
          <a:p>
            <a:endParaRPr lang="it-IT" b="1" i="1" dirty="0"/>
          </a:p>
          <a:p>
            <a:endParaRPr lang="it-IT" b="1" i="1" dirty="0"/>
          </a:p>
          <a:p>
            <a:endParaRPr lang="it-IT" b="1" i="1" dirty="0"/>
          </a:p>
          <a:p>
            <a:endParaRPr lang="it-IT" b="1" i="1" dirty="0"/>
          </a:p>
          <a:p>
            <a:endParaRPr lang="it-IT" b="1" i="1" dirty="0"/>
          </a:p>
        </p:txBody>
      </p:sp>
      <p:sp>
        <p:nvSpPr>
          <p:cNvPr id="11" name="Segnaposto testo 2">
            <a:extLst>
              <a:ext uri="{FF2B5EF4-FFF2-40B4-BE49-F238E27FC236}">
                <a16:creationId xmlns:a16="http://schemas.microsoft.com/office/drawing/2014/main" id="{E02DAF1B-68BE-2243-8E42-E077890178C3}"/>
              </a:ext>
            </a:extLst>
          </p:cNvPr>
          <p:cNvSpPr txBox="1">
            <a:spLocks/>
          </p:cNvSpPr>
          <p:nvPr/>
        </p:nvSpPr>
        <p:spPr>
          <a:xfrm>
            <a:off x="7694901" y="2974005"/>
            <a:ext cx="4044709" cy="2893513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SzPct val="60000"/>
              <a:buFont typeface="Lucida Grande" panose="020B0600040502020204" pitchFamily="34" charset="0"/>
              <a:buChar char="▶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SzPct val="60000"/>
              <a:buFont typeface="Apple Symbols" panose="02000000000000000000" pitchFamily="2" charset="-79"/>
              <a:buChar char="⏤"/>
              <a:defRPr sz="2400" i="1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SzPct val="60000"/>
              <a:buFontTx/>
              <a:buNone/>
              <a:defRPr sz="2000" i="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it-IT" i="1" dirty="0" err="1"/>
              <a:t>theoretical</a:t>
            </a:r>
            <a:r>
              <a:rPr lang="it-IT" i="1" dirty="0"/>
              <a:t>  </a:t>
            </a:r>
            <a:r>
              <a:rPr lang="it-IT" i="1" dirty="0" err="1"/>
              <a:t>guarantees</a:t>
            </a:r>
            <a:r>
              <a:rPr lang="it-IT" i="1" dirty="0"/>
              <a:t> </a:t>
            </a:r>
            <a:br>
              <a:rPr lang="it-IT" i="1" dirty="0"/>
            </a:br>
            <a:r>
              <a:rPr lang="it-IT" i="1" dirty="0"/>
              <a:t>of </a:t>
            </a:r>
            <a:r>
              <a:rPr lang="it-IT" i="1" dirty="0" err="1"/>
              <a:t>correctness</a:t>
            </a:r>
            <a:br>
              <a:rPr lang="it-IT" i="1" dirty="0"/>
            </a:br>
            <a:endParaRPr lang="it-IT" i="1" dirty="0"/>
          </a:p>
          <a:p>
            <a:pPr lvl="1"/>
            <a:r>
              <a:rPr lang="it-IT" i="1" dirty="0" err="1"/>
              <a:t>does</a:t>
            </a:r>
            <a:r>
              <a:rPr lang="it-IT" i="1" dirty="0"/>
              <a:t> </a:t>
            </a:r>
            <a:r>
              <a:rPr lang="it-IT" i="1" dirty="0" err="1"/>
              <a:t>not</a:t>
            </a:r>
            <a:r>
              <a:rPr lang="it-IT" i="1" dirty="0"/>
              <a:t> </a:t>
            </a:r>
            <a:r>
              <a:rPr lang="it-IT" i="1" dirty="0" err="1"/>
              <a:t>extend</a:t>
            </a:r>
            <a:r>
              <a:rPr lang="it-IT" i="1" dirty="0"/>
              <a:t> to 3D</a:t>
            </a:r>
            <a:br>
              <a:rPr lang="it-IT" i="1" dirty="0"/>
            </a:br>
            <a:r>
              <a:rPr lang="it-IT" sz="2000" b="1" i="0" dirty="0"/>
              <a:t>[</a:t>
            </a:r>
            <a:r>
              <a:rPr lang="it-IT" sz="2000" b="1" i="0" dirty="0" err="1"/>
              <a:t>Chilakamarri</a:t>
            </a:r>
            <a:r>
              <a:rPr lang="it-IT" sz="2000" b="1" i="0" dirty="0"/>
              <a:t> et al. 1995, De </a:t>
            </a:r>
            <a:r>
              <a:rPr lang="it-IT" sz="2000" b="1" i="0" dirty="0" err="1"/>
              <a:t>Verdiere</a:t>
            </a:r>
            <a:r>
              <a:rPr lang="it-IT" sz="2000" b="1" i="0" dirty="0"/>
              <a:t> et al. 2003]</a:t>
            </a:r>
          </a:p>
        </p:txBody>
      </p:sp>
      <p:grpSp>
        <p:nvGrpSpPr>
          <p:cNvPr id="6" name="Gruppo 5">
            <a:extLst>
              <a:ext uri="{FF2B5EF4-FFF2-40B4-BE49-F238E27FC236}">
                <a16:creationId xmlns:a16="http://schemas.microsoft.com/office/drawing/2014/main" id="{64937D82-6863-164F-8280-61683778DCED}"/>
              </a:ext>
            </a:extLst>
          </p:cNvPr>
          <p:cNvGrpSpPr/>
          <p:nvPr/>
        </p:nvGrpSpPr>
        <p:grpSpPr>
          <a:xfrm>
            <a:off x="728608" y="2572816"/>
            <a:ext cx="6852104" cy="3671304"/>
            <a:chOff x="728608" y="2572816"/>
            <a:chExt cx="6852104" cy="3671304"/>
          </a:xfrm>
        </p:grpSpPr>
        <p:pic>
          <p:nvPicPr>
            <p:cNvPr id="8" name="Immagine 7">
              <a:extLst>
                <a:ext uri="{FF2B5EF4-FFF2-40B4-BE49-F238E27FC236}">
                  <a16:creationId xmlns:a16="http://schemas.microsoft.com/office/drawing/2014/main" id="{D1AC4356-FB27-D047-A2EA-B12C2294965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8608" y="2572816"/>
              <a:ext cx="2422106" cy="3646715"/>
            </a:xfrm>
            <a:prstGeom prst="rect">
              <a:avLst/>
            </a:prstGeom>
          </p:spPr>
        </p:pic>
        <p:pic>
          <p:nvPicPr>
            <p:cNvPr id="10" name="Immagine 9">
              <a:extLst>
                <a:ext uri="{FF2B5EF4-FFF2-40B4-BE49-F238E27FC236}">
                  <a16:creationId xmlns:a16="http://schemas.microsoft.com/office/drawing/2014/main" id="{573DFAEC-2F57-9948-AC69-EE5AF00284B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933997" y="2597405"/>
              <a:ext cx="3646715" cy="3646715"/>
            </a:xfrm>
            <a:prstGeom prst="rect">
              <a:avLst/>
            </a:prstGeom>
          </p:spPr>
        </p:pic>
        <p:pic>
          <p:nvPicPr>
            <p:cNvPr id="12" name="Immagine 11">
              <a:extLst>
                <a:ext uri="{FF2B5EF4-FFF2-40B4-BE49-F238E27FC236}">
                  <a16:creationId xmlns:a16="http://schemas.microsoft.com/office/drawing/2014/main" id="{BE9F9EFD-10C7-5742-9417-0EED2C5D600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313326" y="4257367"/>
              <a:ext cx="458058" cy="27761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80847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bldLvl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A3B18A9E-7A3F-304E-B69E-A3C073D9686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dirty="0"/>
              <a:t>Tutte </a:t>
            </a:r>
            <a:r>
              <a:rPr lang="it-IT" dirty="0" err="1"/>
              <a:t>embedding</a:t>
            </a:r>
            <a:r>
              <a:rPr lang="it-IT" dirty="0"/>
              <a:t> (3D)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073C6645-F12B-1041-9F36-6914C344537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t-IT" dirty="0" err="1"/>
              <a:t>Does</a:t>
            </a:r>
            <a:r>
              <a:rPr lang="it-IT" dirty="0"/>
              <a:t> </a:t>
            </a:r>
            <a:r>
              <a:rPr lang="it-IT" dirty="0" err="1"/>
              <a:t>not</a:t>
            </a:r>
            <a:r>
              <a:rPr lang="it-IT" dirty="0"/>
              <a:t> </a:t>
            </a:r>
            <a:r>
              <a:rPr lang="it-IT" dirty="0" err="1"/>
              <a:t>extend</a:t>
            </a:r>
            <a:r>
              <a:rPr lang="it-IT" dirty="0"/>
              <a:t> to 3D. </a:t>
            </a:r>
            <a:r>
              <a:rPr lang="it-IT" dirty="0" err="1"/>
              <a:t>Many</a:t>
            </a:r>
            <a:r>
              <a:rPr lang="it-IT" dirty="0"/>
              <a:t> </a:t>
            </a:r>
            <a:r>
              <a:rPr lang="it-IT" dirty="0" err="1"/>
              <a:t>known</a:t>
            </a:r>
            <a:r>
              <a:rPr lang="it-IT" dirty="0"/>
              <a:t> </a:t>
            </a:r>
            <a:r>
              <a:rPr lang="it-IT" dirty="0" err="1"/>
              <a:t>counter</a:t>
            </a:r>
            <a:r>
              <a:rPr lang="it-IT" dirty="0"/>
              <a:t> </a:t>
            </a:r>
            <a:r>
              <a:rPr lang="it-IT" dirty="0" err="1"/>
              <a:t>examples</a:t>
            </a:r>
            <a:r>
              <a:rPr lang="it-IT" dirty="0"/>
              <a:t> </a:t>
            </a:r>
            <a:br>
              <a:rPr lang="it-IT" dirty="0"/>
            </a:br>
            <a:r>
              <a:rPr lang="it-IT" sz="2000" dirty="0"/>
              <a:t>[</a:t>
            </a:r>
            <a:r>
              <a:rPr lang="it-IT" sz="2000" dirty="0" err="1"/>
              <a:t>Chilakamarri</a:t>
            </a:r>
            <a:r>
              <a:rPr lang="it-IT" sz="2000" dirty="0"/>
              <a:t> et al. 1995, De </a:t>
            </a:r>
            <a:r>
              <a:rPr lang="it-IT" sz="2000" dirty="0" err="1"/>
              <a:t>Verdiere</a:t>
            </a:r>
            <a:r>
              <a:rPr lang="it-IT" sz="2000" dirty="0"/>
              <a:t> et al. 2003]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FBB3990C-9A4D-664B-B9F2-7649C4AC3F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755" y="2467627"/>
            <a:ext cx="10432046" cy="3694388"/>
          </a:xfrm>
          <a:prstGeom prst="rect">
            <a:avLst/>
          </a:prstGeom>
        </p:spPr>
      </p:pic>
      <p:grpSp>
        <p:nvGrpSpPr>
          <p:cNvPr id="9" name="Gruppo 8">
            <a:extLst>
              <a:ext uri="{FF2B5EF4-FFF2-40B4-BE49-F238E27FC236}">
                <a16:creationId xmlns:a16="http://schemas.microsoft.com/office/drawing/2014/main" id="{8F5C43C0-700A-0340-80B1-E248A4FC1BE6}"/>
              </a:ext>
            </a:extLst>
          </p:cNvPr>
          <p:cNvGrpSpPr/>
          <p:nvPr/>
        </p:nvGrpSpPr>
        <p:grpSpPr>
          <a:xfrm>
            <a:off x="9594937" y="3583622"/>
            <a:ext cx="1766119" cy="838065"/>
            <a:chOff x="9494729" y="3433310"/>
            <a:chExt cx="1766119" cy="838065"/>
          </a:xfrm>
        </p:grpSpPr>
        <p:sp>
          <p:nvSpPr>
            <p:cNvPr id="6" name="Rettangolo 5">
              <a:extLst>
                <a:ext uri="{FF2B5EF4-FFF2-40B4-BE49-F238E27FC236}">
                  <a16:creationId xmlns:a16="http://schemas.microsoft.com/office/drawing/2014/main" id="{4A9BB5E4-8327-834F-AF8E-6FA68AF19D2F}"/>
                </a:ext>
              </a:extLst>
            </p:cNvPr>
            <p:cNvSpPr/>
            <p:nvPr/>
          </p:nvSpPr>
          <p:spPr>
            <a:xfrm>
              <a:off x="10166831" y="3433310"/>
              <a:ext cx="1094017" cy="6463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it-IT" b="1" dirty="0" err="1">
                  <a:solidFill>
                    <a:srgbClr val="C00000"/>
                  </a:solidFill>
                </a:rPr>
                <a:t>collapsed</a:t>
              </a:r>
              <a:endParaRPr lang="it-IT" b="1" dirty="0">
                <a:solidFill>
                  <a:srgbClr val="C00000"/>
                </a:solidFill>
              </a:endParaRPr>
            </a:p>
            <a:p>
              <a:pPr algn="ctr"/>
              <a:r>
                <a:rPr lang="it-IT" b="1" dirty="0" err="1">
                  <a:solidFill>
                    <a:srgbClr val="C00000"/>
                  </a:solidFill>
                </a:rPr>
                <a:t>edge</a:t>
              </a:r>
              <a:r>
                <a:rPr lang="it-IT" b="1" dirty="0">
                  <a:solidFill>
                    <a:srgbClr val="C00000"/>
                  </a:solidFill>
                </a:rPr>
                <a:t>!!</a:t>
              </a:r>
            </a:p>
          </p:txBody>
        </p:sp>
        <p:cxnSp>
          <p:nvCxnSpPr>
            <p:cNvPr id="8" name="Connettore 1 7">
              <a:extLst>
                <a:ext uri="{FF2B5EF4-FFF2-40B4-BE49-F238E27FC236}">
                  <a16:creationId xmlns:a16="http://schemas.microsoft.com/office/drawing/2014/main" id="{670782AF-5B16-0341-B613-65E4B2CF33A1}"/>
                </a:ext>
              </a:extLst>
            </p:cNvPr>
            <p:cNvCxnSpPr/>
            <p:nvPr/>
          </p:nvCxnSpPr>
          <p:spPr>
            <a:xfrm flipH="1">
              <a:off x="9494729" y="3845490"/>
              <a:ext cx="814192" cy="425885"/>
            </a:xfrm>
            <a:prstGeom prst="line">
              <a:avLst/>
            </a:prstGeom>
            <a:ln w="19050">
              <a:solidFill>
                <a:srgbClr val="C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7" name="Gruppo 6">
            <a:extLst>
              <a:ext uri="{FF2B5EF4-FFF2-40B4-BE49-F238E27FC236}">
                <a16:creationId xmlns:a16="http://schemas.microsoft.com/office/drawing/2014/main" id="{5F2D83E4-BEAA-9341-AFC9-3F6E2FA0001F}"/>
              </a:ext>
            </a:extLst>
          </p:cNvPr>
          <p:cNvGrpSpPr/>
          <p:nvPr/>
        </p:nvGrpSpPr>
        <p:grpSpPr>
          <a:xfrm>
            <a:off x="2913680" y="2183691"/>
            <a:ext cx="4664990" cy="4062126"/>
            <a:chOff x="2913680" y="2183691"/>
            <a:chExt cx="4664990" cy="4062126"/>
          </a:xfrm>
          <a:solidFill>
            <a:schemeClr val="bg1"/>
          </a:solidFill>
        </p:grpSpPr>
        <p:sp>
          <p:nvSpPr>
            <p:cNvPr id="4" name="Rettangolo 3">
              <a:extLst>
                <a:ext uri="{FF2B5EF4-FFF2-40B4-BE49-F238E27FC236}">
                  <a16:creationId xmlns:a16="http://schemas.microsoft.com/office/drawing/2014/main" id="{D18B591D-139E-AC4F-BAD3-47F10DFD8C45}"/>
                </a:ext>
              </a:extLst>
            </p:cNvPr>
            <p:cNvSpPr/>
            <p:nvPr/>
          </p:nvSpPr>
          <p:spPr>
            <a:xfrm>
              <a:off x="2913680" y="2183691"/>
              <a:ext cx="3502618" cy="1322441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0" name="Rettangolo 9">
              <a:extLst>
                <a:ext uri="{FF2B5EF4-FFF2-40B4-BE49-F238E27FC236}">
                  <a16:creationId xmlns:a16="http://schemas.microsoft.com/office/drawing/2014/main" id="{6716C4E8-39CB-FA48-BD00-84B2B4B26418}"/>
                </a:ext>
              </a:extLst>
            </p:cNvPr>
            <p:cNvSpPr/>
            <p:nvPr/>
          </p:nvSpPr>
          <p:spPr>
            <a:xfrm>
              <a:off x="3850485" y="3188497"/>
              <a:ext cx="3728185" cy="3057320"/>
            </a:xfrm>
            <a:custGeom>
              <a:avLst/>
              <a:gdLst>
                <a:gd name="connsiteX0" fmla="*/ 0 w 3511209"/>
                <a:gd name="connsiteY0" fmla="*/ 0 h 1615977"/>
                <a:gd name="connsiteX1" fmla="*/ 3511209 w 3511209"/>
                <a:gd name="connsiteY1" fmla="*/ 0 h 1615977"/>
                <a:gd name="connsiteX2" fmla="*/ 3511209 w 3511209"/>
                <a:gd name="connsiteY2" fmla="*/ 1615977 h 1615977"/>
                <a:gd name="connsiteX3" fmla="*/ 0 w 3511209"/>
                <a:gd name="connsiteY3" fmla="*/ 1615977 h 1615977"/>
                <a:gd name="connsiteX4" fmla="*/ 0 w 3511209"/>
                <a:gd name="connsiteY4" fmla="*/ 0 h 1615977"/>
                <a:gd name="connsiteX0" fmla="*/ 1487837 w 3511209"/>
                <a:gd name="connsiteY0" fmla="*/ 0 h 3103815"/>
                <a:gd name="connsiteX1" fmla="*/ 3511209 w 3511209"/>
                <a:gd name="connsiteY1" fmla="*/ 1487838 h 3103815"/>
                <a:gd name="connsiteX2" fmla="*/ 3511209 w 3511209"/>
                <a:gd name="connsiteY2" fmla="*/ 3103815 h 3103815"/>
                <a:gd name="connsiteX3" fmla="*/ 0 w 3511209"/>
                <a:gd name="connsiteY3" fmla="*/ 3103815 h 3103815"/>
                <a:gd name="connsiteX4" fmla="*/ 1487837 w 3511209"/>
                <a:gd name="connsiteY4" fmla="*/ 0 h 3103815"/>
                <a:gd name="connsiteX0" fmla="*/ 1487837 w 3511209"/>
                <a:gd name="connsiteY0" fmla="*/ 0 h 3103815"/>
                <a:gd name="connsiteX1" fmla="*/ 2379833 w 3511209"/>
                <a:gd name="connsiteY1" fmla="*/ 170482 h 3103815"/>
                <a:gd name="connsiteX2" fmla="*/ 3511209 w 3511209"/>
                <a:gd name="connsiteY2" fmla="*/ 3103815 h 3103815"/>
                <a:gd name="connsiteX3" fmla="*/ 0 w 3511209"/>
                <a:gd name="connsiteY3" fmla="*/ 3103815 h 3103815"/>
                <a:gd name="connsiteX4" fmla="*/ 1487837 w 3511209"/>
                <a:gd name="connsiteY4" fmla="*/ 0 h 3103815"/>
                <a:gd name="connsiteX0" fmla="*/ 1487837 w 3573202"/>
                <a:gd name="connsiteY0" fmla="*/ 0 h 3103815"/>
                <a:gd name="connsiteX1" fmla="*/ 2379833 w 3573202"/>
                <a:gd name="connsiteY1" fmla="*/ 170482 h 3103815"/>
                <a:gd name="connsiteX2" fmla="*/ 3573202 w 3573202"/>
                <a:gd name="connsiteY2" fmla="*/ 2173916 h 3103815"/>
                <a:gd name="connsiteX3" fmla="*/ 0 w 3573202"/>
                <a:gd name="connsiteY3" fmla="*/ 3103815 h 3103815"/>
                <a:gd name="connsiteX4" fmla="*/ 1487837 w 3573202"/>
                <a:gd name="connsiteY4" fmla="*/ 0 h 3103815"/>
                <a:gd name="connsiteX0" fmla="*/ 1642820 w 3728185"/>
                <a:gd name="connsiteY0" fmla="*/ 0 h 2328900"/>
                <a:gd name="connsiteX1" fmla="*/ 2534816 w 3728185"/>
                <a:gd name="connsiteY1" fmla="*/ 170482 h 2328900"/>
                <a:gd name="connsiteX2" fmla="*/ 3728185 w 3728185"/>
                <a:gd name="connsiteY2" fmla="*/ 2173916 h 2328900"/>
                <a:gd name="connsiteX3" fmla="*/ 0 w 3728185"/>
                <a:gd name="connsiteY3" fmla="*/ 2328900 h 2328900"/>
                <a:gd name="connsiteX4" fmla="*/ 1642820 w 3728185"/>
                <a:gd name="connsiteY4" fmla="*/ 0 h 2328900"/>
                <a:gd name="connsiteX0" fmla="*/ 1642820 w 3728185"/>
                <a:gd name="connsiteY0" fmla="*/ 0 h 2328900"/>
                <a:gd name="connsiteX1" fmla="*/ 2534816 w 3728185"/>
                <a:gd name="connsiteY1" fmla="*/ 170482 h 2328900"/>
                <a:gd name="connsiteX2" fmla="*/ 3728185 w 3728185"/>
                <a:gd name="connsiteY2" fmla="*/ 2173916 h 2328900"/>
                <a:gd name="connsiteX3" fmla="*/ 1666912 w 3728185"/>
                <a:gd name="connsiteY3" fmla="*/ 2251408 h 2328900"/>
                <a:gd name="connsiteX4" fmla="*/ 0 w 3728185"/>
                <a:gd name="connsiteY4" fmla="*/ 2328900 h 2328900"/>
                <a:gd name="connsiteX5" fmla="*/ 1642820 w 3728185"/>
                <a:gd name="connsiteY5" fmla="*/ 0 h 2328900"/>
                <a:gd name="connsiteX0" fmla="*/ 1642820 w 3728185"/>
                <a:gd name="connsiteY0" fmla="*/ 0 h 3057320"/>
                <a:gd name="connsiteX1" fmla="*/ 2534816 w 3728185"/>
                <a:gd name="connsiteY1" fmla="*/ 170482 h 3057320"/>
                <a:gd name="connsiteX2" fmla="*/ 3728185 w 3728185"/>
                <a:gd name="connsiteY2" fmla="*/ 2173916 h 3057320"/>
                <a:gd name="connsiteX3" fmla="*/ 1031482 w 3728185"/>
                <a:gd name="connsiteY3" fmla="*/ 3057320 h 3057320"/>
                <a:gd name="connsiteX4" fmla="*/ 0 w 3728185"/>
                <a:gd name="connsiteY4" fmla="*/ 2328900 h 3057320"/>
                <a:gd name="connsiteX5" fmla="*/ 1642820 w 3728185"/>
                <a:gd name="connsiteY5" fmla="*/ 0 h 3057320"/>
                <a:gd name="connsiteX0" fmla="*/ 1642820 w 3728185"/>
                <a:gd name="connsiteY0" fmla="*/ 0 h 3057320"/>
                <a:gd name="connsiteX1" fmla="*/ 2534816 w 3728185"/>
                <a:gd name="connsiteY1" fmla="*/ 170482 h 3057320"/>
                <a:gd name="connsiteX2" fmla="*/ 3728185 w 3728185"/>
                <a:gd name="connsiteY2" fmla="*/ 2173916 h 3057320"/>
                <a:gd name="connsiteX3" fmla="*/ 2937773 w 3728185"/>
                <a:gd name="connsiteY3" fmla="*/ 2452886 h 3057320"/>
                <a:gd name="connsiteX4" fmla="*/ 1031482 w 3728185"/>
                <a:gd name="connsiteY4" fmla="*/ 3057320 h 3057320"/>
                <a:gd name="connsiteX5" fmla="*/ 0 w 3728185"/>
                <a:gd name="connsiteY5" fmla="*/ 2328900 h 3057320"/>
                <a:gd name="connsiteX6" fmla="*/ 1642820 w 3728185"/>
                <a:gd name="connsiteY6" fmla="*/ 0 h 3057320"/>
                <a:gd name="connsiteX0" fmla="*/ 1642820 w 3728185"/>
                <a:gd name="connsiteY0" fmla="*/ 0 h 3057320"/>
                <a:gd name="connsiteX1" fmla="*/ 2534816 w 3728185"/>
                <a:gd name="connsiteY1" fmla="*/ 170482 h 3057320"/>
                <a:gd name="connsiteX2" fmla="*/ 3728185 w 3728185"/>
                <a:gd name="connsiteY2" fmla="*/ 2173916 h 3057320"/>
                <a:gd name="connsiteX3" fmla="*/ 3123753 w 3728185"/>
                <a:gd name="connsiteY3" fmla="*/ 2964330 h 3057320"/>
                <a:gd name="connsiteX4" fmla="*/ 1031482 w 3728185"/>
                <a:gd name="connsiteY4" fmla="*/ 3057320 h 3057320"/>
                <a:gd name="connsiteX5" fmla="*/ 0 w 3728185"/>
                <a:gd name="connsiteY5" fmla="*/ 2328900 h 3057320"/>
                <a:gd name="connsiteX6" fmla="*/ 1642820 w 3728185"/>
                <a:gd name="connsiteY6" fmla="*/ 0 h 3057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728185" h="3057320">
                  <a:moveTo>
                    <a:pt x="1642820" y="0"/>
                  </a:moveTo>
                  <a:lnTo>
                    <a:pt x="2534816" y="170482"/>
                  </a:lnTo>
                  <a:lnTo>
                    <a:pt x="3728185" y="2173916"/>
                  </a:lnTo>
                  <a:lnTo>
                    <a:pt x="3123753" y="2964330"/>
                  </a:lnTo>
                  <a:lnTo>
                    <a:pt x="1031482" y="3057320"/>
                  </a:lnTo>
                  <a:lnTo>
                    <a:pt x="0" y="2328900"/>
                  </a:lnTo>
                  <a:lnTo>
                    <a:pt x="1642820" y="0"/>
                  </a:lnTo>
                  <a:close/>
                </a:path>
              </a:pathLst>
            </a:custGeom>
            <a:grpFill/>
            <a:ln w="1905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</p:grpSp>
      <p:grpSp>
        <p:nvGrpSpPr>
          <p:cNvPr id="15" name="Gruppo 14">
            <a:extLst>
              <a:ext uri="{FF2B5EF4-FFF2-40B4-BE49-F238E27FC236}">
                <a16:creationId xmlns:a16="http://schemas.microsoft.com/office/drawing/2014/main" id="{7037D8C2-08B2-CC43-8ADE-814F569C25F0}"/>
              </a:ext>
            </a:extLst>
          </p:cNvPr>
          <p:cNvGrpSpPr/>
          <p:nvPr/>
        </p:nvGrpSpPr>
        <p:grpSpPr>
          <a:xfrm>
            <a:off x="6516111" y="1887248"/>
            <a:ext cx="4680490" cy="4403090"/>
            <a:chOff x="2867185" y="2106200"/>
            <a:chExt cx="4680490" cy="4403090"/>
          </a:xfrm>
          <a:solidFill>
            <a:schemeClr val="bg1"/>
          </a:solidFill>
        </p:grpSpPr>
        <p:sp>
          <p:nvSpPr>
            <p:cNvPr id="16" name="Rettangolo 15">
              <a:extLst>
                <a:ext uri="{FF2B5EF4-FFF2-40B4-BE49-F238E27FC236}">
                  <a16:creationId xmlns:a16="http://schemas.microsoft.com/office/drawing/2014/main" id="{A8CDE4CA-94AE-EA45-8D7D-A4E15DD789E9}"/>
                </a:ext>
              </a:extLst>
            </p:cNvPr>
            <p:cNvSpPr/>
            <p:nvPr/>
          </p:nvSpPr>
          <p:spPr>
            <a:xfrm>
              <a:off x="2867185" y="2106200"/>
              <a:ext cx="3998563" cy="1709899"/>
            </a:xfrm>
            <a:custGeom>
              <a:avLst/>
              <a:gdLst>
                <a:gd name="connsiteX0" fmla="*/ 0 w 3502618"/>
                <a:gd name="connsiteY0" fmla="*/ 0 h 1322441"/>
                <a:gd name="connsiteX1" fmla="*/ 3502618 w 3502618"/>
                <a:gd name="connsiteY1" fmla="*/ 0 h 1322441"/>
                <a:gd name="connsiteX2" fmla="*/ 3502618 w 3502618"/>
                <a:gd name="connsiteY2" fmla="*/ 1322441 h 1322441"/>
                <a:gd name="connsiteX3" fmla="*/ 0 w 3502618"/>
                <a:gd name="connsiteY3" fmla="*/ 1322441 h 1322441"/>
                <a:gd name="connsiteX4" fmla="*/ 0 w 3502618"/>
                <a:gd name="connsiteY4" fmla="*/ 0 h 1322441"/>
                <a:gd name="connsiteX0" fmla="*/ 46495 w 3549113"/>
                <a:gd name="connsiteY0" fmla="*/ 0 h 1585912"/>
                <a:gd name="connsiteX1" fmla="*/ 3549113 w 3549113"/>
                <a:gd name="connsiteY1" fmla="*/ 0 h 1585912"/>
                <a:gd name="connsiteX2" fmla="*/ 3549113 w 3549113"/>
                <a:gd name="connsiteY2" fmla="*/ 1322441 h 1585912"/>
                <a:gd name="connsiteX3" fmla="*/ 0 w 3549113"/>
                <a:gd name="connsiteY3" fmla="*/ 1585912 h 1585912"/>
                <a:gd name="connsiteX4" fmla="*/ 46495 w 3549113"/>
                <a:gd name="connsiteY4" fmla="*/ 0 h 1585912"/>
                <a:gd name="connsiteX0" fmla="*/ 108488 w 3549113"/>
                <a:gd name="connsiteY0" fmla="*/ 201478 h 1585912"/>
                <a:gd name="connsiteX1" fmla="*/ 3549113 w 3549113"/>
                <a:gd name="connsiteY1" fmla="*/ 0 h 1585912"/>
                <a:gd name="connsiteX2" fmla="*/ 3549113 w 3549113"/>
                <a:gd name="connsiteY2" fmla="*/ 1322441 h 1585912"/>
                <a:gd name="connsiteX3" fmla="*/ 0 w 3549113"/>
                <a:gd name="connsiteY3" fmla="*/ 1585912 h 1585912"/>
                <a:gd name="connsiteX4" fmla="*/ 108488 w 3549113"/>
                <a:gd name="connsiteY4" fmla="*/ 201478 h 1585912"/>
                <a:gd name="connsiteX0" fmla="*/ 108488 w 3936570"/>
                <a:gd name="connsiteY0" fmla="*/ 201478 h 1632408"/>
                <a:gd name="connsiteX1" fmla="*/ 3549113 w 3936570"/>
                <a:gd name="connsiteY1" fmla="*/ 0 h 1632408"/>
                <a:gd name="connsiteX2" fmla="*/ 3936570 w 3936570"/>
                <a:gd name="connsiteY2" fmla="*/ 1632408 h 1632408"/>
                <a:gd name="connsiteX3" fmla="*/ 0 w 3936570"/>
                <a:gd name="connsiteY3" fmla="*/ 1585912 h 1632408"/>
                <a:gd name="connsiteX4" fmla="*/ 108488 w 3936570"/>
                <a:gd name="connsiteY4" fmla="*/ 201478 h 1632408"/>
                <a:gd name="connsiteX0" fmla="*/ 108488 w 3998563"/>
                <a:gd name="connsiteY0" fmla="*/ 278969 h 1709899"/>
                <a:gd name="connsiteX1" fmla="*/ 3998563 w 3998563"/>
                <a:gd name="connsiteY1" fmla="*/ 0 h 1709899"/>
                <a:gd name="connsiteX2" fmla="*/ 3936570 w 3998563"/>
                <a:gd name="connsiteY2" fmla="*/ 1709899 h 1709899"/>
                <a:gd name="connsiteX3" fmla="*/ 0 w 3998563"/>
                <a:gd name="connsiteY3" fmla="*/ 1663403 h 1709899"/>
                <a:gd name="connsiteX4" fmla="*/ 108488 w 3998563"/>
                <a:gd name="connsiteY4" fmla="*/ 278969 h 1709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98563" h="1709899">
                  <a:moveTo>
                    <a:pt x="108488" y="278969"/>
                  </a:moveTo>
                  <a:lnTo>
                    <a:pt x="3998563" y="0"/>
                  </a:lnTo>
                  <a:lnTo>
                    <a:pt x="3936570" y="1709899"/>
                  </a:lnTo>
                  <a:lnTo>
                    <a:pt x="0" y="1663403"/>
                  </a:lnTo>
                  <a:lnTo>
                    <a:pt x="108488" y="278969"/>
                  </a:lnTo>
                  <a:close/>
                </a:path>
              </a:pathLst>
            </a:custGeom>
            <a:grpFill/>
            <a:ln w="1905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7" name="Rettangolo 9">
              <a:extLst>
                <a:ext uri="{FF2B5EF4-FFF2-40B4-BE49-F238E27FC236}">
                  <a16:creationId xmlns:a16="http://schemas.microsoft.com/office/drawing/2014/main" id="{F3A5197F-4DAC-764D-9259-1FC858E9E89D}"/>
                </a:ext>
              </a:extLst>
            </p:cNvPr>
            <p:cNvSpPr/>
            <p:nvPr/>
          </p:nvSpPr>
          <p:spPr>
            <a:xfrm>
              <a:off x="3896982" y="3157502"/>
              <a:ext cx="3650693" cy="3351788"/>
            </a:xfrm>
            <a:custGeom>
              <a:avLst/>
              <a:gdLst>
                <a:gd name="connsiteX0" fmla="*/ 0 w 3511209"/>
                <a:gd name="connsiteY0" fmla="*/ 0 h 1615977"/>
                <a:gd name="connsiteX1" fmla="*/ 3511209 w 3511209"/>
                <a:gd name="connsiteY1" fmla="*/ 0 h 1615977"/>
                <a:gd name="connsiteX2" fmla="*/ 3511209 w 3511209"/>
                <a:gd name="connsiteY2" fmla="*/ 1615977 h 1615977"/>
                <a:gd name="connsiteX3" fmla="*/ 0 w 3511209"/>
                <a:gd name="connsiteY3" fmla="*/ 1615977 h 1615977"/>
                <a:gd name="connsiteX4" fmla="*/ 0 w 3511209"/>
                <a:gd name="connsiteY4" fmla="*/ 0 h 1615977"/>
                <a:gd name="connsiteX0" fmla="*/ 1487837 w 3511209"/>
                <a:gd name="connsiteY0" fmla="*/ 0 h 3103815"/>
                <a:gd name="connsiteX1" fmla="*/ 3511209 w 3511209"/>
                <a:gd name="connsiteY1" fmla="*/ 1487838 h 3103815"/>
                <a:gd name="connsiteX2" fmla="*/ 3511209 w 3511209"/>
                <a:gd name="connsiteY2" fmla="*/ 3103815 h 3103815"/>
                <a:gd name="connsiteX3" fmla="*/ 0 w 3511209"/>
                <a:gd name="connsiteY3" fmla="*/ 3103815 h 3103815"/>
                <a:gd name="connsiteX4" fmla="*/ 1487837 w 3511209"/>
                <a:gd name="connsiteY4" fmla="*/ 0 h 3103815"/>
                <a:gd name="connsiteX0" fmla="*/ 1487837 w 3511209"/>
                <a:gd name="connsiteY0" fmla="*/ 0 h 3103815"/>
                <a:gd name="connsiteX1" fmla="*/ 2379833 w 3511209"/>
                <a:gd name="connsiteY1" fmla="*/ 170482 h 3103815"/>
                <a:gd name="connsiteX2" fmla="*/ 3511209 w 3511209"/>
                <a:gd name="connsiteY2" fmla="*/ 3103815 h 3103815"/>
                <a:gd name="connsiteX3" fmla="*/ 0 w 3511209"/>
                <a:gd name="connsiteY3" fmla="*/ 3103815 h 3103815"/>
                <a:gd name="connsiteX4" fmla="*/ 1487837 w 3511209"/>
                <a:gd name="connsiteY4" fmla="*/ 0 h 3103815"/>
                <a:gd name="connsiteX0" fmla="*/ 1487837 w 3573202"/>
                <a:gd name="connsiteY0" fmla="*/ 0 h 3103815"/>
                <a:gd name="connsiteX1" fmla="*/ 2379833 w 3573202"/>
                <a:gd name="connsiteY1" fmla="*/ 170482 h 3103815"/>
                <a:gd name="connsiteX2" fmla="*/ 3573202 w 3573202"/>
                <a:gd name="connsiteY2" fmla="*/ 2173916 h 3103815"/>
                <a:gd name="connsiteX3" fmla="*/ 0 w 3573202"/>
                <a:gd name="connsiteY3" fmla="*/ 3103815 h 3103815"/>
                <a:gd name="connsiteX4" fmla="*/ 1487837 w 3573202"/>
                <a:gd name="connsiteY4" fmla="*/ 0 h 3103815"/>
                <a:gd name="connsiteX0" fmla="*/ 1642820 w 3728185"/>
                <a:gd name="connsiteY0" fmla="*/ 0 h 2328900"/>
                <a:gd name="connsiteX1" fmla="*/ 2534816 w 3728185"/>
                <a:gd name="connsiteY1" fmla="*/ 170482 h 2328900"/>
                <a:gd name="connsiteX2" fmla="*/ 3728185 w 3728185"/>
                <a:gd name="connsiteY2" fmla="*/ 2173916 h 2328900"/>
                <a:gd name="connsiteX3" fmla="*/ 0 w 3728185"/>
                <a:gd name="connsiteY3" fmla="*/ 2328900 h 2328900"/>
                <a:gd name="connsiteX4" fmla="*/ 1642820 w 3728185"/>
                <a:gd name="connsiteY4" fmla="*/ 0 h 2328900"/>
                <a:gd name="connsiteX0" fmla="*/ 1642820 w 3728185"/>
                <a:gd name="connsiteY0" fmla="*/ 0 h 2328900"/>
                <a:gd name="connsiteX1" fmla="*/ 2534816 w 3728185"/>
                <a:gd name="connsiteY1" fmla="*/ 170482 h 2328900"/>
                <a:gd name="connsiteX2" fmla="*/ 3728185 w 3728185"/>
                <a:gd name="connsiteY2" fmla="*/ 2173916 h 2328900"/>
                <a:gd name="connsiteX3" fmla="*/ 1666912 w 3728185"/>
                <a:gd name="connsiteY3" fmla="*/ 2251408 h 2328900"/>
                <a:gd name="connsiteX4" fmla="*/ 0 w 3728185"/>
                <a:gd name="connsiteY4" fmla="*/ 2328900 h 2328900"/>
                <a:gd name="connsiteX5" fmla="*/ 1642820 w 3728185"/>
                <a:gd name="connsiteY5" fmla="*/ 0 h 2328900"/>
                <a:gd name="connsiteX0" fmla="*/ 1642820 w 3728185"/>
                <a:gd name="connsiteY0" fmla="*/ 0 h 3057320"/>
                <a:gd name="connsiteX1" fmla="*/ 2534816 w 3728185"/>
                <a:gd name="connsiteY1" fmla="*/ 170482 h 3057320"/>
                <a:gd name="connsiteX2" fmla="*/ 3728185 w 3728185"/>
                <a:gd name="connsiteY2" fmla="*/ 2173916 h 3057320"/>
                <a:gd name="connsiteX3" fmla="*/ 1031482 w 3728185"/>
                <a:gd name="connsiteY3" fmla="*/ 3057320 h 3057320"/>
                <a:gd name="connsiteX4" fmla="*/ 0 w 3728185"/>
                <a:gd name="connsiteY4" fmla="*/ 2328900 h 3057320"/>
                <a:gd name="connsiteX5" fmla="*/ 1642820 w 3728185"/>
                <a:gd name="connsiteY5" fmla="*/ 0 h 3057320"/>
                <a:gd name="connsiteX0" fmla="*/ 1642820 w 3728185"/>
                <a:gd name="connsiteY0" fmla="*/ 0 h 3057320"/>
                <a:gd name="connsiteX1" fmla="*/ 2534816 w 3728185"/>
                <a:gd name="connsiteY1" fmla="*/ 170482 h 3057320"/>
                <a:gd name="connsiteX2" fmla="*/ 3728185 w 3728185"/>
                <a:gd name="connsiteY2" fmla="*/ 2173916 h 3057320"/>
                <a:gd name="connsiteX3" fmla="*/ 2937773 w 3728185"/>
                <a:gd name="connsiteY3" fmla="*/ 2452886 h 3057320"/>
                <a:gd name="connsiteX4" fmla="*/ 1031482 w 3728185"/>
                <a:gd name="connsiteY4" fmla="*/ 3057320 h 3057320"/>
                <a:gd name="connsiteX5" fmla="*/ 0 w 3728185"/>
                <a:gd name="connsiteY5" fmla="*/ 2328900 h 3057320"/>
                <a:gd name="connsiteX6" fmla="*/ 1642820 w 3728185"/>
                <a:gd name="connsiteY6" fmla="*/ 0 h 3057320"/>
                <a:gd name="connsiteX0" fmla="*/ 1642820 w 3728185"/>
                <a:gd name="connsiteY0" fmla="*/ 0 h 3057320"/>
                <a:gd name="connsiteX1" fmla="*/ 2534816 w 3728185"/>
                <a:gd name="connsiteY1" fmla="*/ 170482 h 3057320"/>
                <a:gd name="connsiteX2" fmla="*/ 3728185 w 3728185"/>
                <a:gd name="connsiteY2" fmla="*/ 2173916 h 3057320"/>
                <a:gd name="connsiteX3" fmla="*/ 3123753 w 3728185"/>
                <a:gd name="connsiteY3" fmla="*/ 2964330 h 3057320"/>
                <a:gd name="connsiteX4" fmla="*/ 1031482 w 3728185"/>
                <a:gd name="connsiteY4" fmla="*/ 3057320 h 3057320"/>
                <a:gd name="connsiteX5" fmla="*/ 0 w 3728185"/>
                <a:gd name="connsiteY5" fmla="*/ 2328900 h 3057320"/>
                <a:gd name="connsiteX6" fmla="*/ 1642820 w 3728185"/>
                <a:gd name="connsiteY6" fmla="*/ 0 h 3057320"/>
                <a:gd name="connsiteX0" fmla="*/ 1642820 w 3728185"/>
                <a:gd name="connsiteY0" fmla="*/ 0 h 3336289"/>
                <a:gd name="connsiteX1" fmla="*/ 2534816 w 3728185"/>
                <a:gd name="connsiteY1" fmla="*/ 170482 h 3336289"/>
                <a:gd name="connsiteX2" fmla="*/ 3728185 w 3728185"/>
                <a:gd name="connsiteY2" fmla="*/ 2173916 h 3336289"/>
                <a:gd name="connsiteX3" fmla="*/ 3154750 w 3728185"/>
                <a:gd name="connsiteY3" fmla="*/ 3336289 h 3336289"/>
                <a:gd name="connsiteX4" fmla="*/ 1031482 w 3728185"/>
                <a:gd name="connsiteY4" fmla="*/ 3057320 h 3336289"/>
                <a:gd name="connsiteX5" fmla="*/ 0 w 3728185"/>
                <a:gd name="connsiteY5" fmla="*/ 2328900 h 3336289"/>
                <a:gd name="connsiteX6" fmla="*/ 1642820 w 3728185"/>
                <a:gd name="connsiteY6" fmla="*/ 0 h 3336289"/>
                <a:gd name="connsiteX0" fmla="*/ 1642820 w 3728185"/>
                <a:gd name="connsiteY0" fmla="*/ 0 h 3351788"/>
                <a:gd name="connsiteX1" fmla="*/ 2534816 w 3728185"/>
                <a:gd name="connsiteY1" fmla="*/ 170482 h 3351788"/>
                <a:gd name="connsiteX2" fmla="*/ 3728185 w 3728185"/>
                <a:gd name="connsiteY2" fmla="*/ 2173916 h 3351788"/>
                <a:gd name="connsiteX3" fmla="*/ 3154750 w 3728185"/>
                <a:gd name="connsiteY3" fmla="*/ 3336289 h 3351788"/>
                <a:gd name="connsiteX4" fmla="*/ 1015984 w 3728185"/>
                <a:gd name="connsiteY4" fmla="*/ 3351788 h 3351788"/>
                <a:gd name="connsiteX5" fmla="*/ 0 w 3728185"/>
                <a:gd name="connsiteY5" fmla="*/ 2328900 h 3351788"/>
                <a:gd name="connsiteX6" fmla="*/ 1642820 w 3728185"/>
                <a:gd name="connsiteY6" fmla="*/ 0 h 3351788"/>
                <a:gd name="connsiteX0" fmla="*/ 1611823 w 3697188"/>
                <a:gd name="connsiteY0" fmla="*/ 0 h 3351788"/>
                <a:gd name="connsiteX1" fmla="*/ 2503819 w 3697188"/>
                <a:gd name="connsiteY1" fmla="*/ 170482 h 3351788"/>
                <a:gd name="connsiteX2" fmla="*/ 3697188 w 3697188"/>
                <a:gd name="connsiteY2" fmla="*/ 2173916 h 3351788"/>
                <a:gd name="connsiteX3" fmla="*/ 3123753 w 3697188"/>
                <a:gd name="connsiteY3" fmla="*/ 3336289 h 3351788"/>
                <a:gd name="connsiteX4" fmla="*/ 984987 w 3697188"/>
                <a:gd name="connsiteY4" fmla="*/ 3351788 h 3351788"/>
                <a:gd name="connsiteX5" fmla="*/ 0 w 3697188"/>
                <a:gd name="connsiteY5" fmla="*/ 2282405 h 3351788"/>
                <a:gd name="connsiteX6" fmla="*/ 1611823 w 3697188"/>
                <a:gd name="connsiteY6" fmla="*/ 0 h 3351788"/>
                <a:gd name="connsiteX0" fmla="*/ 1658318 w 3743683"/>
                <a:gd name="connsiteY0" fmla="*/ 0 h 3351788"/>
                <a:gd name="connsiteX1" fmla="*/ 2550314 w 3743683"/>
                <a:gd name="connsiteY1" fmla="*/ 170482 h 3351788"/>
                <a:gd name="connsiteX2" fmla="*/ 3743683 w 3743683"/>
                <a:gd name="connsiteY2" fmla="*/ 2173916 h 3351788"/>
                <a:gd name="connsiteX3" fmla="*/ 3170248 w 3743683"/>
                <a:gd name="connsiteY3" fmla="*/ 3336289 h 3351788"/>
                <a:gd name="connsiteX4" fmla="*/ 1031482 w 3743683"/>
                <a:gd name="connsiteY4" fmla="*/ 3351788 h 3351788"/>
                <a:gd name="connsiteX5" fmla="*/ 0 w 3743683"/>
                <a:gd name="connsiteY5" fmla="*/ 2018934 h 3351788"/>
                <a:gd name="connsiteX6" fmla="*/ 1658318 w 3743683"/>
                <a:gd name="connsiteY6" fmla="*/ 0 h 3351788"/>
                <a:gd name="connsiteX0" fmla="*/ 1611823 w 3697188"/>
                <a:gd name="connsiteY0" fmla="*/ 0 h 3351788"/>
                <a:gd name="connsiteX1" fmla="*/ 2503819 w 3697188"/>
                <a:gd name="connsiteY1" fmla="*/ 170482 h 3351788"/>
                <a:gd name="connsiteX2" fmla="*/ 3697188 w 3697188"/>
                <a:gd name="connsiteY2" fmla="*/ 2173916 h 3351788"/>
                <a:gd name="connsiteX3" fmla="*/ 3123753 w 3697188"/>
                <a:gd name="connsiteY3" fmla="*/ 3336289 h 3351788"/>
                <a:gd name="connsiteX4" fmla="*/ 984987 w 3697188"/>
                <a:gd name="connsiteY4" fmla="*/ 3351788 h 3351788"/>
                <a:gd name="connsiteX5" fmla="*/ 0 w 3697188"/>
                <a:gd name="connsiteY5" fmla="*/ 2266907 h 3351788"/>
                <a:gd name="connsiteX6" fmla="*/ 1611823 w 3697188"/>
                <a:gd name="connsiteY6" fmla="*/ 0 h 3351788"/>
                <a:gd name="connsiteX0" fmla="*/ 1565328 w 3650693"/>
                <a:gd name="connsiteY0" fmla="*/ 0 h 3351788"/>
                <a:gd name="connsiteX1" fmla="*/ 2457324 w 3650693"/>
                <a:gd name="connsiteY1" fmla="*/ 170482 h 3351788"/>
                <a:gd name="connsiteX2" fmla="*/ 3650693 w 3650693"/>
                <a:gd name="connsiteY2" fmla="*/ 2173916 h 3351788"/>
                <a:gd name="connsiteX3" fmla="*/ 3077258 w 3650693"/>
                <a:gd name="connsiteY3" fmla="*/ 3336289 h 3351788"/>
                <a:gd name="connsiteX4" fmla="*/ 938492 w 3650693"/>
                <a:gd name="connsiteY4" fmla="*/ 3351788 h 3351788"/>
                <a:gd name="connsiteX5" fmla="*/ 0 w 3650693"/>
                <a:gd name="connsiteY5" fmla="*/ 2359896 h 3351788"/>
                <a:gd name="connsiteX6" fmla="*/ 1565328 w 3650693"/>
                <a:gd name="connsiteY6" fmla="*/ 0 h 335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650693" h="3351788">
                  <a:moveTo>
                    <a:pt x="1565328" y="0"/>
                  </a:moveTo>
                  <a:lnTo>
                    <a:pt x="2457324" y="170482"/>
                  </a:lnTo>
                  <a:lnTo>
                    <a:pt x="3650693" y="2173916"/>
                  </a:lnTo>
                  <a:lnTo>
                    <a:pt x="3077258" y="3336289"/>
                  </a:lnTo>
                  <a:lnTo>
                    <a:pt x="938492" y="3351788"/>
                  </a:lnTo>
                  <a:lnTo>
                    <a:pt x="0" y="2359896"/>
                  </a:lnTo>
                  <a:lnTo>
                    <a:pt x="1565328" y="0"/>
                  </a:lnTo>
                  <a:close/>
                </a:path>
              </a:pathLst>
            </a:custGeom>
            <a:grpFill/>
            <a:ln w="1905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</p:grpSp>
      <p:sp>
        <p:nvSpPr>
          <p:cNvPr id="19" name="Rettangolo 9">
            <a:extLst>
              <a:ext uri="{FF2B5EF4-FFF2-40B4-BE49-F238E27FC236}">
                <a16:creationId xmlns:a16="http://schemas.microsoft.com/office/drawing/2014/main" id="{3B4B2A86-EB22-184E-921D-C2F6517B2930}"/>
              </a:ext>
            </a:extLst>
          </p:cNvPr>
          <p:cNvSpPr/>
          <p:nvPr/>
        </p:nvSpPr>
        <p:spPr>
          <a:xfrm>
            <a:off x="273139" y="2375311"/>
            <a:ext cx="4117652" cy="3970572"/>
          </a:xfrm>
          <a:custGeom>
            <a:avLst/>
            <a:gdLst>
              <a:gd name="connsiteX0" fmla="*/ 0 w 3511209"/>
              <a:gd name="connsiteY0" fmla="*/ 0 h 1615977"/>
              <a:gd name="connsiteX1" fmla="*/ 3511209 w 3511209"/>
              <a:gd name="connsiteY1" fmla="*/ 0 h 1615977"/>
              <a:gd name="connsiteX2" fmla="*/ 3511209 w 3511209"/>
              <a:gd name="connsiteY2" fmla="*/ 1615977 h 1615977"/>
              <a:gd name="connsiteX3" fmla="*/ 0 w 3511209"/>
              <a:gd name="connsiteY3" fmla="*/ 1615977 h 1615977"/>
              <a:gd name="connsiteX4" fmla="*/ 0 w 3511209"/>
              <a:gd name="connsiteY4" fmla="*/ 0 h 1615977"/>
              <a:gd name="connsiteX0" fmla="*/ 1487837 w 3511209"/>
              <a:gd name="connsiteY0" fmla="*/ 0 h 3103815"/>
              <a:gd name="connsiteX1" fmla="*/ 3511209 w 3511209"/>
              <a:gd name="connsiteY1" fmla="*/ 1487838 h 3103815"/>
              <a:gd name="connsiteX2" fmla="*/ 3511209 w 3511209"/>
              <a:gd name="connsiteY2" fmla="*/ 3103815 h 3103815"/>
              <a:gd name="connsiteX3" fmla="*/ 0 w 3511209"/>
              <a:gd name="connsiteY3" fmla="*/ 3103815 h 3103815"/>
              <a:gd name="connsiteX4" fmla="*/ 1487837 w 3511209"/>
              <a:gd name="connsiteY4" fmla="*/ 0 h 3103815"/>
              <a:gd name="connsiteX0" fmla="*/ 1487837 w 3511209"/>
              <a:gd name="connsiteY0" fmla="*/ 0 h 3103815"/>
              <a:gd name="connsiteX1" fmla="*/ 2379833 w 3511209"/>
              <a:gd name="connsiteY1" fmla="*/ 170482 h 3103815"/>
              <a:gd name="connsiteX2" fmla="*/ 3511209 w 3511209"/>
              <a:gd name="connsiteY2" fmla="*/ 3103815 h 3103815"/>
              <a:gd name="connsiteX3" fmla="*/ 0 w 3511209"/>
              <a:gd name="connsiteY3" fmla="*/ 3103815 h 3103815"/>
              <a:gd name="connsiteX4" fmla="*/ 1487837 w 3511209"/>
              <a:gd name="connsiteY4" fmla="*/ 0 h 3103815"/>
              <a:gd name="connsiteX0" fmla="*/ 1487837 w 3573202"/>
              <a:gd name="connsiteY0" fmla="*/ 0 h 3103815"/>
              <a:gd name="connsiteX1" fmla="*/ 2379833 w 3573202"/>
              <a:gd name="connsiteY1" fmla="*/ 170482 h 3103815"/>
              <a:gd name="connsiteX2" fmla="*/ 3573202 w 3573202"/>
              <a:gd name="connsiteY2" fmla="*/ 2173916 h 3103815"/>
              <a:gd name="connsiteX3" fmla="*/ 0 w 3573202"/>
              <a:gd name="connsiteY3" fmla="*/ 3103815 h 3103815"/>
              <a:gd name="connsiteX4" fmla="*/ 1487837 w 3573202"/>
              <a:gd name="connsiteY4" fmla="*/ 0 h 3103815"/>
              <a:gd name="connsiteX0" fmla="*/ 1642820 w 3728185"/>
              <a:gd name="connsiteY0" fmla="*/ 0 h 2328900"/>
              <a:gd name="connsiteX1" fmla="*/ 2534816 w 3728185"/>
              <a:gd name="connsiteY1" fmla="*/ 170482 h 2328900"/>
              <a:gd name="connsiteX2" fmla="*/ 3728185 w 3728185"/>
              <a:gd name="connsiteY2" fmla="*/ 2173916 h 2328900"/>
              <a:gd name="connsiteX3" fmla="*/ 0 w 3728185"/>
              <a:gd name="connsiteY3" fmla="*/ 2328900 h 2328900"/>
              <a:gd name="connsiteX4" fmla="*/ 1642820 w 3728185"/>
              <a:gd name="connsiteY4" fmla="*/ 0 h 2328900"/>
              <a:gd name="connsiteX0" fmla="*/ 1642820 w 3728185"/>
              <a:gd name="connsiteY0" fmla="*/ 0 h 2328900"/>
              <a:gd name="connsiteX1" fmla="*/ 2534816 w 3728185"/>
              <a:gd name="connsiteY1" fmla="*/ 170482 h 2328900"/>
              <a:gd name="connsiteX2" fmla="*/ 3728185 w 3728185"/>
              <a:gd name="connsiteY2" fmla="*/ 2173916 h 2328900"/>
              <a:gd name="connsiteX3" fmla="*/ 1666912 w 3728185"/>
              <a:gd name="connsiteY3" fmla="*/ 2251408 h 2328900"/>
              <a:gd name="connsiteX4" fmla="*/ 0 w 3728185"/>
              <a:gd name="connsiteY4" fmla="*/ 2328900 h 2328900"/>
              <a:gd name="connsiteX5" fmla="*/ 1642820 w 3728185"/>
              <a:gd name="connsiteY5" fmla="*/ 0 h 2328900"/>
              <a:gd name="connsiteX0" fmla="*/ 1642820 w 3728185"/>
              <a:gd name="connsiteY0" fmla="*/ 0 h 3057320"/>
              <a:gd name="connsiteX1" fmla="*/ 2534816 w 3728185"/>
              <a:gd name="connsiteY1" fmla="*/ 170482 h 3057320"/>
              <a:gd name="connsiteX2" fmla="*/ 3728185 w 3728185"/>
              <a:gd name="connsiteY2" fmla="*/ 2173916 h 3057320"/>
              <a:gd name="connsiteX3" fmla="*/ 1031482 w 3728185"/>
              <a:gd name="connsiteY3" fmla="*/ 3057320 h 3057320"/>
              <a:gd name="connsiteX4" fmla="*/ 0 w 3728185"/>
              <a:gd name="connsiteY4" fmla="*/ 2328900 h 3057320"/>
              <a:gd name="connsiteX5" fmla="*/ 1642820 w 3728185"/>
              <a:gd name="connsiteY5" fmla="*/ 0 h 3057320"/>
              <a:gd name="connsiteX0" fmla="*/ 1642820 w 3728185"/>
              <a:gd name="connsiteY0" fmla="*/ 0 h 3057320"/>
              <a:gd name="connsiteX1" fmla="*/ 2534816 w 3728185"/>
              <a:gd name="connsiteY1" fmla="*/ 170482 h 3057320"/>
              <a:gd name="connsiteX2" fmla="*/ 3728185 w 3728185"/>
              <a:gd name="connsiteY2" fmla="*/ 2173916 h 3057320"/>
              <a:gd name="connsiteX3" fmla="*/ 2937773 w 3728185"/>
              <a:gd name="connsiteY3" fmla="*/ 2452886 h 3057320"/>
              <a:gd name="connsiteX4" fmla="*/ 1031482 w 3728185"/>
              <a:gd name="connsiteY4" fmla="*/ 3057320 h 3057320"/>
              <a:gd name="connsiteX5" fmla="*/ 0 w 3728185"/>
              <a:gd name="connsiteY5" fmla="*/ 2328900 h 3057320"/>
              <a:gd name="connsiteX6" fmla="*/ 1642820 w 3728185"/>
              <a:gd name="connsiteY6" fmla="*/ 0 h 3057320"/>
              <a:gd name="connsiteX0" fmla="*/ 1642820 w 3728185"/>
              <a:gd name="connsiteY0" fmla="*/ 0 h 3057320"/>
              <a:gd name="connsiteX1" fmla="*/ 2534816 w 3728185"/>
              <a:gd name="connsiteY1" fmla="*/ 170482 h 3057320"/>
              <a:gd name="connsiteX2" fmla="*/ 3728185 w 3728185"/>
              <a:gd name="connsiteY2" fmla="*/ 2173916 h 3057320"/>
              <a:gd name="connsiteX3" fmla="*/ 3123753 w 3728185"/>
              <a:gd name="connsiteY3" fmla="*/ 2964330 h 3057320"/>
              <a:gd name="connsiteX4" fmla="*/ 1031482 w 3728185"/>
              <a:gd name="connsiteY4" fmla="*/ 3057320 h 3057320"/>
              <a:gd name="connsiteX5" fmla="*/ 0 w 3728185"/>
              <a:gd name="connsiteY5" fmla="*/ 2328900 h 3057320"/>
              <a:gd name="connsiteX6" fmla="*/ 1642820 w 3728185"/>
              <a:gd name="connsiteY6" fmla="*/ 0 h 3057320"/>
              <a:gd name="connsiteX0" fmla="*/ 1185620 w 3728185"/>
              <a:gd name="connsiteY0" fmla="*/ 0 h 3379053"/>
              <a:gd name="connsiteX1" fmla="*/ 2534816 w 3728185"/>
              <a:gd name="connsiteY1" fmla="*/ 492215 h 3379053"/>
              <a:gd name="connsiteX2" fmla="*/ 3728185 w 3728185"/>
              <a:gd name="connsiteY2" fmla="*/ 2495649 h 3379053"/>
              <a:gd name="connsiteX3" fmla="*/ 3123753 w 3728185"/>
              <a:gd name="connsiteY3" fmla="*/ 3286063 h 3379053"/>
              <a:gd name="connsiteX4" fmla="*/ 1031482 w 3728185"/>
              <a:gd name="connsiteY4" fmla="*/ 3379053 h 3379053"/>
              <a:gd name="connsiteX5" fmla="*/ 0 w 3728185"/>
              <a:gd name="connsiteY5" fmla="*/ 2650633 h 3379053"/>
              <a:gd name="connsiteX6" fmla="*/ 1185620 w 3728185"/>
              <a:gd name="connsiteY6" fmla="*/ 0 h 3379053"/>
              <a:gd name="connsiteX0" fmla="*/ 1575087 w 4117652"/>
              <a:gd name="connsiteY0" fmla="*/ 0 h 3379053"/>
              <a:gd name="connsiteX1" fmla="*/ 2924283 w 4117652"/>
              <a:gd name="connsiteY1" fmla="*/ 492215 h 3379053"/>
              <a:gd name="connsiteX2" fmla="*/ 4117652 w 4117652"/>
              <a:gd name="connsiteY2" fmla="*/ 2495649 h 3379053"/>
              <a:gd name="connsiteX3" fmla="*/ 3513220 w 4117652"/>
              <a:gd name="connsiteY3" fmla="*/ 3286063 h 3379053"/>
              <a:gd name="connsiteX4" fmla="*/ 1420949 w 4117652"/>
              <a:gd name="connsiteY4" fmla="*/ 3379053 h 3379053"/>
              <a:gd name="connsiteX5" fmla="*/ 0 w 4117652"/>
              <a:gd name="connsiteY5" fmla="*/ 2532100 h 3379053"/>
              <a:gd name="connsiteX6" fmla="*/ 1575087 w 4117652"/>
              <a:gd name="connsiteY6" fmla="*/ 0 h 3379053"/>
              <a:gd name="connsiteX0" fmla="*/ 1575087 w 4117652"/>
              <a:gd name="connsiteY0" fmla="*/ 591519 h 3970572"/>
              <a:gd name="connsiteX1" fmla="*/ 2602550 w 4117652"/>
              <a:gd name="connsiteY1" fmla="*/ 0 h 3970572"/>
              <a:gd name="connsiteX2" fmla="*/ 4117652 w 4117652"/>
              <a:gd name="connsiteY2" fmla="*/ 3087168 h 3970572"/>
              <a:gd name="connsiteX3" fmla="*/ 3513220 w 4117652"/>
              <a:gd name="connsiteY3" fmla="*/ 3877582 h 3970572"/>
              <a:gd name="connsiteX4" fmla="*/ 1420949 w 4117652"/>
              <a:gd name="connsiteY4" fmla="*/ 3970572 h 3970572"/>
              <a:gd name="connsiteX5" fmla="*/ 0 w 4117652"/>
              <a:gd name="connsiteY5" fmla="*/ 3123619 h 3970572"/>
              <a:gd name="connsiteX6" fmla="*/ 1575087 w 4117652"/>
              <a:gd name="connsiteY6" fmla="*/ 591519 h 3970572"/>
              <a:gd name="connsiteX0" fmla="*/ 1185621 w 4117652"/>
              <a:gd name="connsiteY0" fmla="*/ 168185 h 3970572"/>
              <a:gd name="connsiteX1" fmla="*/ 2602550 w 4117652"/>
              <a:gd name="connsiteY1" fmla="*/ 0 h 3970572"/>
              <a:gd name="connsiteX2" fmla="*/ 4117652 w 4117652"/>
              <a:gd name="connsiteY2" fmla="*/ 3087168 h 3970572"/>
              <a:gd name="connsiteX3" fmla="*/ 3513220 w 4117652"/>
              <a:gd name="connsiteY3" fmla="*/ 3877582 h 3970572"/>
              <a:gd name="connsiteX4" fmla="*/ 1420949 w 4117652"/>
              <a:gd name="connsiteY4" fmla="*/ 3970572 h 3970572"/>
              <a:gd name="connsiteX5" fmla="*/ 0 w 4117652"/>
              <a:gd name="connsiteY5" fmla="*/ 3123619 h 3970572"/>
              <a:gd name="connsiteX6" fmla="*/ 1185621 w 4117652"/>
              <a:gd name="connsiteY6" fmla="*/ 168185 h 3970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17652" h="3970572">
                <a:moveTo>
                  <a:pt x="1185621" y="168185"/>
                </a:moveTo>
                <a:lnTo>
                  <a:pt x="2602550" y="0"/>
                </a:lnTo>
                <a:lnTo>
                  <a:pt x="4117652" y="3087168"/>
                </a:lnTo>
                <a:lnTo>
                  <a:pt x="3513220" y="3877582"/>
                </a:lnTo>
                <a:lnTo>
                  <a:pt x="1420949" y="3970572"/>
                </a:lnTo>
                <a:lnTo>
                  <a:pt x="0" y="3123619"/>
                </a:lnTo>
                <a:lnTo>
                  <a:pt x="1185621" y="168185"/>
                </a:lnTo>
                <a:close/>
              </a:path>
            </a:pathLst>
          </a:custGeom>
          <a:solidFill>
            <a:schemeClr val="bg1"/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75463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7C481856-8286-AF47-AA73-69AE66BB06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dirty="0"/>
              <a:t>Progressive </a:t>
            </a:r>
            <a:r>
              <a:rPr lang="it-IT" dirty="0" err="1"/>
              <a:t>Embeddings</a:t>
            </a:r>
            <a:r>
              <a:rPr lang="it-IT" dirty="0"/>
              <a:t> (2D)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9EE0A6E-DDCA-2A4A-82C8-D5B227B6B4D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59661" y="1132388"/>
            <a:ext cx="11063817" cy="534392"/>
          </a:xfrm>
        </p:spPr>
        <p:txBody>
          <a:bodyPr/>
          <a:lstStyle/>
          <a:p>
            <a:r>
              <a:rPr lang="it-IT" dirty="0" err="1"/>
              <a:t>Deconstruct</a:t>
            </a:r>
            <a:r>
              <a:rPr lang="it-IT" dirty="0"/>
              <a:t>/</a:t>
            </a:r>
            <a:r>
              <a:rPr lang="it-IT" dirty="0" err="1"/>
              <a:t>reconstruct</a:t>
            </a:r>
            <a:r>
              <a:rPr lang="it-IT" dirty="0"/>
              <a:t> </a:t>
            </a:r>
            <a:r>
              <a:rPr lang="it-IT" dirty="0" err="1"/>
              <a:t>mesh</a:t>
            </a:r>
            <a:r>
              <a:rPr lang="it-IT" dirty="0"/>
              <a:t> </a:t>
            </a:r>
            <a:r>
              <a:rPr lang="it-IT" dirty="0" err="1"/>
              <a:t>topology</a:t>
            </a:r>
            <a:r>
              <a:rPr lang="it-IT" dirty="0"/>
              <a:t> in a </a:t>
            </a:r>
            <a:r>
              <a:rPr lang="it-IT" dirty="0" err="1"/>
              <a:t>convex</a:t>
            </a:r>
            <a:r>
              <a:rPr lang="it-IT" dirty="0"/>
              <a:t> </a:t>
            </a:r>
            <a:r>
              <a:rPr lang="it-IT" dirty="0" err="1"/>
              <a:t>embedding</a:t>
            </a:r>
            <a:endParaRPr lang="it-IT" dirty="0"/>
          </a:p>
        </p:txBody>
      </p:sp>
      <p:grpSp>
        <p:nvGrpSpPr>
          <p:cNvPr id="4" name="Gruppo 3">
            <a:extLst>
              <a:ext uri="{FF2B5EF4-FFF2-40B4-BE49-F238E27FC236}">
                <a16:creationId xmlns:a16="http://schemas.microsoft.com/office/drawing/2014/main" id="{EBFBC1A3-88DB-674E-95BD-089DA3F7CCA9}"/>
              </a:ext>
            </a:extLst>
          </p:cNvPr>
          <p:cNvGrpSpPr/>
          <p:nvPr/>
        </p:nvGrpSpPr>
        <p:grpSpPr>
          <a:xfrm>
            <a:off x="1494836" y="1874707"/>
            <a:ext cx="4081892" cy="3350773"/>
            <a:chOff x="1494836" y="1874707"/>
            <a:chExt cx="4081892" cy="3350773"/>
          </a:xfrm>
        </p:grpSpPr>
        <p:pic>
          <p:nvPicPr>
            <p:cNvPr id="9" name="Immagine 8">
              <a:extLst>
                <a:ext uri="{FF2B5EF4-FFF2-40B4-BE49-F238E27FC236}">
                  <a16:creationId xmlns:a16="http://schemas.microsoft.com/office/drawing/2014/main" id="{81F135D4-8F93-6D47-A506-2C7FA549658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306378" y="1874707"/>
              <a:ext cx="2270350" cy="2470574"/>
            </a:xfrm>
            <a:prstGeom prst="rect">
              <a:avLst/>
            </a:prstGeom>
          </p:spPr>
        </p:pic>
        <p:grpSp>
          <p:nvGrpSpPr>
            <p:cNvPr id="32" name="Gruppo 31">
              <a:extLst>
                <a:ext uri="{FF2B5EF4-FFF2-40B4-BE49-F238E27FC236}">
                  <a16:creationId xmlns:a16="http://schemas.microsoft.com/office/drawing/2014/main" id="{397AC01E-C855-6D4C-9262-BFC342868749}"/>
                </a:ext>
              </a:extLst>
            </p:cNvPr>
            <p:cNvGrpSpPr/>
            <p:nvPr/>
          </p:nvGrpSpPr>
          <p:grpSpPr>
            <a:xfrm>
              <a:off x="1494836" y="4074081"/>
              <a:ext cx="2885021" cy="1151399"/>
              <a:chOff x="1324026" y="4224393"/>
              <a:chExt cx="2885021" cy="1151399"/>
            </a:xfrm>
          </p:grpSpPr>
          <p:sp>
            <p:nvSpPr>
              <p:cNvPr id="17" name="Freeform 19">
                <a:extLst>
                  <a:ext uri="{FF2B5EF4-FFF2-40B4-BE49-F238E27FC236}">
                    <a16:creationId xmlns:a16="http://schemas.microsoft.com/office/drawing/2014/main" id="{FF9E401B-BEA3-244B-8F8E-5BBE4A72AEC1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 flipV="1">
                <a:off x="2166223" y="4224393"/>
                <a:ext cx="1200627" cy="483557"/>
              </a:xfrm>
              <a:custGeom>
                <a:avLst/>
                <a:gdLst>
                  <a:gd name="T0" fmla="*/ 715 w 868"/>
                  <a:gd name="T1" fmla="*/ 128 h 351"/>
                  <a:gd name="T2" fmla="*/ 363 w 868"/>
                  <a:gd name="T3" fmla="*/ 50 h 351"/>
                  <a:gd name="T4" fmla="*/ 226 w 868"/>
                  <a:gd name="T5" fmla="*/ 94 h 351"/>
                  <a:gd name="T6" fmla="*/ 155 w 868"/>
                  <a:gd name="T7" fmla="*/ 112 h 351"/>
                  <a:gd name="T8" fmla="*/ 111 w 868"/>
                  <a:gd name="T9" fmla="*/ 138 h 351"/>
                  <a:gd name="T10" fmla="*/ 85 w 868"/>
                  <a:gd name="T11" fmla="*/ 163 h 351"/>
                  <a:gd name="T12" fmla="*/ 104 w 868"/>
                  <a:gd name="T13" fmla="*/ 185 h 351"/>
                  <a:gd name="T14" fmla="*/ 69 w 868"/>
                  <a:gd name="T15" fmla="*/ 174 h 351"/>
                  <a:gd name="T16" fmla="*/ 92 w 868"/>
                  <a:gd name="T17" fmla="*/ 203 h 351"/>
                  <a:gd name="T18" fmla="*/ 66 w 868"/>
                  <a:gd name="T19" fmla="*/ 192 h 351"/>
                  <a:gd name="T20" fmla="*/ 75 w 868"/>
                  <a:gd name="T21" fmla="*/ 207 h 351"/>
                  <a:gd name="T22" fmla="*/ 72 w 868"/>
                  <a:gd name="T23" fmla="*/ 224 h 351"/>
                  <a:gd name="T24" fmla="*/ 64 w 868"/>
                  <a:gd name="T25" fmla="*/ 228 h 351"/>
                  <a:gd name="T26" fmla="*/ 29 w 868"/>
                  <a:gd name="T27" fmla="*/ 217 h 351"/>
                  <a:gd name="T28" fmla="*/ 31 w 868"/>
                  <a:gd name="T29" fmla="*/ 228 h 351"/>
                  <a:gd name="T30" fmla="*/ 53 w 868"/>
                  <a:gd name="T31" fmla="*/ 253 h 351"/>
                  <a:gd name="T32" fmla="*/ 36 w 868"/>
                  <a:gd name="T33" fmla="*/ 257 h 351"/>
                  <a:gd name="T34" fmla="*/ 774 w 868"/>
                  <a:gd name="T35" fmla="*/ 258 h 351"/>
                  <a:gd name="T36" fmla="*/ 640 w 868"/>
                  <a:gd name="T37" fmla="*/ 136 h 351"/>
                  <a:gd name="T38" fmla="*/ 376 w 868"/>
                  <a:gd name="T39" fmla="*/ 47 h 351"/>
                  <a:gd name="T40" fmla="*/ 235 w 868"/>
                  <a:gd name="T41" fmla="*/ 76 h 351"/>
                  <a:gd name="T42" fmla="*/ 221 w 868"/>
                  <a:gd name="T43" fmla="*/ 70 h 351"/>
                  <a:gd name="T44" fmla="*/ 180 w 868"/>
                  <a:gd name="T45" fmla="*/ 89 h 351"/>
                  <a:gd name="T46" fmla="*/ 168 w 868"/>
                  <a:gd name="T47" fmla="*/ 110 h 351"/>
                  <a:gd name="T48" fmla="*/ 140 w 868"/>
                  <a:gd name="T49" fmla="*/ 145 h 351"/>
                  <a:gd name="T50" fmla="*/ 81 w 868"/>
                  <a:gd name="T51" fmla="*/ 192 h 351"/>
                  <a:gd name="T52" fmla="*/ 126 w 868"/>
                  <a:gd name="T53" fmla="*/ 134 h 351"/>
                  <a:gd name="T54" fmla="*/ 253 w 868"/>
                  <a:gd name="T55" fmla="*/ 36 h 351"/>
                  <a:gd name="T56" fmla="*/ 399 w 868"/>
                  <a:gd name="T57" fmla="*/ 2 h 351"/>
                  <a:gd name="T58" fmla="*/ 510 w 868"/>
                  <a:gd name="T59" fmla="*/ 14 h 351"/>
                  <a:gd name="T60" fmla="*/ 732 w 868"/>
                  <a:gd name="T61" fmla="*/ 145 h 351"/>
                  <a:gd name="T62" fmla="*/ 794 w 868"/>
                  <a:gd name="T63" fmla="*/ 260 h 351"/>
                  <a:gd name="T64" fmla="*/ 787 w 868"/>
                  <a:gd name="T65" fmla="*/ 222 h 351"/>
                  <a:gd name="T66" fmla="*/ 721 w 868"/>
                  <a:gd name="T67" fmla="*/ 150 h 351"/>
                  <a:gd name="T68" fmla="*/ 533 w 868"/>
                  <a:gd name="T69" fmla="*/ 22 h 351"/>
                  <a:gd name="T70" fmla="*/ 380 w 868"/>
                  <a:gd name="T71" fmla="*/ 47 h 351"/>
                  <a:gd name="T72" fmla="*/ 307 w 868"/>
                  <a:gd name="T73" fmla="*/ 53 h 351"/>
                  <a:gd name="T74" fmla="*/ 281 w 868"/>
                  <a:gd name="T75" fmla="*/ 47 h 351"/>
                  <a:gd name="T76" fmla="*/ 242 w 868"/>
                  <a:gd name="T77" fmla="*/ 43 h 351"/>
                  <a:gd name="T78" fmla="*/ 222 w 868"/>
                  <a:gd name="T79" fmla="*/ 51 h 351"/>
                  <a:gd name="T80" fmla="*/ 197 w 868"/>
                  <a:gd name="T81" fmla="*/ 73 h 351"/>
                  <a:gd name="T82" fmla="*/ 164 w 868"/>
                  <a:gd name="T83" fmla="*/ 99 h 351"/>
                  <a:gd name="T84" fmla="*/ 142 w 868"/>
                  <a:gd name="T85" fmla="*/ 117 h 351"/>
                  <a:gd name="T86" fmla="*/ 141 w 868"/>
                  <a:gd name="T87" fmla="*/ 138 h 351"/>
                  <a:gd name="T88" fmla="*/ 124 w 868"/>
                  <a:gd name="T89" fmla="*/ 129 h 351"/>
                  <a:gd name="T90" fmla="*/ 113 w 868"/>
                  <a:gd name="T91" fmla="*/ 142 h 351"/>
                  <a:gd name="T92" fmla="*/ 337 w 868"/>
                  <a:gd name="T93" fmla="*/ 9 h 351"/>
                  <a:gd name="T94" fmla="*/ 168 w 868"/>
                  <a:gd name="T95" fmla="*/ 125 h 351"/>
                  <a:gd name="T96" fmla="*/ 197 w 868"/>
                  <a:gd name="T97" fmla="*/ 105 h 351"/>
                  <a:gd name="T98" fmla="*/ 131 w 868"/>
                  <a:gd name="T99" fmla="*/ 159 h 351"/>
                  <a:gd name="T100" fmla="*/ 88 w 868"/>
                  <a:gd name="T101" fmla="*/ 171 h 351"/>
                  <a:gd name="T102" fmla="*/ 85 w 868"/>
                  <a:gd name="T103" fmla="*/ 191 h 351"/>
                  <a:gd name="T104" fmla="*/ 79 w 868"/>
                  <a:gd name="T105" fmla="*/ 215 h 351"/>
                  <a:gd name="T106" fmla="*/ 48 w 868"/>
                  <a:gd name="T107" fmla="*/ 193 h 351"/>
                  <a:gd name="T108" fmla="*/ 64 w 868"/>
                  <a:gd name="T109" fmla="*/ 238 h 351"/>
                  <a:gd name="T110" fmla="*/ 17 w 868"/>
                  <a:gd name="T111" fmla="*/ 235 h 351"/>
                  <a:gd name="T112" fmla="*/ 87 w 868"/>
                  <a:gd name="T113" fmla="*/ 158 h 351"/>
                  <a:gd name="T114" fmla="*/ 865 w 868"/>
                  <a:gd name="T115" fmla="*/ 172 h 351"/>
                  <a:gd name="T116" fmla="*/ 859 w 868"/>
                  <a:gd name="T117" fmla="*/ 117 h 351"/>
                  <a:gd name="T118" fmla="*/ 782 w 868"/>
                  <a:gd name="T119" fmla="*/ 277 h 351"/>
                  <a:gd name="T120" fmla="*/ 841 w 868"/>
                  <a:gd name="T121" fmla="*/ 164 h 351"/>
                  <a:gd name="T122" fmla="*/ 861 w 868"/>
                  <a:gd name="T123" fmla="*/ 201 h 351"/>
                  <a:gd name="T124" fmla="*/ 666 w 868"/>
                  <a:gd name="T125" fmla="*/ 296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868" h="351">
                    <a:moveTo>
                      <a:pt x="813" y="278"/>
                    </a:moveTo>
                    <a:cubicBezTo>
                      <a:pt x="812" y="276"/>
                      <a:pt x="811" y="275"/>
                      <a:pt x="812" y="275"/>
                    </a:cubicBezTo>
                    <a:cubicBezTo>
                      <a:pt x="813" y="277"/>
                      <a:pt x="813" y="278"/>
                      <a:pt x="813" y="278"/>
                    </a:cubicBezTo>
                    <a:close/>
                    <a:moveTo>
                      <a:pt x="812" y="266"/>
                    </a:moveTo>
                    <a:cubicBezTo>
                      <a:pt x="813" y="269"/>
                      <a:pt x="814" y="269"/>
                      <a:pt x="814" y="271"/>
                    </a:cubicBezTo>
                    <a:cubicBezTo>
                      <a:pt x="813" y="267"/>
                      <a:pt x="813" y="271"/>
                      <a:pt x="813" y="270"/>
                    </a:cubicBezTo>
                    <a:cubicBezTo>
                      <a:pt x="815" y="276"/>
                      <a:pt x="814" y="270"/>
                      <a:pt x="815" y="272"/>
                    </a:cubicBezTo>
                    <a:cubicBezTo>
                      <a:pt x="814" y="268"/>
                      <a:pt x="813" y="267"/>
                      <a:pt x="812" y="266"/>
                    </a:cubicBezTo>
                    <a:close/>
                    <a:moveTo>
                      <a:pt x="781" y="282"/>
                    </a:moveTo>
                    <a:cubicBezTo>
                      <a:pt x="782" y="285"/>
                      <a:pt x="783" y="285"/>
                      <a:pt x="784" y="284"/>
                    </a:cubicBezTo>
                    <a:cubicBezTo>
                      <a:pt x="782" y="282"/>
                      <a:pt x="782" y="282"/>
                      <a:pt x="781" y="282"/>
                    </a:cubicBezTo>
                    <a:close/>
                    <a:moveTo>
                      <a:pt x="798" y="267"/>
                    </a:moveTo>
                    <a:cubicBezTo>
                      <a:pt x="798" y="268"/>
                      <a:pt x="801" y="272"/>
                      <a:pt x="801" y="272"/>
                    </a:cubicBezTo>
                    <a:cubicBezTo>
                      <a:pt x="801" y="269"/>
                      <a:pt x="799" y="267"/>
                      <a:pt x="798" y="267"/>
                    </a:cubicBezTo>
                    <a:close/>
                    <a:moveTo>
                      <a:pt x="791" y="270"/>
                    </a:moveTo>
                    <a:cubicBezTo>
                      <a:pt x="791" y="272"/>
                      <a:pt x="793" y="275"/>
                      <a:pt x="793" y="276"/>
                    </a:cubicBezTo>
                    <a:cubicBezTo>
                      <a:pt x="793" y="274"/>
                      <a:pt x="791" y="271"/>
                      <a:pt x="791" y="270"/>
                    </a:cubicBezTo>
                    <a:close/>
                    <a:moveTo>
                      <a:pt x="789" y="269"/>
                    </a:moveTo>
                    <a:cubicBezTo>
                      <a:pt x="788" y="269"/>
                      <a:pt x="791" y="272"/>
                      <a:pt x="790" y="273"/>
                    </a:cubicBezTo>
                    <a:cubicBezTo>
                      <a:pt x="789" y="270"/>
                      <a:pt x="788" y="270"/>
                      <a:pt x="787" y="270"/>
                    </a:cubicBezTo>
                    <a:cubicBezTo>
                      <a:pt x="789" y="273"/>
                      <a:pt x="790" y="274"/>
                      <a:pt x="791" y="276"/>
                    </a:cubicBezTo>
                    <a:cubicBezTo>
                      <a:pt x="792" y="276"/>
                      <a:pt x="792" y="274"/>
                      <a:pt x="793" y="276"/>
                    </a:cubicBezTo>
                    <a:cubicBezTo>
                      <a:pt x="792" y="273"/>
                      <a:pt x="791" y="272"/>
                      <a:pt x="789" y="269"/>
                    </a:cubicBezTo>
                    <a:close/>
                    <a:moveTo>
                      <a:pt x="801" y="266"/>
                    </a:moveTo>
                    <a:cubicBezTo>
                      <a:pt x="800" y="266"/>
                      <a:pt x="800" y="268"/>
                      <a:pt x="801" y="271"/>
                    </a:cubicBezTo>
                    <a:cubicBezTo>
                      <a:pt x="802" y="271"/>
                      <a:pt x="801" y="267"/>
                      <a:pt x="801" y="266"/>
                    </a:cubicBezTo>
                    <a:close/>
                    <a:moveTo>
                      <a:pt x="799" y="270"/>
                    </a:moveTo>
                    <a:cubicBezTo>
                      <a:pt x="799" y="270"/>
                      <a:pt x="798" y="270"/>
                      <a:pt x="798" y="269"/>
                    </a:cubicBezTo>
                    <a:cubicBezTo>
                      <a:pt x="797" y="269"/>
                      <a:pt x="797" y="270"/>
                      <a:pt x="798" y="272"/>
                    </a:cubicBezTo>
                    <a:cubicBezTo>
                      <a:pt x="798" y="271"/>
                      <a:pt x="800" y="273"/>
                      <a:pt x="799" y="270"/>
                    </a:cubicBezTo>
                    <a:close/>
                    <a:moveTo>
                      <a:pt x="770" y="269"/>
                    </a:moveTo>
                    <a:cubicBezTo>
                      <a:pt x="771" y="271"/>
                      <a:pt x="772" y="272"/>
                      <a:pt x="773" y="272"/>
                    </a:cubicBezTo>
                    <a:cubicBezTo>
                      <a:pt x="772" y="270"/>
                      <a:pt x="771" y="269"/>
                      <a:pt x="770" y="269"/>
                    </a:cubicBezTo>
                    <a:close/>
                    <a:moveTo>
                      <a:pt x="807" y="248"/>
                    </a:moveTo>
                    <a:cubicBezTo>
                      <a:pt x="808" y="250"/>
                      <a:pt x="810" y="253"/>
                      <a:pt x="810" y="252"/>
                    </a:cubicBezTo>
                    <a:cubicBezTo>
                      <a:pt x="809" y="249"/>
                      <a:pt x="808" y="247"/>
                      <a:pt x="807" y="248"/>
                    </a:cubicBezTo>
                    <a:close/>
                    <a:moveTo>
                      <a:pt x="802" y="246"/>
                    </a:moveTo>
                    <a:cubicBezTo>
                      <a:pt x="803" y="247"/>
                      <a:pt x="803" y="248"/>
                      <a:pt x="804" y="251"/>
                    </a:cubicBezTo>
                    <a:cubicBezTo>
                      <a:pt x="805" y="251"/>
                      <a:pt x="803" y="245"/>
                      <a:pt x="802" y="246"/>
                    </a:cubicBezTo>
                    <a:close/>
                    <a:moveTo>
                      <a:pt x="805" y="245"/>
                    </a:moveTo>
                    <a:cubicBezTo>
                      <a:pt x="803" y="240"/>
                      <a:pt x="804" y="239"/>
                      <a:pt x="802" y="235"/>
                    </a:cubicBezTo>
                    <a:cubicBezTo>
                      <a:pt x="800" y="234"/>
                      <a:pt x="796" y="236"/>
                      <a:pt x="801" y="245"/>
                    </a:cubicBezTo>
                    <a:cubicBezTo>
                      <a:pt x="801" y="242"/>
                      <a:pt x="806" y="248"/>
                      <a:pt x="805" y="245"/>
                    </a:cubicBezTo>
                    <a:close/>
                    <a:moveTo>
                      <a:pt x="759" y="246"/>
                    </a:moveTo>
                    <a:cubicBezTo>
                      <a:pt x="759" y="247"/>
                      <a:pt x="758" y="246"/>
                      <a:pt x="758" y="246"/>
                    </a:cubicBezTo>
                    <a:cubicBezTo>
                      <a:pt x="759" y="248"/>
                      <a:pt x="760" y="248"/>
                      <a:pt x="759" y="248"/>
                    </a:cubicBezTo>
                    <a:cubicBezTo>
                      <a:pt x="760" y="250"/>
                      <a:pt x="760" y="250"/>
                      <a:pt x="761" y="250"/>
                    </a:cubicBezTo>
                    <a:cubicBezTo>
                      <a:pt x="759" y="248"/>
                      <a:pt x="760" y="248"/>
                      <a:pt x="759" y="246"/>
                    </a:cubicBezTo>
                    <a:close/>
                    <a:moveTo>
                      <a:pt x="766" y="178"/>
                    </a:moveTo>
                    <a:cubicBezTo>
                      <a:pt x="766" y="178"/>
                      <a:pt x="766" y="178"/>
                      <a:pt x="767" y="180"/>
                    </a:cubicBezTo>
                    <a:cubicBezTo>
                      <a:pt x="767" y="180"/>
                      <a:pt x="768" y="181"/>
                      <a:pt x="768" y="181"/>
                    </a:cubicBezTo>
                    <a:cubicBezTo>
                      <a:pt x="767" y="179"/>
                      <a:pt x="768" y="180"/>
                      <a:pt x="766" y="178"/>
                    </a:cubicBezTo>
                    <a:close/>
                    <a:moveTo>
                      <a:pt x="756" y="167"/>
                    </a:moveTo>
                    <a:cubicBezTo>
                      <a:pt x="757" y="168"/>
                      <a:pt x="758" y="169"/>
                      <a:pt x="757" y="169"/>
                    </a:cubicBezTo>
                    <a:cubicBezTo>
                      <a:pt x="762" y="175"/>
                      <a:pt x="758" y="167"/>
                      <a:pt x="756" y="167"/>
                    </a:cubicBezTo>
                    <a:close/>
                    <a:moveTo>
                      <a:pt x="713" y="128"/>
                    </a:moveTo>
                    <a:cubicBezTo>
                      <a:pt x="713" y="127"/>
                      <a:pt x="714" y="127"/>
                      <a:pt x="715" y="128"/>
                    </a:cubicBezTo>
                    <a:cubicBezTo>
                      <a:pt x="712" y="125"/>
                      <a:pt x="710" y="125"/>
                      <a:pt x="713" y="128"/>
                    </a:cubicBezTo>
                    <a:close/>
                    <a:moveTo>
                      <a:pt x="640" y="70"/>
                    </a:moveTo>
                    <a:cubicBezTo>
                      <a:pt x="634" y="64"/>
                      <a:pt x="636" y="68"/>
                      <a:pt x="640" y="70"/>
                    </a:cubicBezTo>
                    <a:close/>
                    <a:moveTo>
                      <a:pt x="545" y="23"/>
                    </a:moveTo>
                    <a:cubicBezTo>
                      <a:pt x="544" y="24"/>
                      <a:pt x="548" y="25"/>
                      <a:pt x="549" y="24"/>
                    </a:cubicBezTo>
                    <a:cubicBezTo>
                      <a:pt x="546" y="24"/>
                      <a:pt x="547" y="24"/>
                      <a:pt x="545" y="23"/>
                    </a:cubicBezTo>
                    <a:close/>
                    <a:moveTo>
                      <a:pt x="539" y="20"/>
                    </a:moveTo>
                    <a:cubicBezTo>
                      <a:pt x="539" y="20"/>
                      <a:pt x="538" y="20"/>
                      <a:pt x="538" y="20"/>
                    </a:cubicBezTo>
                    <a:cubicBezTo>
                      <a:pt x="540" y="21"/>
                      <a:pt x="543" y="22"/>
                      <a:pt x="543" y="21"/>
                    </a:cubicBezTo>
                    <a:cubicBezTo>
                      <a:pt x="540" y="20"/>
                      <a:pt x="540" y="21"/>
                      <a:pt x="539" y="20"/>
                    </a:cubicBezTo>
                    <a:close/>
                    <a:moveTo>
                      <a:pt x="530" y="17"/>
                    </a:moveTo>
                    <a:cubicBezTo>
                      <a:pt x="529" y="18"/>
                      <a:pt x="534" y="19"/>
                      <a:pt x="534" y="18"/>
                    </a:cubicBezTo>
                    <a:lnTo>
                      <a:pt x="530" y="17"/>
                    </a:lnTo>
                    <a:close/>
                    <a:moveTo>
                      <a:pt x="524" y="16"/>
                    </a:moveTo>
                    <a:cubicBezTo>
                      <a:pt x="524" y="16"/>
                      <a:pt x="522" y="16"/>
                      <a:pt x="522" y="17"/>
                    </a:cubicBezTo>
                    <a:cubicBezTo>
                      <a:pt x="524" y="17"/>
                      <a:pt x="527" y="18"/>
                      <a:pt x="529" y="18"/>
                    </a:cubicBezTo>
                    <a:cubicBezTo>
                      <a:pt x="528" y="17"/>
                      <a:pt x="526" y="17"/>
                      <a:pt x="524" y="16"/>
                    </a:cubicBezTo>
                    <a:close/>
                    <a:moveTo>
                      <a:pt x="498" y="10"/>
                    </a:moveTo>
                    <a:cubicBezTo>
                      <a:pt x="501" y="10"/>
                      <a:pt x="502" y="10"/>
                      <a:pt x="503" y="10"/>
                    </a:cubicBezTo>
                    <a:cubicBezTo>
                      <a:pt x="502" y="10"/>
                      <a:pt x="498" y="9"/>
                      <a:pt x="498" y="10"/>
                    </a:cubicBezTo>
                    <a:close/>
                    <a:moveTo>
                      <a:pt x="467" y="7"/>
                    </a:moveTo>
                    <a:cubicBezTo>
                      <a:pt x="468" y="7"/>
                      <a:pt x="473" y="8"/>
                      <a:pt x="473" y="7"/>
                    </a:cubicBezTo>
                    <a:cubicBezTo>
                      <a:pt x="470" y="7"/>
                      <a:pt x="467" y="6"/>
                      <a:pt x="467" y="7"/>
                    </a:cubicBezTo>
                    <a:close/>
                    <a:moveTo>
                      <a:pt x="443" y="52"/>
                    </a:moveTo>
                    <a:cubicBezTo>
                      <a:pt x="443" y="52"/>
                      <a:pt x="443" y="52"/>
                      <a:pt x="443" y="53"/>
                    </a:cubicBezTo>
                    <a:cubicBezTo>
                      <a:pt x="445" y="53"/>
                      <a:pt x="444" y="54"/>
                      <a:pt x="447" y="54"/>
                    </a:cubicBezTo>
                    <a:cubicBezTo>
                      <a:pt x="446" y="53"/>
                      <a:pt x="446" y="53"/>
                      <a:pt x="448" y="53"/>
                    </a:cubicBezTo>
                    <a:cubicBezTo>
                      <a:pt x="447" y="52"/>
                      <a:pt x="446" y="52"/>
                      <a:pt x="443" y="52"/>
                    </a:cubicBezTo>
                    <a:close/>
                    <a:moveTo>
                      <a:pt x="435" y="51"/>
                    </a:moveTo>
                    <a:cubicBezTo>
                      <a:pt x="435" y="52"/>
                      <a:pt x="430" y="51"/>
                      <a:pt x="431" y="51"/>
                    </a:cubicBezTo>
                    <a:cubicBezTo>
                      <a:pt x="432" y="51"/>
                      <a:pt x="436" y="52"/>
                      <a:pt x="437" y="52"/>
                    </a:cubicBezTo>
                    <a:cubicBezTo>
                      <a:pt x="435" y="52"/>
                      <a:pt x="437" y="51"/>
                      <a:pt x="435" y="51"/>
                    </a:cubicBezTo>
                    <a:close/>
                    <a:moveTo>
                      <a:pt x="402" y="50"/>
                    </a:moveTo>
                    <a:cubicBezTo>
                      <a:pt x="404" y="50"/>
                      <a:pt x="406" y="50"/>
                      <a:pt x="406" y="49"/>
                    </a:cubicBezTo>
                    <a:cubicBezTo>
                      <a:pt x="404" y="49"/>
                      <a:pt x="402" y="49"/>
                      <a:pt x="402" y="50"/>
                    </a:cubicBezTo>
                    <a:close/>
                    <a:moveTo>
                      <a:pt x="391" y="1"/>
                    </a:moveTo>
                    <a:cubicBezTo>
                      <a:pt x="391" y="2"/>
                      <a:pt x="395" y="2"/>
                      <a:pt x="397" y="2"/>
                    </a:cubicBezTo>
                    <a:cubicBezTo>
                      <a:pt x="397" y="2"/>
                      <a:pt x="395" y="2"/>
                      <a:pt x="395" y="3"/>
                    </a:cubicBezTo>
                    <a:cubicBezTo>
                      <a:pt x="396" y="3"/>
                      <a:pt x="397" y="3"/>
                      <a:pt x="398" y="3"/>
                    </a:cubicBezTo>
                    <a:cubicBezTo>
                      <a:pt x="397" y="2"/>
                      <a:pt x="401" y="4"/>
                      <a:pt x="402" y="3"/>
                    </a:cubicBezTo>
                    <a:cubicBezTo>
                      <a:pt x="400" y="2"/>
                      <a:pt x="396" y="3"/>
                      <a:pt x="399" y="2"/>
                    </a:cubicBezTo>
                    <a:cubicBezTo>
                      <a:pt x="393" y="2"/>
                      <a:pt x="395" y="1"/>
                      <a:pt x="391" y="1"/>
                    </a:cubicBezTo>
                    <a:close/>
                    <a:moveTo>
                      <a:pt x="394" y="3"/>
                    </a:moveTo>
                    <a:cubicBezTo>
                      <a:pt x="391" y="3"/>
                      <a:pt x="389" y="3"/>
                      <a:pt x="388" y="3"/>
                    </a:cubicBezTo>
                    <a:cubicBezTo>
                      <a:pt x="391" y="3"/>
                      <a:pt x="394" y="4"/>
                      <a:pt x="395" y="3"/>
                    </a:cubicBezTo>
                    <a:cubicBezTo>
                      <a:pt x="394" y="3"/>
                      <a:pt x="394" y="3"/>
                      <a:pt x="394" y="3"/>
                    </a:cubicBezTo>
                    <a:close/>
                    <a:moveTo>
                      <a:pt x="384" y="2"/>
                    </a:moveTo>
                    <a:cubicBezTo>
                      <a:pt x="386" y="2"/>
                      <a:pt x="388" y="2"/>
                      <a:pt x="389" y="2"/>
                    </a:cubicBezTo>
                    <a:cubicBezTo>
                      <a:pt x="387" y="2"/>
                      <a:pt x="384" y="2"/>
                      <a:pt x="384" y="2"/>
                    </a:cubicBezTo>
                    <a:close/>
                    <a:moveTo>
                      <a:pt x="371" y="5"/>
                    </a:moveTo>
                    <a:cubicBezTo>
                      <a:pt x="370" y="6"/>
                      <a:pt x="367" y="6"/>
                      <a:pt x="365" y="6"/>
                    </a:cubicBezTo>
                    <a:cubicBezTo>
                      <a:pt x="367" y="7"/>
                      <a:pt x="377" y="6"/>
                      <a:pt x="377" y="5"/>
                    </a:cubicBezTo>
                    <a:cubicBezTo>
                      <a:pt x="374" y="5"/>
                      <a:pt x="374" y="5"/>
                      <a:pt x="371" y="5"/>
                    </a:cubicBezTo>
                    <a:close/>
                    <a:moveTo>
                      <a:pt x="364" y="51"/>
                    </a:moveTo>
                    <a:cubicBezTo>
                      <a:pt x="364" y="52"/>
                      <a:pt x="367" y="51"/>
                      <a:pt x="370" y="51"/>
                    </a:cubicBezTo>
                    <a:cubicBezTo>
                      <a:pt x="370" y="51"/>
                      <a:pt x="366" y="51"/>
                      <a:pt x="364" y="51"/>
                    </a:cubicBezTo>
                    <a:close/>
                    <a:moveTo>
                      <a:pt x="363" y="50"/>
                    </a:moveTo>
                    <a:cubicBezTo>
                      <a:pt x="365" y="49"/>
                      <a:pt x="366" y="49"/>
                      <a:pt x="367" y="49"/>
                    </a:cubicBezTo>
                    <a:cubicBezTo>
                      <a:pt x="365" y="48"/>
                      <a:pt x="363" y="49"/>
                      <a:pt x="363" y="50"/>
                    </a:cubicBezTo>
                    <a:close/>
                    <a:moveTo>
                      <a:pt x="326" y="13"/>
                    </a:moveTo>
                    <a:cubicBezTo>
                      <a:pt x="327" y="12"/>
                      <a:pt x="332" y="11"/>
                      <a:pt x="333" y="11"/>
                    </a:cubicBezTo>
                    <a:cubicBezTo>
                      <a:pt x="329" y="11"/>
                      <a:pt x="328" y="12"/>
                      <a:pt x="326" y="13"/>
                    </a:cubicBezTo>
                    <a:close/>
                    <a:moveTo>
                      <a:pt x="321" y="10"/>
                    </a:moveTo>
                    <a:cubicBezTo>
                      <a:pt x="322" y="11"/>
                      <a:pt x="325" y="10"/>
                      <a:pt x="329" y="9"/>
                    </a:cubicBezTo>
                    <a:cubicBezTo>
                      <a:pt x="329" y="9"/>
                      <a:pt x="329" y="9"/>
                      <a:pt x="328" y="9"/>
                    </a:cubicBezTo>
                    <a:cubicBezTo>
                      <a:pt x="326" y="10"/>
                      <a:pt x="323" y="10"/>
                      <a:pt x="321" y="10"/>
                    </a:cubicBezTo>
                    <a:close/>
                    <a:moveTo>
                      <a:pt x="322" y="58"/>
                    </a:moveTo>
                    <a:cubicBezTo>
                      <a:pt x="323" y="58"/>
                      <a:pt x="326" y="58"/>
                      <a:pt x="328" y="58"/>
                    </a:cubicBezTo>
                    <a:cubicBezTo>
                      <a:pt x="327" y="57"/>
                      <a:pt x="325" y="57"/>
                      <a:pt x="322" y="58"/>
                    </a:cubicBezTo>
                    <a:close/>
                    <a:moveTo>
                      <a:pt x="313" y="59"/>
                    </a:moveTo>
                    <a:cubicBezTo>
                      <a:pt x="314" y="60"/>
                      <a:pt x="309" y="60"/>
                      <a:pt x="309" y="61"/>
                    </a:cubicBezTo>
                    <a:cubicBezTo>
                      <a:pt x="311" y="61"/>
                      <a:pt x="312" y="61"/>
                      <a:pt x="316" y="60"/>
                    </a:cubicBezTo>
                    <a:cubicBezTo>
                      <a:pt x="315" y="60"/>
                      <a:pt x="316" y="59"/>
                      <a:pt x="313" y="59"/>
                    </a:cubicBezTo>
                    <a:close/>
                    <a:moveTo>
                      <a:pt x="286" y="24"/>
                    </a:moveTo>
                    <a:cubicBezTo>
                      <a:pt x="286" y="24"/>
                      <a:pt x="280" y="25"/>
                      <a:pt x="280" y="26"/>
                    </a:cubicBezTo>
                    <a:cubicBezTo>
                      <a:pt x="281" y="26"/>
                      <a:pt x="280" y="26"/>
                      <a:pt x="281" y="26"/>
                    </a:cubicBezTo>
                    <a:cubicBezTo>
                      <a:pt x="282" y="26"/>
                      <a:pt x="284" y="25"/>
                      <a:pt x="285" y="24"/>
                    </a:cubicBezTo>
                    <a:cubicBezTo>
                      <a:pt x="285" y="25"/>
                      <a:pt x="286" y="25"/>
                      <a:pt x="287" y="25"/>
                    </a:cubicBezTo>
                    <a:cubicBezTo>
                      <a:pt x="290" y="24"/>
                      <a:pt x="290" y="24"/>
                      <a:pt x="294" y="23"/>
                    </a:cubicBezTo>
                    <a:cubicBezTo>
                      <a:pt x="293" y="22"/>
                      <a:pt x="293" y="22"/>
                      <a:pt x="293" y="22"/>
                    </a:cubicBezTo>
                    <a:cubicBezTo>
                      <a:pt x="290" y="23"/>
                      <a:pt x="288" y="23"/>
                      <a:pt x="286" y="24"/>
                    </a:cubicBezTo>
                    <a:close/>
                    <a:moveTo>
                      <a:pt x="287" y="68"/>
                    </a:moveTo>
                    <a:cubicBezTo>
                      <a:pt x="289" y="67"/>
                      <a:pt x="289" y="67"/>
                      <a:pt x="289" y="66"/>
                    </a:cubicBezTo>
                    <a:cubicBezTo>
                      <a:pt x="287" y="67"/>
                      <a:pt x="287" y="67"/>
                      <a:pt x="287" y="68"/>
                    </a:cubicBezTo>
                    <a:close/>
                    <a:moveTo>
                      <a:pt x="237" y="80"/>
                    </a:moveTo>
                    <a:cubicBezTo>
                      <a:pt x="236" y="81"/>
                      <a:pt x="235" y="83"/>
                      <a:pt x="230" y="86"/>
                    </a:cubicBezTo>
                    <a:cubicBezTo>
                      <a:pt x="227" y="86"/>
                      <a:pt x="224" y="88"/>
                      <a:pt x="221" y="89"/>
                    </a:cubicBezTo>
                    <a:cubicBezTo>
                      <a:pt x="221" y="89"/>
                      <a:pt x="221" y="90"/>
                      <a:pt x="220" y="91"/>
                    </a:cubicBezTo>
                    <a:cubicBezTo>
                      <a:pt x="219" y="91"/>
                      <a:pt x="215" y="92"/>
                      <a:pt x="215" y="93"/>
                    </a:cubicBezTo>
                    <a:cubicBezTo>
                      <a:pt x="217" y="93"/>
                      <a:pt x="218" y="93"/>
                      <a:pt x="220" y="92"/>
                    </a:cubicBezTo>
                    <a:cubicBezTo>
                      <a:pt x="222" y="91"/>
                      <a:pt x="219" y="91"/>
                      <a:pt x="221" y="90"/>
                    </a:cubicBezTo>
                    <a:cubicBezTo>
                      <a:pt x="227" y="88"/>
                      <a:pt x="233" y="84"/>
                      <a:pt x="238" y="81"/>
                    </a:cubicBezTo>
                    <a:cubicBezTo>
                      <a:pt x="237" y="81"/>
                      <a:pt x="237" y="81"/>
                      <a:pt x="236" y="81"/>
                    </a:cubicBezTo>
                    <a:cubicBezTo>
                      <a:pt x="239" y="80"/>
                      <a:pt x="241" y="79"/>
                      <a:pt x="242" y="78"/>
                    </a:cubicBezTo>
                    <a:cubicBezTo>
                      <a:pt x="239" y="79"/>
                      <a:pt x="238" y="79"/>
                      <a:pt x="237" y="80"/>
                    </a:cubicBezTo>
                    <a:close/>
                    <a:moveTo>
                      <a:pt x="228" y="79"/>
                    </a:moveTo>
                    <a:cubicBezTo>
                      <a:pt x="228" y="80"/>
                      <a:pt x="230" y="79"/>
                      <a:pt x="228" y="80"/>
                    </a:cubicBezTo>
                    <a:cubicBezTo>
                      <a:pt x="228" y="80"/>
                      <a:pt x="224" y="82"/>
                      <a:pt x="224" y="81"/>
                    </a:cubicBezTo>
                    <a:cubicBezTo>
                      <a:pt x="219" y="84"/>
                      <a:pt x="214" y="86"/>
                      <a:pt x="212" y="89"/>
                    </a:cubicBezTo>
                    <a:cubicBezTo>
                      <a:pt x="217" y="86"/>
                      <a:pt x="220" y="83"/>
                      <a:pt x="224" y="82"/>
                    </a:cubicBezTo>
                    <a:cubicBezTo>
                      <a:pt x="224" y="82"/>
                      <a:pt x="222" y="83"/>
                      <a:pt x="223" y="83"/>
                    </a:cubicBezTo>
                    <a:cubicBezTo>
                      <a:pt x="226" y="82"/>
                      <a:pt x="228" y="80"/>
                      <a:pt x="232" y="79"/>
                    </a:cubicBezTo>
                    <a:cubicBezTo>
                      <a:pt x="231" y="78"/>
                      <a:pt x="231" y="78"/>
                      <a:pt x="228" y="79"/>
                    </a:cubicBezTo>
                    <a:close/>
                    <a:moveTo>
                      <a:pt x="209" y="55"/>
                    </a:moveTo>
                    <a:cubicBezTo>
                      <a:pt x="212" y="54"/>
                      <a:pt x="215" y="52"/>
                      <a:pt x="216" y="50"/>
                    </a:cubicBezTo>
                    <a:cubicBezTo>
                      <a:pt x="212" y="52"/>
                      <a:pt x="211" y="53"/>
                      <a:pt x="209" y="55"/>
                    </a:cubicBezTo>
                    <a:close/>
                    <a:moveTo>
                      <a:pt x="220" y="66"/>
                    </a:moveTo>
                    <a:cubicBezTo>
                      <a:pt x="223" y="64"/>
                      <a:pt x="220" y="67"/>
                      <a:pt x="223" y="65"/>
                    </a:cubicBezTo>
                    <a:cubicBezTo>
                      <a:pt x="224" y="64"/>
                      <a:pt x="223" y="65"/>
                      <a:pt x="223" y="64"/>
                    </a:cubicBezTo>
                    <a:cubicBezTo>
                      <a:pt x="222" y="65"/>
                      <a:pt x="220" y="65"/>
                      <a:pt x="220" y="66"/>
                    </a:cubicBezTo>
                    <a:close/>
                    <a:moveTo>
                      <a:pt x="217" y="67"/>
                    </a:moveTo>
                    <a:cubicBezTo>
                      <a:pt x="214" y="69"/>
                      <a:pt x="216" y="70"/>
                      <a:pt x="219" y="67"/>
                    </a:cubicBezTo>
                    <a:cubicBezTo>
                      <a:pt x="214" y="69"/>
                      <a:pt x="222" y="65"/>
                      <a:pt x="217" y="67"/>
                    </a:cubicBezTo>
                    <a:close/>
                    <a:moveTo>
                      <a:pt x="226" y="94"/>
                    </a:moveTo>
                    <a:cubicBezTo>
                      <a:pt x="225" y="94"/>
                      <a:pt x="224" y="95"/>
                      <a:pt x="224" y="96"/>
                    </a:cubicBezTo>
                    <a:cubicBezTo>
                      <a:pt x="226" y="94"/>
                      <a:pt x="226" y="95"/>
                      <a:pt x="228" y="94"/>
                    </a:cubicBezTo>
                    <a:cubicBezTo>
                      <a:pt x="228" y="93"/>
                      <a:pt x="227" y="94"/>
                      <a:pt x="226" y="94"/>
                    </a:cubicBezTo>
                    <a:close/>
                    <a:moveTo>
                      <a:pt x="216" y="80"/>
                    </a:moveTo>
                    <a:cubicBezTo>
                      <a:pt x="215" y="80"/>
                      <a:pt x="213" y="82"/>
                      <a:pt x="211" y="82"/>
                    </a:cubicBezTo>
                    <a:cubicBezTo>
                      <a:pt x="211" y="83"/>
                      <a:pt x="214" y="82"/>
                      <a:pt x="216" y="80"/>
                    </a:cubicBezTo>
                    <a:close/>
                    <a:moveTo>
                      <a:pt x="206" y="79"/>
                    </a:moveTo>
                    <a:cubicBezTo>
                      <a:pt x="206" y="79"/>
                      <a:pt x="208" y="78"/>
                      <a:pt x="207" y="79"/>
                    </a:cubicBezTo>
                    <a:cubicBezTo>
                      <a:pt x="209" y="77"/>
                      <a:pt x="210" y="78"/>
                      <a:pt x="212" y="75"/>
                    </a:cubicBezTo>
                    <a:cubicBezTo>
                      <a:pt x="210" y="76"/>
                      <a:pt x="208" y="77"/>
                      <a:pt x="206" y="79"/>
                    </a:cubicBezTo>
                    <a:close/>
                    <a:moveTo>
                      <a:pt x="192" y="65"/>
                    </a:moveTo>
                    <a:cubicBezTo>
                      <a:pt x="191" y="66"/>
                      <a:pt x="190" y="67"/>
                      <a:pt x="190" y="67"/>
                    </a:cubicBezTo>
                    <a:cubicBezTo>
                      <a:pt x="193" y="65"/>
                      <a:pt x="197" y="64"/>
                      <a:pt x="198" y="63"/>
                    </a:cubicBezTo>
                    <a:cubicBezTo>
                      <a:pt x="194" y="64"/>
                      <a:pt x="195" y="64"/>
                      <a:pt x="192" y="65"/>
                    </a:cubicBezTo>
                    <a:close/>
                    <a:moveTo>
                      <a:pt x="208" y="90"/>
                    </a:moveTo>
                    <a:cubicBezTo>
                      <a:pt x="207" y="91"/>
                      <a:pt x="206" y="91"/>
                      <a:pt x="206" y="92"/>
                    </a:cubicBezTo>
                    <a:cubicBezTo>
                      <a:pt x="207" y="91"/>
                      <a:pt x="206" y="93"/>
                      <a:pt x="209" y="91"/>
                    </a:cubicBezTo>
                    <a:cubicBezTo>
                      <a:pt x="210" y="90"/>
                      <a:pt x="208" y="91"/>
                      <a:pt x="208" y="90"/>
                    </a:cubicBezTo>
                    <a:close/>
                    <a:moveTo>
                      <a:pt x="207" y="101"/>
                    </a:moveTo>
                    <a:cubicBezTo>
                      <a:pt x="208" y="101"/>
                      <a:pt x="212" y="98"/>
                      <a:pt x="214" y="97"/>
                    </a:cubicBezTo>
                    <a:cubicBezTo>
                      <a:pt x="211" y="99"/>
                      <a:pt x="207" y="101"/>
                      <a:pt x="207" y="101"/>
                    </a:cubicBezTo>
                    <a:close/>
                    <a:moveTo>
                      <a:pt x="190" y="86"/>
                    </a:moveTo>
                    <a:cubicBezTo>
                      <a:pt x="191" y="85"/>
                      <a:pt x="196" y="82"/>
                      <a:pt x="196" y="82"/>
                    </a:cubicBezTo>
                    <a:cubicBezTo>
                      <a:pt x="194" y="83"/>
                      <a:pt x="192" y="85"/>
                      <a:pt x="190" y="86"/>
                    </a:cubicBezTo>
                    <a:close/>
                    <a:moveTo>
                      <a:pt x="198" y="111"/>
                    </a:moveTo>
                    <a:cubicBezTo>
                      <a:pt x="199" y="112"/>
                      <a:pt x="204" y="109"/>
                      <a:pt x="205" y="107"/>
                    </a:cubicBezTo>
                    <a:cubicBezTo>
                      <a:pt x="203" y="109"/>
                      <a:pt x="201" y="110"/>
                      <a:pt x="198" y="111"/>
                    </a:cubicBezTo>
                    <a:close/>
                    <a:moveTo>
                      <a:pt x="185" y="86"/>
                    </a:moveTo>
                    <a:cubicBezTo>
                      <a:pt x="185" y="86"/>
                      <a:pt x="189" y="84"/>
                      <a:pt x="188" y="84"/>
                    </a:cubicBezTo>
                    <a:cubicBezTo>
                      <a:pt x="184" y="85"/>
                      <a:pt x="184" y="87"/>
                      <a:pt x="183" y="89"/>
                    </a:cubicBezTo>
                    <a:cubicBezTo>
                      <a:pt x="184" y="88"/>
                      <a:pt x="184" y="88"/>
                      <a:pt x="184" y="88"/>
                    </a:cubicBezTo>
                    <a:cubicBezTo>
                      <a:pt x="187" y="87"/>
                      <a:pt x="190" y="84"/>
                      <a:pt x="188" y="84"/>
                    </a:cubicBezTo>
                    <a:cubicBezTo>
                      <a:pt x="188" y="84"/>
                      <a:pt x="186" y="86"/>
                      <a:pt x="185" y="86"/>
                    </a:cubicBezTo>
                    <a:close/>
                    <a:moveTo>
                      <a:pt x="175" y="77"/>
                    </a:moveTo>
                    <a:cubicBezTo>
                      <a:pt x="177" y="75"/>
                      <a:pt x="182" y="73"/>
                      <a:pt x="180" y="73"/>
                    </a:cubicBezTo>
                    <a:cubicBezTo>
                      <a:pt x="179" y="75"/>
                      <a:pt x="174" y="76"/>
                      <a:pt x="175" y="77"/>
                    </a:cubicBezTo>
                    <a:close/>
                    <a:moveTo>
                      <a:pt x="186" y="115"/>
                    </a:moveTo>
                    <a:cubicBezTo>
                      <a:pt x="187" y="115"/>
                      <a:pt x="191" y="112"/>
                      <a:pt x="191" y="111"/>
                    </a:cubicBezTo>
                    <a:cubicBezTo>
                      <a:pt x="190" y="112"/>
                      <a:pt x="187" y="113"/>
                      <a:pt x="186" y="115"/>
                    </a:cubicBezTo>
                    <a:close/>
                    <a:moveTo>
                      <a:pt x="177" y="93"/>
                    </a:moveTo>
                    <a:cubicBezTo>
                      <a:pt x="170" y="97"/>
                      <a:pt x="177" y="95"/>
                      <a:pt x="177" y="93"/>
                    </a:cubicBezTo>
                    <a:close/>
                    <a:moveTo>
                      <a:pt x="183" y="114"/>
                    </a:moveTo>
                    <a:cubicBezTo>
                      <a:pt x="185" y="113"/>
                      <a:pt x="188" y="111"/>
                      <a:pt x="188" y="110"/>
                    </a:cubicBezTo>
                    <a:cubicBezTo>
                      <a:pt x="185" y="112"/>
                      <a:pt x="184" y="113"/>
                      <a:pt x="183" y="114"/>
                    </a:cubicBezTo>
                    <a:close/>
                    <a:moveTo>
                      <a:pt x="158" y="89"/>
                    </a:moveTo>
                    <a:cubicBezTo>
                      <a:pt x="160" y="88"/>
                      <a:pt x="165" y="84"/>
                      <a:pt x="163" y="85"/>
                    </a:cubicBezTo>
                    <a:cubicBezTo>
                      <a:pt x="163" y="85"/>
                      <a:pt x="157" y="89"/>
                      <a:pt x="158" y="89"/>
                    </a:cubicBezTo>
                    <a:close/>
                    <a:moveTo>
                      <a:pt x="166" y="104"/>
                    </a:moveTo>
                    <a:cubicBezTo>
                      <a:pt x="168" y="103"/>
                      <a:pt x="170" y="102"/>
                      <a:pt x="171" y="101"/>
                    </a:cubicBezTo>
                    <a:cubicBezTo>
                      <a:pt x="169" y="103"/>
                      <a:pt x="166" y="103"/>
                      <a:pt x="166" y="104"/>
                    </a:cubicBezTo>
                    <a:close/>
                    <a:moveTo>
                      <a:pt x="172" y="122"/>
                    </a:moveTo>
                    <a:cubicBezTo>
                      <a:pt x="172" y="122"/>
                      <a:pt x="176" y="120"/>
                      <a:pt x="176" y="120"/>
                    </a:cubicBezTo>
                    <a:cubicBezTo>
                      <a:pt x="175" y="120"/>
                      <a:pt x="175" y="120"/>
                      <a:pt x="172" y="122"/>
                    </a:cubicBezTo>
                    <a:close/>
                    <a:moveTo>
                      <a:pt x="142" y="97"/>
                    </a:moveTo>
                    <a:cubicBezTo>
                      <a:pt x="145" y="95"/>
                      <a:pt x="147" y="93"/>
                      <a:pt x="148" y="92"/>
                    </a:cubicBezTo>
                    <a:cubicBezTo>
                      <a:pt x="146" y="93"/>
                      <a:pt x="142" y="96"/>
                      <a:pt x="142" y="97"/>
                    </a:cubicBezTo>
                    <a:close/>
                    <a:moveTo>
                      <a:pt x="155" y="112"/>
                    </a:moveTo>
                    <a:cubicBezTo>
                      <a:pt x="155" y="112"/>
                      <a:pt x="156" y="111"/>
                      <a:pt x="156" y="111"/>
                    </a:cubicBezTo>
                    <a:cubicBezTo>
                      <a:pt x="155" y="112"/>
                      <a:pt x="156" y="112"/>
                      <a:pt x="157" y="111"/>
                    </a:cubicBezTo>
                    <a:cubicBezTo>
                      <a:pt x="157" y="111"/>
                      <a:pt x="158" y="110"/>
                      <a:pt x="158" y="109"/>
                    </a:cubicBezTo>
                    <a:cubicBezTo>
                      <a:pt x="157" y="110"/>
                      <a:pt x="155" y="111"/>
                      <a:pt x="155" y="112"/>
                    </a:cubicBezTo>
                    <a:close/>
                    <a:moveTo>
                      <a:pt x="164" y="129"/>
                    </a:moveTo>
                    <a:cubicBezTo>
                      <a:pt x="165" y="128"/>
                      <a:pt x="170" y="125"/>
                      <a:pt x="169" y="124"/>
                    </a:cubicBezTo>
                    <a:cubicBezTo>
                      <a:pt x="167" y="126"/>
                      <a:pt x="165" y="127"/>
                      <a:pt x="164" y="129"/>
                    </a:cubicBezTo>
                    <a:close/>
                    <a:moveTo>
                      <a:pt x="153" y="112"/>
                    </a:moveTo>
                    <a:cubicBezTo>
                      <a:pt x="155" y="111"/>
                      <a:pt x="158" y="109"/>
                      <a:pt x="157" y="109"/>
                    </a:cubicBezTo>
                    <a:cubicBezTo>
                      <a:pt x="154" y="110"/>
                      <a:pt x="154" y="111"/>
                      <a:pt x="153" y="112"/>
                    </a:cubicBezTo>
                    <a:close/>
                    <a:moveTo>
                      <a:pt x="164" y="125"/>
                    </a:moveTo>
                    <a:cubicBezTo>
                      <a:pt x="165" y="124"/>
                      <a:pt x="167" y="122"/>
                      <a:pt x="167" y="122"/>
                    </a:cubicBezTo>
                    <a:cubicBezTo>
                      <a:pt x="166" y="122"/>
                      <a:pt x="162" y="125"/>
                      <a:pt x="164" y="125"/>
                    </a:cubicBezTo>
                    <a:close/>
                    <a:moveTo>
                      <a:pt x="162" y="131"/>
                    </a:moveTo>
                    <a:cubicBezTo>
                      <a:pt x="162" y="131"/>
                      <a:pt x="161" y="132"/>
                      <a:pt x="161" y="133"/>
                    </a:cubicBezTo>
                    <a:cubicBezTo>
                      <a:pt x="164" y="130"/>
                      <a:pt x="164" y="130"/>
                      <a:pt x="164" y="130"/>
                    </a:cubicBezTo>
                    <a:cubicBezTo>
                      <a:pt x="162" y="131"/>
                      <a:pt x="170" y="126"/>
                      <a:pt x="167" y="127"/>
                    </a:cubicBezTo>
                    <a:cubicBezTo>
                      <a:pt x="165" y="129"/>
                      <a:pt x="163" y="130"/>
                      <a:pt x="162" y="131"/>
                    </a:cubicBezTo>
                    <a:close/>
                    <a:moveTo>
                      <a:pt x="153" y="115"/>
                    </a:moveTo>
                    <a:cubicBezTo>
                      <a:pt x="153" y="115"/>
                      <a:pt x="154" y="114"/>
                      <a:pt x="153" y="114"/>
                    </a:cubicBezTo>
                    <a:cubicBezTo>
                      <a:pt x="149" y="118"/>
                      <a:pt x="155" y="114"/>
                      <a:pt x="153" y="116"/>
                    </a:cubicBezTo>
                    <a:cubicBezTo>
                      <a:pt x="155" y="115"/>
                      <a:pt x="155" y="115"/>
                      <a:pt x="155" y="115"/>
                    </a:cubicBezTo>
                    <a:cubicBezTo>
                      <a:pt x="155" y="115"/>
                      <a:pt x="155" y="114"/>
                      <a:pt x="155" y="114"/>
                    </a:cubicBezTo>
                    <a:cubicBezTo>
                      <a:pt x="154" y="115"/>
                      <a:pt x="153" y="115"/>
                      <a:pt x="153" y="115"/>
                    </a:cubicBezTo>
                    <a:close/>
                    <a:moveTo>
                      <a:pt x="132" y="105"/>
                    </a:moveTo>
                    <a:cubicBezTo>
                      <a:pt x="135" y="103"/>
                      <a:pt x="140" y="99"/>
                      <a:pt x="140" y="98"/>
                    </a:cubicBezTo>
                    <a:cubicBezTo>
                      <a:pt x="136" y="101"/>
                      <a:pt x="133" y="104"/>
                      <a:pt x="132" y="105"/>
                    </a:cubicBezTo>
                    <a:close/>
                    <a:moveTo>
                      <a:pt x="158" y="134"/>
                    </a:moveTo>
                    <a:cubicBezTo>
                      <a:pt x="159" y="132"/>
                      <a:pt x="163" y="130"/>
                      <a:pt x="163" y="130"/>
                    </a:cubicBezTo>
                    <a:cubicBezTo>
                      <a:pt x="161" y="131"/>
                      <a:pt x="157" y="133"/>
                      <a:pt x="158" y="134"/>
                    </a:cubicBezTo>
                    <a:close/>
                    <a:moveTo>
                      <a:pt x="149" y="141"/>
                    </a:moveTo>
                    <a:cubicBezTo>
                      <a:pt x="151" y="141"/>
                      <a:pt x="153" y="139"/>
                      <a:pt x="153" y="138"/>
                    </a:cubicBezTo>
                    <a:cubicBezTo>
                      <a:pt x="154" y="138"/>
                      <a:pt x="157" y="136"/>
                      <a:pt x="158" y="135"/>
                    </a:cubicBezTo>
                    <a:cubicBezTo>
                      <a:pt x="155" y="136"/>
                      <a:pt x="151" y="139"/>
                      <a:pt x="149" y="141"/>
                    </a:cubicBezTo>
                    <a:close/>
                    <a:moveTo>
                      <a:pt x="132" y="110"/>
                    </a:moveTo>
                    <a:cubicBezTo>
                      <a:pt x="132" y="108"/>
                      <a:pt x="128" y="112"/>
                      <a:pt x="127" y="113"/>
                    </a:cubicBezTo>
                    <a:cubicBezTo>
                      <a:pt x="126" y="114"/>
                      <a:pt x="128" y="114"/>
                      <a:pt x="129" y="112"/>
                    </a:cubicBezTo>
                    <a:cubicBezTo>
                      <a:pt x="129" y="111"/>
                      <a:pt x="131" y="110"/>
                      <a:pt x="131" y="110"/>
                    </a:cubicBezTo>
                    <a:cubicBezTo>
                      <a:pt x="131" y="110"/>
                      <a:pt x="131" y="110"/>
                      <a:pt x="132" y="110"/>
                    </a:cubicBezTo>
                    <a:close/>
                    <a:moveTo>
                      <a:pt x="137" y="153"/>
                    </a:moveTo>
                    <a:cubicBezTo>
                      <a:pt x="139" y="150"/>
                      <a:pt x="143" y="148"/>
                      <a:pt x="143" y="147"/>
                    </a:cubicBezTo>
                    <a:cubicBezTo>
                      <a:pt x="140" y="149"/>
                      <a:pt x="138" y="151"/>
                      <a:pt x="137" y="153"/>
                    </a:cubicBezTo>
                    <a:close/>
                    <a:moveTo>
                      <a:pt x="105" y="131"/>
                    </a:moveTo>
                    <a:cubicBezTo>
                      <a:pt x="110" y="128"/>
                      <a:pt x="114" y="123"/>
                      <a:pt x="118" y="120"/>
                    </a:cubicBezTo>
                    <a:cubicBezTo>
                      <a:pt x="117" y="119"/>
                      <a:pt x="117" y="119"/>
                      <a:pt x="117" y="119"/>
                    </a:cubicBezTo>
                    <a:cubicBezTo>
                      <a:pt x="113" y="123"/>
                      <a:pt x="107" y="128"/>
                      <a:pt x="105" y="131"/>
                    </a:cubicBezTo>
                    <a:close/>
                    <a:moveTo>
                      <a:pt x="144" y="153"/>
                    </a:moveTo>
                    <a:cubicBezTo>
                      <a:pt x="144" y="154"/>
                      <a:pt x="143" y="155"/>
                      <a:pt x="143" y="155"/>
                    </a:cubicBezTo>
                    <a:cubicBezTo>
                      <a:pt x="146" y="153"/>
                      <a:pt x="146" y="153"/>
                      <a:pt x="146" y="153"/>
                    </a:cubicBezTo>
                    <a:cubicBezTo>
                      <a:pt x="145" y="153"/>
                      <a:pt x="146" y="152"/>
                      <a:pt x="144" y="153"/>
                    </a:cubicBezTo>
                    <a:close/>
                    <a:moveTo>
                      <a:pt x="124" y="137"/>
                    </a:moveTo>
                    <a:cubicBezTo>
                      <a:pt x="125" y="137"/>
                      <a:pt x="126" y="136"/>
                      <a:pt x="126" y="136"/>
                    </a:cubicBezTo>
                    <a:cubicBezTo>
                      <a:pt x="125" y="136"/>
                      <a:pt x="123" y="138"/>
                      <a:pt x="122" y="139"/>
                    </a:cubicBezTo>
                    <a:cubicBezTo>
                      <a:pt x="121" y="140"/>
                      <a:pt x="121" y="140"/>
                      <a:pt x="122" y="140"/>
                    </a:cubicBezTo>
                    <a:cubicBezTo>
                      <a:pt x="124" y="138"/>
                      <a:pt x="123" y="138"/>
                      <a:pt x="124" y="137"/>
                    </a:cubicBezTo>
                    <a:close/>
                    <a:moveTo>
                      <a:pt x="112" y="136"/>
                    </a:moveTo>
                    <a:cubicBezTo>
                      <a:pt x="109" y="139"/>
                      <a:pt x="114" y="135"/>
                      <a:pt x="111" y="138"/>
                    </a:cubicBezTo>
                    <a:cubicBezTo>
                      <a:pt x="113" y="136"/>
                      <a:pt x="113" y="136"/>
                      <a:pt x="115" y="135"/>
                    </a:cubicBezTo>
                    <a:cubicBezTo>
                      <a:pt x="115" y="135"/>
                      <a:pt x="116" y="134"/>
                      <a:pt x="115" y="134"/>
                    </a:cubicBezTo>
                    <a:cubicBezTo>
                      <a:pt x="113" y="136"/>
                      <a:pt x="114" y="134"/>
                      <a:pt x="112" y="136"/>
                    </a:cubicBezTo>
                    <a:close/>
                    <a:moveTo>
                      <a:pt x="125" y="156"/>
                    </a:moveTo>
                    <a:cubicBezTo>
                      <a:pt x="126" y="156"/>
                      <a:pt x="128" y="154"/>
                      <a:pt x="129" y="152"/>
                    </a:cubicBezTo>
                    <a:cubicBezTo>
                      <a:pt x="128" y="153"/>
                      <a:pt x="126" y="154"/>
                      <a:pt x="125" y="156"/>
                    </a:cubicBezTo>
                    <a:close/>
                    <a:moveTo>
                      <a:pt x="113" y="150"/>
                    </a:moveTo>
                    <a:cubicBezTo>
                      <a:pt x="117" y="147"/>
                      <a:pt x="116" y="148"/>
                      <a:pt x="120" y="145"/>
                    </a:cubicBezTo>
                    <a:cubicBezTo>
                      <a:pt x="118" y="145"/>
                      <a:pt x="121" y="143"/>
                      <a:pt x="120" y="143"/>
                    </a:cubicBezTo>
                    <a:cubicBezTo>
                      <a:pt x="119" y="145"/>
                      <a:pt x="113" y="149"/>
                      <a:pt x="113" y="150"/>
                    </a:cubicBezTo>
                    <a:close/>
                    <a:moveTo>
                      <a:pt x="112" y="138"/>
                    </a:moveTo>
                    <a:cubicBezTo>
                      <a:pt x="110" y="140"/>
                      <a:pt x="110" y="138"/>
                      <a:pt x="108" y="140"/>
                    </a:cubicBezTo>
                    <a:cubicBezTo>
                      <a:pt x="107" y="142"/>
                      <a:pt x="109" y="140"/>
                      <a:pt x="110" y="141"/>
                    </a:cubicBezTo>
                    <a:cubicBezTo>
                      <a:pt x="111" y="140"/>
                      <a:pt x="114" y="137"/>
                      <a:pt x="112" y="138"/>
                    </a:cubicBezTo>
                    <a:close/>
                    <a:moveTo>
                      <a:pt x="96" y="141"/>
                    </a:moveTo>
                    <a:cubicBezTo>
                      <a:pt x="99" y="138"/>
                      <a:pt x="99" y="138"/>
                      <a:pt x="99" y="138"/>
                    </a:cubicBezTo>
                    <a:cubicBezTo>
                      <a:pt x="98" y="137"/>
                      <a:pt x="98" y="137"/>
                      <a:pt x="98" y="137"/>
                    </a:cubicBezTo>
                    <a:cubicBezTo>
                      <a:pt x="96" y="139"/>
                      <a:pt x="97" y="139"/>
                      <a:pt x="96" y="141"/>
                    </a:cubicBezTo>
                    <a:close/>
                    <a:moveTo>
                      <a:pt x="119" y="170"/>
                    </a:moveTo>
                    <a:cubicBezTo>
                      <a:pt x="119" y="171"/>
                      <a:pt x="120" y="168"/>
                      <a:pt x="120" y="169"/>
                    </a:cubicBezTo>
                    <a:cubicBezTo>
                      <a:pt x="121" y="168"/>
                      <a:pt x="125" y="165"/>
                      <a:pt x="123" y="166"/>
                    </a:cubicBezTo>
                    <a:cubicBezTo>
                      <a:pt x="121" y="168"/>
                      <a:pt x="121" y="168"/>
                      <a:pt x="119" y="170"/>
                    </a:cubicBezTo>
                    <a:close/>
                    <a:moveTo>
                      <a:pt x="111" y="161"/>
                    </a:moveTo>
                    <a:cubicBezTo>
                      <a:pt x="113" y="159"/>
                      <a:pt x="114" y="159"/>
                      <a:pt x="115" y="158"/>
                    </a:cubicBezTo>
                    <a:cubicBezTo>
                      <a:pt x="114" y="158"/>
                      <a:pt x="115" y="157"/>
                      <a:pt x="114" y="157"/>
                    </a:cubicBezTo>
                    <a:cubicBezTo>
                      <a:pt x="113" y="159"/>
                      <a:pt x="111" y="160"/>
                      <a:pt x="111" y="161"/>
                    </a:cubicBezTo>
                    <a:close/>
                    <a:moveTo>
                      <a:pt x="85" y="151"/>
                    </a:moveTo>
                    <a:cubicBezTo>
                      <a:pt x="83" y="153"/>
                      <a:pt x="82" y="154"/>
                      <a:pt x="81" y="155"/>
                    </a:cubicBezTo>
                    <a:cubicBezTo>
                      <a:pt x="81" y="156"/>
                      <a:pt x="81" y="156"/>
                      <a:pt x="81" y="156"/>
                    </a:cubicBezTo>
                    <a:cubicBezTo>
                      <a:pt x="81" y="156"/>
                      <a:pt x="81" y="156"/>
                      <a:pt x="81" y="156"/>
                    </a:cubicBezTo>
                    <a:cubicBezTo>
                      <a:pt x="82" y="156"/>
                      <a:pt x="82" y="156"/>
                      <a:pt x="82" y="156"/>
                    </a:cubicBezTo>
                    <a:cubicBezTo>
                      <a:pt x="83" y="155"/>
                      <a:pt x="83" y="155"/>
                      <a:pt x="83" y="155"/>
                    </a:cubicBezTo>
                    <a:cubicBezTo>
                      <a:pt x="84" y="154"/>
                      <a:pt x="85" y="152"/>
                      <a:pt x="86" y="151"/>
                    </a:cubicBezTo>
                    <a:cubicBezTo>
                      <a:pt x="89" y="149"/>
                      <a:pt x="91" y="146"/>
                      <a:pt x="93" y="143"/>
                    </a:cubicBezTo>
                    <a:cubicBezTo>
                      <a:pt x="90" y="146"/>
                      <a:pt x="87" y="149"/>
                      <a:pt x="85" y="151"/>
                    </a:cubicBezTo>
                    <a:close/>
                    <a:moveTo>
                      <a:pt x="88" y="156"/>
                    </a:moveTo>
                    <a:cubicBezTo>
                      <a:pt x="90" y="154"/>
                      <a:pt x="91" y="154"/>
                      <a:pt x="93" y="152"/>
                    </a:cubicBezTo>
                    <a:cubicBezTo>
                      <a:pt x="93" y="151"/>
                      <a:pt x="93" y="150"/>
                      <a:pt x="94" y="149"/>
                    </a:cubicBezTo>
                    <a:cubicBezTo>
                      <a:pt x="91" y="152"/>
                      <a:pt x="87" y="156"/>
                      <a:pt x="88" y="156"/>
                    </a:cubicBezTo>
                    <a:close/>
                    <a:moveTo>
                      <a:pt x="86" y="154"/>
                    </a:moveTo>
                    <a:cubicBezTo>
                      <a:pt x="88" y="153"/>
                      <a:pt x="87" y="154"/>
                      <a:pt x="89" y="152"/>
                    </a:cubicBezTo>
                    <a:cubicBezTo>
                      <a:pt x="89" y="152"/>
                      <a:pt x="89" y="152"/>
                      <a:pt x="90" y="151"/>
                    </a:cubicBezTo>
                    <a:cubicBezTo>
                      <a:pt x="89" y="151"/>
                      <a:pt x="89" y="151"/>
                      <a:pt x="90" y="151"/>
                    </a:cubicBezTo>
                    <a:cubicBezTo>
                      <a:pt x="90" y="150"/>
                      <a:pt x="90" y="150"/>
                      <a:pt x="90" y="150"/>
                    </a:cubicBezTo>
                    <a:cubicBezTo>
                      <a:pt x="89" y="152"/>
                      <a:pt x="86" y="154"/>
                      <a:pt x="86" y="154"/>
                    </a:cubicBezTo>
                    <a:close/>
                    <a:moveTo>
                      <a:pt x="96" y="160"/>
                    </a:moveTo>
                    <a:cubicBezTo>
                      <a:pt x="96" y="161"/>
                      <a:pt x="94" y="163"/>
                      <a:pt x="94" y="164"/>
                    </a:cubicBezTo>
                    <a:cubicBezTo>
                      <a:pt x="96" y="162"/>
                      <a:pt x="96" y="161"/>
                      <a:pt x="98" y="160"/>
                    </a:cubicBezTo>
                    <a:cubicBezTo>
                      <a:pt x="97" y="159"/>
                      <a:pt x="97" y="160"/>
                      <a:pt x="96" y="160"/>
                    </a:cubicBezTo>
                    <a:close/>
                    <a:moveTo>
                      <a:pt x="95" y="158"/>
                    </a:moveTo>
                    <a:cubicBezTo>
                      <a:pt x="95" y="158"/>
                      <a:pt x="95" y="158"/>
                      <a:pt x="95" y="158"/>
                    </a:cubicBezTo>
                    <a:cubicBezTo>
                      <a:pt x="93" y="159"/>
                      <a:pt x="94" y="159"/>
                      <a:pt x="92" y="160"/>
                    </a:cubicBezTo>
                    <a:cubicBezTo>
                      <a:pt x="93" y="161"/>
                      <a:pt x="93" y="161"/>
                      <a:pt x="93" y="161"/>
                    </a:cubicBezTo>
                    <a:cubicBezTo>
                      <a:pt x="94" y="159"/>
                      <a:pt x="94" y="160"/>
                      <a:pt x="95" y="158"/>
                    </a:cubicBezTo>
                    <a:close/>
                    <a:moveTo>
                      <a:pt x="85" y="163"/>
                    </a:moveTo>
                    <a:cubicBezTo>
                      <a:pt x="86" y="162"/>
                      <a:pt x="86" y="162"/>
                      <a:pt x="86" y="162"/>
                    </a:cubicBezTo>
                    <a:cubicBezTo>
                      <a:pt x="86" y="162"/>
                      <a:pt x="85" y="162"/>
                      <a:pt x="85" y="163"/>
                    </a:cubicBezTo>
                    <a:close/>
                    <a:moveTo>
                      <a:pt x="91" y="167"/>
                    </a:moveTo>
                    <a:cubicBezTo>
                      <a:pt x="91" y="167"/>
                      <a:pt x="91" y="167"/>
                      <a:pt x="91" y="168"/>
                    </a:cubicBezTo>
                    <a:cubicBezTo>
                      <a:pt x="92" y="168"/>
                      <a:pt x="92" y="168"/>
                      <a:pt x="92" y="167"/>
                    </a:cubicBezTo>
                    <a:cubicBezTo>
                      <a:pt x="92" y="167"/>
                      <a:pt x="92" y="167"/>
                      <a:pt x="92" y="167"/>
                    </a:cubicBezTo>
                    <a:cubicBezTo>
                      <a:pt x="92" y="167"/>
                      <a:pt x="91" y="166"/>
                      <a:pt x="91" y="167"/>
                    </a:cubicBezTo>
                    <a:close/>
                    <a:moveTo>
                      <a:pt x="101" y="179"/>
                    </a:moveTo>
                    <a:cubicBezTo>
                      <a:pt x="101" y="179"/>
                      <a:pt x="101" y="179"/>
                      <a:pt x="102" y="180"/>
                    </a:cubicBezTo>
                    <a:cubicBezTo>
                      <a:pt x="102" y="179"/>
                      <a:pt x="102" y="178"/>
                      <a:pt x="103" y="178"/>
                    </a:cubicBezTo>
                    <a:cubicBezTo>
                      <a:pt x="103" y="178"/>
                      <a:pt x="103" y="178"/>
                      <a:pt x="103" y="177"/>
                    </a:cubicBezTo>
                    <a:cubicBezTo>
                      <a:pt x="102" y="178"/>
                      <a:pt x="102" y="178"/>
                      <a:pt x="101" y="179"/>
                    </a:cubicBezTo>
                    <a:close/>
                    <a:moveTo>
                      <a:pt x="111" y="187"/>
                    </a:moveTo>
                    <a:cubicBezTo>
                      <a:pt x="111" y="188"/>
                      <a:pt x="112" y="187"/>
                      <a:pt x="112" y="187"/>
                    </a:cubicBezTo>
                    <a:cubicBezTo>
                      <a:pt x="111" y="187"/>
                      <a:pt x="112" y="187"/>
                      <a:pt x="112" y="186"/>
                    </a:cubicBezTo>
                    <a:cubicBezTo>
                      <a:pt x="111" y="186"/>
                      <a:pt x="112" y="187"/>
                      <a:pt x="111" y="187"/>
                    </a:cubicBezTo>
                    <a:close/>
                    <a:moveTo>
                      <a:pt x="100" y="178"/>
                    </a:moveTo>
                    <a:cubicBezTo>
                      <a:pt x="100" y="179"/>
                      <a:pt x="101" y="179"/>
                      <a:pt x="101" y="178"/>
                    </a:cubicBezTo>
                    <a:cubicBezTo>
                      <a:pt x="101" y="178"/>
                      <a:pt x="101" y="178"/>
                      <a:pt x="101" y="178"/>
                    </a:cubicBezTo>
                    <a:cubicBezTo>
                      <a:pt x="101" y="178"/>
                      <a:pt x="101" y="178"/>
                      <a:pt x="101" y="178"/>
                    </a:cubicBezTo>
                    <a:cubicBezTo>
                      <a:pt x="101" y="178"/>
                      <a:pt x="100" y="178"/>
                      <a:pt x="100" y="178"/>
                    </a:cubicBezTo>
                    <a:close/>
                    <a:moveTo>
                      <a:pt x="101" y="180"/>
                    </a:moveTo>
                    <a:cubicBezTo>
                      <a:pt x="101" y="179"/>
                      <a:pt x="101" y="181"/>
                      <a:pt x="102" y="180"/>
                    </a:cubicBezTo>
                    <a:cubicBezTo>
                      <a:pt x="102" y="180"/>
                      <a:pt x="101" y="179"/>
                      <a:pt x="101" y="179"/>
                    </a:cubicBezTo>
                    <a:cubicBezTo>
                      <a:pt x="101" y="179"/>
                      <a:pt x="100" y="180"/>
                      <a:pt x="101" y="180"/>
                    </a:cubicBezTo>
                    <a:close/>
                    <a:moveTo>
                      <a:pt x="76" y="157"/>
                    </a:moveTo>
                    <a:cubicBezTo>
                      <a:pt x="76" y="157"/>
                      <a:pt x="77" y="156"/>
                      <a:pt x="76" y="156"/>
                    </a:cubicBezTo>
                    <a:cubicBezTo>
                      <a:pt x="76" y="156"/>
                      <a:pt x="76" y="157"/>
                      <a:pt x="76" y="157"/>
                    </a:cubicBezTo>
                    <a:close/>
                    <a:moveTo>
                      <a:pt x="99" y="179"/>
                    </a:moveTo>
                    <a:cubicBezTo>
                      <a:pt x="99" y="178"/>
                      <a:pt x="100" y="180"/>
                      <a:pt x="100" y="179"/>
                    </a:cubicBezTo>
                    <a:cubicBezTo>
                      <a:pt x="99" y="179"/>
                      <a:pt x="100" y="179"/>
                      <a:pt x="100" y="178"/>
                    </a:cubicBezTo>
                    <a:cubicBezTo>
                      <a:pt x="100" y="178"/>
                      <a:pt x="99" y="179"/>
                      <a:pt x="99" y="179"/>
                    </a:cubicBezTo>
                    <a:close/>
                    <a:moveTo>
                      <a:pt x="104" y="186"/>
                    </a:moveTo>
                    <a:cubicBezTo>
                      <a:pt x="105" y="185"/>
                      <a:pt x="105" y="185"/>
                      <a:pt x="105" y="185"/>
                    </a:cubicBezTo>
                    <a:cubicBezTo>
                      <a:pt x="105" y="184"/>
                      <a:pt x="104" y="185"/>
                      <a:pt x="104" y="186"/>
                    </a:cubicBezTo>
                    <a:close/>
                    <a:moveTo>
                      <a:pt x="100" y="181"/>
                    </a:moveTo>
                    <a:cubicBezTo>
                      <a:pt x="100" y="181"/>
                      <a:pt x="100" y="181"/>
                      <a:pt x="100" y="181"/>
                    </a:cubicBezTo>
                    <a:cubicBezTo>
                      <a:pt x="100" y="181"/>
                      <a:pt x="100" y="181"/>
                      <a:pt x="100" y="181"/>
                    </a:cubicBezTo>
                    <a:cubicBezTo>
                      <a:pt x="100" y="181"/>
                      <a:pt x="101" y="181"/>
                      <a:pt x="101" y="181"/>
                    </a:cubicBezTo>
                    <a:cubicBezTo>
                      <a:pt x="100" y="181"/>
                      <a:pt x="100" y="180"/>
                      <a:pt x="100" y="181"/>
                    </a:cubicBezTo>
                    <a:close/>
                    <a:moveTo>
                      <a:pt x="108" y="192"/>
                    </a:moveTo>
                    <a:cubicBezTo>
                      <a:pt x="108" y="191"/>
                      <a:pt x="109" y="190"/>
                      <a:pt x="109" y="190"/>
                    </a:cubicBezTo>
                    <a:cubicBezTo>
                      <a:pt x="108" y="191"/>
                      <a:pt x="107" y="191"/>
                      <a:pt x="108" y="192"/>
                    </a:cubicBezTo>
                    <a:close/>
                    <a:moveTo>
                      <a:pt x="76" y="161"/>
                    </a:moveTo>
                    <a:cubicBezTo>
                      <a:pt x="76" y="161"/>
                      <a:pt x="77" y="162"/>
                      <a:pt x="77" y="161"/>
                    </a:cubicBezTo>
                    <a:cubicBezTo>
                      <a:pt x="77" y="161"/>
                      <a:pt x="77" y="161"/>
                      <a:pt x="77" y="161"/>
                    </a:cubicBezTo>
                    <a:cubicBezTo>
                      <a:pt x="77" y="161"/>
                      <a:pt x="78" y="161"/>
                      <a:pt x="77" y="161"/>
                    </a:cubicBezTo>
                    <a:cubicBezTo>
                      <a:pt x="77" y="161"/>
                      <a:pt x="77" y="161"/>
                      <a:pt x="76" y="161"/>
                    </a:cubicBezTo>
                    <a:close/>
                    <a:moveTo>
                      <a:pt x="99" y="182"/>
                    </a:moveTo>
                    <a:cubicBezTo>
                      <a:pt x="99" y="182"/>
                      <a:pt x="99" y="182"/>
                      <a:pt x="99" y="182"/>
                    </a:cubicBezTo>
                    <a:cubicBezTo>
                      <a:pt x="100" y="182"/>
                      <a:pt x="100" y="182"/>
                      <a:pt x="100" y="181"/>
                    </a:cubicBezTo>
                    <a:cubicBezTo>
                      <a:pt x="99" y="181"/>
                      <a:pt x="99" y="182"/>
                      <a:pt x="99" y="182"/>
                    </a:cubicBezTo>
                    <a:close/>
                    <a:moveTo>
                      <a:pt x="102" y="184"/>
                    </a:moveTo>
                    <a:cubicBezTo>
                      <a:pt x="102" y="184"/>
                      <a:pt x="102" y="185"/>
                      <a:pt x="102" y="185"/>
                    </a:cubicBezTo>
                    <a:cubicBezTo>
                      <a:pt x="102" y="185"/>
                      <a:pt x="102" y="185"/>
                      <a:pt x="102" y="185"/>
                    </a:cubicBezTo>
                    <a:cubicBezTo>
                      <a:pt x="102" y="185"/>
                      <a:pt x="103" y="185"/>
                      <a:pt x="103" y="184"/>
                    </a:cubicBezTo>
                    <a:cubicBezTo>
                      <a:pt x="103" y="185"/>
                      <a:pt x="102" y="184"/>
                      <a:pt x="102" y="184"/>
                    </a:cubicBezTo>
                    <a:close/>
                    <a:moveTo>
                      <a:pt x="103" y="187"/>
                    </a:moveTo>
                    <a:cubicBezTo>
                      <a:pt x="104" y="186"/>
                      <a:pt x="104" y="186"/>
                      <a:pt x="104" y="185"/>
                    </a:cubicBezTo>
                    <a:cubicBezTo>
                      <a:pt x="104" y="186"/>
                      <a:pt x="103" y="186"/>
                      <a:pt x="103" y="187"/>
                    </a:cubicBezTo>
                    <a:close/>
                    <a:moveTo>
                      <a:pt x="99" y="185"/>
                    </a:moveTo>
                    <a:cubicBezTo>
                      <a:pt x="99" y="185"/>
                      <a:pt x="100" y="185"/>
                      <a:pt x="100" y="185"/>
                    </a:cubicBezTo>
                    <a:cubicBezTo>
                      <a:pt x="100" y="185"/>
                      <a:pt x="101" y="185"/>
                      <a:pt x="101" y="186"/>
                    </a:cubicBezTo>
                    <a:cubicBezTo>
                      <a:pt x="102" y="186"/>
                      <a:pt x="100" y="184"/>
                      <a:pt x="102" y="184"/>
                    </a:cubicBezTo>
                    <a:cubicBezTo>
                      <a:pt x="101" y="184"/>
                      <a:pt x="101" y="184"/>
                      <a:pt x="101" y="183"/>
                    </a:cubicBezTo>
                    <a:cubicBezTo>
                      <a:pt x="100" y="184"/>
                      <a:pt x="99" y="184"/>
                      <a:pt x="99" y="185"/>
                    </a:cubicBezTo>
                    <a:close/>
                    <a:moveTo>
                      <a:pt x="84" y="169"/>
                    </a:moveTo>
                    <a:cubicBezTo>
                      <a:pt x="84" y="169"/>
                      <a:pt x="85" y="169"/>
                      <a:pt x="85" y="168"/>
                    </a:cubicBezTo>
                    <a:cubicBezTo>
                      <a:pt x="85" y="169"/>
                      <a:pt x="84" y="169"/>
                      <a:pt x="84" y="169"/>
                    </a:cubicBezTo>
                    <a:close/>
                    <a:moveTo>
                      <a:pt x="97" y="181"/>
                    </a:moveTo>
                    <a:cubicBezTo>
                      <a:pt x="98" y="181"/>
                      <a:pt x="97" y="182"/>
                      <a:pt x="98" y="182"/>
                    </a:cubicBezTo>
                    <a:cubicBezTo>
                      <a:pt x="98" y="181"/>
                      <a:pt x="98" y="181"/>
                      <a:pt x="98" y="181"/>
                    </a:cubicBezTo>
                    <a:cubicBezTo>
                      <a:pt x="98" y="181"/>
                      <a:pt x="98" y="181"/>
                      <a:pt x="97" y="181"/>
                    </a:cubicBezTo>
                    <a:close/>
                    <a:moveTo>
                      <a:pt x="105" y="194"/>
                    </a:moveTo>
                    <a:cubicBezTo>
                      <a:pt x="106" y="194"/>
                      <a:pt x="106" y="192"/>
                      <a:pt x="107" y="192"/>
                    </a:cubicBezTo>
                    <a:cubicBezTo>
                      <a:pt x="107" y="192"/>
                      <a:pt x="107" y="192"/>
                      <a:pt x="107" y="192"/>
                    </a:cubicBezTo>
                    <a:cubicBezTo>
                      <a:pt x="106" y="192"/>
                      <a:pt x="105" y="193"/>
                      <a:pt x="105" y="194"/>
                    </a:cubicBezTo>
                    <a:close/>
                    <a:moveTo>
                      <a:pt x="91" y="184"/>
                    </a:moveTo>
                    <a:cubicBezTo>
                      <a:pt x="92" y="184"/>
                      <a:pt x="91" y="185"/>
                      <a:pt x="91" y="185"/>
                    </a:cubicBezTo>
                    <a:cubicBezTo>
                      <a:pt x="92" y="185"/>
                      <a:pt x="92" y="184"/>
                      <a:pt x="93" y="184"/>
                    </a:cubicBezTo>
                    <a:cubicBezTo>
                      <a:pt x="92" y="184"/>
                      <a:pt x="92" y="184"/>
                      <a:pt x="92" y="183"/>
                    </a:cubicBezTo>
                    <a:cubicBezTo>
                      <a:pt x="92" y="184"/>
                      <a:pt x="92" y="184"/>
                      <a:pt x="91" y="184"/>
                    </a:cubicBezTo>
                    <a:close/>
                    <a:moveTo>
                      <a:pt x="72" y="169"/>
                    </a:moveTo>
                    <a:cubicBezTo>
                      <a:pt x="73" y="170"/>
                      <a:pt x="73" y="170"/>
                      <a:pt x="73" y="170"/>
                    </a:cubicBezTo>
                    <a:cubicBezTo>
                      <a:pt x="73" y="169"/>
                      <a:pt x="75" y="168"/>
                      <a:pt x="74" y="167"/>
                    </a:cubicBezTo>
                    <a:cubicBezTo>
                      <a:pt x="73" y="168"/>
                      <a:pt x="73" y="169"/>
                      <a:pt x="72" y="169"/>
                    </a:cubicBezTo>
                    <a:close/>
                    <a:moveTo>
                      <a:pt x="74" y="170"/>
                    </a:moveTo>
                    <a:cubicBezTo>
                      <a:pt x="75" y="170"/>
                      <a:pt x="76" y="169"/>
                      <a:pt x="76" y="168"/>
                    </a:cubicBezTo>
                    <a:cubicBezTo>
                      <a:pt x="75" y="169"/>
                      <a:pt x="74" y="170"/>
                      <a:pt x="74" y="170"/>
                    </a:cubicBezTo>
                    <a:close/>
                    <a:moveTo>
                      <a:pt x="88" y="184"/>
                    </a:moveTo>
                    <a:cubicBezTo>
                      <a:pt x="89" y="185"/>
                      <a:pt x="89" y="185"/>
                      <a:pt x="89" y="185"/>
                    </a:cubicBezTo>
                    <a:cubicBezTo>
                      <a:pt x="90" y="184"/>
                      <a:pt x="90" y="184"/>
                      <a:pt x="90" y="183"/>
                    </a:cubicBezTo>
                    <a:cubicBezTo>
                      <a:pt x="90" y="183"/>
                      <a:pt x="89" y="184"/>
                      <a:pt x="88" y="184"/>
                    </a:cubicBezTo>
                    <a:close/>
                    <a:moveTo>
                      <a:pt x="71" y="168"/>
                    </a:moveTo>
                    <a:cubicBezTo>
                      <a:pt x="71" y="168"/>
                      <a:pt x="71" y="167"/>
                      <a:pt x="71" y="167"/>
                    </a:cubicBezTo>
                    <a:cubicBezTo>
                      <a:pt x="71" y="167"/>
                      <a:pt x="71" y="168"/>
                      <a:pt x="71" y="168"/>
                    </a:cubicBezTo>
                    <a:close/>
                    <a:moveTo>
                      <a:pt x="89" y="187"/>
                    </a:moveTo>
                    <a:cubicBezTo>
                      <a:pt x="90" y="188"/>
                      <a:pt x="90" y="187"/>
                      <a:pt x="90" y="187"/>
                    </a:cubicBezTo>
                    <a:cubicBezTo>
                      <a:pt x="91" y="187"/>
                      <a:pt x="91" y="186"/>
                      <a:pt x="91" y="186"/>
                    </a:cubicBezTo>
                    <a:cubicBezTo>
                      <a:pt x="90" y="186"/>
                      <a:pt x="90" y="187"/>
                      <a:pt x="89" y="186"/>
                    </a:cubicBezTo>
                    <a:cubicBezTo>
                      <a:pt x="89" y="186"/>
                      <a:pt x="90" y="187"/>
                      <a:pt x="89" y="187"/>
                    </a:cubicBezTo>
                    <a:close/>
                    <a:moveTo>
                      <a:pt x="84" y="182"/>
                    </a:moveTo>
                    <a:cubicBezTo>
                      <a:pt x="84" y="182"/>
                      <a:pt x="85" y="180"/>
                      <a:pt x="84" y="180"/>
                    </a:cubicBezTo>
                    <a:cubicBezTo>
                      <a:pt x="84" y="181"/>
                      <a:pt x="83" y="181"/>
                      <a:pt x="84" y="182"/>
                    </a:cubicBezTo>
                    <a:close/>
                    <a:moveTo>
                      <a:pt x="72" y="173"/>
                    </a:moveTo>
                    <a:cubicBezTo>
                      <a:pt x="72" y="173"/>
                      <a:pt x="73" y="173"/>
                      <a:pt x="73" y="173"/>
                    </a:cubicBezTo>
                    <a:cubicBezTo>
                      <a:pt x="73" y="173"/>
                      <a:pt x="73" y="173"/>
                      <a:pt x="73" y="172"/>
                    </a:cubicBezTo>
                    <a:cubicBezTo>
                      <a:pt x="72" y="172"/>
                      <a:pt x="75" y="172"/>
                      <a:pt x="74" y="171"/>
                    </a:cubicBezTo>
                    <a:cubicBezTo>
                      <a:pt x="73" y="171"/>
                      <a:pt x="73" y="172"/>
                      <a:pt x="72" y="173"/>
                    </a:cubicBezTo>
                    <a:close/>
                    <a:moveTo>
                      <a:pt x="97" y="197"/>
                    </a:moveTo>
                    <a:cubicBezTo>
                      <a:pt x="98" y="196"/>
                      <a:pt x="99" y="195"/>
                      <a:pt x="99" y="194"/>
                    </a:cubicBezTo>
                    <a:cubicBezTo>
                      <a:pt x="99" y="195"/>
                      <a:pt x="97" y="195"/>
                      <a:pt x="97" y="197"/>
                    </a:cubicBezTo>
                    <a:close/>
                    <a:moveTo>
                      <a:pt x="69" y="174"/>
                    </a:moveTo>
                    <a:cubicBezTo>
                      <a:pt x="70" y="173"/>
                      <a:pt x="71" y="172"/>
                      <a:pt x="72" y="171"/>
                    </a:cubicBezTo>
                    <a:cubicBezTo>
                      <a:pt x="72" y="170"/>
                      <a:pt x="72" y="170"/>
                      <a:pt x="72" y="170"/>
                    </a:cubicBezTo>
                    <a:cubicBezTo>
                      <a:pt x="71" y="172"/>
                      <a:pt x="69" y="172"/>
                      <a:pt x="69" y="174"/>
                    </a:cubicBezTo>
                    <a:close/>
                    <a:moveTo>
                      <a:pt x="91" y="189"/>
                    </a:moveTo>
                    <a:cubicBezTo>
                      <a:pt x="91" y="189"/>
                      <a:pt x="92" y="189"/>
                      <a:pt x="91" y="188"/>
                    </a:cubicBezTo>
                    <a:cubicBezTo>
                      <a:pt x="91" y="189"/>
                      <a:pt x="90" y="189"/>
                      <a:pt x="91" y="189"/>
                    </a:cubicBezTo>
                    <a:close/>
                    <a:moveTo>
                      <a:pt x="69" y="171"/>
                    </a:moveTo>
                    <a:cubicBezTo>
                      <a:pt x="69" y="170"/>
                      <a:pt x="70" y="169"/>
                      <a:pt x="70" y="169"/>
                    </a:cubicBezTo>
                    <a:cubicBezTo>
                      <a:pt x="69" y="169"/>
                      <a:pt x="68" y="170"/>
                      <a:pt x="69" y="171"/>
                    </a:cubicBezTo>
                    <a:close/>
                    <a:moveTo>
                      <a:pt x="67" y="172"/>
                    </a:moveTo>
                    <a:cubicBezTo>
                      <a:pt x="68" y="173"/>
                      <a:pt x="68" y="172"/>
                      <a:pt x="68" y="171"/>
                    </a:cubicBezTo>
                    <a:lnTo>
                      <a:pt x="67" y="172"/>
                    </a:lnTo>
                    <a:close/>
                    <a:moveTo>
                      <a:pt x="96" y="198"/>
                    </a:moveTo>
                    <a:cubicBezTo>
                      <a:pt x="97" y="198"/>
                      <a:pt x="97" y="197"/>
                      <a:pt x="97" y="197"/>
                    </a:cubicBezTo>
                    <a:cubicBezTo>
                      <a:pt x="96" y="197"/>
                      <a:pt x="96" y="198"/>
                      <a:pt x="96" y="198"/>
                    </a:cubicBezTo>
                    <a:close/>
                    <a:moveTo>
                      <a:pt x="75" y="181"/>
                    </a:moveTo>
                    <a:cubicBezTo>
                      <a:pt x="76" y="181"/>
                      <a:pt x="77" y="180"/>
                      <a:pt x="76" y="180"/>
                    </a:cubicBezTo>
                    <a:cubicBezTo>
                      <a:pt x="76" y="180"/>
                      <a:pt x="75" y="181"/>
                      <a:pt x="75" y="181"/>
                    </a:cubicBezTo>
                    <a:close/>
                    <a:moveTo>
                      <a:pt x="90" y="195"/>
                    </a:moveTo>
                    <a:cubicBezTo>
                      <a:pt x="91" y="196"/>
                      <a:pt x="91" y="194"/>
                      <a:pt x="92" y="194"/>
                    </a:cubicBezTo>
                    <a:cubicBezTo>
                      <a:pt x="92" y="194"/>
                      <a:pt x="92" y="194"/>
                      <a:pt x="91" y="193"/>
                    </a:cubicBezTo>
                    <a:cubicBezTo>
                      <a:pt x="91" y="194"/>
                      <a:pt x="91" y="195"/>
                      <a:pt x="90" y="195"/>
                    </a:cubicBezTo>
                    <a:close/>
                    <a:moveTo>
                      <a:pt x="65" y="173"/>
                    </a:moveTo>
                    <a:cubicBezTo>
                      <a:pt x="66" y="173"/>
                      <a:pt x="66" y="172"/>
                      <a:pt x="66" y="172"/>
                    </a:cubicBezTo>
                    <a:cubicBezTo>
                      <a:pt x="66" y="172"/>
                      <a:pt x="65" y="173"/>
                      <a:pt x="65" y="173"/>
                    </a:cubicBezTo>
                    <a:close/>
                    <a:moveTo>
                      <a:pt x="67" y="176"/>
                    </a:moveTo>
                    <a:cubicBezTo>
                      <a:pt x="68" y="177"/>
                      <a:pt x="69" y="175"/>
                      <a:pt x="68" y="175"/>
                    </a:cubicBezTo>
                    <a:cubicBezTo>
                      <a:pt x="68" y="176"/>
                      <a:pt x="67" y="176"/>
                      <a:pt x="67" y="176"/>
                    </a:cubicBezTo>
                    <a:close/>
                    <a:moveTo>
                      <a:pt x="70" y="178"/>
                    </a:moveTo>
                    <a:cubicBezTo>
                      <a:pt x="70" y="179"/>
                      <a:pt x="70" y="178"/>
                      <a:pt x="70" y="177"/>
                    </a:cubicBezTo>
                    <a:cubicBezTo>
                      <a:pt x="70" y="177"/>
                      <a:pt x="70" y="178"/>
                      <a:pt x="70" y="178"/>
                    </a:cubicBezTo>
                    <a:close/>
                    <a:moveTo>
                      <a:pt x="88" y="196"/>
                    </a:moveTo>
                    <a:cubicBezTo>
                      <a:pt x="89" y="196"/>
                      <a:pt x="90" y="195"/>
                      <a:pt x="89" y="194"/>
                    </a:cubicBezTo>
                    <a:cubicBezTo>
                      <a:pt x="89" y="196"/>
                      <a:pt x="87" y="195"/>
                      <a:pt x="88" y="196"/>
                    </a:cubicBezTo>
                    <a:close/>
                    <a:moveTo>
                      <a:pt x="63" y="174"/>
                    </a:moveTo>
                    <a:cubicBezTo>
                      <a:pt x="63" y="174"/>
                      <a:pt x="63" y="174"/>
                      <a:pt x="63" y="174"/>
                    </a:cubicBezTo>
                    <a:cubicBezTo>
                      <a:pt x="64" y="174"/>
                      <a:pt x="64" y="173"/>
                      <a:pt x="64" y="172"/>
                    </a:cubicBezTo>
                    <a:cubicBezTo>
                      <a:pt x="64" y="172"/>
                      <a:pt x="64" y="173"/>
                      <a:pt x="63" y="174"/>
                    </a:cubicBezTo>
                    <a:close/>
                    <a:moveTo>
                      <a:pt x="87" y="195"/>
                    </a:moveTo>
                    <a:cubicBezTo>
                      <a:pt x="87" y="194"/>
                      <a:pt x="87" y="194"/>
                      <a:pt x="88" y="194"/>
                    </a:cubicBezTo>
                    <a:cubicBezTo>
                      <a:pt x="87" y="193"/>
                      <a:pt x="87" y="193"/>
                      <a:pt x="87" y="193"/>
                    </a:cubicBezTo>
                    <a:cubicBezTo>
                      <a:pt x="87" y="194"/>
                      <a:pt x="86" y="194"/>
                      <a:pt x="87" y="195"/>
                    </a:cubicBezTo>
                    <a:close/>
                    <a:moveTo>
                      <a:pt x="89" y="196"/>
                    </a:moveTo>
                    <a:cubicBezTo>
                      <a:pt x="89" y="196"/>
                      <a:pt x="90" y="197"/>
                      <a:pt x="90" y="197"/>
                    </a:cubicBezTo>
                    <a:cubicBezTo>
                      <a:pt x="90" y="196"/>
                      <a:pt x="90" y="196"/>
                      <a:pt x="89" y="196"/>
                    </a:cubicBezTo>
                    <a:close/>
                    <a:moveTo>
                      <a:pt x="70" y="180"/>
                    </a:moveTo>
                    <a:cubicBezTo>
                      <a:pt x="70" y="180"/>
                      <a:pt x="70" y="180"/>
                      <a:pt x="70" y="179"/>
                    </a:cubicBezTo>
                    <a:cubicBezTo>
                      <a:pt x="70" y="179"/>
                      <a:pt x="69" y="179"/>
                      <a:pt x="69" y="180"/>
                    </a:cubicBezTo>
                    <a:cubicBezTo>
                      <a:pt x="69" y="180"/>
                      <a:pt x="69" y="180"/>
                      <a:pt x="70" y="180"/>
                    </a:cubicBezTo>
                    <a:close/>
                    <a:moveTo>
                      <a:pt x="63" y="175"/>
                    </a:moveTo>
                    <a:cubicBezTo>
                      <a:pt x="62" y="175"/>
                      <a:pt x="61" y="176"/>
                      <a:pt x="61" y="177"/>
                    </a:cubicBezTo>
                    <a:cubicBezTo>
                      <a:pt x="62" y="177"/>
                      <a:pt x="63" y="175"/>
                      <a:pt x="63" y="174"/>
                    </a:cubicBezTo>
                    <a:cubicBezTo>
                      <a:pt x="63" y="174"/>
                      <a:pt x="63" y="175"/>
                      <a:pt x="63" y="175"/>
                    </a:cubicBezTo>
                    <a:close/>
                    <a:moveTo>
                      <a:pt x="88" y="201"/>
                    </a:moveTo>
                    <a:cubicBezTo>
                      <a:pt x="88" y="202"/>
                      <a:pt x="88" y="202"/>
                      <a:pt x="89" y="202"/>
                    </a:cubicBezTo>
                    <a:cubicBezTo>
                      <a:pt x="89" y="201"/>
                      <a:pt x="89" y="201"/>
                      <a:pt x="90" y="200"/>
                    </a:cubicBezTo>
                    <a:cubicBezTo>
                      <a:pt x="90" y="200"/>
                      <a:pt x="90" y="200"/>
                      <a:pt x="90" y="199"/>
                    </a:cubicBezTo>
                    <a:cubicBezTo>
                      <a:pt x="90" y="199"/>
                      <a:pt x="90" y="199"/>
                      <a:pt x="90" y="199"/>
                    </a:cubicBezTo>
                    <a:cubicBezTo>
                      <a:pt x="89" y="200"/>
                      <a:pt x="89" y="201"/>
                      <a:pt x="88" y="201"/>
                    </a:cubicBezTo>
                    <a:close/>
                    <a:moveTo>
                      <a:pt x="92" y="203"/>
                    </a:moveTo>
                    <a:cubicBezTo>
                      <a:pt x="92" y="203"/>
                      <a:pt x="93" y="202"/>
                      <a:pt x="93" y="202"/>
                    </a:cubicBezTo>
                    <a:cubicBezTo>
                      <a:pt x="92" y="202"/>
                      <a:pt x="92" y="202"/>
                      <a:pt x="92" y="203"/>
                    </a:cubicBezTo>
                    <a:close/>
                    <a:moveTo>
                      <a:pt x="62" y="177"/>
                    </a:moveTo>
                    <a:cubicBezTo>
                      <a:pt x="62" y="177"/>
                      <a:pt x="63" y="177"/>
                      <a:pt x="63" y="176"/>
                    </a:cubicBezTo>
                    <a:cubicBezTo>
                      <a:pt x="62" y="176"/>
                      <a:pt x="62" y="177"/>
                      <a:pt x="62" y="177"/>
                    </a:cubicBezTo>
                    <a:close/>
                    <a:moveTo>
                      <a:pt x="62" y="177"/>
                    </a:moveTo>
                    <a:cubicBezTo>
                      <a:pt x="62" y="178"/>
                      <a:pt x="63" y="178"/>
                      <a:pt x="63" y="178"/>
                    </a:cubicBezTo>
                    <a:cubicBezTo>
                      <a:pt x="63" y="177"/>
                      <a:pt x="63" y="177"/>
                      <a:pt x="62" y="177"/>
                    </a:cubicBezTo>
                    <a:close/>
                    <a:moveTo>
                      <a:pt x="90" y="205"/>
                    </a:moveTo>
                    <a:cubicBezTo>
                      <a:pt x="90" y="205"/>
                      <a:pt x="92" y="204"/>
                      <a:pt x="91" y="203"/>
                    </a:cubicBezTo>
                    <a:cubicBezTo>
                      <a:pt x="91" y="203"/>
                      <a:pt x="90" y="204"/>
                      <a:pt x="90" y="205"/>
                    </a:cubicBezTo>
                    <a:close/>
                    <a:moveTo>
                      <a:pt x="89" y="203"/>
                    </a:moveTo>
                    <a:cubicBezTo>
                      <a:pt x="90" y="204"/>
                      <a:pt x="91" y="202"/>
                      <a:pt x="90" y="202"/>
                    </a:cubicBezTo>
                    <a:cubicBezTo>
                      <a:pt x="90" y="203"/>
                      <a:pt x="90" y="203"/>
                      <a:pt x="89" y="203"/>
                    </a:cubicBezTo>
                    <a:close/>
                    <a:moveTo>
                      <a:pt x="78" y="193"/>
                    </a:moveTo>
                    <a:cubicBezTo>
                      <a:pt x="76" y="194"/>
                      <a:pt x="79" y="195"/>
                      <a:pt x="78" y="196"/>
                    </a:cubicBezTo>
                    <a:cubicBezTo>
                      <a:pt x="79" y="196"/>
                      <a:pt x="80" y="194"/>
                      <a:pt x="80" y="194"/>
                    </a:cubicBezTo>
                    <a:cubicBezTo>
                      <a:pt x="79" y="195"/>
                      <a:pt x="78" y="194"/>
                      <a:pt x="78" y="193"/>
                    </a:cubicBezTo>
                    <a:close/>
                    <a:moveTo>
                      <a:pt x="70" y="188"/>
                    </a:moveTo>
                    <a:cubicBezTo>
                      <a:pt x="69" y="188"/>
                      <a:pt x="70" y="188"/>
                      <a:pt x="69" y="188"/>
                    </a:cubicBezTo>
                    <a:cubicBezTo>
                      <a:pt x="69" y="189"/>
                      <a:pt x="67" y="189"/>
                      <a:pt x="68" y="190"/>
                    </a:cubicBezTo>
                    <a:cubicBezTo>
                      <a:pt x="68" y="189"/>
                      <a:pt x="70" y="190"/>
                      <a:pt x="70" y="188"/>
                    </a:cubicBezTo>
                    <a:cubicBezTo>
                      <a:pt x="70" y="188"/>
                      <a:pt x="70" y="188"/>
                      <a:pt x="70" y="188"/>
                    </a:cubicBezTo>
                    <a:close/>
                    <a:moveTo>
                      <a:pt x="66" y="185"/>
                    </a:moveTo>
                    <a:cubicBezTo>
                      <a:pt x="65" y="185"/>
                      <a:pt x="65" y="185"/>
                      <a:pt x="66" y="186"/>
                    </a:cubicBezTo>
                    <a:cubicBezTo>
                      <a:pt x="66" y="185"/>
                      <a:pt x="66" y="184"/>
                      <a:pt x="66" y="185"/>
                    </a:cubicBezTo>
                    <a:close/>
                    <a:moveTo>
                      <a:pt x="79" y="199"/>
                    </a:moveTo>
                    <a:cubicBezTo>
                      <a:pt x="80" y="199"/>
                      <a:pt x="81" y="198"/>
                      <a:pt x="81" y="198"/>
                    </a:cubicBezTo>
                    <a:cubicBezTo>
                      <a:pt x="80" y="198"/>
                      <a:pt x="79" y="199"/>
                      <a:pt x="79" y="199"/>
                    </a:cubicBezTo>
                    <a:close/>
                    <a:moveTo>
                      <a:pt x="84" y="202"/>
                    </a:moveTo>
                    <a:cubicBezTo>
                      <a:pt x="85" y="202"/>
                      <a:pt x="85" y="201"/>
                      <a:pt x="85" y="201"/>
                    </a:cubicBezTo>
                    <a:cubicBezTo>
                      <a:pt x="84" y="201"/>
                      <a:pt x="84" y="202"/>
                      <a:pt x="84" y="202"/>
                    </a:cubicBezTo>
                    <a:close/>
                    <a:moveTo>
                      <a:pt x="58" y="182"/>
                    </a:moveTo>
                    <a:cubicBezTo>
                      <a:pt x="58" y="183"/>
                      <a:pt x="60" y="181"/>
                      <a:pt x="59" y="181"/>
                    </a:cubicBezTo>
                    <a:cubicBezTo>
                      <a:pt x="59" y="181"/>
                      <a:pt x="57" y="182"/>
                      <a:pt x="58" y="182"/>
                    </a:cubicBezTo>
                    <a:close/>
                    <a:moveTo>
                      <a:pt x="76" y="197"/>
                    </a:moveTo>
                    <a:cubicBezTo>
                      <a:pt x="77" y="198"/>
                      <a:pt x="78" y="196"/>
                      <a:pt x="77" y="197"/>
                    </a:cubicBezTo>
                    <a:cubicBezTo>
                      <a:pt x="77" y="197"/>
                      <a:pt x="76" y="197"/>
                      <a:pt x="76" y="197"/>
                    </a:cubicBezTo>
                    <a:close/>
                    <a:moveTo>
                      <a:pt x="68" y="191"/>
                    </a:moveTo>
                    <a:cubicBezTo>
                      <a:pt x="68" y="191"/>
                      <a:pt x="68" y="191"/>
                      <a:pt x="69" y="191"/>
                    </a:cubicBezTo>
                    <a:cubicBezTo>
                      <a:pt x="68" y="191"/>
                      <a:pt x="69" y="190"/>
                      <a:pt x="69" y="190"/>
                    </a:cubicBezTo>
                    <a:cubicBezTo>
                      <a:pt x="68" y="190"/>
                      <a:pt x="68" y="191"/>
                      <a:pt x="68" y="191"/>
                    </a:cubicBezTo>
                    <a:close/>
                    <a:moveTo>
                      <a:pt x="69" y="194"/>
                    </a:moveTo>
                    <a:cubicBezTo>
                      <a:pt x="70" y="195"/>
                      <a:pt x="70" y="194"/>
                      <a:pt x="71" y="194"/>
                    </a:cubicBezTo>
                    <a:cubicBezTo>
                      <a:pt x="70" y="193"/>
                      <a:pt x="71" y="193"/>
                      <a:pt x="70" y="193"/>
                    </a:cubicBezTo>
                    <a:cubicBezTo>
                      <a:pt x="70" y="193"/>
                      <a:pt x="70" y="194"/>
                      <a:pt x="69" y="194"/>
                    </a:cubicBezTo>
                    <a:close/>
                    <a:moveTo>
                      <a:pt x="64" y="195"/>
                    </a:moveTo>
                    <a:cubicBezTo>
                      <a:pt x="64" y="194"/>
                      <a:pt x="64" y="195"/>
                      <a:pt x="64" y="194"/>
                    </a:cubicBezTo>
                    <a:cubicBezTo>
                      <a:pt x="65" y="193"/>
                      <a:pt x="65" y="191"/>
                      <a:pt x="67" y="190"/>
                    </a:cubicBezTo>
                    <a:cubicBezTo>
                      <a:pt x="67" y="191"/>
                      <a:pt x="67" y="192"/>
                      <a:pt x="68" y="191"/>
                    </a:cubicBezTo>
                    <a:cubicBezTo>
                      <a:pt x="67" y="193"/>
                      <a:pt x="66" y="194"/>
                      <a:pt x="65" y="195"/>
                    </a:cubicBezTo>
                    <a:cubicBezTo>
                      <a:pt x="65" y="194"/>
                      <a:pt x="66" y="194"/>
                      <a:pt x="66" y="193"/>
                    </a:cubicBezTo>
                    <a:cubicBezTo>
                      <a:pt x="65" y="192"/>
                      <a:pt x="65" y="195"/>
                      <a:pt x="64" y="195"/>
                    </a:cubicBezTo>
                    <a:cubicBezTo>
                      <a:pt x="64" y="195"/>
                      <a:pt x="64" y="195"/>
                      <a:pt x="64" y="195"/>
                    </a:cubicBezTo>
                    <a:close/>
                    <a:moveTo>
                      <a:pt x="66" y="192"/>
                    </a:moveTo>
                    <a:cubicBezTo>
                      <a:pt x="66" y="192"/>
                      <a:pt x="68" y="192"/>
                      <a:pt x="67" y="191"/>
                    </a:cubicBezTo>
                    <a:cubicBezTo>
                      <a:pt x="67" y="192"/>
                      <a:pt x="66" y="192"/>
                      <a:pt x="66" y="192"/>
                    </a:cubicBezTo>
                    <a:close/>
                    <a:moveTo>
                      <a:pt x="68" y="196"/>
                    </a:moveTo>
                    <a:cubicBezTo>
                      <a:pt x="69" y="196"/>
                      <a:pt x="69" y="195"/>
                      <a:pt x="69" y="195"/>
                    </a:cubicBezTo>
                    <a:cubicBezTo>
                      <a:pt x="69" y="195"/>
                      <a:pt x="68" y="196"/>
                      <a:pt x="68" y="196"/>
                    </a:cubicBezTo>
                    <a:close/>
                    <a:moveTo>
                      <a:pt x="81" y="205"/>
                    </a:moveTo>
                    <a:cubicBezTo>
                      <a:pt x="81" y="206"/>
                      <a:pt x="80" y="206"/>
                      <a:pt x="80" y="207"/>
                    </a:cubicBezTo>
                    <a:cubicBezTo>
                      <a:pt x="81" y="207"/>
                      <a:pt x="81" y="206"/>
                      <a:pt x="81" y="205"/>
                    </a:cubicBezTo>
                    <a:close/>
                    <a:moveTo>
                      <a:pt x="85" y="210"/>
                    </a:moveTo>
                    <a:cubicBezTo>
                      <a:pt x="85" y="211"/>
                      <a:pt x="84" y="211"/>
                      <a:pt x="84" y="213"/>
                    </a:cubicBezTo>
                    <a:cubicBezTo>
                      <a:pt x="84" y="212"/>
                      <a:pt x="87" y="210"/>
                      <a:pt x="86" y="210"/>
                    </a:cubicBezTo>
                    <a:cubicBezTo>
                      <a:pt x="86" y="210"/>
                      <a:pt x="85" y="210"/>
                      <a:pt x="85" y="210"/>
                    </a:cubicBezTo>
                    <a:close/>
                    <a:moveTo>
                      <a:pt x="81" y="210"/>
                    </a:moveTo>
                    <a:cubicBezTo>
                      <a:pt x="82" y="210"/>
                      <a:pt x="83" y="209"/>
                      <a:pt x="83" y="207"/>
                    </a:cubicBezTo>
                    <a:cubicBezTo>
                      <a:pt x="82" y="208"/>
                      <a:pt x="81" y="209"/>
                      <a:pt x="81" y="210"/>
                    </a:cubicBezTo>
                    <a:close/>
                    <a:moveTo>
                      <a:pt x="67" y="196"/>
                    </a:moveTo>
                    <a:cubicBezTo>
                      <a:pt x="67" y="195"/>
                      <a:pt x="67" y="195"/>
                      <a:pt x="67" y="195"/>
                    </a:cubicBezTo>
                    <a:cubicBezTo>
                      <a:pt x="66" y="194"/>
                      <a:pt x="67" y="195"/>
                      <a:pt x="67" y="196"/>
                    </a:cubicBezTo>
                    <a:close/>
                    <a:moveTo>
                      <a:pt x="54" y="186"/>
                    </a:moveTo>
                    <a:cubicBezTo>
                      <a:pt x="55" y="186"/>
                      <a:pt x="55" y="186"/>
                      <a:pt x="55" y="186"/>
                    </a:cubicBezTo>
                    <a:cubicBezTo>
                      <a:pt x="55" y="186"/>
                      <a:pt x="55" y="187"/>
                      <a:pt x="55" y="187"/>
                    </a:cubicBezTo>
                    <a:cubicBezTo>
                      <a:pt x="56" y="186"/>
                      <a:pt x="55" y="186"/>
                      <a:pt x="55" y="186"/>
                    </a:cubicBezTo>
                    <a:cubicBezTo>
                      <a:pt x="55" y="185"/>
                      <a:pt x="55" y="186"/>
                      <a:pt x="54" y="186"/>
                    </a:cubicBezTo>
                    <a:cubicBezTo>
                      <a:pt x="54" y="186"/>
                      <a:pt x="54" y="186"/>
                      <a:pt x="54" y="186"/>
                    </a:cubicBezTo>
                    <a:close/>
                    <a:moveTo>
                      <a:pt x="63" y="194"/>
                    </a:moveTo>
                    <a:cubicBezTo>
                      <a:pt x="63" y="194"/>
                      <a:pt x="64" y="194"/>
                      <a:pt x="64" y="193"/>
                    </a:cubicBezTo>
                    <a:cubicBezTo>
                      <a:pt x="63" y="193"/>
                      <a:pt x="62" y="194"/>
                      <a:pt x="63" y="194"/>
                    </a:cubicBezTo>
                    <a:close/>
                    <a:moveTo>
                      <a:pt x="68" y="198"/>
                    </a:moveTo>
                    <a:cubicBezTo>
                      <a:pt x="68" y="197"/>
                      <a:pt x="68" y="197"/>
                      <a:pt x="68" y="197"/>
                    </a:cubicBezTo>
                    <a:cubicBezTo>
                      <a:pt x="68" y="197"/>
                      <a:pt x="67" y="198"/>
                      <a:pt x="68" y="198"/>
                    </a:cubicBezTo>
                    <a:close/>
                    <a:moveTo>
                      <a:pt x="68" y="200"/>
                    </a:moveTo>
                    <a:cubicBezTo>
                      <a:pt x="69" y="201"/>
                      <a:pt x="69" y="200"/>
                      <a:pt x="70" y="200"/>
                    </a:cubicBezTo>
                    <a:cubicBezTo>
                      <a:pt x="70" y="200"/>
                      <a:pt x="70" y="199"/>
                      <a:pt x="70" y="199"/>
                    </a:cubicBezTo>
                    <a:cubicBezTo>
                      <a:pt x="70" y="199"/>
                      <a:pt x="70" y="199"/>
                      <a:pt x="70" y="198"/>
                    </a:cubicBezTo>
                    <a:cubicBezTo>
                      <a:pt x="69" y="199"/>
                      <a:pt x="69" y="200"/>
                      <a:pt x="68" y="200"/>
                    </a:cubicBezTo>
                    <a:close/>
                    <a:moveTo>
                      <a:pt x="53" y="186"/>
                    </a:moveTo>
                    <a:cubicBezTo>
                      <a:pt x="53" y="185"/>
                      <a:pt x="54" y="185"/>
                      <a:pt x="53" y="184"/>
                    </a:cubicBezTo>
                    <a:cubicBezTo>
                      <a:pt x="53" y="184"/>
                      <a:pt x="53" y="185"/>
                      <a:pt x="53" y="186"/>
                    </a:cubicBezTo>
                    <a:close/>
                    <a:moveTo>
                      <a:pt x="66" y="197"/>
                    </a:moveTo>
                    <a:cubicBezTo>
                      <a:pt x="67" y="196"/>
                      <a:pt x="66" y="197"/>
                      <a:pt x="66" y="196"/>
                    </a:cubicBezTo>
                    <a:cubicBezTo>
                      <a:pt x="66" y="196"/>
                      <a:pt x="66" y="197"/>
                      <a:pt x="66" y="197"/>
                    </a:cubicBezTo>
                    <a:close/>
                    <a:moveTo>
                      <a:pt x="71" y="202"/>
                    </a:moveTo>
                    <a:cubicBezTo>
                      <a:pt x="71" y="202"/>
                      <a:pt x="72" y="202"/>
                      <a:pt x="72" y="201"/>
                    </a:cubicBezTo>
                    <a:cubicBezTo>
                      <a:pt x="71" y="201"/>
                      <a:pt x="70" y="202"/>
                      <a:pt x="71" y="202"/>
                    </a:cubicBezTo>
                    <a:close/>
                    <a:moveTo>
                      <a:pt x="60" y="193"/>
                    </a:moveTo>
                    <a:cubicBezTo>
                      <a:pt x="61" y="193"/>
                      <a:pt x="61" y="193"/>
                      <a:pt x="61" y="194"/>
                    </a:cubicBezTo>
                    <a:cubicBezTo>
                      <a:pt x="61" y="193"/>
                      <a:pt x="61" y="194"/>
                      <a:pt x="61" y="194"/>
                    </a:cubicBezTo>
                    <a:cubicBezTo>
                      <a:pt x="61" y="194"/>
                      <a:pt x="62" y="193"/>
                      <a:pt x="61" y="193"/>
                    </a:cubicBezTo>
                    <a:cubicBezTo>
                      <a:pt x="61" y="193"/>
                      <a:pt x="61" y="193"/>
                      <a:pt x="60" y="193"/>
                    </a:cubicBezTo>
                    <a:close/>
                    <a:moveTo>
                      <a:pt x="54" y="191"/>
                    </a:moveTo>
                    <a:cubicBezTo>
                      <a:pt x="55" y="191"/>
                      <a:pt x="56" y="190"/>
                      <a:pt x="56" y="189"/>
                    </a:cubicBezTo>
                    <a:cubicBezTo>
                      <a:pt x="55" y="189"/>
                      <a:pt x="54" y="190"/>
                      <a:pt x="54" y="191"/>
                    </a:cubicBezTo>
                    <a:close/>
                    <a:moveTo>
                      <a:pt x="76" y="210"/>
                    </a:moveTo>
                    <a:cubicBezTo>
                      <a:pt x="77" y="209"/>
                      <a:pt x="78" y="209"/>
                      <a:pt x="78" y="208"/>
                    </a:cubicBezTo>
                    <a:cubicBezTo>
                      <a:pt x="78" y="208"/>
                      <a:pt x="76" y="210"/>
                      <a:pt x="76" y="210"/>
                    </a:cubicBezTo>
                    <a:close/>
                    <a:moveTo>
                      <a:pt x="75" y="208"/>
                    </a:moveTo>
                    <a:cubicBezTo>
                      <a:pt x="75" y="208"/>
                      <a:pt x="75" y="208"/>
                      <a:pt x="75" y="208"/>
                    </a:cubicBezTo>
                    <a:cubicBezTo>
                      <a:pt x="75" y="208"/>
                      <a:pt x="75" y="207"/>
                      <a:pt x="75" y="207"/>
                    </a:cubicBezTo>
                    <a:cubicBezTo>
                      <a:pt x="75" y="207"/>
                      <a:pt x="75" y="207"/>
                      <a:pt x="75" y="207"/>
                    </a:cubicBezTo>
                    <a:cubicBezTo>
                      <a:pt x="74" y="207"/>
                      <a:pt x="75" y="207"/>
                      <a:pt x="74" y="208"/>
                    </a:cubicBezTo>
                    <a:lnTo>
                      <a:pt x="75" y="208"/>
                    </a:lnTo>
                    <a:close/>
                    <a:moveTo>
                      <a:pt x="74" y="206"/>
                    </a:moveTo>
                    <a:cubicBezTo>
                      <a:pt x="73" y="207"/>
                      <a:pt x="73" y="205"/>
                      <a:pt x="73" y="206"/>
                    </a:cubicBezTo>
                    <a:cubicBezTo>
                      <a:pt x="73" y="206"/>
                      <a:pt x="72" y="207"/>
                      <a:pt x="73" y="207"/>
                    </a:cubicBezTo>
                    <a:cubicBezTo>
                      <a:pt x="73" y="207"/>
                      <a:pt x="73" y="207"/>
                      <a:pt x="73" y="207"/>
                    </a:cubicBezTo>
                    <a:cubicBezTo>
                      <a:pt x="73" y="207"/>
                      <a:pt x="73" y="207"/>
                      <a:pt x="73" y="207"/>
                    </a:cubicBezTo>
                    <a:cubicBezTo>
                      <a:pt x="74" y="207"/>
                      <a:pt x="74" y="206"/>
                      <a:pt x="74" y="206"/>
                    </a:cubicBezTo>
                    <a:close/>
                    <a:moveTo>
                      <a:pt x="50" y="189"/>
                    </a:moveTo>
                    <a:cubicBezTo>
                      <a:pt x="51" y="190"/>
                      <a:pt x="52" y="189"/>
                      <a:pt x="51" y="188"/>
                    </a:cubicBezTo>
                    <a:cubicBezTo>
                      <a:pt x="51" y="189"/>
                      <a:pt x="51" y="189"/>
                      <a:pt x="50" y="189"/>
                    </a:cubicBezTo>
                    <a:close/>
                    <a:moveTo>
                      <a:pt x="53" y="192"/>
                    </a:moveTo>
                    <a:cubicBezTo>
                      <a:pt x="54" y="193"/>
                      <a:pt x="54" y="192"/>
                      <a:pt x="54" y="192"/>
                    </a:cubicBezTo>
                    <a:cubicBezTo>
                      <a:pt x="54" y="192"/>
                      <a:pt x="54" y="191"/>
                      <a:pt x="54" y="191"/>
                    </a:cubicBezTo>
                    <a:lnTo>
                      <a:pt x="53" y="192"/>
                    </a:lnTo>
                    <a:close/>
                    <a:moveTo>
                      <a:pt x="73" y="209"/>
                    </a:moveTo>
                    <a:cubicBezTo>
                      <a:pt x="73" y="209"/>
                      <a:pt x="73" y="210"/>
                      <a:pt x="73" y="209"/>
                    </a:cubicBezTo>
                    <a:cubicBezTo>
                      <a:pt x="73" y="209"/>
                      <a:pt x="74" y="210"/>
                      <a:pt x="74" y="209"/>
                    </a:cubicBezTo>
                    <a:cubicBezTo>
                      <a:pt x="74" y="209"/>
                      <a:pt x="74" y="208"/>
                      <a:pt x="74" y="208"/>
                    </a:cubicBezTo>
                    <a:cubicBezTo>
                      <a:pt x="73" y="209"/>
                      <a:pt x="73" y="208"/>
                      <a:pt x="73" y="208"/>
                    </a:cubicBezTo>
                    <a:cubicBezTo>
                      <a:pt x="73" y="208"/>
                      <a:pt x="73" y="209"/>
                      <a:pt x="73" y="209"/>
                    </a:cubicBezTo>
                    <a:cubicBezTo>
                      <a:pt x="73" y="209"/>
                      <a:pt x="73" y="209"/>
                      <a:pt x="73" y="209"/>
                    </a:cubicBezTo>
                    <a:close/>
                    <a:moveTo>
                      <a:pt x="49" y="190"/>
                    </a:moveTo>
                    <a:cubicBezTo>
                      <a:pt x="49" y="190"/>
                      <a:pt x="50" y="189"/>
                      <a:pt x="50" y="189"/>
                    </a:cubicBezTo>
                    <a:cubicBezTo>
                      <a:pt x="50" y="189"/>
                      <a:pt x="49" y="190"/>
                      <a:pt x="49" y="190"/>
                    </a:cubicBezTo>
                    <a:close/>
                    <a:moveTo>
                      <a:pt x="52" y="194"/>
                    </a:moveTo>
                    <a:cubicBezTo>
                      <a:pt x="53" y="194"/>
                      <a:pt x="54" y="193"/>
                      <a:pt x="53" y="192"/>
                    </a:cubicBezTo>
                    <a:cubicBezTo>
                      <a:pt x="53" y="193"/>
                      <a:pt x="52" y="193"/>
                      <a:pt x="52" y="194"/>
                    </a:cubicBezTo>
                    <a:close/>
                    <a:moveTo>
                      <a:pt x="66" y="205"/>
                    </a:moveTo>
                    <a:cubicBezTo>
                      <a:pt x="66" y="205"/>
                      <a:pt x="67" y="204"/>
                      <a:pt x="67" y="204"/>
                    </a:cubicBezTo>
                    <a:cubicBezTo>
                      <a:pt x="67" y="204"/>
                      <a:pt x="67" y="204"/>
                      <a:pt x="67" y="204"/>
                    </a:cubicBezTo>
                    <a:cubicBezTo>
                      <a:pt x="67" y="204"/>
                      <a:pt x="66" y="205"/>
                      <a:pt x="66" y="205"/>
                    </a:cubicBezTo>
                    <a:close/>
                    <a:moveTo>
                      <a:pt x="58" y="198"/>
                    </a:moveTo>
                    <a:cubicBezTo>
                      <a:pt x="57" y="198"/>
                      <a:pt x="57" y="197"/>
                      <a:pt x="57" y="197"/>
                    </a:cubicBezTo>
                    <a:cubicBezTo>
                      <a:pt x="56" y="197"/>
                      <a:pt x="57" y="198"/>
                      <a:pt x="58" y="198"/>
                    </a:cubicBezTo>
                    <a:close/>
                    <a:moveTo>
                      <a:pt x="50" y="197"/>
                    </a:moveTo>
                    <a:cubicBezTo>
                      <a:pt x="51" y="196"/>
                      <a:pt x="51" y="195"/>
                      <a:pt x="52" y="195"/>
                    </a:cubicBezTo>
                    <a:cubicBezTo>
                      <a:pt x="52" y="194"/>
                      <a:pt x="52" y="194"/>
                      <a:pt x="52" y="194"/>
                    </a:cubicBezTo>
                    <a:cubicBezTo>
                      <a:pt x="51" y="195"/>
                      <a:pt x="50" y="196"/>
                      <a:pt x="50" y="197"/>
                    </a:cubicBezTo>
                    <a:close/>
                    <a:moveTo>
                      <a:pt x="79" y="218"/>
                    </a:moveTo>
                    <a:cubicBezTo>
                      <a:pt x="80" y="219"/>
                      <a:pt x="80" y="218"/>
                      <a:pt x="80" y="218"/>
                    </a:cubicBezTo>
                    <a:cubicBezTo>
                      <a:pt x="80" y="218"/>
                      <a:pt x="80" y="218"/>
                      <a:pt x="79" y="218"/>
                    </a:cubicBezTo>
                    <a:close/>
                    <a:moveTo>
                      <a:pt x="45" y="192"/>
                    </a:moveTo>
                    <a:cubicBezTo>
                      <a:pt x="45" y="192"/>
                      <a:pt x="47" y="192"/>
                      <a:pt x="46" y="191"/>
                    </a:cubicBezTo>
                    <a:cubicBezTo>
                      <a:pt x="46" y="192"/>
                      <a:pt x="45" y="191"/>
                      <a:pt x="45" y="192"/>
                    </a:cubicBezTo>
                    <a:close/>
                    <a:moveTo>
                      <a:pt x="42" y="196"/>
                    </a:moveTo>
                    <a:cubicBezTo>
                      <a:pt x="44" y="196"/>
                      <a:pt x="43" y="194"/>
                      <a:pt x="45" y="193"/>
                    </a:cubicBezTo>
                    <a:cubicBezTo>
                      <a:pt x="44" y="193"/>
                      <a:pt x="44" y="193"/>
                      <a:pt x="44" y="193"/>
                    </a:cubicBezTo>
                    <a:cubicBezTo>
                      <a:pt x="44" y="194"/>
                      <a:pt x="42" y="194"/>
                      <a:pt x="42" y="196"/>
                    </a:cubicBezTo>
                    <a:close/>
                    <a:moveTo>
                      <a:pt x="49" y="199"/>
                    </a:moveTo>
                    <a:cubicBezTo>
                      <a:pt x="49" y="198"/>
                      <a:pt x="50" y="198"/>
                      <a:pt x="49" y="197"/>
                    </a:cubicBezTo>
                    <a:cubicBezTo>
                      <a:pt x="49" y="198"/>
                      <a:pt x="48" y="198"/>
                      <a:pt x="49" y="199"/>
                    </a:cubicBezTo>
                    <a:close/>
                    <a:moveTo>
                      <a:pt x="67" y="214"/>
                    </a:moveTo>
                    <a:cubicBezTo>
                      <a:pt x="67" y="214"/>
                      <a:pt x="66" y="215"/>
                      <a:pt x="67" y="215"/>
                    </a:cubicBezTo>
                    <a:cubicBezTo>
                      <a:pt x="66" y="214"/>
                      <a:pt x="68" y="214"/>
                      <a:pt x="68" y="214"/>
                    </a:cubicBezTo>
                    <a:cubicBezTo>
                      <a:pt x="67" y="214"/>
                      <a:pt x="67" y="214"/>
                      <a:pt x="67" y="214"/>
                    </a:cubicBezTo>
                    <a:close/>
                    <a:moveTo>
                      <a:pt x="72" y="224"/>
                    </a:moveTo>
                    <a:cubicBezTo>
                      <a:pt x="72" y="224"/>
                      <a:pt x="74" y="222"/>
                      <a:pt x="74" y="221"/>
                    </a:cubicBezTo>
                    <a:cubicBezTo>
                      <a:pt x="74" y="222"/>
                      <a:pt x="72" y="224"/>
                      <a:pt x="72" y="224"/>
                    </a:cubicBezTo>
                    <a:close/>
                    <a:moveTo>
                      <a:pt x="59" y="212"/>
                    </a:moveTo>
                    <a:cubicBezTo>
                      <a:pt x="59" y="211"/>
                      <a:pt x="61" y="211"/>
                      <a:pt x="61" y="211"/>
                    </a:cubicBezTo>
                    <a:cubicBezTo>
                      <a:pt x="60" y="211"/>
                      <a:pt x="59" y="211"/>
                      <a:pt x="59" y="212"/>
                    </a:cubicBezTo>
                    <a:close/>
                    <a:moveTo>
                      <a:pt x="71" y="219"/>
                    </a:moveTo>
                    <a:cubicBezTo>
                      <a:pt x="71" y="219"/>
                      <a:pt x="70" y="219"/>
                      <a:pt x="70" y="218"/>
                    </a:cubicBezTo>
                    <a:cubicBezTo>
                      <a:pt x="70" y="219"/>
                      <a:pt x="70" y="219"/>
                      <a:pt x="71" y="219"/>
                    </a:cubicBezTo>
                    <a:close/>
                    <a:moveTo>
                      <a:pt x="41" y="197"/>
                    </a:moveTo>
                    <a:cubicBezTo>
                      <a:pt x="42" y="198"/>
                      <a:pt x="42" y="197"/>
                      <a:pt x="42" y="196"/>
                    </a:cubicBezTo>
                    <a:cubicBezTo>
                      <a:pt x="42" y="196"/>
                      <a:pt x="42" y="196"/>
                      <a:pt x="41" y="197"/>
                    </a:cubicBezTo>
                    <a:close/>
                    <a:moveTo>
                      <a:pt x="57" y="214"/>
                    </a:moveTo>
                    <a:cubicBezTo>
                      <a:pt x="57" y="214"/>
                      <a:pt x="57" y="214"/>
                      <a:pt x="57" y="215"/>
                    </a:cubicBezTo>
                    <a:cubicBezTo>
                      <a:pt x="58" y="214"/>
                      <a:pt x="58" y="214"/>
                      <a:pt x="58" y="213"/>
                    </a:cubicBezTo>
                    <a:cubicBezTo>
                      <a:pt x="58" y="214"/>
                      <a:pt x="58" y="214"/>
                      <a:pt x="57" y="214"/>
                    </a:cubicBezTo>
                    <a:close/>
                    <a:moveTo>
                      <a:pt x="62" y="219"/>
                    </a:moveTo>
                    <a:cubicBezTo>
                      <a:pt x="62" y="218"/>
                      <a:pt x="62" y="218"/>
                      <a:pt x="62" y="218"/>
                    </a:cubicBezTo>
                    <a:cubicBezTo>
                      <a:pt x="61" y="218"/>
                      <a:pt x="61" y="218"/>
                      <a:pt x="62" y="219"/>
                    </a:cubicBezTo>
                    <a:close/>
                    <a:moveTo>
                      <a:pt x="62" y="219"/>
                    </a:moveTo>
                    <a:cubicBezTo>
                      <a:pt x="62" y="220"/>
                      <a:pt x="63" y="220"/>
                      <a:pt x="63" y="220"/>
                    </a:cubicBezTo>
                    <a:cubicBezTo>
                      <a:pt x="63" y="220"/>
                      <a:pt x="62" y="219"/>
                      <a:pt x="62" y="219"/>
                    </a:cubicBezTo>
                    <a:close/>
                    <a:moveTo>
                      <a:pt x="43" y="206"/>
                    </a:moveTo>
                    <a:cubicBezTo>
                      <a:pt x="43" y="205"/>
                      <a:pt x="44" y="204"/>
                      <a:pt x="43" y="204"/>
                    </a:cubicBezTo>
                    <a:cubicBezTo>
                      <a:pt x="42" y="205"/>
                      <a:pt x="42" y="205"/>
                      <a:pt x="43" y="206"/>
                    </a:cubicBezTo>
                    <a:close/>
                    <a:moveTo>
                      <a:pt x="59" y="218"/>
                    </a:moveTo>
                    <a:cubicBezTo>
                      <a:pt x="60" y="219"/>
                      <a:pt x="60" y="218"/>
                      <a:pt x="60" y="217"/>
                    </a:cubicBezTo>
                    <a:cubicBezTo>
                      <a:pt x="60" y="217"/>
                      <a:pt x="59" y="218"/>
                      <a:pt x="59" y="218"/>
                    </a:cubicBezTo>
                    <a:close/>
                    <a:moveTo>
                      <a:pt x="57" y="218"/>
                    </a:moveTo>
                    <a:cubicBezTo>
                      <a:pt x="57" y="217"/>
                      <a:pt x="58" y="217"/>
                      <a:pt x="58" y="216"/>
                    </a:cubicBezTo>
                    <a:cubicBezTo>
                      <a:pt x="58" y="216"/>
                      <a:pt x="57" y="217"/>
                      <a:pt x="57" y="218"/>
                    </a:cubicBezTo>
                    <a:close/>
                    <a:moveTo>
                      <a:pt x="64" y="226"/>
                    </a:moveTo>
                    <a:cubicBezTo>
                      <a:pt x="65" y="225"/>
                      <a:pt x="66" y="225"/>
                      <a:pt x="66" y="224"/>
                    </a:cubicBezTo>
                    <a:cubicBezTo>
                      <a:pt x="66" y="224"/>
                      <a:pt x="66" y="224"/>
                      <a:pt x="66" y="223"/>
                    </a:cubicBezTo>
                    <a:cubicBezTo>
                      <a:pt x="65" y="224"/>
                      <a:pt x="64" y="225"/>
                      <a:pt x="64" y="226"/>
                    </a:cubicBezTo>
                    <a:close/>
                    <a:moveTo>
                      <a:pt x="49" y="214"/>
                    </a:moveTo>
                    <a:cubicBezTo>
                      <a:pt x="50" y="214"/>
                      <a:pt x="51" y="213"/>
                      <a:pt x="51" y="212"/>
                    </a:cubicBezTo>
                    <a:cubicBezTo>
                      <a:pt x="50" y="213"/>
                      <a:pt x="49" y="213"/>
                      <a:pt x="49" y="214"/>
                    </a:cubicBezTo>
                    <a:close/>
                    <a:moveTo>
                      <a:pt x="57" y="221"/>
                    </a:moveTo>
                    <a:cubicBezTo>
                      <a:pt x="58" y="220"/>
                      <a:pt x="59" y="220"/>
                      <a:pt x="59" y="219"/>
                    </a:cubicBezTo>
                    <a:cubicBezTo>
                      <a:pt x="58" y="219"/>
                      <a:pt x="56" y="220"/>
                      <a:pt x="57" y="221"/>
                    </a:cubicBezTo>
                    <a:close/>
                    <a:moveTo>
                      <a:pt x="41" y="208"/>
                    </a:moveTo>
                    <a:cubicBezTo>
                      <a:pt x="41" y="208"/>
                      <a:pt x="41" y="207"/>
                      <a:pt x="41" y="207"/>
                    </a:cubicBezTo>
                    <a:cubicBezTo>
                      <a:pt x="41" y="207"/>
                      <a:pt x="40" y="208"/>
                      <a:pt x="41" y="208"/>
                    </a:cubicBezTo>
                    <a:close/>
                    <a:moveTo>
                      <a:pt x="62" y="226"/>
                    </a:moveTo>
                    <a:cubicBezTo>
                      <a:pt x="62" y="225"/>
                      <a:pt x="63" y="225"/>
                      <a:pt x="62" y="224"/>
                    </a:cubicBezTo>
                    <a:cubicBezTo>
                      <a:pt x="62" y="225"/>
                      <a:pt x="61" y="225"/>
                      <a:pt x="62" y="226"/>
                    </a:cubicBezTo>
                    <a:close/>
                    <a:moveTo>
                      <a:pt x="53" y="219"/>
                    </a:moveTo>
                    <a:cubicBezTo>
                      <a:pt x="54" y="219"/>
                      <a:pt x="54" y="220"/>
                      <a:pt x="55" y="219"/>
                    </a:cubicBezTo>
                    <a:cubicBezTo>
                      <a:pt x="54" y="219"/>
                      <a:pt x="54" y="218"/>
                      <a:pt x="53" y="219"/>
                    </a:cubicBezTo>
                    <a:close/>
                    <a:moveTo>
                      <a:pt x="68" y="232"/>
                    </a:moveTo>
                    <a:cubicBezTo>
                      <a:pt x="69" y="233"/>
                      <a:pt x="70" y="231"/>
                      <a:pt x="69" y="231"/>
                    </a:cubicBezTo>
                    <a:cubicBezTo>
                      <a:pt x="69" y="231"/>
                      <a:pt x="69" y="232"/>
                      <a:pt x="68" y="232"/>
                    </a:cubicBezTo>
                    <a:close/>
                    <a:moveTo>
                      <a:pt x="55" y="224"/>
                    </a:moveTo>
                    <a:cubicBezTo>
                      <a:pt x="56" y="223"/>
                      <a:pt x="57" y="222"/>
                      <a:pt x="57" y="221"/>
                    </a:cubicBezTo>
                    <a:cubicBezTo>
                      <a:pt x="56" y="222"/>
                      <a:pt x="56" y="223"/>
                      <a:pt x="55" y="224"/>
                    </a:cubicBezTo>
                    <a:close/>
                    <a:moveTo>
                      <a:pt x="62" y="228"/>
                    </a:moveTo>
                    <a:cubicBezTo>
                      <a:pt x="63" y="228"/>
                      <a:pt x="63" y="228"/>
                      <a:pt x="64" y="228"/>
                    </a:cubicBezTo>
                    <a:cubicBezTo>
                      <a:pt x="63" y="227"/>
                      <a:pt x="64" y="227"/>
                      <a:pt x="63" y="226"/>
                    </a:cubicBezTo>
                    <a:cubicBezTo>
                      <a:pt x="63" y="227"/>
                      <a:pt x="62" y="228"/>
                      <a:pt x="62" y="228"/>
                    </a:cubicBezTo>
                    <a:close/>
                    <a:moveTo>
                      <a:pt x="53" y="220"/>
                    </a:moveTo>
                    <a:cubicBezTo>
                      <a:pt x="53" y="220"/>
                      <a:pt x="54" y="219"/>
                      <a:pt x="53" y="219"/>
                    </a:cubicBezTo>
                    <a:cubicBezTo>
                      <a:pt x="52" y="221"/>
                      <a:pt x="51" y="222"/>
                      <a:pt x="53" y="220"/>
                    </a:cubicBezTo>
                    <a:close/>
                    <a:moveTo>
                      <a:pt x="47" y="216"/>
                    </a:moveTo>
                    <a:cubicBezTo>
                      <a:pt x="47" y="217"/>
                      <a:pt x="46" y="217"/>
                      <a:pt x="47" y="218"/>
                    </a:cubicBezTo>
                    <a:cubicBezTo>
                      <a:pt x="47" y="217"/>
                      <a:pt x="47" y="217"/>
                      <a:pt x="48" y="217"/>
                    </a:cubicBezTo>
                    <a:cubicBezTo>
                      <a:pt x="48" y="216"/>
                      <a:pt x="48" y="216"/>
                      <a:pt x="47" y="216"/>
                    </a:cubicBezTo>
                    <a:close/>
                    <a:moveTo>
                      <a:pt x="59" y="227"/>
                    </a:moveTo>
                    <a:cubicBezTo>
                      <a:pt x="59" y="227"/>
                      <a:pt x="59" y="227"/>
                      <a:pt x="59" y="228"/>
                    </a:cubicBezTo>
                    <a:cubicBezTo>
                      <a:pt x="59" y="227"/>
                      <a:pt x="60" y="227"/>
                      <a:pt x="60" y="226"/>
                    </a:cubicBezTo>
                    <a:cubicBezTo>
                      <a:pt x="60" y="227"/>
                      <a:pt x="59" y="226"/>
                      <a:pt x="59" y="227"/>
                    </a:cubicBezTo>
                    <a:close/>
                    <a:moveTo>
                      <a:pt x="57" y="227"/>
                    </a:moveTo>
                    <a:cubicBezTo>
                      <a:pt x="57" y="227"/>
                      <a:pt x="59" y="226"/>
                      <a:pt x="58" y="226"/>
                    </a:cubicBezTo>
                    <a:cubicBezTo>
                      <a:pt x="58" y="226"/>
                      <a:pt x="57" y="226"/>
                      <a:pt x="57" y="227"/>
                    </a:cubicBezTo>
                    <a:close/>
                    <a:moveTo>
                      <a:pt x="51" y="223"/>
                    </a:moveTo>
                    <a:cubicBezTo>
                      <a:pt x="51" y="222"/>
                      <a:pt x="52" y="222"/>
                      <a:pt x="52" y="221"/>
                    </a:cubicBezTo>
                    <a:cubicBezTo>
                      <a:pt x="51" y="222"/>
                      <a:pt x="51" y="222"/>
                      <a:pt x="51" y="223"/>
                    </a:cubicBezTo>
                    <a:close/>
                    <a:moveTo>
                      <a:pt x="33" y="211"/>
                    </a:moveTo>
                    <a:cubicBezTo>
                      <a:pt x="34" y="212"/>
                      <a:pt x="35" y="210"/>
                      <a:pt x="35" y="209"/>
                    </a:cubicBezTo>
                    <a:cubicBezTo>
                      <a:pt x="34" y="210"/>
                      <a:pt x="34" y="211"/>
                      <a:pt x="33" y="211"/>
                    </a:cubicBezTo>
                    <a:close/>
                    <a:moveTo>
                      <a:pt x="40" y="214"/>
                    </a:moveTo>
                    <a:cubicBezTo>
                      <a:pt x="40" y="214"/>
                      <a:pt x="41" y="214"/>
                      <a:pt x="40" y="213"/>
                    </a:cubicBezTo>
                    <a:cubicBezTo>
                      <a:pt x="40" y="213"/>
                      <a:pt x="39" y="214"/>
                      <a:pt x="40" y="214"/>
                    </a:cubicBezTo>
                    <a:close/>
                    <a:moveTo>
                      <a:pt x="35" y="215"/>
                    </a:moveTo>
                    <a:cubicBezTo>
                      <a:pt x="36" y="215"/>
                      <a:pt x="37" y="214"/>
                      <a:pt x="37" y="213"/>
                    </a:cubicBezTo>
                    <a:cubicBezTo>
                      <a:pt x="36" y="214"/>
                      <a:pt x="35" y="215"/>
                      <a:pt x="35" y="215"/>
                    </a:cubicBezTo>
                    <a:close/>
                    <a:moveTo>
                      <a:pt x="48" y="223"/>
                    </a:moveTo>
                    <a:cubicBezTo>
                      <a:pt x="49" y="223"/>
                      <a:pt x="49" y="222"/>
                      <a:pt x="48" y="222"/>
                    </a:cubicBezTo>
                    <a:cubicBezTo>
                      <a:pt x="48" y="222"/>
                      <a:pt x="48" y="223"/>
                      <a:pt x="48" y="223"/>
                    </a:cubicBezTo>
                    <a:close/>
                    <a:moveTo>
                      <a:pt x="38" y="217"/>
                    </a:moveTo>
                    <a:cubicBezTo>
                      <a:pt x="38" y="217"/>
                      <a:pt x="39" y="216"/>
                      <a:pt x="39" y="215"/>
                    </a:cubicBezTo>
                    <a:lnTo>
                      <a:pt x="38" y="217"/>
                    </a:lnTo>
                    <a:close/>
                    <a:moveTo>
                      <a:pt x="43" y="223"/>
                    </a:moveTo>
                    <a:cubicBezTo>
                      <a:pt x="43" y="223"/>
                      <a:pt x="45" y="222"/>
                      <a:pt x="44" y="221"/>
                    </a:cubicBezTo>
                    <a:cubicBezTo>
                      <a:pt x="44" y="222"/>
                      <a:pt x="42" y="223"/>
                      <a:pt x="43" y="223"/>
                    </a:cubicBezTo>
                    <a:close/>
                    <a:moveTo>
                      <a:pt x="62" y="237"/>
                    </a:moveTo>
                    <a:cubicBezTo>
                      <a:pt x="62" y="237"/>
                      <a:pt x="63" y="236"/>
                      <a:pt x="62" y="235"/>
                    </a:cubicBezTo>
                    <a:cubicBezTo>
                      <a:pt x="62" y="236"/>
                      <a:pt x="61" y="237"/>
                      <a:pt x="62" y="237"/>
                    </a:cubicBezTo>
                    <a:close/>
                    <a:moveTo>
                      <a:pt x="30" y="213"/>
                    </a:moveTo>
                    <a:cubicBezTo>
                      <a:pt x="30" y="212"/>
                      <a:pt x="31" y="212"/>
                      <a:pt x="30" y="211"/>
                    </a:cubicBezTo>
                    <a:cubicBezTo>
                      <a:pt x="30" y="212"/>
                      <a:pt x="29" y="212"/>
                      <a:pt x="30" y="213"/>
                    </a:cubicBezTo>
                    <a:close/>
                    <a:moveTo>
                      <a:pt x="49" y="228"/>
                    </a:moveTo>
                    <a:cubicBezTo>
                      <a:pt x="50" y="229"/>
                      <a:pt x="50" y="227"/>
                      <a:pt x="50" y="228"/>
                    </a:cubicBezTo>
                    <a:cubicBezTo>
                      <a:pt x="51" y="227"/>
                      <a:pt x="51" y="227"/>
                      <a:pt x="51" y="227"/>
                    </a:cubicBezTo>
                    <a:cubicBezTo>
                      <a:pt x="51" y="227"/>
                      <a:pt x="51" y="227"/>
                      <a:pt x="51" y="227"/>
                    </a:cubicBezTo>
                    <a:cubicBezTo>
                      <a:pt x="50" y="228"/>
                      <a:pt x="49" y="227"/>
                      <a:pt x="49" y="228"/>
                    </a:cubicBezTo>
                    <a:close/>
                    <a:moveTo>
                      <a:pt x="44" y="225"/>
                    </a:moveTo>
                    <a:cubicBezTo>
                      <a:pt x="44" y="224"/>
                      <a:pt x="45" y="224"/>
                      <a:pt x="44" y="223"/>
                    </a:cubicBezTo>
                    <a:cubicBezTo>
                      <a:pt x="44" y="224"/>
                      <a:pt x="44" y="224"/>
                      <a:pt x="44" y="225"/>
                    </a:cubicBezTo>
                    <a:close/>
                    <a:moveTo>
                      <a:pt x="64" y="238"/>
                    </a:moveTo>
                    <a:cubicBezTo>
                      <a:pt x="63" y="238"/>
                      <a:pt x="63" y="239"/>
                      <a:pt x="63" y="239"/>
                    </a:cubicBezTo>
                    <a:cubicBezTo>
                      <a:pt x="64" y="239"/>
                      <a:pt x="64" y="239"/>
                      <a:pt x="64" y="238"/>
                    </a:cubicBezTo>
                    <a:close/>
                    <a:moveTo>
                      <a:pt x="29" y="217"/>
                    </a:moveTo>
                    <a:cubicBezTo>
                      <a:pt x="30" y="217"/>
                      <a:pt x="30" y="216"/>
                      <a:pt x="30" y="215"/>
                    </a:cubicBezTo>
                    <a:cubicBezTo>
                      <a:pt x="30" y="216"/>
                      <a:pt x="29" y="216"/>
                      <a:pt x="29" y="217"/>
                    </a:cubicBezTo>
                    <a:close/>
                    <a:moveTo>
                      <a:pt x="55" y="237"/>
                    </a:moveTo>
                    <a:cubicBezTo>
                      <a:pt x="55" y="236"/>
                      <a:pt x="56" y="236"/>
                      <a:pt x="56" y="235"/>
                    </a:cubicBezTo>
                    <a:cubicBezTo>
                      <a:pt x="55" y="235"/>
                      <a:pt x="55" y="236"/>
                      <a:pt x="55" y="237"/>
                    </a:cubicBezTo>
                    <a:close/>
                    <a:moveTo>
                      <a:pt x="47" y="231"/>
                    </a:moveTo>
                    <a:cubicBezTo>
                      <a:pt x="47" y="232"/>
                      <a:pt x="48" y="230"/>
                      <a:pt x="48" y="230"/>
                    </a:cubicBezTo>
                    <a:cubicBezTo>
                      <a:pt x="47" y="230"/>
                      <a:pt x="47" y="230"/>
                      <a:pt x="47" y="231"/>
                    </a:cubicBezTo>
                    <a:close/>
                    <a:moveTo>
                      <a:pt x="61" y="240"/>
                    </a:moveTo>
                    <a:cubicBezTo>
                      <a:pt x="62" y="240"/>
                      <a:pt x="61" y="240"/>
                      <a:pt x="61" y="239"/>
                    </a:cubicBezTo>
                    <a:cubicBezTo>
                      <a:pt x="61" y="240"/>
                      <a:pt x="61" y="240"/>
                      <a:pt x="61" y="240"/>
                    </a:cubicBezTo>
                    <a:close/>
                    <a:moveTo>
                      <a:pt x="34" y="223"/>
                    </a:moveTo>
                    <a:cubicBezTo>
                      <a:pt x="34" y="222"/>
                      <a:pt x="35" y="222"/>
                      <a:pt x="35" y="221"/>
                    </a:cubicBezTo>
                    <a:cubicBezTo>
                      <a:pt x="34" y="221"/>
                      <a:pt x="33" y="222"/>
                      <a:pt x="34" y="223"/>
                    </a:cubicBezTo>
                    <a:close/>
                    <a:moveTo>
                      <a:pt x="26" y="217"/>
                    </a:moveTo>
                    <a:cubicBezTo>
                      <a:pt x="26" y="217"/>
                      <a:pt x="27" y="217"/>
                      <a:pt x="26" y="216"/>
                    </a:cubicBezTo>
                    <a:cubicBezTo>
                      <a:pt x="26" y="217"/>
                      <a:pt x="26" y="217"/>
                      <a:pt x="26" y="217"/>
                    </a:cubicBezTo>
                    <a:close/>
                    <a:moveTo>
                      <a:pt x="32" y="222"/>
                    </a:moveTo>
                    <a:cubicBezTo>
                      <a:pt x="33" y="222"/>
                      <a:pt x="33" y="222"/>
                      <a:pt x="33" y="221"/>
                    </a:cubicBezTo>
                    <a:cubicBezTo>
                      <a:pt x="32" y="221"/>
                      <a:pt x="32" y="222"/>
                      <a:pt x="32" y="222"/>
                    </a:cubicBezTo>
                    <a:close/>
                    <a:moveTo>
                      <a:pt x="27" y="218"/>
                    </a:moveTo>
                    <a:cubicBezTo>
                      <a:pt x="27" y="219"/>
                      <a:pt x="26" y="220"/>
                      <a:pt x="27" y="221"/>
                    </a:cubicBezTo>
                    <a:cubicBezTo>
                      <a:pt x="27" y="220"/>
                      <a:pt x="27" y="220"/>
                      <a:pt x="28" y="219"/>
                    </a:cubicBezTo>
                    <a:cubicBezTo>
                      <a:pt x="28" y="219"/>
                      <a:pt x="28" y="218"/>
                      <a:pt x="27" y="218"/>
                    </a:cubicBezTo>
                    <a:close/>
                    <a:moveTo>
                      <a:pt x="32" y="225"/>
                    </a:moveTo>
                    <a:cubicBezTo>
                      <a:pt x="33" y="224"/>
                      <a:pt x="33" y="224"/>
                      <a:pt x="34" y="223"/>
                    </a:cubicBezTo>
                    <a:cubicBezTo>
                      <a:pt x="33" y="223"/>
                      <a:pt x="33" y="223"/>
                      <a:pt x="33" y="223"/>
                    </a:cubicBezTo>
                    <a:cubicBezTo>
                      <a:pt x="32" y="223"/>
                      <a:pt x="32" y="224"/>
                      <a:pt x="32" y="225"/>
                    </a:cubicBezTo>
                    <a:close/>
                    <a:moveTo>
                      <a:pt x="23" y="221"/>
                    </a:moveTo>
                    <a:cubicBezTo>
                      <a:pt x="24" y="220"/>
                      <a:pt x="25" y="219"/>
                      <a:pt x="26" y="217"/>
                    </a:cubicBezTo>
                    <a:cubicBezTo>
                      <a:pt x="25" y="219"/>
                      <a:pt x="24" y="220"/>
                      <a:pt x="23" y="221"/>
                    </a:cubicBezTo>
                    <a:close/>
                    <a:moveTo>
                      <a:pt x="57" y="242"/>
                    </a:moveTo>
                    <a:cubicBezTo>
                      <a:pt x="58" y="243"/>
                      <a:pt x="58" y="243"/>
                      <a:pt x="58" y="243"/>
                    </a:cubicBezTo>
                    <a:cubicBezTo>
                      <a:pt x="59" y="243"/>
                      <a:pt x="58" y="242"/>
                      <a:pt x="58" y="241"/>
                    </a:cubicBezTo>
                    <a:lnTo>
                      <a:pt x="57" y="242"/>
                    </a:lnTo>
                    <a:close/>
                    <a:moveTo>
                      <a:pt x="25" y="220"/>
                    </a:moveTo>
                    <a:cubicBezTo>
                      <a:pt x="26" y="220"/>
                      <a:pt x="26" y="219"/>
                      <a:pt x="26" y="218"/>
                    </a:cubicBezTo>
                    <a:cubicBezTo>
                      <a:pt x="26" y="218"/>
                      <a:pt x="25" y="219"/>
                      <a:pt x="25" y="220"/>
                    </a:cubicBezTo>
                    <a:close/>
                    <a:moveTo>
                      <a:pt x="44" y="234"/>
                    </a:moveTo>
                    <a:cubicBezTo>
                      <a:pt x="44" y="234"/>
                      <a:pt x="45" y="233"/>
                      <a:pt x="45" y="233"/>
                    </a:cubicBezTo>
                    <a:cubicBezTo>
                      <a:pt x="44" y="233"/>
                      <a:pt x="43" y="233"/>
                      <a:pt x="44" y="234"/>
                    </a:cubicBezTo>
                    <a:close/>
                    <a:moveTo>
                      <a:pt x="49" y="243"/>
                    </a:moveTo>
                    <a:cubicBezTo>
                      <a:pt x="50" y="242"/>
                      <a:pt x="52" y="240"/>
                      <a:pt x="52" y="239"/>
                    </a:cubicBezTo>
                    <a:cubicBezTo>
                      <a:pt x="51" y="241"/>
                      <a:pt x="49" y="241"/>
                      <a:pt x="49" y="243"/>
                    </a:cubicBezTo>
                    <a:close/>
                    <a:moveTo>
                      <a:pt x="31" y="225"/>
                    </a:moveTo>
                    <a:cubicBezTo>
                      <a:pt x="32" y="225"/>
                      <a:pt x="31" y="226"/>
                      <a:pt x="31" y="226"/>
                    </a:cubicBezTo>
                    <a:cubicBezTo>
                      <a:pt x="32" y="226"/>
                      <a:pt x="32" y="226"/>
                      <a:pt x="32" y="225"/>
                    </a:cubicBezTo>
                    <a:cubicBezTo>
                      <a:pt x="32" y="225"/>
                      <a:pt x="32" y="225"/>
                      <a:pt x="31" y="225"/>
                    </a:cubicBezTo>
                    <a:close/>
                    <a:moveTo>
                      <a:pt x="42" y="242"/>
                    </a:moveTo>
                    <a:cubicBezTo>
                      <a:pt x="43" y="241"/>
                      <a:pt x="45" y="239"/>
                      <a:pt x="46" y="236"/>
                    </a:cubicBezTo>
                    <a:cubicBezTo>
                      <a:pt x="46" y="237"/>
                      <a:pt x="46" y="238"/>
                      <a:pt x="47" y="237"/>
                    </a:cubicBezTo>
                    <a:cubicBezTo>
                      <a:pt x="47" y="236"/>
                      <a:pt x="46" y="236"/>
                      <a:pt x="46" y="235"/>
                    </a:cubicBezTo>
                    <a:cubicBezTo>
                      <a:pt x="45" y="238"/>
                      <a:pt x="42" y="240"/>
                      <a:pt x="42" y="242"/>
                    </a:cubicBezTo>
                    <a:close/>
                    <a:moveTo>
                      <a:pt x="23" y="220"/>
                    </a:moveTo>
                    <a:cubicBezTo>
                      <a:pt x="23" y="220"/>
                      <a:pt x="22" y="220"/>
                      <a:pt x="23" y="219"/>
                    </a:cubicBezTo>
                    <a:cubicBezTo>
                      <a:pt x="22" y="219"/>
                      <a:pt x="22" y="219"/>
                      <a:pt x="22" y="219"/>
                    </a:cubicBezTo>
                    <a:cubicBezTo>
                      <a:pt x="22" y="219"/>
                      <a:pt x="22" y="221"/>
                      <a:pt x="23" y="220"/>
                    </a:cubicBezTo>
                    <a:close/>
                    <a:moveTo>
                      <a:pt x="30" y="227"/>
                    </a:moveTo>
                    <a:cubicBezTo>
                      <a:pt x="30" y="227"/>
                      <a:pt x="30" y="227"/>
                      <a:pt x="31" y="228"/>
                    </a:cubicBezTo>
                    <a:cubicBezTo>
                      <a:pt x="31" y="227"/>
                      <a:pt x="31" y="227"/>
                      <a:pt x="31" y="227"/>
                    </a:cubicBezTo>
                    <a:cubicBezTo>
                      <a:pt x="31" y="226"/>
                      <a:pt x="32" y="227"/>
                      <a:pt x="31" y="226"/>
                    </a:cubicBezTo>
                    <a:cubicBezTo>
                      <a:pt x="31" y="226"/>
                      <a:pt x="31" y="226"/>
                      <a:pt x="30" y="227"/>
                    </a:cubicBezTo>
                    <a:close/>
                    <a:moveTo>
                      <a:pt x="31" y="230"/>
                    </a:moveTo>
                    <a:cubicBezTo>
                      <a:pt x="32" y="229"/>
                      <a:pt x="33" y="228"/>
                      <a:pt x="33" y="228"/>
                    </a:cubicBezTo>
                    <a:cubicBezTo>
                      <a:pt x="32" y="228"/>
                      <a:pt x="31" y="229"/>
                      <a:pt x="31" y="230"/>
                    </a:cubicBezTo>
                    <a:close/>
                    <a:moveTo>
                      <a:pt x="57" y="246"/>
                    </a:moveTo>
                    <a:cubicBezTo>
                      <a:pt x="57" y="246"/>
                      <a:pt x="57" y="246"/>
                      <a:pt x="58" y="246"/>
                    </a:cubicBezTo>
                    <a:cubicBezTo>
                      <a:pt x="57" y="246"/>
                      <a:pt x="57" y="246"/>
                      <a:pt x="57" y="246"/>
                    </a:cubicBezTo>
                    <a:close/>
                    <a:moveTo>
                      <a:pt x="21" y="224"/>
                    </a:moveTo>
                    <a:cubicBezTo>
                      <a:pt x="22" y="224"/>
                      <a:pt x="22" y="223"/>
                      <a:pt x="22" y="223"/>
                    </a:cubicBezTo>
                    <a:cubicBezTo>
                      <a:pt x="22" y="223"/>
                      <a:pt x="21" y="224"/>
                      <a:pt x="21" y="224"/>
                    </a:cubicBezTo>
                    <a:close/>
                    <a:moveTo>
                      <a:pt x="52" y="249"/>
                    </a:moveTo>
                    <a:cubicBezTo>
                      <a:pt x="52" y="249"/>
                      <a:pt x="52" y="249"/>
                      <a:pt x="51" y="249"/>
                    </a:cubicBezTo>
                    <a:cubicBezTo>
                      <a:pt x="52" y="250"/>
                      <a:pt x="52" y="249"/>
                      <a:pt x="52" y="250"/>
                    </a:cubicBezTo>
                    <a:cubicBezTo>
                      <a:pt x="53" y="248"/>
                      <a:pt x="53" y="248"/>
                      <a:pt x="54" y="247"/>
                    </a:cubicBezTo>
                    <a:cubicBezTo>
                      <a:pt x="53" y="247"/>
                      <a:pt x="52" y="248"/>
                      <a:pt x="52" y="249"/>
                    </a:cubicBezTo>
                    <a:close/>
                    <a:moveTo>
                      <a:pt x="29" y="230"/>
                    </a:moveTo>
                    <a:cubicBezTo>
                      <a:pt x="29" y="230"/>
                      <a:pt x="29" y="230"/>
                      <a:pt x="29" y="230"/>
                    </a:cubicBezTo>
                    <a:cubicBezTo>
                      <a:pt x="29" y="229"/>
                      <a:pt x="28" y="230"/>
                      <a:pt x="29" y="230"/>
                    </a:cubicBezTo>
                    <a:close/>
                    <a:moveTo>
                      <a:pt x="54" y="249"/>
                    </a:moveTo>
                    <a:cubicBezTo>
                      <a:pt x="55" y="250"/>
                      <a:pt x="54" y="251"/>
                      <a:pt x="55" y="250"/>
                    </a:cubicBezTo>
                    <a:cubicBezTo>
                      <a:pt x="56" y="251"/>
                      <a:pt x="55" y="250"/>
                      <a:pt x="55" y="251"/>
                    </a:cubicBezTo>
                    <a:cubicBezTo>
                      <a:pt x="56" y="251"/>
                      <a:pt x="56" y="250"/>
                      <a:pt x="56" y="250"/>
                    </a:cubicBezTo>
                    <a:cubicBezTo>
                      <a:pt x="55" y="249"/>
                      <a:pt x="55" y="249"/>
                      <a:pt x="54" y="249"/>
                    </a:cubicBezTo>
                    <a:close/>
                    <a:moveTo>
                      <a:pt x="47" y="245"/>
                    </a:moveTo>
                    <a:cubicBezTo>
                      <a:pt x="47" y="246"/>
                      <a:pt x="46" y="246"/>
                      <a:pt x="47" y="246"/>
                    </a:cubicBezTo>
                    <a:cubicBezTo>
                      <a:pt x="48" y="245"/>
                      <a:pt x="48" y="245"/>
                      <a:pt x="48" y="245"/>
                    </a:cubicBezTo>
                    <a:cubicBezTo>
                      <a:pt x="48" y="245"/>
                      <a:pt x="47" y="245"/>
                      <a:pt x="47" y="245"/>
                    </a:cubicBezTo>
                    <a:close/>
                    <a:moveTo>
                      <a:pt x="28" y="231"/>
                    </a:moveTo>
                    <a:cubicBezTo>
                      <a:pt x="28" y="232"/>
                      <a:pt x="27" y="232"/>
                      <a:pt x="27" y="233"/>
                    </a:cubicBezTo>
                    <a:cubicBezTo>
                      <a:pt x="28" y="232"/>
                      <a:pt x="28" y="231"/>
                      <a:pt x="28" y="231"/>
                    </a:cubicBezTo>
                    <a:cubicBezTo>
                      <a:pt x="28" y="231"/>
                      <a:pt x="28" y="230"/>
                      <a:pt x="28" y="231"/>
                    </a:cubicBezTo>
                    <a:close/>
                    <a:moveTo>
                      <a:pt x="28" y="235"/>
                    </a:moveTo>
                    <a:cubicBezTo>
                      <a:pt x="29" y="234"/>
                      <a:pt x="30" y="233"/>
                      <a:pt x="29" y="232"/>
                    </a:cubicBezTo>
                    <a:cubicBezTo>
                      <a:pt x="29" y="233"/>
                      <a:pt x="29" y="234"/>
                      <a:pt x="28" y="235"/>
                    </a:cubicBezTo>
                    <a:close/>
                    <a:moveTo>
                      <a:pt x="48" y="247"/>
                    </a:moveTo>
                    <a:cubicBezTo>
                      <a:pt x="48" y="248"/>
                      <a:pt x="49" y="248"/>
                      <a:pt x="49" y="248"/>
                    </a:cubicBezTo>
                    <a:cubicBezTo>
                      <a:pt x="49" y="248"/>
                      <a:pt x="49" y="248"/>
                      <a:pt x="49" y="248"/>
                    </a:cubicBezTo>
                    <a:cubicBezTo>
                      <a:pt x="49" y="248"/>
                      <a:pt x="49" y="247"/>
                      <a:pt x="48" y="247"/>
                    </a:cubicBezTo>
                    <a:close/>
                    <a:moveTo>
                      <a:pt x="17" y="226"/>
                    </a:moveTo>
                    <a:cubicBezTo>
                      <a:pt x="17" y="226"/>
                      <a:pt x="17" y="227"/>
                      <a:pt x="17" y="227"/>
                    </a:cubicBezTo>
                    <a:cubicBezTo>
                      <a:pt x="17" y="226"/>
                      <a:pt x="18" y="227"/>
                      <a:pt x="18" y="227"/>
                    </a:cubicBezTo>
                    <a:cubicBezTo>
                      <a:pt x="18" y="226"/>
                      <a:pt x="17" y="226"/>
                      <a:pt x="17" y="225"/>
                    </a:cubicBezTo>
                    <a:lnTo>
                      <a:pt x="17" y="226"/>
                    </a:lnTo>
                    <a:close/>
                    <a:moveTo>
                      <a:pt x="41" y="244"/>
                    </a:moveTo>
                    <a:cubicBezTo>
                      <a:pt x="41" y="244"/>
                      <a:pt x="42" y="243"/>
                      <a:pt x="41" y="243"/>
                    </a:cubicBezTo>
                    <a:cubicBezTo>
                      <a:pt x="40" y="245"/>
                      <a:pt x="39" y="245"/>
                      <a:pt x="41" y="244"/>
                    </a:cubicBezTo>
                    <a:close/>
                    <a:moveTo>
                      <a:pt x="50" y="252"/>
                    </a:moveTo>
                    <a:cubicBezTo>
                      <a:pt x="50" y="251"/>
                      <a:pt x="51" y="252"/>
                      <a:pt x="51" y="252"/>
                    </a:cubicBezTo>
                    <a:cubicBezTo>
                      <a:pt x="50" y="252"/>
                      <a:pt x="51" y="251"/>
                      <a:pt x="51" y="250"/>
                    </a:cubicBezTo>
                    <a:cubicBezTo>
                      <a:pt x="51" y="252"/>
                      <a:pt x="49" y="251"/>
                      <a:pt x="50" y="252"/>
                    </a:cubicBezTo>
                    <a:close/>
                    <a:moveTo>
                      <a:pt x="42" y="245"/>
                    </a:moveTo>
                    <a:cubicBezTo>
                      <a:pt x="42" y="246"/>
                      <a:pt x="42" y="246"/>
                      <a:pt x="43" y="246"/>
                    </a:cubicBezTo>
                    <a:cubicBezTo>
                      <a:pt x="43" y="245"/>
                      <a:pt x="42" y="245"/>
                      <a:pt x="42" y="245"/>
                    </a:cubicBezTo>
                    <a:close/>
                    <a:moveTo>
                      <a:pt x="53" y="255"/>
                    </a:moveTo>
                    <a:cubicBezTo>
                      <a:pt x="53" y="254"/>
                      <a:pt x="54" y="254"/>
                      <a:pt x="53" y="253"/>
                    </a:cubicBezTo>
                    <a:cubicBezTo>
                      <a:pt x="53" y="254"/>
                      <a:pt x="52" y="254"/>
                      <a:pt x="53" y="255"/>
                    </a:cubicBezTo>
                    <a:close/>
                    <a:moveTo>
                      <a:pt x="40" y="247"/>
                    </a:moveTo>
                    <a:cubicBezTo>
                      <a:pt x="41" y="247"/>
                      <a:pt x="42" y="246"/>
                      <a:pt x="41" y="246"/>
                    </a:cubicBezTo>
                    <a:lnTo>
                      <a:pt x="40" y="247"/>
                    </a:lnTo>
                    <a:close/>
                    <a:moveTo>
                      <a:pt x="43" y="248"/>
                    </a:moveTo>
                    <a:cubicBezTo>
                      <a:pt x="44" y="249"/>
                      <a:pt x="44" y="249"/>
                      <a:pt x="44" y="249"/>
                    </a:cubicBezTo>
                    <a:cubicBezTo>
                      <a:pt x="44" y="248"/>
                      <a:pt x="43" y="248"/>
                      <a:pt x="43" y="248"/>
                    </a:cubicBezTo>
                    <a:close/>
                    <a:moveTo>
                      <a:pt x="15" y="234"/>
                    </a:moveTo>
                    <a:cubicBezTo>
                      <a:pt x="15" y="233"/>
                      <a:pt x="15" y="233"/>
                      <a:pt x="15" y="232"/>
                    </a:cubicBezTo>
                    <a:cubicBezTo>
                      <a:pt x="15" y="233"/>
                      <a:pt x="15" y="233"/>
                      <a:pt x="15" y="233"/>
                    </a:cubicBezTo>
                    <a:cubicBezTo>
                      <a:pt x="16" y="234"/>
                      <a:pt x="16" y="234"/>
                      <a:pt x="16" y="234"/>
                    </a:cubicBezTo>
                    <a:cubicBezTo>
                      <a:pt x="17" y="232"/>
                      <a:pt x="17" y="233"/>
                      <a:pt x="18" y="231"/>
                    </a:cubicBezTo>
                    <a:cubicBezTo>
                      <a:pt x="18" y="231"/>
                      <a:pt x="17" y="231"/>
                      <a:pt x="17" y="230"/>
                    </a:cubicBezTo>
                    <a:cubicBezTo>
                      <a:pt x="17" y="230"/>
                      <a:pt x="17" y="231"/>
                      <a:pt x="17" y="230"/>
                    </a:cubicBezTo>
                    <a:cubicBezTo>
                      <a:pt x="17" y="232"/>
                      <a:pt x="16" y="232"/>
                      <a:pt x="15" y="234"/>
                    </a:cubicBezTo>
                    <a:close/>
                    <a:moveTo>
                      <a:pt x="51" y="255"/>
                    </a:moveTo>
                    <a:cubicBezTo>
                      <a:pt x="51" y="256"/>
                      <a:pt x="50" y="257"/>
                      <a:pt x="51" y="257"/>
                    </a:cubicBezTo>
                    <a:cubicBezTo>
                      <a:pt x="51" y="256"/>
                      <a:pt x="52" y="256"/>
                      <a:pt x="52" y="255"/>
                    </a:cubicBezTo>
                    <a:cubicBezTo>
                      <a:pt x="51" y="255"/>
                      <a:pt x="51" y="255"/>
                      <a:pt x="51" y="255"/>
                    </a:cubicBezTo>
                    <a:close/>
                    <a:moveTo>
                      <a:pt x="20" y="235"/>
                    </a:moveTo>
                    <a:cubicBezTo>
                      <a:pt x="19" y="235"/>
                      <a:pt x="19" y="236"/>
                      <a:pt x="19" y="236"/>
                    </a:cubicBezTo>
                    <a:cubicBezTo>
                      <a:pt x="20" y="236"/>
                      <a:pt x="20" y="236"/>
                      <a:pt x="20" y="236"/>
                    </a:cubicBezTo>
                    <a:cubicBezTo>
                      <a:pt x="20" y="236"/>
                      <a:pt x="21" y="235"/>
                      <a:pt x="21" y="235"/>
                    </a:cubicBezTo>
                    <a:cubicBezTo>
                      <a:pt x="20" y="235"/>
                      <a:pt x="20" y="236"/>
                      <a:pt x="20" y="235"/>
                    </a:cubicBezTo>
                    <a:close/>
                    <a:moveTo>
                      <a:pt x="21" y="238"/>
                    </a:moveTo>
                    <a:cubicBezTo>
                      <a:pt x="21" y="237"/>
                      <a:pt x="22" y="237"/>
                      <a:pt x="22" y="236"/>
                    </a:cubicBezTo>
                    <a:cubicBezTo>
                      <a:pt x="21" y="236"/>
                      <a:pt x="21" y="237"/>
                      <a:pt x="21" y="238"/>
                    </a:cubicBezTo>
                    <a:close/>
                    <a:moveTo>
                      <a:pt x="17" y="236"/>
                    </a:moveTo>
                    <a:cubicBezTo>
                      <a:pt x="18" y="236"/>
                      <a:pt x="18" y="235"/>
                      <a:pt x="18" y="235"/>
                    </a:cubicBezTo>
                    <a:cubicBezTo>
                      <a:pt x="18" y="235"/>
                      <a:pt x="17" y="236"/>
                      <a:pt x="17" y="236"/>
                    </a:cubicBezTo>
                    <a:close/>
                    <a:moveTo>
                      <a:pt x="23" y="243"/>
                    </a:moveTo>
                    <a:cubicBezTo>
                      <a:pt x="24" y="243"/>
                      <a:pt x="25" y="241"/>
                      <a:pt x="26" y="240"/>
                    </a:cubicBezTo>
                    <a:cubicBezTo>
                      <a:pt x="25" y="240"/>
                      <a:pt x="25" y="240"/>
                      <a:pt x="25" y="240"/>
                    </a:cubicBezTo>
                    <a:cubicBezTo>
                      <a:pt x="24" y="241"/>
                      <a:pt x="24" y="242"/>
                      <a:pt x="23" y="243"/>
                    </a:cubicBezTo>
                    <a:close/>
                    <a:moveTo>
                      <a:pt x="17" y="238"/>
                    </a:moveTo>
                    <a:cubicBezTo>
                      <a:pt x="17" y="237"/>
                      <a:pt x="18" y="237"/>
                      <a:pt x="18" y="236"/>
                    </a:cubicBezTo>
                    <a:cubicBezTo>
                      <a:pt x="17" y="236"/>
                      <a:pt x="16" y="237"/>
                      <a:pt x="17" y="238"/>
                    </a:cubicBezTo>
                    <a:close/>
                    <a:moveTo>
                      <a:pt x="35" y="251"/>
                    </a:moveTo>
                    <a:cubicBezTo>
                      <a:pt x="35" y="252"/>
                      <a:pt x="36" y="250"/>
                      <a:pt x="36" y="250"/>
                    </a:cubicBezTo>
                    <a:lnTo>
                      <a:pt x="35" y="251"/>
                    </a:lnTo>
                    <a:close/>
                    <a:moveTo>
                      <a:pt x="38" y="255"/>
                    </a:moveTo>
                    <a:cubicBezTo>
                      <a:pt x="39" y="254"/>
                      <a:pt x="39" y="254"/>
                      <a:pt x="39" y="254"/>
                    </a:cubicBezTo>
                    <a:cubicBezTo>
                      <a:pt x="39" y="254"/>
                      <a:pt x="38" y="254"/>
                      <a:pt x="38" y="255"/>
                    </a:cubicBezTo>
                    <a:close/>
                    <a:moveTo>
                      <a:pt x="12" y="236"/>
                    </a:moveTo>
                    <a:cubicBezTo>
                      <a:pt x="12" y="236"/>
                      <a:pt x="12" y="237"/>
                      <a:pt x="12" y="237"/>
                    </a:cubicBezTo>
                    <a:cubicBezTo>
                      <a:pt x="13" y="236"/>
                      <a:pt x="13" y="236"/>
                      <a:pt x="13" y="236"/>
                    </a:cubicBezTo>
                    <a:cubicBezTo>
                      <a:pt x="13" y="236"/>
                      <a:pt x="12" y="236"/>
                      <a:pt x="12" y="236"/>
                    </a:cubicBezTo>
                    <a:close/>
                    <a:moveTo>
                      <a:pt x="38" y="253"/>
                    </a:moveTo>
                    <a:cubicBezTo>
                      <a:pt x="36" y="252"/>
                      <a:pt x="36" y="252"/>
                      <a:pt x="36" y="252"/>
                    </a:cubicBezTo>
                    <a:cubicBezTo>
                      <a:pt x="36" y="253"/>
                      <a:pt x="37" y="254"/>
                      <a:pt x="38" y="253"/>
                    </a:cubicBezTo>
                    <a:close/>
                    <a:moveTo>
                      <a:pt x="12" y="239"/>
                    </a:moveTo>
                    <a:cubicBezTo>
                      <a:pt x="13" y="238"/>
                      <a:pt x="13" y="238"/>
                      <a:pt x="13" y="238"/>
                    </a:cubicBezTo>
                    <a:cubicBezTo>
                      <a:pt x="13" y="238"/>
                      <a:pt x="13" y="239"/>
                      <a:pt x="13" y="238"/>
                    </a:cubicBezTo>
                    <a:cubicBezTo>
                      <a:pt x="12" y="238"/>
                      <a:pt x="14" y="237"/>
                      <a:pt x="13" y="237"/>
                    </a:cubicBezTo>
                    <a:cubicBezTo>
                      <a:pt x="12" y="237"/>
                      <a:pt x="12" y="238"/>
                      <a:pt x="12" y="239"/>
                    </a:cubicBezTo>
                    <a:close/>
                    <a:moveTo>
                      <a:pt x="35" y="256"/>
                    </a:moveTo>
                    <a:cubicBezTo>
                      <a:pt x="35" y="256"/>
                      <a:pt x="36" y="257"/>
                      <a:pt x="36" y="257"/>
                    </a:cubicBezTo>
                    <a:cubicBezTo>
                      <a:pt x="36" y="256"/>
                      <a:pt x="35" y="256"/>
                      <a:pt x="35" y="256"/>
                    </a:cubicBezTo>
                    <a:close/>
                    <a:moveTo>
                      <a:pt x="27" y="255"/>
                    </a:moveTo>
                    <a:cubicBezTo>
                      <a:pt x="27" y="255"/>
                      <a:pt x="28" y="254"/>
                      <a:pt x="28" y="254"/>
                    </a:cubicBezTo>
                    <a:cubicBezTo>
                      <a:pt x="27" y="254"/>
                      <a:pt x="27" y="254"/>
                      <a:pt x="27" y="255"/>
                    </a:cubicBezTo>
                    <a:close/>
                    <a:moveTo>
                      <a:pt x="8" y="244"/>
                    </a:moveTo>
                    <a:cubicBezTo>
                      <a:pt x="7" y="244"/>
                      <a:pt x="7" y="244"/>
                      <a:pt x="7" y="244"/>
                    </a:cubicBezTo>
                    <a:cubicBezTo>
                      <a:pt x="8" y="245"/>
                      <a:pt x="8" y="243"/>
                      <a:pt x="7" y="243"/>
                    </a:cubicBezTo>
                    <a:cubicBezTo>
                      <a:pt x="7" y="243"/>
                      <a:pt x="7" y="243"/>
                      <a:pt x="8" y="244"/>
                    </a:cubicBezTo>
                    <a:close/>
                    <a:moveTo>
                      <a:pt x="6" y="247"/>
                    </a:moveTo>
                    <a:cubicBezTo>
                      <a:pt x="7" y="248"/>
                      <a:pt x="9" y="244"/>
                      <a:pt x="8" y="244"/>
                    </a:cubicBezTo>
                    <a:cubicBezTo>
                      <a:pt x="7" y="245"/>
                      <a:pt x="7" y="246"/>
                      <a:pt x="6" y="247"/>
                    </a:cubicBezTo>
                    <a:close/>
                    <a:moveTo>
                      <a:pt x="11" y="248"/>
                    </a:moveTo>
                    <a:cubicBezTo>
                      <a:pt x="12" y="248"/>
                      <a:pt x="12" y="247"/>
                      <a:pt x="11" y="247"/>
                    </a:cubicBezTo>
                    <a:cubicBezTo>
                      <a:pt x="11" y="247"/>
                      <a:pt x="11" y="248"/>
                      <a:pt x="11" y="248"/>
                    </a:cubicBezTo>
                    <a:close/>
                    <a:moveTo>
                      <a:pt x="32" y="264"/>
                    </a:moveTo>
                    <a:cubicBezTo>
                      <a:pt x="33" y="264"/>
                      <a:pt x="33" y="264"/>
                      <a:pt x="33" y="263"/>
                    </a:cubicBezTo>
                    <a:cubicBezTo>
                      <a:pt x="32" y="263"/>
                      <a:pt x="32" y="263"/>
                      <a:pt x="32" y="264"/>
                    </a:cubicBezTo>
                    <a:close/>
                    <a:moveTo>
                      <a:pt x="10" y="250"/>
                    </a:moveTo>
                    <a:cubicBezTo>
                      <a:pt x="10" y="250"/>
                      <a:pt x="11" y="249"/>
                      <a:pt x="11" y="249"/>
                    </a:cubicBezTo>
                    <a:cubicBezTo>
                      <a:pt x="10" y="248"/>
                      <a:pt x="10" y="248"/>
                      <a:pt x="10" y="248"/>
                    </a:cubicBezTo>
                    <a:cubicBezTo>
                      <a:pt x="10" y="249"/>
                      <a:pt x="9" y="249"/>
                      <a:pt x="10" y="250"/>
                    </a:cubicBezTo>
                    <a:close/>
                    <a:moveTo>
                      <a:pt x="7" y="252"/>
                    </a:moveTo>
                    <a:cubicBezTo>
                      <a:pt x="7" y="251"/>
                      <a:pt x="9" y="249"/>
                      <a:pt x="8" y="248"/>
                    </a:cubicBezTo>
                    <a:cubicBezTo>
                      <a:pt x="8" y="249"/>
                      <a:pt x="6" y="251"/>
                      <a:pt x="7" y="252"/>
                    </a:cubicBezTo>
                    <a:close/>
                    <a:moveTo>
                      <a:pt x="3" y="247"/>
                    </a:moveTo>
                    <a:cubicBezTo>
                      <a:pt x="3" y="246"/>
                      <a:pt x="4" y="246"/>
                      <a:pt x="4" y="246"/>
                    </a:cubicBezTo>
                    <a:cubicBezTo>
                      <a:pt x="3" y="246"/>
                      <a:pt x="2" y="246"/>
                      <a:pt x="3" y="247"/>
                    </a:cubicBezTo>
                    <a:close/>
                    <a:moveTo>
                      <a:pt x="0" y="255"/>
                    </a:moveTo>
                    <a:cubicBezTo>
                      <a:pt x="1" y="253"/>
                      <a:pt x="3" y="253"/>
                      <a:pt x="2" y="251"/>
                    </a:cubicBezTo>
                    <a:cubicBezTo>
                      <a:pt x="2" y="253"/>
                      <a:pt x="0" y="254"/>
                      <a:pt x="0" y="255"/>
                    </a:cubicBezTo>
                    <a:close/>
                    <a:moveTo>
                      <a:pt x="30" y="271"/>
                    </a:moveTo>
                    <a:cubicBezTo>
                      <a:pt x="30" y="271"/>
                      <a:pt x="31" y="271"/>
                      <a:pt x="31" y="271"/>
                    </a:cubicBezTo>
                    <a:cubicBezTo>
                      <a:pt x="31" y="271"/>
                      <a:pt x="30" y="270"/>
                      <a:pt x="30" y="271"/>
                    </a:cubicBezTo>
                    <a:close/>
                    <a:moveTo>
                      <a:pt x="34" y="274"/>
                    </a:moveTo>
                    <a:cubicBezTo>
                      <a:pt x="35" y="275"/>
                      <a:pt x="34" y="275"/>
                      <a:pt x="35" y="275"/>
                    </a:cubicBezTo>
                    <a:cubicBezTo>
                      <a:pt x="36" y="275"/>
                      <a:pt x="35" y="275"/>
                      <a:pt x="35" y="274"/>
                    </a:cubicBezTo>
                    <a:cubicBezTo>
                      <a:pt x="35" y="274"/>
                      <a:pt x="35" y="274"/>
                      <a:pt x="34" y="274"/>
                    </a:cubicBezTo>
                    <a:close/>
                    <a:moveTo>
                      <a:pt x="3" y="254"/>
                    </a:moveTo>
                    <a:cubicBezTo>
                      <a:pt x="2" y="254"/>
                      <a:pt x="2" y="254"/>
                      <a:pt x="2" y="253"/>
                    </a:cubicBezTo>
                    <a:cubicBezTo>
                      <a:pt x="2" y="254"/>
                      <a:pt x="2" y="254"/>
                      <a:pt x="2" y="254"/>
                    </a:cubicBezTo>
                    <a:cubicBezTo>
                      <a:pt x="2" y="254"/>
                      <a:pt x="4" y="254"/>
                      <a:pt x="3" y="253"/>
                    </a:cubicBezTo>
                    <a:lnTo>
                      <a:pt x="3" y="254"/>
                    </a:lnTo>
                    <a:close/>
                    <a:moveTo>
                      <a:pt x="27" y="271"/>
                    </a:moveTo>
                    <a:cubicBezTo>
                      <a:pt x="27" y="271"/>
                      <a:pt x="27" y="272"/>
                      <a:pt x="28" y="271"/>
                    </a:cubicBezTo>
                    <a:cubicBezTo>
                      <a:pt x="28" y="271"/>
                      <a:pt x="27" y="270"/>
                      <a:pt x="27" y="271"/>
                    </a:cubicBezTo>
                    <a:close/>
                    <a:moveTo>
                      <a:pt x="31" y="278"/>
                    </a:moveTo>
                    <a:cubicBezTo>
                      <a:pt x="31" y="277"/>
                      <a:pt x="30" y="277"/>
                      <a:pt x="30" y="276"/>
                    </a:cubicBezTo>
                    <a:cubicBezTo>
                      <a:pt x="30" y="277"/>
                      <a:pt x="31" y="277"/>
                      <a:pt x="31" y="278"/>
                    </a:cubicBezTo>
                    <a:close/>
                    <a:moveTo>
                      <a:pt x="31" y="281"/>
                    </a:moveTo>
                    <a:cubicBezTo>
                      <a:pt x="32" y="281"/>
                      <a:pt x="32" y="281"/>
                      <a:pt x="32" y="281"/>
                    </a:cubicBezTo>
                    <a:cubicBezTo>
                      <a:pt x="32" y="280"/>
                      <a:pt x="32" y="280"/>
                      <a:pt x="33" y="280"/>
                    </a:cubicBezTo>
                    <a:cubicBezTo>
                      <a:pt x="33" y="280"/>
                      <a:pt x="33" y="279"/>
                      <a:pt x="33" y="279"/>
                    </a:cubicBezTo>
                    <a:cubicBezTo>
                      <a:pt x="32" y="280"/>
                      <a:pt x="32" y="281"/>
                      <a:pt x="31" y="281"/>
                    </a:cubicBezTo>
                    <a:close/>
                    <a:moveTo>
                      <a:pt x="782" y="255"/>
                    </a:moveTo>
                    <a:cubicBezTo>
                      <a:pt x="781" y="255"/>
                      <a:pt x="779" y="253"/>
                      <a:pt x="779" y="256"/>
                    </a:cubicBezTo>
                    <a:cubicBezTo>
                      <a:pt x="781" y="259"/>
                      <a:pt x="782" y="261"/>
                      <a:pt x="783" y="263"/>
                    </a:cubicBezTo>
                    <a:cubicBezTo>
                      <a:pt x="781" y="263"/>
                      <a:pt x="777" y="259"/>
                      <a:pt x="774" y="258"/>
                    </a:cubicBezTo>
                    <a:cubicBezTo>
                      <a:pt x="775" y="259"/>
                      <a:pt x="777" y="263"/>
                      <a:pt x="778" y="264"/>
                    </a:cubicBezTo>
                    <a:cubicBezTo>
                      <a:pt x="779" y="267"/>
                      <a:pt x="779" y="268"/>
                      <a:pt x="780" y="271"/>
                    </a:cubicBezTo>
                    <a:cubicBezTo>
                      <a:pt x="779" y="271"/>
                      <a:pt x="779" y="271"/>
                      <a:pt x="779" y="272"/>
                    </a:cubicBezTo>
                    <a:cubicBezTo>
                      <a:pt x="776" y="269"/>
                      <a:pt x="775" y="267"/>
                      <a:pt x="772" y="264"/>
                    </a:cubicBezTo>
                    <a:cubicBezTo>
                      <a:pt x="771" y="262"/>
                      <a:pt x="772" y="262"/>
                      <a:pt x="771" y="260"/>
                    </a:cubicBezTo>
                    <a:cubicBezTo>
                      <a:pt x="770" y="259"/>
                      <a:pt x="767" y="254"/>
                      <a:pt x="766" y="252"/>
                    </a:cubicBezTo>
                    <a:cubicBezTo>
                      <a:pt x="766" y="254"/>
                      <a:pt x="763" y="249"/>
                      <a:pt x="762" y="246"/>
                    </a:cubicBezTo>
                    <a:cubicBezTo>
                      <a:pt x="763" y="250"/>
                      <a:pt x="761" y="249"/>
                      <a:pt x="764" y="255"/>
                    </a:cubicBezTo>
                    <a:cubicBezTo>
                      <a:pt x="763" y="252"/>
                      <a:pt x="764" y="254"/>
                      <a:pt x="765" y="256"/>
                    </a:cubicBezTo>
                    <a:cubicBezTo>
                      <a:pt x="765" y="257"/>
                      <a:pt x="765" y="255"/>
                      <a:pt x="765" y="255"/>
                    </a:cubicBezTo>
                    <a:cubicBezTo>
                      <a:pt x="766" y="256"/>
                      <a:pt x="766" y="257"/>
                      <a:pt x="766" y="258"/>
                    </a:cubicBezTo>
                    <a:cubicBezTo>
                      <a:pt x="767" y="259"/>
                      <a:pt x="768" y="260"/>
                      <a:pt x="770" y="260"/>
                    </a:cubicBezTo>
                    <a:cubicBezTo>
                      <a:pt x="770" y="262"/>
                      <a:pt x="771" y="264"/>
                      <a:pt x="772" y="267"/>
                    </a:cubicBezTo>
                    <a:cubicBezTo>
                      <a:pt x="771" y="267"/>
                      <a:pt x="768" y="261"/>
                      <a:pt x="769" y="264"/>
                    </a:cubicBezTo>
                    <a:cubicBezTo>
                      <a:pt x="768" y="262"/>
                      <a:pt x="766" y="259"/>
                      <a:pt x="766" y="260"/>
                    </a:cubicBezTo>
                    <a:cubicBezTo>
                      <a:pt x="766" y="259"/>
                      <a:pt x="764" y="256"/>
                      <a:pt x="764" y="255"/>
                    </a:cubicBezTo>
                    <a:cubicBezTo>
                      <a:pt x="763" y="254"/>
                      <a:pt x="762" y="254"/>
                      <a:pt x="761" y="253"/>
                    </a:cubicBezTo>
                    <a:cubicBezTo>
                      <a:pt x="761" y="252"/>
                      <a:pt x="762" y="253"/>
                      <a:pt x="762" y="252"/>
                    </a:cubicBezTo>
                    <a:cubicBezTo>
                      <a:pt x="762" y="251"/>
                      <a:pt x="761" y="249"/>
                      <a:pt x="761" y="249"/>
                    </a:cubicBezTo>
                    <a:cubicBezTo>
                      <a:pt x="757" y="243"/>
                      <a:pt x="757" y="246"/>
                      <a:pt x="752" y="241"/>
                    </a:cubicBezTo>
                    <a:cubicBezTo>
                      <a:pt x="752" y="241"/>
                      <a:pt x="755" y="244"/>
                      <a:pt x="755" y="245"/>
                    </a:cubicBezTo>
                    <a:cubicBezTo>
                      <a:pt x="755" y="246"/>
                      <a:pt x="755" y="245"/>
                      <a:pt x="755" y="244"/>
                    </a:cubicBezTo>
                    <a:cubicBezTo>
                      <a:pt x="755" y="244"/>
                      <a:pt x="755" y="246"/>
                      <a:pt x="756" y="246"/>
                    </a:cubicBezTo>
                    <a:cubicBezTo>
                      <a:pt x="757" y="248"/>
                      <a:pt x="756" y="247"/>
                      <a:pt x="757" y="249"/>
                    </a:cubicBezTo>
                    <a:cubicBezTo>
                      <a:pt x="755" y="246"/>
                      <a:pt x="755" y="248"/>
                      <a:pt x="753" y="248"/>
                    </a:cubicBezTo>
                    <a:cubicBezTo>
                      <a:pt x="752" y="245"/>
                      <a:pt x="751" y="244"/>
                      <a:pt x="750" y="245"/>
                    </a:cubicBezTo>
                    <a:cubicBezTo>
                      <a:pt x="748" y="242"/>
                      <a:pt x="747" y="243"/>
                      <a:pt x="745" y="239"/>
                    </a:cubicBezTo>
                    <a:cubicBezTo>
                      <a:pt x="744" y="239"/>
                      <a:pt x="744" y="239"/>
                      <a:pt x="744" y="239"/>
                    </a:cubicBezTo>
                    <a:cubicBezTo>
                      <a:pt x="743" y="237"/>
                      <a:pt x="741" y="236"/>
                      <a:pt x="739" y="233"/>
                    </a:cubicBezTo>
                    <a:cubicBezTo>
                      <a:pt x="739" y="232"/>
                      <a:pt x="739" y="231"/>
                      <a:pt x="740" y="231"/>
                    </a:cubicBezTo>
                    <a:cubicBezTo>
                      <a:pt x="741" y="233"/>
                      <a:pt x="741" y="234"/>
                      <a:pt x="742" y="234"/>
                    </a:cubicBezTo>
                    <a:cubicBezTo>
                      <a:pt x="742" y="234"/>
                      <a:pt x="741" y="231"/>
                      <a:pt x="743" y="234"/>
                    </a:cubicBezTo>
                    <a:cubicBezTo>
                      <a:pt x="743" y="233"/>
                      <a:pt x="742" y="232"/>
                      <a:pt x="741" y="231"/>
                    </a:cubicBezTo>
                    <a:cubicBezTo>
                      <a:pt x="740" y="230"/>
                      <a:pt x="741" y="231"/>
                      <a:pt x="740" y="231"/>
                    </a:cubicBezTo>
                    <a:cubicBezTo>
                      <a:pt x="739" y="227"/>
                      <a:pt x="737" y="229"/>
                      <a:pt x="736" y="226"/>
                    </a:cubicBezTo>
                    <a:cubicBezTo>
                      <a:pt x="736" y="227"/>
                      <a:pt x="735" y="226"/>
                      <a:pt x="733" y="224"/>
                    </a:cubicBezTo>
                    <a:cubicBezTo>
                      <a:pt x="734" y="226"/>
                      <a:pt x="737" y="229"/>
                      <a:pt x="738" y="231"/>
                    </a:cubicBezTo>
                    <a:cubicBezTo>
                      <a:pt x="735" y="229"/>
                      <a:pt x="728" y="217"/>
                      <a:pt x="726" y="218"/>
                    </a:cubicBezTo>
                    <a:cubicBezTo>
                      <a:pt x="724" y="215"/>
                      <a:pt x="723" y="213"/>
                      <a:pt x="721" y="210"/>
                    </a:cubicBezTo>
                    <a:cubicBezTo>
                      <a:pt x="715" y="205"/>
                      <a:pt x="707" y="195"/>
                      <a:pt x="698" y="186"/>
                    </a:cubicBezTo>
                    <a:cubicBezTo>
                      <a:pt x="698" y="186"/>
                      <a:pt x="701" y="188"/>
                      <a:pt x="700" y="188"/>
                    </a:cubicBezTo>
                    <a:cubicBezTo>
                      <a:pt x="696" y="184"/>
                      <a:pt x="693" y="182"/>
                      <a:pt x="688" y="177"/>
                    </a:cubicBezTo>
                    <a:cubicBezTo>
                      <a:pt x="689" y="178"/>
                      <a:pt x="690" y="178"/>
                      <a:pt x="690" y="177"/>
                    </a:cubicBezTo>
                    <a:cubicBezTo>
                      <a:pt x="689" y="176"/>
                      <a:pt x="689" y="176"/>
                      <a:pt x="689" y="176"/>
                    </a:cubicBezTo>
                    <a:cubicBezTo>
                      <a:pt x="687" y="174"/>
                      <a:pt x="689" y="177"/>
                      <a:pt x="688" y="177"/>
                    </a:cubicBezTo>
                    <a:cubicBezTo>
                      <a:pt x="686" y="175"/>
                      <a:pt x="687" y="175"/>
                      <a:pt x="686" y="174"/>
                    </a:cubicBezTo>
                    <a:cubicBezTo>
                      <a:pt x="684" y="172"/>
                      <a:pt x="686" y="174"/>
                      <a:pt x="684" y="173"/>
                    </a:cubicBezTo>
                    <a:cubicBezTo>
                      <a:pt x="683" y="172"/>
                      <a:pt x="682" y="169"/>
                      <a:pt x="681" y="170"/>
                    </a:cubicBezTo>
                    <a:cubicBezTo>
                      <a:pt x="680" y="169"/>
                      <a:pt x="681" y="169"/>
                      <a:pt x="681" y="169"/>
                    </a:cubicBezTo>
                    <a:cubicBezTo>
                      <a:pt x="680" y="168"/>
                      <a:pt x="679" y="168"/>
                      <a:pt x="678" y="168"/>
                    </a:cubicBezTo>
                    <a:cubicBezTo>
                      <a:pt x="676" y="165"/>
                      <a:pt x="672" y="163"/>
                      <a:pt x="672" y="161"/>
                    </a:cubicBezTo>
                    <a:cubicBezTo>
                      <a:pt x="670" y="160"/>
                      <a:pt x="662" y="154"/>
                      <a:pt x="657" y="149"/>
                    </a:cubicBezTo>
                    <a:cubicBezTo>
                      <a:pt x="660" y="152"/>
                      <a:pt x="654" y="146"/>
                      <a:pt x="654" y="146"/>
                    </a:cubicBezTo>
                    <a:cubicBezTo>
                      <a:pt x="653" y="145"/>
                      <a:pt x="653" y="145"/>
                      <a:pt x="652" y="145"/>
                    </a:cubicBezTo>
                    <a:cubicBezTo>
                      <a:pt x="648" y="142"/>
                      <a:pt x="644" y="139"/>
                      <a:pt x="645" y="138"/>
                    </a:cubicBezTo>
                    <a:cubicBezTo>
                      <a:pt x="641" y="135"/>
                      <a:pt x="641" y="135"/>
                      <a:pt x="641" y="135"/>
                    </a:cubicBezTo>
                    <a:cubicBezTo>
                      <a:pt x="642" y="137"/>
                      <a:pt x="641" y="136"/>
                      <a:pt x="640" y="136"/>
                    </a:cubicBezTo>
                    <a:cubicBezTo>
                      <a:pt x="637" y="133"/>
                      <a:pt x="636" y="133"/>
                      <a:pt x="633" y="130"/>
                    </a:cubicBezTo>
                    <a:cubicBezTo>
                      <a:pt x="633" y="130"/>
                      <a:pt x="632" y="129"/>
                      <a:pt x="633" y="129"/>
                    </a:cubicBezTo>
                    <a:cubicBezTo>
                      <a:pt x="629" y="126"/>
                      <a:pt x="631" y="129"/>
                      <a:pt x="629" y="128"/>
                    </a:cubicBezTo>
                    <a:cubicBezTo>
                      <a:pt x="628" y="126"/>
                      <a:pt x="625" y="124"/>
                      <a:pt x="622" y="123"/>
                    </a:cubicBezTo>
                    <a:cubicBezTo>
                      <a:pt x="626" y="124"/>
                      <a:pt x="620" y="120"/>
                      <a:pt x="618" y="120"/>
                    </a:cubicBezTo>
                    <a:cubicBezTo>
                      <a:pt x="618" y="120"/>
                      <a:pt x="620" y="122"/>
                      <a:pt x="621" y="122"/>
                    </a:cubicBezTo>
                    <a:cubicBezTo>
                      <a:pt x="623" y="124"/>
                      <a:pt x="615" y="119"/>
                      <a:pt x="617" y="119"/>
                    </a:cubicBezTo>
                    <a:cubicBezTo>
                      <a:pt x="614" y="117"/>
                      <a:pt x="614" y="117"/>
                      <a:pt x="614" y="117"/>
                    </a:cubicBezTo>
                    <a:cubicBezTo>
                      <a:pt x="613" y="116"/>
                      <a:pt x="614" y="118"/>
                      <a:pt x="611" y="116"/>
                    </a:cubicBezTo>
                    <a:cubicBezTo>
                      <a:pt x="611" y="116"/>
                      <a:pt x="613" y="116"/>
                      <a:pt x="612" y="115"/>
                    </a:cubicBezTo>
                    <a:cubicBezTo>
                      <a:pt x="610" y="114"/>
                      <a:pt x="612" y="116"/>
                      <a:pt x="610" y="115"/>
                    </a:cubicBezTo>
                    <a:cubicBezTo>
                      <a:pt x="607" y="112"/>
                      <a:pt x="602" y="111"/>
                      <a:pt x="596" y="106"/>
                    </a:cubicBezTo>
                    <a:cubicBezTo>
                      <a:pt x="596" y="106"/>
                      <a:pt x="595" y="106"/>
                      <a:pt x="595" y="105"/>
                    </a:cubicBezTo>
                    <a:cubicBezTo>
                      <a:pt x="594" y="105"/>
                      <a:pt x="594" y="105"/>
                      <a:pt x="594" y="106"/>
                    </a:cubicBezTo>
                    <a:cubicBezTo>
                      <a:pt x="587" y="101"/>
                      <a:pt x="583" y="99"/>
                      <a:pt x="576" y="95"/>
                    </a:cubicBezTo>
                    <a:cubicBezTo>
                      <a:pt x="573" y="94"/>
                      <a:pt x="576" y="96"/>
                      <a:pt x="575" y="96"/>
                    </a:cubicBezTo>
                    <a:cubicBezTo>
                      <a:pt x="575" y="95"/>
                      <a:pt x="571" y="94"/>
                      <a:pt x="571" y="94"/>
                    </a:cubicBezTo>
                    <a:cubicBezTo>
                      <a:pt x="568" y="92"/>
                      <a:pt x="566" y="90"/>
                      <a:pt x="562" y="88"/>
                    </a:cubicBezTo>
                    <a:cubicBezTo>
                      <a:pt x="555" y="85"/>
                      <a:pt x="548" y="82"/>
                      <a:pt x="540" y="79"/>
                    </a:cubicBezTo>
                    <a:cubicBezTo>
                      <a:pt x="540" y="78"/>
                      <a:pt x="540" y="78"/>
                      <a:pt x="540" y="78"/>
                    </a:cubicBezTo>
                    <a:cubicBezTo>
                      <a:pt x="537" y="77"/>
                      <a:pt x="535" y="76"/>
                      <a:pt x="533" y="75"/>
                    </a:cubicBezTo>
                    <a:cubicBezTo>
                      <a:pt x="530" y="74"/>
                      <a:pt x="529" y="74"/>
                      <a:pt x="526" y="73"/>
                    </a:cubicBezTo>
                    <a:cubicBezTo>
                      <a:pt x="526" y="72"/>
                      <a:pt x="526" y="72"/>
                      <a:pt x="526" y="72"/>
                    </a:cubicBezTo>
                    <a:cubicBezTo>
                      <a:pt x="521" y="71"/>
                      <a:pt x="517" y="70"/>
                      <a:pt x="514" y="68"/>
                    </a:cubicBezTo>
                    <a:cubicBezTo>
                      <a:pt x="510" y="68"/>
                      <a:pt x="504" y="65"/>
                      <a:pt x="502" y="64"/>
                    </a:cubicBezTo>
                    <a:cubicBezTo>
                      <a:pt x="500" y="63"/>
                      <a:pt x="502" y="65"/>
                      <a:pt x="502" y="65"/>
                    </a:cubicBezTo>
                    <a:cubicBezTo>
                      <a:pt x="497" y="64"/>
                      <a:pt x="493" y="62"/>
                      <a:pt x="488" y="60"/>
                    </a:cubicBezTo>
                    <a:cubicBezTo>
                      <a:pt x="485" y="60"/>
                      <a:pt x="481" y="60"/>
                      <a:pt x="480" y="59"/>
                    </a:cubicBezTo>
                    <a:cubicBezTo>
                      <a:pt x="483" y="59"/>
                      <a:pt x="485" y="60"/>
                      <a:pt x="484" y="59"/>
                    </a:cubicBezTo>
                    <a:cubicBezTo>
                      <a:pt x="482" y="58"/>
                      <a:pt x="480" y="59"/>
                      <a:pt x="480" y="58"/>
                    </a:cubicBezTo>
                    <a:cubicBezTo>
                      <a:pt x="479" y="58"/>
                      <a:pt x="479" y="58"/>
                      <a:pt x="479" y="59"/>
                    </a:cubicBezTo>
                    <a:cubicBezTo>
                      <a:pt x="474" y="58"/>
                      <a:pt x="470" y="57"/>
                      <a:pt x="468" y="56"/>
                    </a:cubicBezTo>
                    <a:cubicBezTo>
                      <a:pt x="466" y="56"/>
                      <a:pt x="469" y="57"/>
                      <a:pt x="464" y="56"/>
                    </a:cubicBezTo>
                    <a:cubicBezTo>
                      <a:pt x="465" y="55"/>
                      <a:pt x="461" y="54"/>
                      <a:pt x="459" y="54"/>
                    </a:cubicBezTo>
                    <a:cubicBezTo>
                      <a:pt x="459" y="54"/>
                      <a:pt x="459" y="54"/>
                      <a:pt x="458" y="54"/>
                    </a:cubicBezTo>
                    <a:cubicBezTo>
                      <a:pt x="458" y="54"/>
                      <a:pt x="459" y="54"/>
                      <a:pt x="461" y="54"/>
                    </a:cubicBezTo>
                    <a:cubicBezTo>
                      <a:pt x="461" y="53"/>
                      <a:pt x="460" y="53"/>
                      <a:pt x="458" y="53"/>
                    </a:cubicBezTo>
                    <a:cubicBezTo>
                      <a:pt x="457" y="53"/>
                      <a:pt x="456" y="53"/>
                      <a:pt x="456" y="54"/>
                    </a:cubicBezTo>
                    <a:cubicBezTo>
                      <a:pt x="453" y="53"/>
                      <a:pt x="452" y="52"/>
                      <a:pt x="450" y="52"/>
                    </a:cubicBezTo>
                    <a:cubicBezTo>
                      <a:pt x="448" y="51"/>
                      <a:pt x="451" y="52"/>
                      <a:pt x="450" y="52"/>
                    </a:cubicBezTo>
                    <a:cubicBezTo>
                      <a:pt x="442" y="51"/>
                      <a:pt x="434" y="51"/>
                      <a:pt x="428" y="49"/>
                    </a:cubicBezTo>
                    <a:cubicBezTo>
                      <a:pt x="426" y="49"/>
                      <a:pt x="429" y="50"/>
                      <a:pt x="427" y="50"/>
                    </a:cubicBezTo>
                    <a:cubicBezTo>
                      <a:pt x="424" y="50"/>
                      <a:pt x="424" y="49"/>
                      <a:pt x="426" y="49"/>
                    </a:cubicBezTo>
                    <a:cubicBezTo>
                      <a:pt x="426" y="48"/>
                      <a:pt x="425" y="49"/>
                      <a:pt x="423" y="48"/>
                    </a:cubicBezTo>
                    <a:cubicBezTo>
                      <a:pt x="423" y="49"/>
                      <a:pt x="423" y="49"/>
                      <a:pt x="423" y="49"/>
                    </a:cubicBezTo>
                    <a:cubicBezTo>
                      <a:pt x="416" y="48"/>
                      <a:pt x="410" y="48"/>
                      <a:pt x="402" y="48"/>
                    </a:cubicBezTo>
                    <a:cubicBezTo>
                      <a:pt x="404" y="47"/>
                      <a:pt x="401" y="47"/>
                      <a:pt x="397" y="47"/>
                    </a:cubicBezTo>
                    <a:cubicBezTo>
                      <a:pt x="397" y="46"/>
                      <a:pt x="397" y="46"/>
                      <a:pt x="397" y="46"/>
                    </a:cubicBezTo>
                    <a:cubicBezTo>
                      <a:pt x="394" y="47"/>
                      <a:pt x="393" y="46"/>
                      <a:pt x="391" y="46"/>
                    </a:cubicBezTo>
                    <a:cubicBezTo>
                      <a:pt x="389" y="46"/>
                      <a:pt x="395" y="47"/>
                      <a:pt x="393" y="48"/>
                    </a:cubicBezTo>
                    <a:cubicBezTo>
                      <a:pt x="390" y="47"/>
                      <a:pt x="390" y="47"/>
                      <a:pt x="388" y="47"/>
                    </a:cubicBezTo>
                    <a:cubicBezTo>
                      <a:pt x="386" y="47"/>
                      <a:pt x="388" y="47"/>
                      <a:pt x="388" y="48"/>
                    </a:cubicBezTo>
                    <a:cubicBezTo>
                      <a:pt x="385" y="48"/>
                      <a:pt x="385" y="47"/>
                      <a:pt x="382" y="48"/>
                    </a:cubicBezTo>
                    <a:cubicBezTo>
                      <a:pt x="382" y="47"/>
                      <a:pt x="383" y="47"/>
                      <a:pt x="384" y="47"/>
                    </a:cubicBezTo>
                    <a:cubicBezTo>
                      <a:pt x="383" y="47"/>
                      <a:pt x="380" y="48"/>
                      <a:pt x="380" y="47"/>
                    </a:cubicBezTo>
                    <a:cubicBezTo>
                      <a:pt x="379" y="47"/>
                      <a:pt x="380" y="48"/>
                      <a:pt x="377" y="48"/>
                    </a:cubicBezTo>
                    <a:cubicBezTo>
                      <a:pt x="376" y="47"/>
                      <a:pt x="377" y="47"/>
                      <a:pt x="376" y="47"/>
                    </a:cubicBezTo>
                    <a:cubicBezTo>
                      <a:pt x="375" y="47"/>
                      <a:pt x="371" y="48"/>
                      <a:pt x="375" y="48"/>
                    </a:cubicBezTo>
                    <a:cubicBezTo>
                      <a:pt x="374" y="48"/>
                      <a:pt x="373" y="49"/>
                      <a:pt x="371" y="49"/>
                    </a:cubicBezTo>
                    <a:cubicBezTo>
                      <a:pt x="372" y="48"/>
                      <a:pt x="370" y="48"/>
                      <a:pt x="371" y="47"/>
                    </a:cubicBezTo>
                    <a:cubicBezTo>
                      <a:pt x="370" y="47"/>
                      <a:pt x="367" y="48"/>
                      <a:pt x="368" y="47"/>
                    </a:cubicBezTo>
                    <a:cubicBezTo>
                      <a:pt x="365" y="48"/>
                      <a:pt x="363" y="48"/>
                      <a:pt x="361" y="48"/>
                    </a:cubicBezTo>
                    <a:cubicBezTo>
                      <a:pt x="361" y="47"/>
                      <a:pt x="362" y="47"/>
                      <a:pt x="363" y="47"/>
                    </a:cubicBezTo>
                    <a:cubicBezTo>
                      <a:pt x="363" y="47"/>
                      <a:pt x="361" y="47"/>
                      <a:pt x="359" y="47"/>
                    </a:cubicBezTo>
                    <a:cubicBezTo>
                      <a:pt x="358" y="48"/>
                      <a:pt x="355" y="48"/>
                      <a:pt x="351" y="48"/>
                    </a:cubicBezTo>
                    <a:cubicBezTo>
                      <a:pt x="351" y="49"/>
                      <a:pt x="354" y="48"/>
                      <a:pt x="354" y="49"/>
                    </a:cubicBezTo>
                    <a:cubicBezTo>
                      <a:pt x="350" y="50"/>
                      <a:pt x="351" y="49"/>
                      <a:pt x="348" y="49"/>
                    </a:cubicBezTo>
                    <a:cubicBezTo>
                      <a:pt x="350" y="50"/>
                      <a:pt x="344" y="50"/>
                      <a:pt x="342" y="50"/>
                    </a:cubicBezTo>
                    <a:cubicBezTo>
                      <a:pt x="340" y="50"/>
                      <a:pt x="343" y="50"/>
                      <a:pt x="341" y="51"/>
                    </a:cubicBezTo>
                    <a:cubicBezTo>
                      <a:pt x="336" y="52"/>
                      <a:pt x="334" y="52"/>
                      <a:pt x="332" y="51"/>
                    </a:cubicBezTo>
                    <a:cubicBezTo>
                      <a:pt x="334" y="50"/>
                      <a:pt x="335" y="51"/>
                      <a:pt x="335" y="51"/>
                    </a:cubicBezTo>
                    <a:cubicBezTo>
                      <a:pt x="336" y="51"/>
                      <a:pt x="336" y="51"/>
                      <a:pt x="336" y="51"/>
                    </a:cubicBezTo>
                    <a:cubicBezTo>
                      <a:pt x="336" y="50"/>
                      <a:pt x="334" y="51"/>
                      <a:pt x="335" y="50"/>
                    </a:cubicBezTo>
                    <a:cubicBezTo>
                      <a:pt x="331" y="51"/>
                      <a:pt x="331" y="51"/>
                      <a:pt x="331" y="52"/>
                    </a:cubicBezTo>
                    <a:cubicBezTo>
                      <a:pt x="330" y="51"/>
                      <a:pt x="326" y="51"/>
                      <a:pt x="326" y="52"/>
                    </a:cubicBezTo>
                    <a:cubicBezTo>
                      <a:pt x="323" y="53"/>
                      <a:pt x="325" y="52"/>
                      <a:pt x="326" y="51"/>
                    </a:cubicBezTo>
                    <a:cubicBezTo>
                      <a:pt x="326" y="51"/>
                      <a:pt x="322" y="52"/>
                      <a:pt x="321" y="53"/>
                    </a:cubicBezTo>
                    <a:cubicBezTo>
                      <a:pt x="321" y="53"/>
                      <a:pt x="322" y="53"/>
                      <a:pt x="323" y="53"/>
                    </a:cubicBezTo>
                    <a:cubicBezTo>
                      <a:pt x="321" y="53"/>
                      <a:pt x="315" y="54"/>
                      <a:pt x="316" y="55"/>
                    </a:cubicBezTo>
                    <a:cubicBezTo>
                      <a:pt x="314" y="56"/>
                      <a:pt x="314" y="55"/>
                      <a:pt x="312" y="55"/>
                    </a:cubicBezTo>
                    <a:cubicBezTo>
                      <a:pt x="313" y="55"/>
                      <a:pt x="314" y="54"/>
                      <a:pt x="315" y="54"/>
                    </a:cubicBezTo>
                    <a:cubicBezTo>
                      <a:pt x="317" y="53"/>
                      <a:pt x="317" y="53"/>
                      <a:pt x="320" y="52"/>
                    </a:cubicBezTo>
                    <a:cubicBezTo>
                      <a:pt x="319" y="52"/>
                      <a:pt x="314" y="54"/>
                      <a:pt x="313" y="54"/>
                    </a:cubicBezTo>
                    <a:cubicBezTo>
                      <a:pt x="310" y="54"/>
                      <a:pt x="314" y="54"/>
                      <a:pt x="312" y="55"/>
                    </a:cubicBezTo>
                    <a:cubicBezTo>
                      <a:pt x="308" y="56"/>
                      <a:pt x="308" y="56"/>
                      <a:pt x="304" y="57"/>
                    </a:cubicBezTo>
                    <a:cubicBezTo>
                      <a:pt x="305" y="57"/>
                      <a:pt x="307" y="57"/>
                      <a:pt x="307" y="56"/>
                    </a:cubicBezTo>
                    <a:cubicBezTo>
                      <a:pt x="305" y="56"/>
                      <a:pt x="302" y="58"/>
                      <a:pt x="302" y="58"/>
                    </a:cubicBezTo>
                    <a:cubicBezTo>
                      <a:pt x="299" y="59"/>
                      <a:pt x="304" y="57"/>
                      <a:pt x="301" y="58"/>
                    </a:cubicBezTo>
                    <a:cubicBezTo>
                      <a:pt x="301" y="57"/>
                      <a:pt x="304" y="57"/>
                      <a:pt x="303" y="57"/>
                    </a:cubicBezTo>
                    <a:cubicBezTo>
                      <a:pt x="303" y="57"/>
                      <a:pt x="298" y="58"/>
                      <a:pt x="297" y="58"/>
                    </a:cubicBezTo>
                    <a:cubicBezTo>
                      <a:pt x="298" y="59"/>
                      <a:pt x="301" y="57"/>
                      <a:pt x="301" y="58"/>
                    </a:cubicBezTo>
                    <a:cubicBezTo>
                      <a:pt x="296" y="59"/>
                      <a:pt x="295" y="60"/>
                      <a:pt x="292" y="60"/>
                    </a:cubicBezTo>
                    <a:cubicBezTo>
                      <a:pt x="290" y="61"/>
                      <a:pt x="289" y="61"/>
                      <a:pt x="289" y="62"/>
                    </a:cubicBezTo>
                    <a:cubicBezTo>
                      <a:pt x="288" y="62"/>
                      <a:pt x="283" y="62"/>
                      <a:pt x="283" y="63"/>
                    </a:cubicBezTo>
                    <a:cubicBezTo>
                      <a:pt x="279" y="65"/>
                      <a:pt x="279" y="64"/>
                      <a:pt x="276" y="65"/>
                    </a:cubicBezTo>
                    <a:cubicBezTo>
                      <a:pt x="274" y="66"/>
                      <a:pt x="277" y="66"/>
                      <a:pt x="276" y="66"/>
                    </a:cubicBezTo>
                    <a:cubicBezTo>
                      <a:pt x="273" y="67"/>
                      <a:pt x="273" y="67"/>
                      <a:pt x="273" y="67"/>
                    </a:cubicBezTo>
                    <a:cubicBezTo>
                      <a:pt x="275" y="65"/>
                      <a:pt x="264" y="71"/>
                      <a:pt x="260" y="71"/>
                    </a:cubicBezTo>
                    <a:cubicBezTo>
                      <a:pt x="259" y="72"/>
                      <a:pt x="259" y="72"/>
                      <a:pt x="259" y="73"/>
                    </a:cubicBezTo>
                    <a:cubicBezTo>
                      <a:pt x="257" y="73"/>
                      <a:pt x="254" y="74"/>
                      <a:pt x="253" y="75"/>
                    </a:cubicBezTo>
                    <a:cubicBezTo>
                      <a:pt x="253" y="75"/>
                      <a:pt x="253" y="75"/>
                      <a:pt x="253" y="74"/>
                    </a:cubicBezTo>
                    <a:cubicBezTo>
                      <a:pt x="248" y="77"/>
                      <a:pt x="246" y="78"/>
                      <a:pt x="239" y="81"/>
                    </a:cubicBezTo>
                    <a:cubicBezTo>
                      <a:pt x="240" y="80"/>
                      <a:pt x="244" y="78"/>
                      <a:pt x="245" y="78"/>
                    </a:cubicBezTo>
                    <a:cubicBezTo>
                      <a:pt x="244" y="78"/>
                      <a:pt x="244" y="76"/>
                      <a:pt x="243" y="77"/>
                    </a:cubicBezTo>
                    <a:cubicBezTo>
                      <a:pt x="243" y="77"/>
                      <a:pt x="242" y="76"/>
                      <a:pt x="243" y="75"/>
                    </a:cubicBezTo>
                    <a:cubicBezTo>
                      <a:pt x="244" y="75"/>
                      <a:pt x="244" y="75"/>
                      <a:pt x="245" y="75"/>
                    </a:cubicBezTo>
                    <a:cubicBezTo>
                      <a:pt x="247" y="74"/>
                      <a:pt x="243" y="74"/>
                      <a:pt x="246" y="73"/>
                    </a:cubicBezTo>
                    <a:cubicBezTo>
                      <a:pt x="245" y="73"/>
                      <a:pt x="244" y="74"/>
                      <a:pt x="243" y="75"/>
                    </a:cubicBezTo>
                    <a:cubicBezTo>
                      <a:pt x="243" y="73"/>
                      <a:pt x="250" y="71"/>
                      <a:pt x="252" y="71"/>
                    </a:cubicBezTo>
                    <a:cubicBezTo>
                      <a:pt x="254" y="70"/>
                      <a:pt x="251" y="70"/>
                      <a:pt x="254" y="69"/>
                    </a:cubicBezTo>
                    <a:cubicBezTo>
                      <a:pt x="247" y="70"/>
                      <a:pt x="242" y="74"/>
                      <a:pt x="237" y="76"/>
                    </a:cubicBezTo>
                    <a:cubicBezTo>
                      <a:pt x="236" y="76"/>
                      <a:pt x="237" y="76"/>
                      <a:pt x="237" y="76"/>
                    </a:cubicBezTo>
                    <a:cubicBezTo>
                      <a:pt x="235" y="77"/>
                      <a:pt x="233" y="78"/>
                      <a:pt x="233" y="78"/>
                    </a:cubicBezTo>
                    <a:cubicBezTo>
                      <a:pt x="234" y="77"/>
                      <a:pt x="235" y="77"/>
                      <a:pt x="235" y="76"/>
                    </a:cubicBezTo>
                    <a:cubicBezTo>
                      <a:pt x="232" y="77"/>
                      <a:pt x="234" y="77"/>
                      <a:pt x="231" y="78"/>
                    </a:cubicBezTo>
                    <a:cubicBezTo>
                      <a:pt x="229" y="78"/>
                      <a:pt x="231" y="77"/>
                      <a:pt x="227" y="79"/>
                    </a:cubicBezTo>
                    <a:cubicBezTo>
                      <a:pt x="227" y="78"/>
                      <a:pt x="230" y="77"/>
                      <a:pt x="231" y="76"/>
                    </a:cubicBezTo>
                    <a:cubicBezTo>
                      <a:pt x="229" y="77"/>
                      <a:pt x="228" y="77"/>
                      <a:pt x="224" y="79"/>
                    </a:cubicBezTo>
                    <a:cubicBezTo>
                      <a:pt x="227" y="76"/>
                      <a:pt x="236" y="73"/>
                      <a:pt x="233" y="72"/>
                    </a:cubicBezTo>
                    <a:cubicBezTo>
                      <a:pt x="233" y="72"/>
                      <a:pt x="231" y="72"/>
                      <a:pt x="231" y="72"/>
                    </a:cubicBezTo>
                    <a:cubicBezTo>
                      <a:pt x="229" y="73"/>
                      <a:pt x="233" y="72"/>
                      <a:pt x="230" y="73"/>
                    </a:cubicBezTo>
                    <a:cubicBezTo>
                      <a:pt x="230" y="73"/>
                      <a:pt x="232" y="73"/>
                      <a:pt x="232" y="73"/>
                    </a:cubicBezTo>
                    <a:cubicBezTo>
                      <a:pt x="227" y="76"/>
                      <a:pt x="222" y="80"/>
                      <a:pt x="219" y="80"/>
                    </a:cubicBezTo>
                    <a:cubicBezTo>
                      <a:pt x="223" y="79"/>
                      <a:pt x="216" y="80"/>
                      <a:pt x="222" y="77"/>
                    </a:cubicBezTo>
                    <a:cubicBezTo>
                      <a:pt x="221" y="76"/>
                      <a:pt x="216" y="78"/>
                      <a:pt x="218" y="76"/>
                    </a:cubicBezTo>
                    <a:cubicBezTo>
                      <a:pt x="217" y="77"/>
                      <a:pt x="210" y="80"/>
                      <a:pt x="210" y="82"/>
                    </a:cubicBezTo>
                    <a:cubicBezTo>
                      <a:pt x="205" y="84"/>
                      <a:pt x="210" y="81"/>
                      <a:pt x="203" y="85"/>
                    </a:cubicBezTo>
                    <a:cubicBezTo>
                      <a:pt x="207" y="83"/>
                      <a:pt x="205" y="85"/>
                      <a:pt x="206" y="85"/>
                    </a:cubicBezTo>
                    <a:cubicBezTo>
                      <a:pt x="203" y="87"/>
                      <a:pt x="205" y="85"/>
                      <a:pt x="204" y="85"/>
                    </a:cubicBezTo>
                    <a:cubicBezTo>
                      <a:pt x="202" y="86"/>
                      <a:pt x="201" y="88"/>
                      <a:pt x="199" y="88"/>
                    </a:cubicBezTo>
                    <a:cubicBezTo>
                      <a:pt x="199" y="89"/>
                      <a:pt x="199" y="89"/>
                      <a:pt x="198" y="89"/>
                    </a:cubicBezTo>
                    <a:cubicBezTo>
                      <a:pt x="200" y="89"/>
                      <a:pt x="202" y="86"/>
                      <a:pt x="203" y="86"/>
                    </a:cubicBezTo>
                    <a:cubicBezTo>
                      <a:pt x="204" y="87"/>
                      <a:pt x="202" y="88"/>
                      <a:pt x="201" y="88"/>
                    </a:cubicBezTo>
                    <a:cubicBezTo>
                      <a:pt x="201" y="89"/>
                      <a:pt x="205" y="87"/>
                      <a:pt x="202" y="89"/>
                    </a:cubicBezTo>
                    <a:cubicBezTo>
                      <a:pt x="202" y="89"/>
                      <a:pt x="204" y="88"/>
                      <a:pt x="205" y="87"/>
                    </a:cubicBezTo>
                    <a:cubicBezTo>
                      <a:pt x="203" y="89"/>
                      <a:pt x="198" y="91"/>
                      <a:pt x="198" y="92"/>
                    </a:cubicBezTo>
                    <a:cubicBezTo>
                      <a:pt x="198" y="92"/>
                      <a:pt x="198" y="91"/>
                      <a:pt x="195" y="93"/>
                    </a:cubicBezTo>
                    <a:cubicBezTo>
                      <a:pt x="195" y="92"/>
                      <a:pt x="196" y="92"/>
                      <a:pt x="197" y="91"/>
                    </a:cubicBezTo>
                    <a:cubicBezTo>
                      <a:pt x="196" y="91"/>
                      <a:pt x="194" y="92"/>
                      <a:pt x="192" y="94"/>
                    </a:cubicBezTo>
                    <a:cubicBezTo>
                      <a:pt x="191" y="94"/>
                      <a:pt x="190" y="94"/>
                      <a:pt x="190" y="93"/>
                    </a:cubicBezTo>
                    <a:cubicBezTo>
                      <a:pt x="187" y="95"/>
                      <a:pt x="190" y="94"/>
                      <a:pt x="187" y="96"/>
                    </a:cubicBezTo>
                    <a:cubicBezTo>
                      <a:pt x="189" y="94"/>
                      <a:pt x="184" y="97"/>
                      <a:pt x="184" y="96"/>
                    </a:cubicBezTo>
                    <a:cubicBezTo>
                      <a:pt x="182" y="98"/>
                      <a:pt x="180" y="99"/>
                      <a:pt x="179" y="100"/>
                    </a:cubicBezTo>
                    <a:cubicBezTo>
                      <a:pt x="179" y="99"/>
                      <a:pt x="179" y="98"/>
                      <a:pt x="181" y="98"/>
                    </a:cubicBezTo>
                    <a:cubicBezTo>
                      <a:pt x="184" y="96"/>
                      <a:pt x="180" y="98"/>
                      <a:pt x="180" y="97"/>
                    </a:cubicBezTo>
                    <a:cubicBezTo>
                      <a:pt x="184" y="95"/>
                      <a:pt x="186" y="93"/>
                      <a:pt x="191" y="90"/>
                    </a:cubicBezTo>
                    <a:cubicBezTo>
                      <a:pt x="188" y="92"/>
                      <a:pt x="189" y="92"/>
                      <a:pt x="192" y="90"/>
                    </a:cubicBezTo>
                    <a:cubicBezTo>
                      <a:pt x="194" y="88"/>
                      <a:pt x="194" y="88"/>
                      <a:pt x="198" y="86"/>
                    </a:cubicBezTo>
                    <a:cubicBezTo>
                      <a:pt x="200" y="85"/>
                      <a:pt x="196" y="86"/>
                      <a:pt x="200" y="84"/>
                    </a:cubicBezTo>
                    <a:cubicBezTo>
                      <a:pt x="199" y="85"/>
                      <a:pt x="204" y="82"/>
                      <a:pt x="204" y="84"/>
                    </a:cubicBezTo>
                    <a:cubicBezTo>
                      <a:pt x="204" y="84"/>
                      <a:pt x="206" y="83"/>
                      <a:pt x="208" y="82"/>
                    </a:cubicBezTo>
                    <a:cubicBezTo>
                      <a:pt x="208" y="81"/>
                      <a:pt x="209" y="81"/>
                      <a:pt x="209" y="81"/>
                    </a:cubicBezTo>
                    <a:cubicBezTo>
                      <a:pt x="209" y="80"/>
                      <a:pt x="205" y="82"/>
                      <a:pt x="207" y="82"/>
                    </a:cubicBezTo>
                    <a:cubicBezTo>
                      <a:pt x="205" y="83"/>
                      <a:pt x="203" y="84"/>
                      <a:pt x="203" y="83"/>
                    </a:cubicBezTo>
                    <a:cubicBezTo>
                      <a:pt x="206" y="81"/>
                      <a:pt x="206" y="81"/>
                      <a:pt x="206" y="81"/>
                    </a:cubicBezTo>
                    <a:cubicBezTo>
                      <a:pt x="206" y="81"/>
                      <a:pt x="205" y="82"/>
                      <a:pt x="206" y="82"/>
                    </a:cubicBezTo>
                    <a:cubicBezTo>
                      <a:pt x="208" y="81"/>
                      <a:pt x="207" y="81"/>
                      <a:pt x="207" y="80"/>
                    </a:cubicBezTo>
                    <a:cubicBezTo>
                      <a:pt x="208" y="79"/>
                      <a:pt x="209" y="80"/>
                      <a:pt x="210" y="79"/>
                    </a:cubicBezTo>
                    <a:cubicBezTo>
                      <a:pt x="212" y="78"/>
                      <a:pt x="209" y="81"/>
                      <a:pt x="213" y="79"/>
                    </a:cubicBezTo>
                    <a:cubicBezTo>
                      <a:pt x="215" y="78"/>
                      <a:pt x="214" y="77"/>
                      <a:pt x="216" y="77"/>
                    </a:cubicBezTo>
                    <a:cubicBezTo>
                      <a:pt x="218" y="75"/>
                      <a:pt x="218" y="73"/>
                      <a:pt x="217" y="73"/>
                    </a:cubicBezTo>
                    <a:cubicBezTo>
                      <a:pt x="216" y="74"/>
                      <a:pt x="216" y="74"/>
                      <a:pt x="213" y="75"/>
                    </a:cubicBezTo>
                    <a:cubicBezTo>
                      <a:pt x="213" y="74"/>
                      <a:pt x="213" y="74"/>
                      <a:pt x="213" y="74"/>
                    </a:cubicBezTo>
                    <a:cubicBezTo>
                      <a:pt x="219" y="70"/>
                      <a:pt x="218" y="72"/>
                      <a:pt x="221" y="70"/>
                    </a:cubicBezTo>
                    <a:cubicBezTo>
                      <a:pt x="222" y="70"/>
                      <a:pt x="220" y="71"/>
                      <a:pt x="219" y="72"/>
                    </a:cubicBezTo>
                    <a:cubicBezTo>
                      <a:pt x="218" y="73"/>
                      <a:pt x="221" y="71"/>
                      <a:pt x="219" y="73"/>
                    </a:cubicBezTo>
                    <a:cubicBezTo>
                      <a:pt x="219" y="73"/>
                      <a:pt x="223" y="71"/>
                      <a:pt x="222" y="72"/>
                    </a:cubicBezTo>
                    <a:cubicBezTo>
                      <a:pt x="224" y="71"/>
                      <a:pt x="221" y="72"/>
                      <a:pt x="221" y="71"/>
                    </a:cubicBezTo>
                    <a:cubicBezTo>
                      <a:pt x="224" y="70"/>
                      <a:pt x="221" y="70"/>
                      <a:pt x="224" y="68"/>
                    </a:cubicBezTo>
                    <a:cubicBezTo>
                      <a:pt x="224" y="68"/>
                      <a:pt x="224" y="68"/>
                      <a:pt x="224" y="68"/>
                    </a:cubicBezTo>
                    <a:cubicBezTo>
                      <a:pt x="223" y="68"/>
                      <a:pt x="223" y="69"/>
                      <a:pt x="221" y="70"/>
                    </a:cubicBezTo>
                    <a:cubicBezTo>
                      <a:pt x="224" y="66"/>
                      <a:pt x="231" y="66"/>
                      <a:pt x="235" y="63"/>
                    </a:cubicBezTo>
                    <a:cubicBezTo>
                      <a:pt x="234" y="63"/>
                      <a:pt x="233" y="64"/>
                      <a:pt x="234" y="62"/>
                    </a:cubicBezTo>
                    <a:cubicBezTo>
                      <a:pt x="231" y="63"/>
                      <a:pt x="234" y="63"/>
                      <a:pt x="231" y="64"/>
                    </a:cubicBezTo>
                    <a:cubicBezTo>
                      <a:pt x="233" y="63"/>
                      <a:pt x="232" y="63"/>
                      <a:pt x="234" y="61"/>
                    </a:cubicBezTo>
                    <a:cubicBezTo>
                      <a:pt x="236" y="60"/>
                      <a:pt x="235" y="61"/>
                      <a:pt x="234" y="61"/>
                    </a:cubicBezTo>
                    <a:cubicBezTo>
                      <a:pt x="235" y="61"/>
                      <a:pt x="236" y="61"/>
                      <a:pt x="236" y="62"/>
                    </a:cubicBezTo>
                    <a:cubicBezTo>
                      <a:pt x="239" y="60"/>
                      <a:pt x="239" y="60"/>
                      <a:pt x="241" y="59"/>
                    </a:cubicBezTo>
                    <a:cubicBezTo>
                      <a:pt x="240" y="60"/>
                      <a:pt x="244" y="58"/>
                      <a:pt x="245" y="58"/>
                    </a:cubicBezTo>
                    <a:cubicBezTo>
                      <a:pt x="248" y="57"/>
                      <a:pt x="244" y="57"/>
                      <a:pt x="247" y="57"/>
                    </a:cubicBezTo>
                    <a:cubicBezTo>
                      <a:pt x="249" y="55"/>
                      <a:pt x="249" y="56"/>
                      <a:pt x="249" y="56"/>
                    </a:cubicBezTo>
                    <a:cubicBezTo>
                      <a:pt x="248" y="58"/>
                      <a:pt x="246" y="58"/>
                      <a:pt x="244" y="59"/>
                    </a:cubicBezTo>
                    <a:cubicBezTo>
                      <a:pt x="245" y="59"/>
                      <a:pt x="246" y="59"/>
                      <a:pt x="244" y="61"/>
                    </a:cubicBezTo>
                    <a:cubicBezTo>
                      <a:pt x="244" y="61"/>
                      <a:pt x="245" y="60"/>
                      <a:pt x="245" y="61"/>
                    </a:cubicBezTo>
                    <a:cubicBezTo>
                      <a:pt x="245" y="60"/>
                      <a:pt x="245" y="60"/>
                      <a:pt x="246" y="59"/>
                    </a:cubicBezTo>
                    <a:cubicBezTo>
                      <a:pt x="247" y="59"/>
                      <a:pt x="248" y="59"/>
                      <a:pt x="248" y="59"/>
                    </a:cubicBezTo>
                    <a:cubicBezTo>
                      <a:pt x="250" y="58"/>
                      <a:pt x="245" y="59"/>
                      <a:pt x="246" y="59"/>
                    </a:cubicBezTo>
                    <a:cubicBezTo>
                      <a:pt x="248" y="57"/>
                      <a:pt x="253" y="56"/>
                      <a:pt x="253" y="55"/>
                    </a:cubicBezTo>
                    <a:cubicBezTo>
                      <a:pt x="255" y="54"/>
                      <a:pt x="255" y="55"/>
                      <a:pt x="257" y="55"/>
                    </a:cubicBezTo>
                    <a:cubicBezTo>
                      <a:pt x="257" y="54"/>
                      <a:pt x="264" y="50"/>
                      <a:pt x="267" y="50"/>
                    </a:cubicBezTo>
                    <a:cubicBezTo>
                      <a:pt x="271" y="49"/>
                      <a:pt x="268" y="48"/>
                      <a:pt x="268" y="48"/>
                    </a:cubicBezTo>
                    <a:cubicBezTo>
                      <a:pt x="266" y="49"/>
                      <a:pt x="263" y="49"/>
                      <a:pt x="263" y="50"/>
                    </a:cubicBezTo>
                    <a:cubicBezTo>
                      <a:pt x="263" y="50"/>
                      <a:pt x="265" y="50"/>
                      <a:pt x="266" y="49"/>
                    </a:cubicBezTo>
                    <a:cubicBezTo>
                      <a:pt x="263" y="51"/>
                      <a:pt x="256" y="53"/>
                      <a:pt x="253" y="55"/>
                    </a:cubicBezTo>
                    <a:cubicBezTo>
                      <a:pt x="253" y="54"/>
                      <a:pt x="252" y="54"/>
                      <a:pt x="254" y="53"/>
                    </a:cubicBezTo>
                    <a:cubicBezTo>
                      <a:pt x="256" y="52"/>
                      <a:pt x="258" y="52"/>
                      <a:pt x="258" y="51"/>
                    </a:cubicBezTo>
                    <a:cubicBezTo>
                      <a:pt x="261" y="50"/>
                      <a:pt x="259" y="52"/>
                      <a:pt x="257" y="52"/>
                    </a:cubicBezTo>
                    <a:cubicBezTo>
                      <a:pt x="261" y="51"/>
                      <a:pt x="263" y="49"/>
                      <a:pt x="267" y="48"/>
                    </a:cubicBezTo>
                    <a:cubicBezTo>
                      <a:pt x="262" y="49"/>
                      <a:pt x="253" y="52"/>
                      <a:pt x="247" y="55"/>
                    </a:cubicBezTo>
                    <a:cubicBezTo>
                      <a:pt x="244" y="56"/>
                      <a:pt x="242" y="56"/>
                      <a:pt x="242" y="55"/>
                    </a:cubicBezTo>
                    <a:cubicBezTo>
                      <a:pt x="240" y="56"/>
                      <a:pt x="242" y="56"/>
                      <a:pt x="242" y="57"/>
                    </a:cubicBezTo>
                    <a:cubicBezTo>
                      <a:pt x="240" y="57"/>
                      <a:pt x="241" y="58"/>
                      <a:pt x="239" y="58"/>
                    </a:cubicBezTo>
                    <a:cubicBezTo>
                      <a:pt x="238" y="58"/>
                      <a:pt x="240" y="57"/>
                      <a:pt x="239" y="57"/>
                    </a:cubicBezTo>
                    <a:cubicBezTo>
                      <a:pt x="238" y="57"/>
                      <a:pt x="236" y="58"/>
                      <a:pt x="234" y="59"/>
                    </a:cubicBezTo>
                    <a:cubicBezTo>
                      <a:pt x="233" y="60"/>
                      <a:pt x="235" y="59"/>
                      <a:pt x="234" y="60"/>
                    </a:cubicBezTo>
                    <a:cubicBezTo>
                      <a:pt x="236" y="59"/>
                      <a:pt x="235" y="59"/>
                      <a:pt x="235" y="59"/>
                    </a:cubicBezTo>
                    <a:cubicBezTo>
                      <a:pt x="237" y="57"/>
                      <a:pt x="237" y="58"/>
                      <a:pt x="239" y="58"/>
                    </a:cubicBezTo>
                    <a:cubicBezTo>
                      <a:pt x="238" y="59"/>
                      <a:pt x="227" y="63"/>
                      <a:pt x="229" y="64"/>
                    </a:cubicBezTo>
                    <a:cubicBezTo>
                      <a:pt x="228" y="64"/>
                      <a:pt x="227" y="64"/>
                      <a:pt x="226" y="64"/>
                    </a:cubicBezTo>
                    <a:cubicBezTo>
                      <a:pt x="229" y="61"/>
                      <a:pt x="225" y="63"/>
                      <a:pt x="223" y="62"/>
                    </a:cubicBezTo>
                    <a:cubicBezTo>
                      <a:pt x="222" y="63"/>
                      <a:pt x="222" y="63"/>
                      <a:pt x="220" y="64"/>
                    </a:cubicBezTo>
                    <a:cubicBezTo>
                      <a:pt x="220" y="64"/>
                      <a:pt x="221" y="63"/>
                      <a:pt x="221" y="63"/>
                    </a:cubicBezTo>
                    <a:cubicBezTo>
                      <a:pt x="216" y="65"/>
                      <a:pt x="222" y="64"/>
                      <a:pt x="217" y="66"/>
                    </a:cubicBezTo>
                    <a:cubicBezTo>
                      <a:pt x="217" y="65"/>
                      <a:pt x="218" y="65"/>
                      <a:pt x="218" y="64"/>
                    </a:cubicBezTo>
                    <a:cubicBezTo>
                      <a:pt x="213" y="68"/>
                      <a:pt x="214" y="68"/>
                      <a:pt x="210" y="70"/>
                    </a:cubicBezTo>
                    <a:cubicBezTo>
                      <a:pt x="209" y="69"/>
                      <a:pt x="209" y="69"/>
                      <a:pt x="209" y="69"/>
                    </a:cubicBezTo>
                    <a:cubicBezTo>
                      <a:pt x="209" y="69"/>
                      <a:pt x="207" y="71"/>
                      <a:pt x="205" y="72"/>
                    </a:cubicBezTo>
                    <a:cubicBezTo>
                      <a:pt x="205" y="72"/>
                      <a:pt x="207" y="72"/>
                      <a:pt x="204" y="74"/>
                    </a:cubicBezTo>
                    <a:cubicBezTo>
                      <a:pt x="204" y="73"/>
                      <a:pt x="205" y="72"/>
                      <a:pt x="203" y="73"/>
                    </a:cubicBezTo>
                    <a:cubicBezTo>
                      <a:pt x="201" y="75"/>
                      <a:pt x="199" y="76"/>
                      <a:pt x="198" y="77"/>
                    </a:cubicBezTo>
                    <a:cubicBezTo>
                      <a:pt x="199" y="76"/>
                      <a:pt x="202" y="75"/>
                      <a:pt x="198" y="78"/>
                    </a:cubicBezTo>
                    <a:cubicBezTo>
                      <a:pt x="199" y="78"/>
                      <a:pt x="201" y="77"/>
                      <a:pt x="203" y="75"/>
                    </a:cubicBezTo>
                    <a:cubicBezTo>
                      <a:pt x="203" y="76"/>
                      <a:pt x="196" y="80"/>
                      <a:pt x="194" y="81"/>
                    </a:cubicBezTo>
                    <a:cubicBezTo>
                      <a:pt x="197" y="79"/>
                      <a:pt x="196" y="79"/>
                      <a:pt x="197" y="77"/>
                    </a:cubicBezTo>
                    <a:cubicBezTo>
                      <a:pt x="194" y="79"/>
                      <a:pt x="195" y="78"/>
                      <a:pt x="192" y="80"/>
                    </a:cubicBezTo>
                    <a:cubicBezTo>
                      <a:pt x="191" y="80"/>
                      <a:pt x="192" y="80"/>
                      <a:pt x="192" y="81"/>
                    </a:cubicBezTo>
                    <a:cubicBezTo>
                      <a:pt x="187" y="83"/>
                      <a:pt x="184" y="85"/>
                      <a:pt x="179" y="89"/>
                    </a:cubicBezTo>
                    <a:cubicBezTo>
                      <a:pt x="179" y="89"/>
                      <a:pt x="180" y="89"/>
                      <a:pt x="180" y="89"/>
                    </a:cubicBezTo>
                    <a:cubicBezTo>
                      <a:pt x="181" y="88"/>
                      <a:pt x="181" y="88"/>
                      <a:pt x="183" y="87"/>
                    </a:cubicBezTo>
                    <a:cubicBezTo>
                      <a:pt x="182" y="88"/>
                      <a:pt x="182" y="89"/>
                      <a:pt x="182" y="90"/>
                    </a:cubicBezTo>
                    <a:cubicBezTo>
                      <a:pt x="179" y="91"/>
                      <a:pt x="178" y="93"/>
                      <a:pt x="177" y="92"/>
                    </a:cubicBezTo>
                    <a:cubicBezTo>
                      <a:pt x="176" y="94"/>
                      <a:pt x="174" y="95"/>
                      <a:pt x="172" y="96"/>
                    </a:cubicBezTo>
                    <a:cubicBezTo>
                      <a:pt x="171" y="96"/>
                      <a:pt x="173" y="94"/>
                      <a:pt x="173" y="94"/>
                    </a:cubicBezTo>
                    <a:cubicBezTo>
                      <a:pt x="169" y="96"/>
                      <a:pt x="172" y="96"/>
                      <a:pt x="171" y="97"/>
                    </a:cubicBezTo>
                    <a:cubicBezTo>
                      <a:pt x="171" y="97"/>
                      <a:pt x="172" y="96"/>
                      <a:pt x="173" y="95"/>
                    </a:cubicBezTo>
                    <a:cubicBezTo>
                      <a:pt x="173" y="96"/>
                      <a:pt x="169" y="100"/>
                      <a:pt x="173" y="97"/>
                    </a:cubicBezTo>
                    <a:cubicBezTo>
                      <a:pt x="171" y="99"/>
                      <a:pt x="166" y="102"/>
                      <a:pt x="166" y="101"/>
                    </a:cubicBezTo>
                    <a:cubicBezTo>
                      <a:pt x="169" y="98"/>
                      <a:pt x="167" y="98"/>
                      <a:pt x="169" y="97"/>
                    </a:cubicBezTo>
                    <a:cubicBezTo>
                      <a:pt x="168" y="96"/>
                      <a:pt x="165" y="99"/>
                      <a:pt x="163" y="101"/>
                    </a:cubicBezTo>
                    <a:cubicBezTo>
                      <a:pt x="163" y="101"/>
                      <a:pt x="162" y="101"/>
                      <a:pt x="162" y="101"/>
                    </a:cubicBezTo>
                    <a:cubicBezTo>
                      <a:pt x="162" y="101"/>
                      <a:pt x="163" y="100"/>
                      <a:pt x="163" y="100"/>
                    </a:cubicBezTo>
                    <a:cubicBezTo>
                      <a:pt x="163" y="100"/>
                      <a:pt x="162" y="100"/>
                      <a:pt x="161" y="101"/>
                    </a:cubicBezTo>
                    <a:cubicBezTo>
                      <a:pt x="162" y="102"/>
                      <a:pt x="162" y="102"/>
                      <a:pt x="158" y="102"/>
                    </a:cubicBezTo>
                    <a:cubicBezTo>
                      <a:pt x="157" y="104"/>
                      <a:pt x="161" y="102"/>
                      <a:pt x="157" y="105"/>
                    </a:cubicBezTo>
                    <a:cubicBezTo>
                      <a:pt x="157" y="104"/>
                      <a:pt x="155" y="105"/>
                      <a:pt x="154" y="106"/>
                    </a:cubicBezTo>
                    <a:cubicBezTo>
                      <a:pt x="157" y="105"/>
                      <a:pt x="154" y="107"/>
                      <a:pt x="154" y="107"/>
                    </a:cubicBezTo>
                    <a:cubicBezTo>
                      <a:pt x="152" y="109"/>
                      <a:pt x="153" y="108"/>
                      <a:pt x="151" y="109"/>
                    </a:cubicBezTo>
                    <a:cubicBezTo>
                      <a:pt x="151" y="109"/>
                      <a:pt x="153" y="108"/>
                      <a:pt x="152" y="108"/>
                    </a:cubicBezTo>
                    <a:cubicBezTo>
                      <a:pt x="152" y="108"/>
                      <a:pt x="152" y="108"/>
                      <a:pt x="151" y="108"/>
                    </a:cubicBezTo>
                    <a:cubicBezTo>
                      <a:pt x="150" y="109"/>
                      <a:pt x="151" y="109"/>
                      <a:pt x="150" y="110"/>
                    </a:cubicBezTo>
                    <a:cubicBezTo>
                      <a:pt x="150" y="111"/>
                      <a:pt x="153" y="108"/>
                      <a:pt x="150" y="111"/>
                    </a:cubicBezTo>
                    <a:cubicBezTo>
                      <a:pt x="151" y="111"/>
                      <a:pt x="154" y="109"/>
                      <a:pt x="154" y="108"/>
                    </a:cubicBezTo>
                    <a:cubicBezTo>
                      <a:pt x="154" y="109"/>
                      <a:pt x="156" y="108"/>
                      <a:pt x="156" y="108"/>
                    </a:cubicBezTo>
                    <a:cubicBezTo>
                      <a:pt x="154" y="110"/>
                      <a:pt x="154" y="109"/>
                      <a:pt x="153" y="110"/>
                    </a:cubicBezTo>
                    <a:cubicBezTo>
                      <a:pt x="152" y="111"/>
                      <a:pt x="149" y="113"/>
                      <a:pt x="149" y="114"/>
                    </a:cubicBezTo>
                    <a:cubicBezTo>
                      <a:pt x="150" y="113"/>
                      <a:pt x="153" y="110"/>
                      <a:pt x="154" y="111"/>
                    </a:cubicBezTo>
                    <a:cubicBezTo>
                      <a:pt x="151" y="113"/>
                      <a:pt x="152" y="113"/>
                      <a:pt x="153" y="113"/>
                    </a:cubicBezTo>
                    <a:cubicBezTo>
                      <a:pt x="153" y="113"/>
                      <a:pt x="152" y="113"/>
                      <a:pt x="152" y="113"/>
                    </a:cubicBezTo>
                    <a:cubicBezTo>
                      <a:pt x="152" y="113"/>
                      <a:pt x="152" y="114"/>
                      <a:pt x="152" y="114"/>
                    </a:cubicBezTo>
                    <a:cubicBezTo>
                      <a:pt x="150" y="114"/>
                      <a:pt x="153" y="111"/>
                      <a:pt x="149" y="114"/>
                    </a:cubicBezTo>
                    <a:cubicBezTo>
                      <a:pt x="149" y="116"/>
                      <a:pt x="146" y="119"/>
                      <a:pt x="150" y="117"/>
                    </a:cubicBezTo>
                    <a:cubicBezTo>
                      <a:pt x="149" y="118"/>
                      <a:pt x="149" y="118"/>
                      <a:pt x="149" y="118"/>
                    </a:cubicBezTo>
                    <a:cubicBezTo>
                      <a:pt x="147" y="120"/>
                      <a:pt x="146" y="119"/>
                      <a:pt x="147" y="118"/>
                    </a:cubicBezTo>
                    <a:cubicBezTo>
                      <a:pt x="144" y="118"/>
                      <a:pt x="140" y="124"/>
                      <a:pt x="138" y="124"/>
                    </a:cubicBezTo>
                    <a:cubicBezTo>
                      <a:pt x="139" y="124"/>
                      <a:pt x="136" y="126"/>
                      <a:pt x="136" y="127"/>
                    </a:cubicBezTo>
                    <a:cubicBezTo>
                      <a:pt x="137" y="127"/>
                      <a:pt x="140" y="125"/>
                      <a:pt x="143" y="122"/>
                    </a:cubicBezTo>
                    <a:cubicBezTo>
                      <a:pt x="143" y="122"/>
                      <a:pt x="143" y="122"/>
                      <a:pt x="143" y="122"/>
                    </a:cubicBezTo>
                    <a:cubicBezTo>
                      <a:pt x="144" y="121"/>
                      <a:pt x="142" y="123"/>
                      <a:pt x="144" y="123"/>
                    </a:cubicBezTo>
                    <a:cubicBezTo>
                      <a:pt x="142" y="122"/>
                      <a:pt x="139" y="127"/>
                      <a:pt x="138" y="126"/>
                    </a:cubicBezTo>
                    <a:cubicBezTo>
                      <a:pt x="135" y="128"/>
                      <a:pt x="135" y="129"/>
                      <a:pt x="134" y="130"/>
                    </a:cubicBezTo>
                    <a:cubicBezTo>
                      <a:pt x="137" y="129"/>
                      <a:pt x="137" y="128"/>
                      <a:pt x="139" y="127"/>
                    </a:cubicBezTo>
                    <a:cubicBezTo>
                      <a:pt x="139" y="128"/>
                      <a:pt x="140" y="127"/>
                      <a:pt x="139" y="128"/>
                    </a:cubicBezTo>
                    <a:cubicBezTo>
                      <a:pt x="140" y="128"/>
                      <a:pt x="141" y="127"/>
                      <a:pt x="141" y="127"/>
                    </a:cubicBezTo>
                    <a:cubicBezTo>
                      <a:pt x="142" y="126"/>
                      <a:pt x="142" y="126"/>
                      <a:pt x="142" y="126"/>
                    </a:cubicBezTo>
                    <a:cubicBezTo>
                      <a:pt x="143" y="125"/>
                      <a:pt x="144" y="125"/>
                      <a:pt x="146" y="123"/>
                    </a:cubicBezTo>
                    <a:cubicBezTo>
                      <a:pt x="147" y="121"/>
                      <a:pt x="151" y="120"/>
                      <a:pt x="154" y="116"/>
                    </a:cubicBezTo>
                    <a:cubicBezTo>
                      <a:pt x="159" y="114"/>
                      <a:pt x="160" y="110"/>
                      <a:pt x="162" y="111"/>
                    </a:cubicBezTo>
                    <a:cubicBezTo>
                      <a:pt x="165" y="107"/>
                      <a:pt x="169" y="106"/>
                      <a:pt x="173" y="103"/>
                    </a:cubicBezTo>
                    <a:cubicBezTo>
                      <a:pt x="175" y="101"/>
                      <a:pt x="172" y="103"/>
                      <a:pt x="174" y="102"/>
                    </a:cubicBezTo>
                    <a:cubicBezTo>
                      <a:pt x="175" y="101"/>
                      <a:pt x="176" y="101"/>
                      <a:pt x="178" y="100"/>
                    </a:cubicBezTo>
                    <a:cubicBezTo>
                      <a:pt x="174" y="104"/>
                      <a:pt x="169" y="106"/>
                      <a:pt x="163" y="111"/>
                    </a:cubicBezTo>
                    <a:cubicBezTo>
                      <a:pt x="166" y="111"/>
                      <a:pt x="178" y="99"/>
                      <a:pt x="183" y="98"/>
                    </a:cubicBezTo>
                    <a:cubicBezTo>
                      <a:pt x="183" y="98"/>
                      <a:pt x="180" y="101"/>
                      <a:pt x="183" y="99"/>
                    </a:cubicBezTo>
                    <a:cubicBezTo>
                      <a:pt x="183" y="100"/>
                      <a:pt x="177" y="103"/>
                      <a:pt x="177" y="104"/>
                    </a:cubicBezTo>
                    <a:cubicBezTo>
                      <a:pt x="173" y="106"/>
                      <a:pt x="172" y="108"/>
                      <a:pt x="168" y="110"/>
                    </a:cubicBezTo>
                    <a:cubicBezTo>
                      <a:pt x="168" y="111"/>
                      <a:pt x="168" y="111"/>
                      <a:pt x="168" y="111"/>
                    </a:cubicBezTo>
                    <a:cubicBezTo>
                      <a:pt x="170" y="109"/>
                      <a:pt x="173" y="108"/>
                      <a:pt x="176" y="106"/>
                    </a:cubicBezTo>
                    <a:cubicBezTo>
                      <a:pt x="175" y="107"/>
                      <a:pt x="175" y="107"/>
                      <a:pt x="176" y="107"/>
                    </a:cubicBezTo>
                    <a:cubicBezTo>
                      <a:pt x="173" y="109"/>
                      <a:pt x="173" y="109"/>
                      <a:pt x="169" y="112"/>
                    </a:cubicBezTo>
                    <a:cubicBezTo>
                      <a:pt x="168" y="112"/>
                      <a:pt x="168" y="112"/>
                      <a:pt x="168" y="112"/>
                    </a:cubicBezTo>
                    <a:cubicBezTo>
                      <a:pt x="166" y="114"/>
                      <a:pt x="163" y="116"/>
                      <a:pt x="159" y="119"/>
                    </a:cubicBezTo>
                    <a:cubicBezTo>
                      <a:pt x="160" y="120"/>
                      <a:pt x="165" y="115"/>
                      <a:pt x="166" y="114"/>
                    </a:cubicBezTo>
                    <a:cubicBezTo>
                      <a:pt x="167" y="114"/>
                      <a:pt x="166" y="114"/>
                      <a:pt x="166" y="114"/>
                    </a:cubicBezTo>
                    <a:cubicBezTo>
                      <a:pt x="164" y="116"/>
                      <a:pt x="168" y="113"/>
                      <a:pt x="168" y="114"/>
                    </a:cubicBezTo>
                    <a:cubicBezTo>
                      <a:pt x="169" y="112"/>
                      <a:pt x="172" y="111"/>
                      <a:pt x="175" y="108"/>
                    </a:cubicBezTo>
                    <a:cubicBezTo>
                      <a:pt x="175" y="109"/>
                      <a:pt x="174" y="110"/>
                      <a:pt x="174" y="110"/>
                    </a:cubicBezTo>
                    <a:cubicBezTo>
                      <a:pt x="176" y="108"/>
                      <a:pt x="181" y="104"/>
                      <a:pt x="183" y="104"/>
                    </a:cubicBezTo>
                    <a:cubicBezTo>
                      <a:pt x="185" y="102"/>
                      <a:pt x="189" y="100"/>
                      <a:pt x="190" y="98"/>
                    </a:cubicBezTo>
                    <a:cubicBezTo>
                      <a:pt x="191" y="98"/>
                      <a:pt x="196" y="95"/>
                      <a:pt x="199" y="93"/>
                    </a:cubicBezTo>
                    <a:cubicBezTo>
                      <a:pt x="199" y="93"/>
                      <a:pt x="198" y="94"/>
                      <a:pt x="198" y="94"/>
                    </a:cubicBezTo>
                    <a:cubicBezTo>
                      <a:pt x="203" y="90"/>
                      <a:pt x="208" y="88"/>
                      <a:pt x="215" y="83"/>
                    </a:cubicBezTo>
                    <a:cubicBezTo>
                      <a:pt x="214" y="84"/>
                      <a:pt x="214" y="85"/>
                      <a:pt x="215" y="84"/>
                    </a:cubicBezTo>
                    <a:cubicBezTo>
                      <a:pt x="218" y="83"/>
                      <a:pt x="214" y="85"/>
                      <a:pt x="215" y="85"/>
                    </a:cubicBezTo>
                    <a:cubicBezTo>
                      <a:pt x="212" y="86"/>
                      <a:pt x="211" y="87"/>
                      <a:pt x="208" y="88"/>
                    </a:cubicBezTo>
                    <a:cubicBezTo>
                      <a:pt x="206" y="89"/>
                      <a:pt x="209" y="88"/>
                      <a:pt x="209" y="89"/>
                    </a:cubicBezTo>
                    <a:cubicBezTo>
                      <a:pt x="204" y="91"/>
                      <a:pt x="202" y="93"/>
                      <a:pt x="200" y="95"/>
                    </a:cubicBezTo>
                    <a:cubicBezTo>
                      <a:pt x="198" y="95"/>
                      <a:pt x="196" y="97"/>
                      <a:pt x="194" y="98"/>
                    </a:cubicBezTo>
                    <a:cubicBezTo>
                      <a:pt x="193" y="99"/>
                      <a:pt x="193" y="99"/>
                      <a:pt x="193" y="99"/>
                    </a:cubicBezTo>
                    <a:cubicBezTo>
                      <a:pt x="190" y="100"/>
                      <a:pt x="188" y="102"/>
                      <a:pt x="184" y="105"/>
                    </a:cubicBezTo>
                    <a:cubicBezTo>
                      <a:pt x="184" y="104"/>
                      <a:pt x="184" y="104"/>
                      <a:pt x="184" y="104"/>
                    </a:cubicBezTo>
                    <a:cubicBezTo>
                      <a:pt x="183" y="105"/>
                      <a:pt x="182" y="106"/>
                      <a:pt x="182" y="106"/>
                    </a:cubicBezTo>
                    <a:cubicBezTo>
                      <a:pt x="182" y="106"/>
                      <a:pt x="175" y="111"/>
                      <a:pt x="170" y="115"/>
                    </a:cubicBezTo>
                    <a:cubicBezTo>
                      <a:pt x="170" y="115"/>
                      <a:pt x="170" y="115"/>
                      <a:pt x="170" y="115"/>
                    </a:cubicBezTo>
                    <a:cubicBezTo>
                      <a:pt x="164" y="119"/>
                      <a:pt x="167" y="119"/>
                      <a:pt x="161" y="123"/>
                    </a:cubicBezTo>
                    <a:cubicBezTo>
                      <a:pt x="162" y="123"/>
                      <a:pt x="161" y="124"/>
                      <a:pt x="162" y="123"/>
                    </a:cubicBezTo>
                    <a:cubicBezTo>
                      <a:pt x="161" y="124"/>
                      <a:pt x="156" y="128"/>
                      <a:pt x="156" y="128"/>
                    </a:cubicBezTo>
                    <a:cubicBezTo>
                      <a:pt x="155" y="128"/>
                      <a:pt x="156" y="129"/>
                      <a:pt x="155" y="130"/>
                    </a:cubicBezTo>
                    <a:cubicBezTo>
                      <a:pt x="152" y="130"/>
                      <a:pt x="154" y="128"/>
                      <a:pt x="154" y="127"/>
                    </a:cubicBezTo>
                    <a:cubicBezTo>
                      <a:pt x="151" y="129"/>
                      <a:pt x="154" y="128"/>
                      <a:pt x="151" y="131"/>
                    </a:cubicBezTo>
                    <a:cubicBezTo>
                      <a:pt x="151" y="131"/>
                      <a:pt x="152" y="130"/>
                      <a:pt x="152" y="131"/>
                    </a:cubicBezTo>
                    <a:cubicBezTo>
                      <a:pt x="149" y="133"/>
                      <a:pt x="150" y="133"/>
                      <a:pt x="148" y="135"/>
                    </a:cubicBezTo>
                    <a:cubicBezTo>
                      <a:pt x="146" y="136"/>
                      <a:pt x="146" y="137"/>
                      <a:pt x="145" y="138"/>
                    </a:cubicBezTo>
                    <a:cubicBezTo>
                      <a:pt x="145" y="137"/>
                      <a:pt x="145" y="137"/>
                      <a:pt x="142" y="139"/>
                    </a:cubicBezTo>
                    <a:cubicBezTo>
                      <a:pt x="140" y="141"/>
                      <a:pt x="144" y="138"/>
                      <a:pt x="143" y="139"/>
                    </a:cubicBezTo>
                    <a:cubicBezTo>
                      <a:pt x="142" y="140"/>
                      <a:pt x="139" y="142"/>
                      <a:pt x="141" y="141"/>
                    </a:cubicBezTo>
                    <a:cubicBezTo>
                      <a:pt x="141" y="141"/>
                      <a:pt x="139" y="143"/>
                      <a:pt x="139" y="142"/>
                    </a:cubicBezTo>
                    <a:cubicBezTo>
                      <a:pt x="138" y="144"/>
                      <a:pt x="137" y="145"/>
                      <a:pt x="135" y="148"/>
                    </a:cubicBezTo>
                    <a:cubicBezTo>
                      <a:pt x="139" y="145"/>
                      <a:pt x="143" y="141"/>
                      <a:pt x="147" y="137"/>
                    </a:cubicBezTo>
                    <a:cubicBezTo>
                      <a:pt x="149" y="137"/>
                      <a:pt x="147" y="138"/>
                      <a:pt x="149" y="137"/>
                    </a:cubicBezTo>
                    <a:cubicBezTo>
                      <a:pt x="151" y="135"/>
                      <a:pt x="151" y="135"/>
                      <a:pt x="151" y="134"/>
                    </a:cubicBezTo>
                    <a:cubicBezTo>
                      <a:pt x="154" y="132"/>
                      <a:pt x="152" y="134"/>
                      <a:pt x="151" y="135"/>
                    </a:cubicBezTo>
                    <a:cubicBezTo>
                      <a:pt x="152" y="135"/>
                      <a:pt x="154" y="133"/>
                      <a:pt x="156" y="132"/>
                    </a:cubicBezTo>
                    <a:cubicBezTo>
                      <a:pt x="153" y="132"/>
                      <a:pt x="159" y="128"/>
                      <a:pt x="161" y="127"/>
                    </a:cubicBezTo>
                    <a:cubicBezTo>
                      <a:pt x="163" y="125"/>
                      <a:pt x="159" y="129"/>
                      <a:pt x="157" y="130"/>
                    </a:cubicBezTo>
                    <a:cubicBezTo>
                      <a:pt x="159" y="130"/>
                      <a:pt x="156" y="132"/>
                      <a:pt x="156" y="133"/>
                    </a:cubicBezTo>
                    <a:cubicBezTo>
                      <a:pt x="155" y="134"/>
                      <a:pt x="150" y="138"/>
                      <a:pt x="150" y="139"/>
                    </a:cubicBezTo>
                    <a:cubicBezTo>
                      <a:pt x="148" y="140"/>
                      <a:pt x="146" y="141"/>
                      <a:pt x="145" y="143"/>
                    </a:cubicBezTo>
                    <a:cubicBezTo>
                      <a:pt x="144" y="143"/>
                      <a:pt x="145" y="143"/>
                      <a:pt x="145" y="142"/>
                    </a:cubicBezTo>
                    <a:cubicBezTo>
                      <a:pt x="144" y="145"/>
                      <a:pt x="143" y="144"/>
                      <a:pt x="141" y="145"/>
                    </a:cubicBezTo>
                    <a:cubicBezTo>
                      <a:pt x="139" y="147"/>
                      <a:pt x="142" y="145"/>
                      <a:pt x="142" y="146"/>
                    </a:cubicBezTo>
                    <a:cubicBezTo>
                      <a:pt x="140" y="147"/>
                      <a:pt x="141" y="147"/>
                      <a:pt x="139" y="148"/>
                    </a:cubicBezTo>
                    <a:cubicBezTo>
                      <a:pt x="138" y="148"/>
                      <a:pt x="138" y="147"/>
                      <a:pt x="140" y="145"/>
                    </a:cubicBezTo>
                    <a:cubicBezTo>
                      <a:pt x="140" y="145"/>
                      <a:pt x="139" y="145"/>
                      <a:pt x="139" y="145"/>
                    </a:cubicBezTo>
                    <a:cubicBezTo>
                      <a:pt x="137" y="148"/>
                      <a:pt x="135" y="150"/>
                      <a:pt x="136" y="151"/>
                    </a:cubicBezTo>
                    <a:cubicBezTo>
                      <a:pt x="134" y="153"/>
                      <a:pt x="135" y="151"/>
                      <a:pt x="133" y="152"/>
                    </a:cubicBezTo>
                    <a:cubicBezTo>
                      <a:pt x="133" y="153"/>
                      <a:pt x="134" y="153"/>
                      <a:pt x="131" y="156"/>
                    </a:cubicBezTo>
                    <a:cubicBezTo>
                      <a:pt x="131" y="155"/>
                      <a:pt x="131" y="155"/>
                      <a:pt x="130" y="155"/>
                    </a:cubicBezTo>
                    <a:cubicBezTo>
                      <a:pt x="130" y="156"/>
                      <a:pt x="129" y="157"/>
                      <a:pt x="129" y="158"/>
                    </a:cubicBezTo>
                    <a:cubicBezTo>
                      <a:pt x="125" y="161"/>
                      <a:pt x="122" y="164"/>
                      <a:pt x="119" y="167"/>
                    </a:cubicBezTo>
                    <a:cubicBezTo>
                      <a:pt x="118" y="168"/>
                      <a:pt x="118" y="168"/>
                      <a:pt x="118" y="168"/>
                    </a:cubicBezTo>
                    <a:cubicBezTo>
                      <a:pt x="116" y="169"/>
                      <a:pt x="117" y="169"/>
                      <a:pt x="115" y="171"/>
                    </a:cubicBezTo>
                    <a:cubicBezTo>
                      <a:pt x="113" y="171"/>
                      <a:pt x="111" y="174"/>
                      <a:pt x="109" y="175"/>
                    </a:cubicBezTo>
                    <a:cubicBezTo>
                      <a:pt x="110" y="174"/>
                      <a:pt x="110" y="174"/>
                      <a:pt x="110" y="173"/>
                    </a:cubicBezTo>
                    <a:cubicBezTo>
                      <a:pt x="114" y="170"/>
                      <a:pt x="118" y="163"/>
                      <a:pt x="121" y="162"/>
                    </a:cubicBezTo>
                    <a:cubicBezTo>
                      <a:pt x="125" y="157"/>
                      <a:pt x="129" y="153"/>
                      <a:pt x="133" y="151"/>
                    </a:cubicBezTo>
                    <a:cubicBezTo>
                      <a:pt x="134" y="150"/>
                      <a:pt x="134" y="149"/>
                      <a:pt x="134" y="149"/>
                    </a:cubicBezTo>
                    <a:cubicBezTo>
                      <a:pt x="134" y="148"/>
                      <a:pt x="130" y="152"/>
                      <a:pt x="130" y="150"/>
                    </a:cubicBezTo>
                    <a:cubicBezTo>
                      <a:pt x="131" y="150"/>
                      <a:pt x="131" y="150"/>
                      <a:pt x="131" y="150"/>
                    </a:cubicBezTo>
                    <a:cubicBezTo>
                      <a:pt x="133" y="149"/>
                      <a:pt x="133" y="148"/>
                      <a:pt x="135" y="147"/>
                    </a:cubicBezTo>
                    <a:cubicBezTo>
                      <a:pt x="126" y="153"/>
                      <a:pt x="125" y="155"/>
                      <a:pt x="119" y="161"/>
                    </a:cubicBezTo>
                    <a:cubicBezTo>
                      <a:pt x="118" y="160"/>
                      <a:pt x="122" y="157"/>
                      <a:pt x="123" y="155"/>
                    </a:cubicBezTo>
                    <a:cubicBezTo>
                      <a:pt x="121" y="157"/>
                      <a:pt x="123" y="155"/>
                      <a:pt x="121" y="156"/>
                    </a:cubicBezTo>
                    <a:cubicBezTo>
                      <a:pt x="121" y="155"/>
                      <a:pt x="123" y="153"/>
                      <a:pt x="123" y="153"/>
                    </a:cubicBezTo>
                    <a:cubicBezTo>
                      <a:pt x="125" y="151"/>
                      <a:pt x="125" y="153"/>
                      <a:pt x="123" y="155"/>
                    </a:cubicBezTo>
                    <a:cubicBezTo>
                      <a:pt x="123" y="155"/>
                      <a:pt x="127" y="151"/>
                      <a:pt x="125" y="153"/>
                    </a:cubicBezTo>
                    <a:cubicBezTo>
                      <a:pt x="128" y="151"/>
                      <a:pt x="128" y="151"/>
                      <a:pt x="131" y="148"/>
                    </a:cubicBezTo>
                    <a:cubicBezTo>
                      <a:pt x="132" y="145"/>
                      <a:pt x="130" y="145"/>
                      <a:pt x="125" y="149"/>
                    </a:cubicBezTo>
                    <a:cubicBezTo>
                      <a:pt x="120" y="156"/>
                      <a:pt x="111" y="162"/>
                      <a:pt x="106" y="170"/>
                    </a:cubicBezTo>
                    <a:cubicBezTo>
                      <a:pt x="104" y="170"/>
                      <a:pt x="103" y="171"/>
                      <a:pt x="102" y="172"/>
                    </a:cubicBezTo>
                    <a:cubicBezTo>
                      <a:pt x="101" y="173"/>
                      <a:pt x="100" y="174"/>
                      <a:pt x="100" y="174"/>
                    </a:cubicBezTo>
                    <a:cubicBezTo>
                      <a:pt x="100" y="175"/>
                      <a:pt x="100" y="175"/>
                      <a:pt x="99" y="176"/>
                    </a:cubicBezTo>
                    <a:cubicBezTo>
                      <a:pt x="100" y="176"/>
                      <a:pt x="100" y="176"/>
                      <a:pt x="100" y="175"/>
                    </a:cubicBezTo>
                    <a:cubicBezTo>
                      <a:pt x="101" y="176"/>
                      <a:pt x="99" y="176"/>
                      <a:pt x="100" y="177"/>
                    </a:cubicBezTo>
                    <a:cubicBezTo>
                      <a:pt x="99" y="176"/>
                      <a:pt x="98" y="175"/>
                      <a:pt x="97" y="175"/>
                    </a:cubicBezTo>
                    <a:cubicBezTo>
                      <a:pt x="97" y="175"/>
                      <a:pt x="97" y="176"/>
                      <a:pt x="97" y="176"/>
                    </a:cubicBezTo>
                    <a:cubicBezTo>
                      <a:pt x="97" y="175"/>
                      <a:pt x="96" y="177"/>
                      <a:pt x="96" y="176"/>
                    </a:cubicBezTo>
                    <a:cubicBezTo>
                      <a:pt x="97" y="175"/>
                      <a:pt x="97" y="174"/>
                      <a:pt x="98" y="175"/>
                    </a:cubicBezTo>
                    <a:cubicBezTo>
                      <a:pt x="98" y="174"/>
                      <a:pt x="97" y="174"/>
                      <a:pt x="98" y="174"/>
                    </a:cubicBezTo>
                    <a:cubicBezTo>
                      <a:pt x="97" y="173"/>
                      <a:pt x="96" y="175"/>
                      <a:pt x="95" y="176"/>
                    </a:cubicBezTo>
                    <a:cubicBezTo>
                      <a:pt x="95" y="176"/>
                      <a:pt x="95" y="177"/>
                      <a:pt x="94" y="177"/>
                    </a:cubicBezTo>
                    <a:cubicBezTo>
                      <a:pt x="95" y="178"/>
                      <a:pt x="95" y="177"/>
                      <a:pt x="96" y="177"/>
                    </a:cubicBezTo>
                    <a:cubicBezTo>
                      <a:pt x="95" y="178"/>
                      <a:pt x="95" y="178"/>
                      <a:pt x="94" y="178"/>
                    </a:cubicBezTo>
                    <a:cubicBezTo>
                      <a:pt x="94" y="179"/>
                      <a:pt x="95" y="179"/>
                      <a:pt x="95" y="179"/>
                    </a:cubicBezTo>
                    <a:cubicBezTo>
                      <a:pt x="94" y="179"/>
                      <a:pt x="92" y="179"/>
                      <a:pt x="92" y="180"/>
                    </a:cubicBezTo>
                    <a:cubicBezTo>
                      <a:pt x="92" y="180"/>
                      <a:pt x="92" y="180"/>
                      <a:pt x="93" y="180"/>
                    </a:cubicBezTo>
                    <a:cubicBezTo>
                      <a:pt x="93" y="180"/>
                      <a:pt x="93" y="181"/>
                      <a:pt x="93" y="181"/>
                    </a:cubicBezTo>
                    <a:cubicBezTo>
                      <a:pt x="92" y="181"/>
                      <a:pt x="92" y="180"/>
                      <a:pt x="92" y="181"/>
                    </a:cubicBezTo>
                    <a:cubicBezTo>
                      <a:pt x="91" y="181"/>
                      <a:pt x="92" y="181"/>
                      <a:pt x="92" y="181"/>
                    </a:cubicBezTo>
                    <a:cubicBezTo>
                      <a:pt x="92" y="182"/>
                      <a:pt x="91" y="181"/>
                      <a:pt x="91" y="182"/>
                    </a:cubicBezTo>
                    <a:cubicBezTo>
                      <a:pt x="90" y="182"/>
                      <a:pt x="90" y="183"/>
                      <a:pt x="89" y="183"/>
                    </a:cubicBezTo>
                    <a:cubicBezTo>
                      <a:pt x="89" y="183"/>
                      <a:pt x="90" y="182"/>
                      <a:pt x="90" y="183"/>
                    </a:cubicBezTo>
                    <a:cubicBezTo>
                      <a:pt x="89" y="183"/>
                      <a:pt x="89" y="183"/>
                      <a:pt x="88" y="183"/>
                    </a:cubicBezTo>
                    <a:cubicBezTo>
                      <a:pt x="87" y="184"/>
                      <a:pt x="88" y="184"/>
                      <a:pt x="88" y="184"/>
                    </a:cubicBezTo>
                    <a:cubicBezTo>
                      <a:pt x="87" y="184"/>
                      <a:pt x="87" y="186"/>
                      <a:pt x="86" y="186"/>
                    </a:cubicBezTo>
                    <a:cubicBezTo>
                      <a:pt x="86" y="186"/>
                      <a:pt x="86" y="186"/>
                      <a:pt x="86" y="186"/>
                    </a:cubicBezTo>
                    <a:cubicBezTo>
                      <a:pt x="86" y="186"/>
                      <a:pt x="86" y="186"/>
                      <a:pt x="85" y="186"/>
                    </a:cubicBezTo>
                    <a:cubicBezTo>
                      <a:pt x="85" y="186"/>
                      <a:pt x="86" y="186"/>
                      <a:pt x="86" y="186"/>
                    </a:cubicBezTo>
                    <a:cubicBezTo>
                      <a:pt x="84" y="188"/>
                      <a:pt x="83" y="190"/>
                      <a:pt x="81" y="192"/>
                    </a:cubicBezTo>
                    <a:cubicBezTo>
                      <a:pt x="81" y="192"/>
                      <a:pt x="81" y="192"/>
                      <a:pt x="81" y="192"/>
                    </a:cubicBezTo>
                    <a:cubicBezTo>
                      <a:pt x="81" y="193"/>
                      <a:pt x="82" y="192"/>
                      <a:pt x="81" y="193"/>
                    </a:cubicBezTo>
                    <a:cubicBezTo>
                      <a:pt x="81" y="193"/>
                      <a:pt x="81" y="193"/>
                      <a:pt x="81" y="193"/>
                    </a:cubicBezTo>
                    <a:cubicBezTo>
                      <a:pt x="80" y="193"/>
                      <a:pt x="80" y="194"/>
                      <a:pt x="80" y="193"/>
                    </a:cubicBezTo>
                    <a:cubicBezTo>
                      <a:pt x="79" y="193"/>
                      <a:pt x="81" y="192"/>
                      <a:pt x="80" y="192"/>
                    </a:cubicBezTo>
                    <a:cubicBezTo>
                      <a:pt x="80" y="191"/>
                      <a:pt x="80" y="192"/>
                      <a:pt x="80" y="192"/>
                    </a:cubicBezTo>
                    <a:cubicBezTo>
                      <a:pt x="79" y="191"/>
                      <a:pt x="80" y="191"/>
                      <a:pt x="81" y="190"/>
                    </a:cubicBezTo>
                    <a:cubicBezTo>
                      <a:pt x="81" y="191"/>
                      <a:pt x="80" y="191"/>
                      <a:pt x="81" y="191"/>
                    </a:cubicBezTo>
                    <a:cubicBezTo>
                      <a:pt x="81" y="191"/>
                      <a:pt x="82" y="191"/>
                      <a:pt x="82" y="190"/>
                    </a:cubicBezTo>
                    <a:cubicBezTo>
                      <a:pt x="82" y="190"/>
                      <a:pt x="81" y="191"/>
                      <a:pt x="81" y="190"/>
                    </a:cubicBezTo>
                    <a:cubicBezTo>
                      <a:pt x="81" y="189"/>
                      <a:pt x="82" y="190"/>
                      <a:pt x="82" y="190"/>
                    </a:cubicBezTo>
                    <a:cubicBezTo>
                      <a:pt x="83" y="189"/>
                      <a:pt x="82" y="189"/>
                      <a:pt x="81" y="189"/>
                    </a:cubicBezTo>
                    <a:cubicBezTo>
                      <a:pt x="81" y="189"/>
                      <a:pt x="81" y="190"/>
                      <a:pt x="81" y="190"/>
                    </a:cubicBezTo>
                    <a:cubicBezTo>
                      <a:pt x="80" y="190"/>
                      <a:pt x="82" y="188"/>
                      <a:pt x="82" y="188"/>
                    </a:cubicBezTo>
                    <a:cubicBezTo>
                      <a:pt x="83" y="188"/>
                      <a:pt x="82" y="189"/>
                      <a:pt x="82" y="189"/>
                    </a:cubicBezTo>
                    <a:cubicBezTo>
                      <a:pt x="83" y="189"/>
                      <a:pt x="83" y="188"/>
                      <a:pt x="83" y="189"/>
                    </a:cubicBezTo>
                    <a:cubicBezTo>
                      <a:pt x="83" y="188"/>
                      <a:pt x="83" y="188"/>
                      <a:pt x="83" y="187"/>
                    </a:cubicBezTo>
                    <a:cubicBezTo>
                      <a:pt x="86" y="183"/>
                      <a:pt x="86" y="183"/>
                      <a:pt x="86" y="183"/>
                    </a:cubicBezTo>
                    <a:cubicBezTo>
                      <a:pt x="86" y="184"/>
                      <a:pt x="86" y="183"/>
                      <a:pt x="87" y="184"/>
                    </a:cubicBezTo>
                    <a:cubicBezTo>
                      <a:pt x="87" y="183"/>
                      <a:pt x="87" y="183"/>
                      <a:pt x="86" y="183"/>
                    </a:cubicBezTo>
                    <a:cubicBezTo>
                      <a:pt x="87" y="183"/>
                      <a:pt x="86" y="182"/>
                      <a:pt x="87" y="182"/>
                    </a:cubicBezTo>
                    <a:cubicBezTo>
                      <a:pt x="87" y="182"/>
                      <a:pt x="87" y="182"/>
                      <a:pt x="87" y="183"/>
                    </a:cubicBezTo>
                    <a:cubicBezTo>
                      <a:pt x="88" y="182"/>
                      <a:pt x="87" y="182"/>
                      <a:pt x="87" y="182"/>
                    </a:cubicBezTo>
                    <a:cubicBezTo>
                      <a:pt x="89" y="179"/>
                      <a:pt x="92" y="175"/>
                      <a:pt x="95" y="172"/>
                    </a:cubicBezTo>
                    <a:cubicBezTo>
                      <a:pt x="95" y="172"/>
                      <a:pt x="95" y="172"/>
                      <a:pt x="95" y="172"/>
                    </a:cubicBezTo>
                    <a:cubicBezTo>
                      <a:pt x="95" y="172"/>
                      <a:pt x="95" y="171"/>
                      <a:pt x="95" y="171"/>
                    </a:cubicBezTo>
                    <a:cubicBezTo>
                      <a:pt x="95" y="170"/>
                      <a:pt x="95" y="171"/>
                      <a:pt x="95" y="171"/>
                    </a:cubicBezTo>
                    <a:cubicBezTo>
                      <a:pt x="95" y="171"/>
                      <a:pt x="95" y="171"/>
                      <a:pt x="95" y="170"/>
                    </a:cubicBezTo>
                    <a:cubicBezTo>
                      <a:pt x="94" y="170"/>
                      <a:pt x="94" y="170"/>
                      <a:pt x="94" y="171"/>
                    </a:cubicBezTo>
                    <a:cubicBezTo>
                      <a:pt x="93" y="170"/>
                      <a:pt x="94" y="169"/>
                      <a:pt x="95" y="169"/>
                    </a:cubicBezTo>
                    <a:cubicBezTo>
                      <a:pt x="95" y="169"/>
                      <a:pt x="94" y="169"/>
                      <a:pt x="95" y="170"/>
                    </a:cubicBezTo>
                    <a:cubicBezTo>
                      <a:pt x="95" y="170"/>
                      <a:pt x="95" y="169"/>
                      <a:pt x="95" y="169"/>
                    </a:cubicBezTo>
                    <a:cubicBezTo>
                      <a:pt x="96" y="170"/>
                      <a:pt x="95" y="170"/>
                      <a:pt x="95" y="170"/>
                    </a:cubicBezTo>
                    <a:cubicBezTo>
                      <a:pt x="96" y="170"/>
                      <a:pt x="96" y="170"/>
                      <a:pt x="96" y="170"/>
                    </a:cubicBezTo>
                    <a:cubicBezTo>
                      <a:pt x="96" y="168"/>
                      <a:pt x="103" y="164"/>
                      <a:pt x="102" y="163"/>
                    </a:cubicBezTo>
                    <a:cubicBezTo>
                      <a:pt x="105" y="161"/>
                      <a:pt x="102" y="163"/>
                      <a:pt x="105" y="161"/>
                    </a:cubicBezTo>
                    <a:cubicBezTo>
                      <a:pt x="107" y="157"/>
                      <a:pt x="113" y="152"/>
                      <a:pt x="118" y="147"/>
                    </a:cubicBezTo>
                    <a:cubicBezTo>
                      <a:pt x="116" y="151"/>
                      <a:pt x="121" y="145"/>
                      <a:pt x="123" y="143"/>
                    </a:cubicBezTo>
                    <a:cubicBezTo>
                      <a:pt x="123" y="143"/>
                      <a:pt x="123" y="143"/>
                      <a:pt x="123" y="143"/>
                    </a:cubicBezTo>
                    <a:cubicBezTo>
                      <a:pt x="124" y="142"/>
                      <a:pt x="124" y="143"/>
                      <a:pt x="126" y="141"/>
                    </a:cubicBezTo>
                    <a:cubicBezTo>
                      <a:pt x="124" y="141"/>
                      <a:pt x="130" y="137"/>
                      <a:pt x="128" y="138"/>
                    </a:cubicBezTo>
                    <a:cubicBezTo>
                      <a:pt x="129" y="136"/>
                      <a:pt x="131" y="136"/>
                      <a:pt x="131" y="136"/>
                    </a:cubicBezTo>
                    <a:cubicBezTo>
                      <a:pt x="132" y="135"/>
                      <a:pt x="131" y="135"/>
                      <a:pt x="131" y="135"/>
                    </a:cubicBezTo>
                    <a:cubicBezTo>
                      <a:pt x="133" y="134"/>
                      <a:pt x="133" y="133"/>
                      <a:pt x="136" y="131"/>
                    </a:cubicBezTo>
                    <a:cubicBezTo>
                      <a:pt x="135" y="132"/>
                      <a:pt x="136" y="132"/>
                      <a:pt x="137" y="131"/>
                    </a:cubicBezTo>
                    <a:cubicBezTo>
                      <a:pt x="141" y="128"/>
                      <a:pt x="136" y="130"/>
                      <a:pt x="139" y="128"/>
                    </a:cubicBezTo>
                    <a:cubicBezTo>
                      <a:pt x="138" y="128"/>
                      <a:pt x="136" y="130"/>
                      <a:pt x="135" y="130"/>
                    </a:cubicBezTo>
                    <a:cubicBezTo>
                      <a:pt x="134" y="131"/>
                      <a:pt x="134" y="132"/>
                      <a:pt x="134" y="132"/>
                    </a:cubicBezTo>
                    <a:cubicBezTo>
                      <a:pt x="130" y="134"/>
                      <a:pt x="128" y="137"/>
                      <a:pt x="123" y="141"/>
                    </a:cubicBezTo>
                    <a:cubicBezTo>
                      <a:pt x="122" y="141"/>
                      <a:pt x="121" y="143"/>
                      <a:pt x="122" y="141"/>
                    </a:cubicBezTo>
                    <a:cubicBezTo>
                      <a:pt x="121" y="142"/>
                      <a:pt x="120" y="143"/>
                      <a:pt x="117" y="145"/>
                    </a:cubicBezTo>
                    <a:cubicBezTo>
                      <a:pt x="121" y="141"/>
                      <a:pt x="127" y="135"/>
                      <a:pt x="130" y="134"/>
                    </a:cubicBezTo>
                    <a:cubicBezTo>
                      <a:pt x="131" y="133"/>
                      <a:pt x="130" y="132"/>
                      <a:pt x="131" y="132"/>
                    </a:cubicBezTo>
                    <a:cubicBezTo>
                      <a:pt x="129" y="133"/>
                      <a:pt x="130" y="133"/>
                      <a:pt x="128" y="135"/>
                    </a:cubicBezTo>
                    <a:cubicBezTo>
                      <a:pt x="131" y="131"/>
                      <a:pt x="126" y="134"/>
                      <a:pt x="127" y="132"/>
                    </a:cubicBezTo>
                    <a:cubicBezTo>
                      <a:pt x="125" y="133"/>
                      <a:pt x="125" y="133"/>
                      <a:pt x="125" y="133"/>
                    </a:cubicBezTo>
                    <a:cubicBezTo>
                      <a:pt x="124" y="134"/>
                      <a:pt x="127" y="133"/>
                      <a:pt x="125" y="135"/>
                    </a:cubicBezTo>
                    <a:cubicBezTo>
                      <a:pt x="126" y="134"/>
                      <a:pt x="126" y="134"/>
                      <a:pt x="126" y="134"/>
                    </a:cubicBezTo>
                    <a:cubicBezTo>
                      <a:pt x="113" y="146"/>
                      <a:pt x="113" y="146"/>
                      <a:pt x="113" y="146"/>
                    </a:cubicBezTo>
                    <a:cubicBezTo>
                      <a:pt x="112" y="146"/>
                      <a:pt x="112" y="146"/>
                      <a:pt x="113" y="145"/>
                    </a:cubicBezTo>
                    <a:cubicBezTo>
                      <a:pt x="111" y="147"/>
                      <a:pt x="111" y="147"/>
                      <a:pt x="111" y="147"/>
                    </a:cubicBezTo>
                    <a:cubicBezTo>
                      <a:pt x="111" y="148"/>
                      <a:pt x="112" y="146"/>
                      <a:pt x="113" y="146"/>
                    </a:cubicBezTo>
                    <a:cubicBezTo>
                      <a:pt x="113" y="147"/>
                      <a:pt x="111" y="147"/>
                      <a:pt x="110" y="148"/>
                    </a:cubicBezTo>
                    <a:cubicBezTo>
                      <a:pt x="106" y="153"/>
                      <a:pt x="106" y="153"/>
                      <a:pt x="106" y="153"/>
                    </a:cubicBezTo>
                    <a:cubicBezTo>
                      <a:pt x="106" y="150"/>
                      <a:pt x="103" y="155"/>
                      <a:pt x="100" y="157"/>
                    </a:cubicBezTo>
                    <a:cubicBezTo>
                      <a:pt x="101" y="156"/>
                      <a:pt x="104" y="154"/>
                      <a:pt x="104" y="152"/>
                    </a:cubicBezTo>
                    <a:cubicBezTo>
                      <a:pt x="108" y="149"/>
                      <a:pt x="109" y="148"/>
                      <a:pt x="111" y="145"/>
                    </a:cubicBezTo>
                    <a:cubicBezTo>
                      <a:pt x="110" y="145"/>
                      <a:pt x="109" y="147"/>
                      <a:pt x="108" y="148"/>
                    </a:cubicBezTo>
                    <a:cubicBezTo>
                      <a:pt x="108" y="145"/>
                      <a:pt x="106" y="148"/>
                      <a:pt x="103" y="152"/>
                    </a:cubicBezTo>
                    <a:cubicBezTo>
                      <a:pt x="105" y="150"/>
                      <a:pt x="103" y="150"/>
                      <a:pt x="101" y="151"/>
                    </a:cubicBezTo>
                    <a:cubicBezTo>
                      <a:pt x="103" y="149"/>
                      <a:pt x="103" y="149"/>
                      <a:pt x="104" y="149"/>
                    </a:cubicBezTo>
                    <a:cubicBezTo>
                      <a:pt x="105" y="148"/>
                      <a:pt x="105" y="147"/>
                      <a:pt x="107" y="145"/>
                    </a:cubicBezTo>
                    <a:cubicBezTo>
                      <a:pt x="108" y="144"/>
                      <a:pt x="108" y="146"/>
                      <a:pt x="109" y="144"/>
                    </a:cubicBezTo>
                    <a:cubicBezTo>
                      <a:pt x="111" y="142"/>
                      <a:pt x="109" y="141"/>
                      <a:pt x="113" y="139"/>
                    </a:cubicBezTo>
                    <a:cubicBezTo>
                      <a:pt x="113" y="139"/>
                      <a:pt x="111" y="141"/>
                      <a:pt x="111" y="141"/>
                    </a:cubicBezTo>
                    <a:cubicBezTo>
                      <a:pt x="114" y="139"/>
                      <a:pt x="114" y="138"/>
                      <a:pt x="113" y="138"/>
                    </a:cubicBezTo>
                    <a:cubicBezTo>
                      <a:pt x="115" y="136"/>
                      <a:pt x="115" y="137"/>
                      <a:pt x="115" y="137"/>
                    </a:cubicBezTo>
                    <a:cubicBezTo>
                      <a:pt x="115" y="136"/>
                      <a:pt x="118" y="134"/>
                      <a:pt x="118" y="133"/>
                    </a:cubicBezTo>
                    <a:cubicBezTo>
                      <a:pt x="118" y="133"/>
                      <a:pt x="116" y="134"/>
                      <a:pt x="115" y="135"/>
                    </a:cubicBezTo>
                    <a:cubicBezTo>
                      <a:pt x="116" y="134"/>
                      <a:pt x="116" y="134"/>
                      <a:pt x="117" y="132"/>
                    </a:cubicBezTo>
                    <a:cubicBezTo>
                      <a:pt x="115" y="134"/>
                      <a:pt x="115" y="134"/>
                      <a:pt x="116" y="132"/>
                    </a:cubicBezTo>
                    <a:cubicBezTo>
                      <a:pt x="115" y="132"/>
                      <a:pt x="115" y="132"/>
                      <a:pt x="115" y="132"/>
                    </a:cubicBezTo>
                    <a:cubicBezTo>
                      <a:pt x="114" y="133"/>
                      <a:pt x="113" y="134"/>
                      <a:pt x="112" y="135"/>
                    </a:cubicBezTo>
                    <a:cubicBezTo>
                      <a:pt x="111" y="136"/>
                      <a:pt x="112" y="134"/>
                      <a:pt x="109" y="137"/>
                    </a:cubicBezTo>
                    <a:cubicBezTo>
                      <a:pt x="111" y="135"/>
                      <a:pt x="109" y="136"/>
                      <a:pt x="110" y="134"/>
                    </a:cubicBezTo>
                    <a:cubicBezTo>
                      <a:pt x="112" y="133"/>
                      <a:pt x="110" y="133"/>
                      <a:pt x="111" y="133"/>
                    </a:cubicBezTo>
                    <a:cubicBezTo>
                      <a:pt x="112" y="131"/>
                      <a:pt x="115" y="128"/>
                      <a:pt x="116" y="127"/>
                    </a:cubicBezTo>
                    <a:cubicBezTo>
                      <a:pt x="118" y="126"/>
                      <a:pt x="119" y="125"/>
                      <a:pt x="120" y="126"/>
                    </a:cubicBezTo>
                    <a:cubicBezTo>
                      <a:pt x="121" y="125"/>
                      <a:pt x="121" y="124"/>
                      <a:pt x="121" y="124"/>
                    </a:cubicBezTo>
                    <a:cubicBezTo>
                      <a:pt x="121" y="124"/>
                      <a:pt x="119" y="125"/>
                      <a:pt x="119" y="124"/>
                    </a:cubicBezTo>
                    <a:cubicBezTo>
                      <a:pt x="122" y="121"/>
                      <a:pt x="125" y="119"/>
                      <a:pt x="126" y="117"/>
                    </a:cubicBezTo>
                    <a:cubicBezTo>
                      <a:pt x="127" y="116"/>
                      <a:pt x="127" y="116"/>
                      <a:pt x="128" y="116"/>
                    </a:cubicBezTo>
                    <a:cubicBezTo>
                      <a:pt x="142" y="104"/>
                      <a:pt x="148" y="99"/>
                      <a:pt x="162" y="88"/>
                    </a:cubicBezTo>
                    <a:cubicBezTo>
                      <a:pt x="163" y="89"/>
                      <a:pt x="163" y="89"/>
                      <a:pt x="164" y="88"/>
                    </a:cubicBezTo>
                    <a:cubicBezTo>
                      <a:pt x="166" y="86"/>
                      <a:pt x="163" y="88"/>
                      <a:pt x="163" y="88"/>
                    </a:cubicBezTo>
                    <a:cubicBezTo>
                      <a:pt x="175" y="79"/>
                      <a:pt x="184" y="73"/>
                      <a:pt x="197" y="65"/>
                    </a:cubicBezTo>
                    <a:cubicBezTo>
                      <a:pt x="197" y="65"/>
                      <a:pt x="196" y="65"/>
                      <a:pt x="195" y="66"/>
                    </a:cubicBezTo>
                    <a:cubicBezTo>
                      <a:pt x="196" y="65"/>
                      <a:pt x="197" y="65"/>
                      <a:pt x="199" y="63"/>
                    </a:cubicBezTo>
                    <a:cubicBezTo>
                      <a:pt x="199" y="64"/>
                      <a:pt x="199" y="64"/>
                      <a:pt x="201" y="63"/>
                    </a:cubicBezTo>
                    <a:cubicBezTo>
                      <a:pt x="202" y="63"/>
                      <a:pt x="201" y="62"/>
                      <a:pt x="201" y="62"/>
                    </a:cubicBezTo>
                    <a:cubicBezTo>
                      <a:pt x="203" y="61"/>
                      <a:pt x="203" y="61"/>
                      <a:pt x="203" y="62"/>
                    </a:cubicBezTo>
                    <a:cubicBezTo>
                      <a:pt x="207" y="60"/>
                      <a:pt x="211" y="58"/>
                      <a:pt x="214" y="56"/>
                    </a:cubicBezTo>
                    <a:cubicBezTo>
                      <a:pt x="213" y="56"/>
                      <a:pt x="212" y="57"/>
                      <a:pt x="210" y="57"/>
                    </a:cubicBezTo>
                    <a:cubicBezTo>
                      <a:pt x="214" y="54"/>
                      <a:pt x="214" y="57"/>
                      <a:pt x="222" y="53"/>
                    </a:cubicBezTo>
                    <a:cubicBezTo>
                      <a:pt x="222" y="52"/>
                      <a:pt x="218" y="54"/>
                      <a:pt x="217" y="54"/>
                    </a:cubicBezTo>
                    <a:cubicBezTo>
                      <a:pt x="219" y="52"/>
                      <a:pt x="216" y="54"/>
                      <a:pt x="216" y="53"/>
                    </a:cubicBezTo>
                    <a:cubicBezTo>
                      <a:pt x="215" y="53"/>
                      <a:pt x="214" y="54"/>
                      <a:pt x="214" y="54"/>
                    </a:cubicBezTo>
                    <a:cubicBezTo>
                      <a:pt x="212" y="54"/>
                      <a:pt x="215" y="53"/>
                      <a:pt x="210" y="56"/>
                    </a:cubicBezTo>
                    <a:cubicBezTo>
                      <a:pt x="211" y="54"/>
                      <a:pt x="217" y="52"/>
                      <a:pt x="219" y="50"/>
                    </a:cubicBezTo>
                    <a:cubicBezTo>
                      <a:pt x="220" y="50"/>
                      <a:pt x="219" y="51"/>
                      <a:pt x="221" y="50"/>
                    </a:cubicBezTo>
                    <a:cubicBezTo>
                      <a:pt x="227" y="46"/>
                      <a:pt x="237" y="41"/>
                      <a:pt x="245" y="39"/>
                    </a:cubicBezTo>
                    <a:cubicBezTo>
                      <a:pt x="246" y="40"/>
                      <a:pt x="242" y="40"/>
                      <a:pt x="241" y="41"/>
                    </a:cubicBezTo>
                    <a:cubicBezTo>
                      <a:pt x="242" y="41"/>
                      <a:pt x="244" y="40"/>
                      <a:pt x="245" y="40"/>
                    </a:cubicBezTo>
                    <a:cubicBezTo>
                      <a:pt x="247" y="39"/>
                      <a:pt x="249" y="39"/>
                      <a:pt x="254" y="37"/>
                    </a:cubicBezTo>
                    <a:cubicBezTo>
                      <a:pt x="252" y="37"/>
                      <a:pt x="247" y="38"/>
                      <a:pt x="253" y="36"/>
                    </a:cubicBezTo>
                    <a:cubicBezTo>
                      <a:pt x="252" y="36"/>
                      <a:pt x="250" y="37"/>
                      <a:pt x="251" y="36"/>
                    </a:cubicBezTo>
                    <a:cubicBezTo>
                      <a:pt x="252" y="36"/>
                      <a:pt x="254" y="35"/>
                      <a:pt x="255" y="35"/>
                    </a:cubicBezTo>
                    <a:cubicBezTo>
                      <a:pt x="257" y="35"/>
                      <a:pt x="255" y="34"/>
                      <a:pt x="258" y="33"/>
                    </a:cubicBezTo>
                    <a:cubicBezTo>
                      <a:pt x="259" y="34"/>
                      <a:pt x="259" y="34"/>
                      <a:pt x="259" y="34"/>
                    </a:cubicBezTo>
                    <a:cubicBezTo>
                      <a:pt x="263" y="32"/>
                      <a:pt x="265" y="32"/>
                      <a:pt x="267" y="31"/>
                    </a:cubicBezTo>
                    <a:cubicBezTo>
                      <a:pt x="273" y="28"/>
                      <a:pt x="273" y="30"/>
                      <a:pt x="279" y="27"/>
                    </a:cubicBezTo>
                    <a:cubicBezTo>
                      <a:pt x="280" y="27"/>
                      <a:pt x="279" y="27"/>
                      <a:pt x="279" y="28"/>
                    </a:cubicBezTo>
                    <a:cubicBezTo>
                      <a:pt x="282" y="27"/>
                      <a:pt x="285" y="26"/>
                      <a:pt x="285" y="25"/>
                    </a:cubicBezTo>
                    <a:cubicBezTo>
                      <a:pt x="288" y="26"/>
                      <a:pt x="294" y="23"/>
                      <a:pt x="301" y="22"/>
                    </a:cubicBezTo>
                    <a:cubicBezTo>
                      <a:pt x="301" y="21"/>
                      <a:pt x="301" y="21"/>
                      <a:pt x="301" y="21"/>
                    </a:cubicBezTo>
                    <a:cubicBezTo>
                      <a:pt x="301" y="21"/>
                      <a:pt x="297" y="22"/>
                      <a:pt x="296" y="22"/>
                    </a:cubicBezTo>
                    <a:cubicBezTo>
                      <a:pt x="298" y="21"/>
                      <a:pt x="297" y="22"/>
                      <a:pt x="298" y="21"/>
                    </a:cubicBezTo>
                    <a:cubicBezTo>
                      <a:pt x="301" y="20"/>
                      <a:pt x="301" y="20"/>
                      <a:pt x="301" y="20"/>
                    </a:cubicBezTo>
                    <a:cubicBezTo>
                      <a:pt x="301" y="20"/>
                      <a:pt x="297" y="21"/>
                      <a:pt x="297" y="21"/>
                    </a:cubicBezTo>
                    <a:cubicBezTo>
                      <a:pt x="300" y="19"/>
                      <a:pt x="301" y="19"/>
                      <a:pt x="305" y="18"/>
                    </a:cubicBezTo>
                    <a:cubicBezTo>
                      <a:pt x="305" y="19"/>
                      <a:pt x="307" y="18"/>
                      <a:pt x="306" y="19"/>
                    </a:cubicBezTo>
                    <a:cubicBezTo>
                      <a:pt x="308" y="18"/>
                      <a:pt x="309" y="17"/>
                      <a:pt x="309" y="18"/>
                    </a:cubicBezTo>
                    <a:cubicBezTo>
                      <a:pt x="316" y="16"/>
                      <a:pt x="316" y="16"/>
                      <a:pt x="322" y="15"/>
                    </a:cubicBezTo>
                    <a:cubicBezTo>
                      <a:pt x="325" y="15"/>
                      <a:pt x="325" y="14"/>
                      <a:pt x="327" y="13"/>
                    </a:cubicBezTo>
                    <a:cubicBezTo>
                      <a:pt x="329" y="12"/>
                      <a:pt x="329" y="13"/>
                      <a:pt x="330" y="13"/>
                    </a:cubicBezTo>
                    <a:cubicBezTo>
                      <a:pt x="332" y="13"/>
                      <a:pt x="332" y="12"/>
                      <a:pt x="334" y="12"/>
                    </a:cubicBezTo>
                    <a:cubicBezTo>
                      <a:pt x="336" y="12"/>
                      <a:pt x="338" y="11"/>
                      <a:pt x="338" y="12"/>
                    </a:cubicBezTo>
                    <a:cubicBezTo>
                      <a:pt x="337" y="12"/>
                      <a:pt x="338" y="12"/>
                      <a:pt x="337" y="12"/>
                    </a:cubicBezTo>
                    <a:cubicBezTo>
                      <a:pt x="337" y="12"/>
                      <a:pt x="336" y="12"/>
                      <a:pt x="336" y="12"/>
                    </a:cubicBezTo>
                    <a:cubicBezTo>
                      <a:pt x="336" y="13"/>
                      <a:pt x="340" y="11"/>
                      <a:pt x="341" y="12"/>
                    </a:cubicBezTo>
                    <a:cubicBezTo>
                      <a:pt x="343" y="12"/>
                      <a:pt x="337" y="12"/>
                      <a:pt x="340" y="11"/>
                    </a:cubicBezTo>
                    <a:cubicBezTo>
                      <a:pt x="342" y="11"/>
                      <a:pt x="342" y="11"/>
                      <a:pt x="342" y="11"/>
                    </a:cubicBezTo>
                    <a:cubicBezTo>
                      <a:pt x="344" y="11"/>
                      <a:pt x="344" y="11"/>
                      <a:pt x="345" y="11"/>
                    </a:cubicBezTo>
                    <a:cubicBezTo>
                      <a:pt x="346" y="10"/>
                      <a:pt x="340" y="11"/>
                      <a:pt x="342" y="10"/>
                    </a:cubicBezTo>
                    <a:cubicBezTo>
                      <a:pt x="347" y="10"/>
                      <a:pt x="347" y="10"/>
                      <a:pt x="347" y="10"/>
                    </a:cubicBezTo>
                    <a:cubicBezTo>
                      <a:pt x="347" y="9"/>
                      <a:pt x="347" y="9"/>
                      <a:pt x="345" y="9"/>
                    </a:cubicBezTo>
                    <a:cubicBezTo>
                      <a:pt x="349" y="8"/>
                      <a:pt x="350" y="10"/>
                      <a:pt x="354" y="10"/>
                    </a:cubicBezTo>
                    <a:cubicBezTo>
                      <a:pt x="356" y="10"/>
                      <a:pt x="358" y="9"/>
                      <a:pt x="360" y="9"/>
                    </a:cubicBezTo>
                    <a:cubicBezTo>
                      <a:pt x="361" y="9"/>
                      <a:pt x="359" y="9"/>
                      <a:pt x="361" y="9"/>
                    </a:cubicBezTo>
                    <a:cubicBezTo>
                      <a:pt x="360" y="9"/>
                      <a:pt x="359" y="9"/>
                      <a:pt x="358" y="9"/>
                    </a:cubicBezTo>
                    <a:cubicBezTo>
                      <a:pt x="355" y="8"/>
                      <a:pt x="363" y="8"/>
                      <a:pt x="360" y="8"/>
                    </a:cubicBezTo>
                    <a:cubicBezTo>
                      <a:pt x="361" y="7"/>
                      <a:pt x="362" y="9"/>
                      <a:pt x="364" y="8"/>
                    </a:cubicBezTo>
                    <a:cubicBezTo>
                      <a:pt x="367" y="8"/>
                      <a:pt x="362" y="8"/>
                      <a:pt x="363" y="7"/>
                    </a:cubicBezTo>
                    <a:cubicBezTo>
                      <a:pt x="364" y="7"/>
                      <a:pt x="365" y="7"/>
                      <a:pt x="365" y="7"/>
                    </a:cubicBezTo>
                    <a:cubicBezTo>
                      <a:pt x="366" y="7"/>
                      <a:pt x="367" y="8"/>
                      <a:pt x="367" y="8"/>
                    </a:cubicBezTo>
                    <a:cubicBezTo>
                      <a:pt x="367" y="9"/>
                      <a:pt x="370" y="8"/>
                      <a:pt x="371" y="9"/>
                    </a:cubicBezTo>
                    <a:cubicBezTo>
                      <a:pt x="374" y="8"/>
                      <a:pt x="371" y="8"/>
                      <a:pt x="372" y="8"/>
                    </a:cubicBezTo>
                    <a:cubicBezTo>
                      <a:pt x="372" y="7"/>
                      <a:pt x="371" y="8"/>
                      <a:pt x="371" y="8"/>
                    </a:cubicBezTo>
                    <a:cubicBezTo>
                      <a:pt x="371" y="7"/>
                      <a:pt x="379" y="9"/>
                      <a:pt x="381" y="7"/>
                    </a:cubicBezTo>
                    <a:cubicBezTo>
                      <a:pt x="384" y="7"/>
                      <a:pt x="386" y="8"/>
                      <a:pt x="390" y="7"/>
                    </a:cubicBezTo>
                    <a:cubicBezTo>
                      <a:pt x="390" y="7"/>
                      <a:pt x="389" y="7"/>
                      <a:pt x="390" y="7"/>
                    </a:cubicBezTo>
                    <a:cubicBezTo>
                      <a:pt x="387" y="6"/>
                      <a:pt x="389" y="6"/>
                      <a:pt x="386" y="5"/>
                    </a:cubicBezTo>
                    <a:cubicBezTo>
                      <a:pt x="388" y="6"/>
                      <a:pt x="389" y="7"/>
                      <a:pt x="391" y="6"/>
                    </a:cubicBezTo>
                    <a:cubicBezTo>
                      <a:pt x="392" y="6"/>
                      <a:pt x="392" y="7"/>
                      <a:pt x="394" y="7"/>
                    </a:cubicBezTo>
                    <a:cubicBezTo>
                      <a:pt x="395" y="7"/>
                      <a:pt x="395" y="6"/>
                      <a:pt x="395" y="6"/>
                    </a:cubicBezTo>
                    <a:cubicBezTo>
                      <a:pt x="396" y="6"/>
                      <a:pt x="399" y="6"/>
                      <a:pt x="397" y="6"/>
                    </a:cubicBezTo>
                    <a:cubicBezTo>
                      <a:pt x="401" y="5"/>
                      <a:pt x="402" y="7"/>
                      <a:pt x="401" y="7"/>
                    </a:cubicBezTo>
                    <a:cubicBezTo>
                      <a:pt x="408" y="7"/>
                      <a:pt x="400" y="5"/>
                      <a:pt x="400" y="4"/>
                    </a:cubicBezTo>
                    <a:cubicBezTo>
                      <a:pt x="402" y="5"/>
                      <a:pt x="404" y="4"/>
                      <a:pt x="401" y="4"/>
                    </a:cubicBezTo>
                    <a:cubicBezTo>
                      <a:pt x="406" y="3"/>
                      <a:pt x="402" y="5"/>
                      <a:pt x="407" y="5"/>
                    </a:cubicBezTo>
                    <a:cubicBezTo>
                      <a:pt x="411" y="4"/>
                      <a:pt x="406" y="3"/>
                      <a:pt x="410" y="3"/>
                    </a:cubicBezTo>
                    <a:cubicBezTo>
                      <a:pt x="408" y="2"/>
                      <a:pt x="400" y="3"/>
                      <a:pt x="399" y="2"/>
                    </a:cubicBezTo>
                    <a:cubicBezTo>
                      <a:pt x="400" y="1"/>
                      <a:pt x="404" y="2"/>
                      <a:pt x="404" y="2"/>
                    </a:cubicBezTo>
                    <a:cubicBezTo>
                      <a:pt x="407" y="2"/>
                      <a:pt x="407" y="1"/>
                      <a:pt x="412" y="2"/>
                    </a:cubicBezTo>
                    <a:cubicBezTo>
                      <a:pt x="411" y="2"/>
                      <a:pt x="413" y="2"/>
                      <a:pt x="412" y="3"/>
                    </a:cubicBezTo>
                    <a:cubicBezTo>
                      <a:pt x="415" y="3"/>
                      <a:pt x="415" y="1"/>
                      <a:pt x="419" y="1"/>
                    </a:cubicBezTo>
                    <a:cubicBezTo>
                      <a:pt x="417" y="2"/>
                      <a:pt x="416" y="2"/>
                      <a:pt x="421" y="2"/>
                    </a:cubicBezTo>
                    <a:cubicBezTo>
                      <a:pt x="420" y="3"/>
                      <a:pt x="417" y="3"/>
                      <a:pt x="417" y="2"/>
                    </a:cubicBezTo>
                    <a:cubicBezTo>
                      <a:pt x="416" y="2"/>
                      <a:pt x="416" y="3"/>
                      <a:pt x="415" y="3"/>
                    </a:cubicBezTo>
                    <a:cubicBezTo>
                      <a:pt x="414" y="3"/>
                      <a:pt x="417" y="3"/>
                      <a:pt x="417" y="4"/>
                    </a:cubicBezTo>
                    <a:cubicBezTo>
                      <a:pt x="419" y="4"/>
                      <a:pt x="418" y="3"/>
                      <a:pt x="416" y="3"/>
                    </a:cubicBezTo>
                    <a:cubicBezTo>
                      <a:pt x="417" y="3"/>
                      <a:pt x="421" y="3"/>
                      <a:pt x="421" y="4"/>
                    </a:cubicBezTo>
                    <a:cubicBezTo>
                      <a:pt x="418" y="4"/>
                      <a:pt x="427" y="5"/>
                      <a:pt x="424" y="5"/>
                    </a:cubicBezTo>
                    <a:cubicBezTo>
                      <a:pt x="427" y="5"/>
                      <a:pt x="427" y="6"/>
                      <a:pt x="430" y="6"/>
                    </a:cubicBezTo>
                    <a:cubicBezTo>
                      <a:pt x="426" y="5"/>
                      <a:pt x="427" y="5"/>
                      <a:pt x="425" y="4"/>
                    </a:cubicBezTo>
                    <a:cubicBezTo>
                      <a:pt x="426" y="4"/>
                      <a:pt x="428" y="4"/>
                      <a:pt x="430" y="4"/>
                    </a:cubicBezTo>
                    <a:cubicBezTo>
                      <a:pt x="427" y="4"/>
                      <a:pt x="430" y="4"/>
                      <a:pt x="428" y="4"/>
                    </a:cubicBezTo>
                    <a:cubicBezTo>
                      <a:pt x="429" y="5"/>
                      <a:pt x="432" y="5"/>
                      <a:pt x="433" y="5"/>
                    </a:cubicBezTo>
                    <a:cubicBezTo>
                      <a:pt x="434" y="5"/>
                      <a:pt x="431" y="5"/>
                      <a:pt x="431" y="4"/>
                    </a:cubicBezTo>
                    <a:cubicBezTo>
                      <a:pt x="432" y="4"/>
                      <a:pt x="438" y="5"/>
                      <a:pt x="438" y="5"/>
                    </a:cubicBezTo>
                    <a:cubicBezTo>
                      <a:pt x="442" y="6"/>
                      <a:pt x="445" y="6"/>
                      <a:pt x="453" y="7"/>
                    </a:cubicBezTo>
                    <a:cubicBezTo>
                      <a:pt x="453" y="7"/>
                      <a:pt x="452" y="7"/>
                      <a:pt x="451" y="7"/>
                    </a:cubicBezTo>
                    <a:cubicBezTo>
                      <a:pt x="451" y="7"/>
                      <a:pt x="453" y="7"/>
                      <a:pt x="453" y="7"/>
                    </a:cubicBezTo>
                    <a:cubicBezTo>
                      <a:pt x="452" y="8"/>
                      <a:pt x="450" y="7"/>
                      <a:pt x="447" y="6"/>
                    </a:cubicBezTo>
                    <a:cubicBezTo>
                      <a:pt x="447" y="7"/>
                      <a:pt x="447" y="7"/>
                      <a:pt x="447" y="7"/>
                    </a:cubicBezTo>
                    <a:cubicBezTo>
                      <a:pt x="448" y="7"/>
                      <a:pt x="453" y="8"/>
                      <a:pt x="453" y="9"/>
                    </a:cubicBezTo>
                    <a:cubicBezTo>
                      <a:pt x="454" y="8"/>
                      <a:pt x="456" y="7"/>
                      <a:pt x="453" y="6"/>
                    </a:cubicBezTo>
                    <a:cubicBezTo>
                      <a:pt x="454" y="6"/>
                      <a:pt x="457" y="7"/>
                      <a:pt x="455" y="6"/>
                    </a:cubicBezTo>
                    <a:cubicBezTo>
                      <a:pt x="456" y="6"/>
                      <a:pt x="458" y="7"/>
                      <a:pt x="460" y="7"/>
                    </a:cubicBezTo>
                    <a:cubicBezTo>
                      <a:pt x="460" y="7"/>
                      <a:pt x="459" y="7"/>
                      <a:pt x="458" y="6"/>
                    </a:cubicBezTo>
                    <a:cubicBezTo>
                      <a:pt x="460" y="6"/>
                      <a:pt x="465" y="7"/>
                      <a:pt x="465" y="6"/>
                    </a:cubicBezTo>
                    <a:cubicBezTo>
                      <a:pt x="466" y="7"/>
                      <a:pt x="466" y="7"/>
                      <a:pt x="465" y="7"/>
                    </a:cubicBezTo>
                    <a:cubicBezTo>
                      <a:pt x="466" y="7"/>
                      <a:pt x="469" y="8"/>
                      <a:pt x="468" y="8"/>
                    </a:cubicBezTo>
                    <a:cubicBezTo>
                      <a:pt x="466" y="8"/>
                      <a:pt x="466" y="8"/>
                      <a:pt x="463" y="7"/>
                    </a:cubicBezTo>
                    <a:cubicBezTo>
                      <a:pt x="463" y="8"/>
                      <a:pt x="464" y="8"/>
                      <a:pt x="464" y="8"/>
                    </a:cubicBezTo>
                    <a:cubicBezTo>
                      <a:pt x="468" y="9"/>
                      <a:pt x="467" y="8"/>
                      <a:pt x="470" y="9"/>
                    </a:cubicBezTo>
                    <a:cubicBezTo>
                      <a:pt x="470" y="8"/>
                      <a:pt x="473" y="8"/>
                      <a:pt x="477" y="9"/>
                    </a:cubicBezTo>
                    <a:cubicBezTo>
                      <a:pt x="476" y="10"/>
                      <a:pt x="474" y="9"/>
                      <a:pt x="471" y="9"/>
                    </a:cubicBezTo>
                    <a:cubicBezTo>
                      <a:pt x="472" y="9"/>
                      <a:pt x="472" y="10"/>
                      <a:pt x="472" y="10"/>
                    </a:cubicBezTo>
                    <a:cubicBezTo>
                      <a:pt x="473" y="10"/>
                      <a:pt x="475" y="10"/>
                      <a:pt x="476" y="10"/>
                    </a:cubicBezTo>
                    <a:cubicBezTo>
                      <a:pt x="478" y="10"/>
                      <a:pt x="478" y="11"/>
                      <a:pt x="478" y="11"/>
                    </a:cubicBezTo>
                    <a:cubicBezTo>
                      <a:pt x="479" y="11"/>
                      <a:pt x="481" y="11"/>
                      <a:pt x="483" y="12"/>
                    </a:cubicBezTo>
                    <a:cubicBezTo>
                      <a:pt x="483" y="11"/>
                      <a:pt x="484" y="11"/>
                      <a:pt x="482" y="11"/>
                    </a:cubicBezTo>
                    <a:cubicBezTo>
                      <a:pt x="483" y="10"/>
                      <a:pt x="485" y="11"/>
                      <a:pt x="484" y="12"/>
                    </a:cubicBezTo>
                    <a:cubicBezTo>
                      <a:pt x="485" y="12"/>
                      <a:pt x="486" y="11"/>
                      <a:pt x="487" y="12"/>
                    </a:cubicBezTo>
                    <a:cubicBezTo>
                      <a:pt x="487" y="12"/>
                      <a:pt x="485" y="10"/>
                      <a:pt x="490" y="11"/>
                    </a:cubicBezTo>
                    <a:cubicBezTo>
                      <a:pt x="490" y="10"/>
                      <a:pt x="485" y="10"/>
                      <a:pt x="484" y="9"/>
                    </a:cubicBezTo>
                    <a:cubicBezTo>
                      <a:pt x="482" y="9"/>
                      <a:pt x="481" y="9"/>
                      <a:pt x="482" y="9"/>
                    </a:cubicBezTo>
                    <a:cubicBezTo>
                      <a:pt x="480" y="9"/>
                      <a:pt x="481" y="9"/>
                      <a:pt x="478" y="8"/>
                    </a:cubicBezTo>
                    <a:cubicBezTo>
                      <a:pt x="478" y="8"/>
                      <a:pt x="482" y="9"/>
                      <a:pt x="481" y="7"/>
                    </a:cubicBezTo>
                    <a:cubicBezTo>
                      <a:pt x="484" y="8"/>
                      <a:pt x="482" y="8"/>
                      <a:pt x="482" y="8"/>
                    </a:cubicBezTo>
                    <a:cubicBezTo>
                      <a:pt x="486" y="9"/>
                      <a:pt x="486" y="9"/>
                      <a:pt x="489" y="9"/>
                    </a:cubicBezTo>
                    <a:cubicBezTo>
                      <a:pt x="489" y="9"/>
                      <a:pt x="487" y="9"/>
                      <a:pt x="487" y="8"/>
                    </a:cubicBezTo>
                    <a:cubicBezTo>
                      <a:pt x="491" y="9"/>
                      <a:pt x="493" y="10"/>
                      <a:pt x="496" y="11"/>
                    </a:cubicBezTo>
                    <a:cubicBezTo>
                      <a:pt x="495" y="11"/>
                      <a:pt x="495" y="10"/>
                      <a:pt x="495" y="11"/>
                    </a:cubicBezTo>
                    <a:cubicBezTo>
                      <a:pt x="496" y="11"/>
                      <a:pt x="499" y="12"/>
                      <a:pt x="499" y="11"/>
                    </a:cubicBezTo>
                    <a:cubicBezTo>
                      <a:pt x="500" y="12"/>
                      <a:pt x="500" y="12"/>
                      <a:pt x="501" y="13"/>
                    </a:cubicBezTo>
                    <a:cubicBezTo>
                      <a:pt x="505" y="13"/>
                      <a:pt x="510" y="15"/>
                      <a:pt x="512" y="16"/>
                    </a:cubicBezTo>
                    <a:cubicBezTo>
                      <a:pt x="514" y="17"/>
                      <a:pt x="512" y="15"/>
                      <a:pt x="510" y="14"/>
                    </a:cubicBezTo>
                    <a:cubicBezTo>
                      <a:pt x="510" y="14"/>
                      <a:pt x="516" y="16"/>
                      <a:pt x="514" y="16"/>
                    </a:cubicBezTo>
                    <a:cubicBezTo>
                      <a:pt x="516" y="17"/>
                      <a:pt x="519" y="18"/>
                      <a:pt x="520" y="18"/>
                    </a:cubicBezTo>
                    <a:cubicBezTo>
                      <a:pt x="519" y="17"/>
                      <a:pt x="518" y="17"/>
                      <a:pt x="517" y="17"/>
                    </a:cubicBezTo>
                    <a:cubicBezTo>
                      <a:pt x="520" y="17"/>
                      <a:pt x="527" y="19"/>
                      <a:pt x="532" y="21"/>
                    </a:cubicBezTo>
                    <a:cubicBezTo>
                      <a:pt x="529" y="19"/>
                      <a:pt x="537" y="22"/>
                      <a:pt x="537" y="22"/>
                    </a:cubicBezTo>
                    <a:cubicBezTo>
                      <a:pt x="539" y="22"/>
                      <a:pt x="538" y="23"/>
                      <a:pt x="540" y="23"/>
                    </a:cubicBezTo>
                    <a:cubicBezTo>
                      <a:pt x="539" y="23"/>
                      <a:pt x="538" y="23"/>
                      <a:pt x="536" y="22"/>
                    </a:cubicBezTo>
                    <a:cubicBezTo>
                      <a:pt x="536" y="23"/>
                      <a:pt x="543" y="25"/>
                      <a:pt x="545" y="25"/>
                    </a:cubicBezTo>
                    <a:cubicBezTo>
                      <a:pt x="545" y="25"/>
                      <a:pt x="542" y="25"/>
                      <a:pt x="540" y="24"/>
                    </a:cubicBezTo>
                    <a:cubicBezTo>
                      <a:pt x="543" y="24"/>
                      <a:pt x="547" y="25"/>
                      <a:pt x="551" y="27"/>
                    </a:cubicBezTo>
                    <a:cubicBezTo>
                      <a:pt x="551" y="27"/>
                      <a:pt x="550" y="27"/>
                      <a:pt x="552" y="28"/>
                    </a:cubicBezTo>
                    <a:cubicBezTo>
                      <a:pt x="551" y="28"/>
                      <a:pt x="549" y="26"/>
                      <a:pt x="549" y="27"/>
                    </a:cubicBezTo>
                    <a:cubicBezTo>
                      <a:pt x="550" y="28"/>
                      <a:pt x="552" y="28"/>
                      <a:pt x="552" y="29"/>
                    </a:cubicBezTo>
                    <a:cubicBezTo>
                      <a:pt x="554" y="30"/>
                      <a:pt x="550" y="28"/>
                      <a:pt x="551" y="29"/>
                    </a:cubicBezTo>
                    <a:cubicBezTo>
                      <a:pt x="555" y="29"/>
                      <a:pt x="555" y="30"/>
                      <a:pt x="558" y="30"/>
                    </a:cubicBezTo>
                    <a:cubicBezTo>
                      <a:pt x="562" y="32"/>
                      <a:pt x="569" y="34"/>
                      <a:pt x="569" y="35"/>
                    </a:cubicBezTo>
                    <a:cubicBezTo>
                      <a:pt x="571" y="36"/>
                      <a:pt x="570" y="35"/>
                      <a:pt x="571" y="35"/>
                    </a:cubicBezTo>
                    <a:cubicBezTo>
                      <a:pt x="572" y="36"/>
                      <a:pt x="575" y="37"/>
                      <a:pt x="573" y="37"/>
                    </a:cubicBezTo>
                    <a:cubicBezTo>
                      <a:pt x="575" y="38"/>
                      <a:pt x="575" y="38"/>
                      <a:pt x="577" y="39"/>
                    </a:cubicBezTo>
                    <a:cubicBezTo>
                      <a:pt x="577" y="39"/>
                      <a:pt x="575" y="39"/>
                      <a:pt x="576" y="39"/>
                    </a:cubicBezTo>
                    <a:cubicBezTo>
                      <a:pt x="578" y="40"/>
                      <a:pt x="578" y="39"/>
                      <a:pt x="579" y="39"/>
                    </a:cubicBezTo>
                    <a:cubicBezTo>
                      <a:pt x="579" y="38"/>
                      <a:pt x="576" y="38"/>
                      <a:pt x="576" y="38"/>
                    </a:cubicBezTo>
                    <a:cubicBezTo>
                      <a:pt x="576" y="37"/>
                      <a:pt x="580" y="39"/>
                      <a:pt x="579" y="39"/>
                    </a:cubicBezTo>
                    <a:cubicBezTo>
                      <a:pt x="581" y="40"/>
                      <a:pt x="581" y="40"/>
                      <a:pt x="583" y="40"/>
                    </a:cubicBezTo>
                    <a:cubicBezTo>
                      <a:pt x="586" y="42"/>
                      <a:pt x="586" y="42"/>
                      <a:pt x="589" y="44"/>
                    </a:cubicBezTo>
                    <a:cubicBezTo>
                      <a:pt x="587" y="43"/>
                      <a:pt x="587" y="42"/>
                      <a:pt x="586" y="42"/>
                    </a:cubicBezTo>
                    <a:cubicBezTo>
                      <a:pt x="585" y="40"/>
                      <a:pt x="593" y="44"/>
                      <a:pt x="594" y="45"/>
                    </a:cubicBezTo>
                    <a:cubicBezTo>
                      <a:pt x="594" y="45"/>
                      <a:pt x="591" y="43"/>
                      <a:pt x="590" y="43"/>
                    </a:cubicBezTo>
                    <a:cubicBezTo>
                      <a:pt x="592" y="45"/>
                      <a:pt x="596" y="46"/>
                      <a:pt x="598" y="48"/>
                    </a:cubicBezTo>
                    <a:cubicBezTo>
                      <a:pt x="600" y="49"/>
                      <a:pt x="597" y="46"/>
                      <a:pt x="599" y="47"/>
                    </a:cubicBezTo>
                    <a:cubicBezTo>
                      <a:pt x="600" y="48"/>
                      <a:pt x="601" y="49"/>
                      <a:pt x="603" y="50"/>
                    </a:cubicBezTo>
                    <a:cubicBezTo>
                      <a:pt x="603" y="50"/>
                      <a:pt x="606" y="52"/>
                      <a:pt x="606" y="51"/>
                    </a:cubicBezTo>
                    <a:cubicBezTo>
                      <a:pt x="612" y="54"/>
                      <a:pt x="615" y="56"/>
                      <a:pt x="620" y="59"/>
                    </a:cubicBezTo>
                    <a:cubicBezTo>
                      <a:pt x="619" y="58"/>
                      <a:pt x="619" y="59"/>
                      <a:pt x="619" y="59"/>
                    </a:cubicBezTo>
                    <a:cubicBezTo>
                      <a:pt x="624" y="60"/>
                      <a:pt x="634" y="67"/>
                      <a:pt x="640" y="71"/>
                    </a:cubicBezTo>
                    <a:cubicBezTo>
                      <a:pt x="642" y="72"/>
                      <a:pt x="641" y="71"/>
                      <a:pt x="643" y="73"/>
                    </a:cubicBezTo>
                    <a:cubicBezTo>
                      <a:pt x="643" y="73"/>
                      <a:pt x="643" y="73"/>
                      <a:pt x="644" y="73"/>
                    </a:cubicBezTo>
                    <a:cubicBezTo>
                      <a:pt x="644" y="73"/>
                      <a:pt x="643" y="72"/>
                      <a:pt x="642" y="72"/>
                    </a:cubicBezTo>
                    <a:cubicBezTo>
                      <a:pt x="645" y="73"/>
                      <a:pt x="651" y="78"/>
                      <a:pt x="653" y="78"/>
                    </a:cubicBezTo>
                    <a:cubicBezTo>
                      <a:pt x="655" y="80"/>
                      <a:pt x="658" y="83"/>
                      <a:pt x="661" y="84"/>
                    </a:cubicBezTo>
                    <a:cubicBezTo>
                      <a:pt x="665" y="87"/>
                      <a:pt x="675" y="94"/>
                      <a:pt x="680" y="98"/>
                    </a:cubicBezTo>
                    <a:cubicBezTo>
                      <a:pt x="680" y="98"/>
                      <a:pt x="679" y="97"/>
                      <a:pt x="679" y="98"/>
                    </a:cubicBezTo>
                    <a:cubicBezTo>
                      <a:pt x="681" y="99"/>
                      <a:pt x="682" y="100"/>
                      <a:pt x="684" y="102"/>
                    </a:cubicBezTo>
                    <a:cubicBezTo>
                      <a:pt x="685" y="102"/>
                      <a:pt x="683" y="101"/>
                      <a:pt x="684" y="101"/>
                    </a:cubicBezTo>
                    <a:cubicBezTo>
                      <a:pt x="688" y="104"/>
                      <a:pt x="693" y="109"/>
                      <a:pt x="699" y="114"/>
                    </a:cubicBezTo>
                    <a:cubicBezTo>
                      <a:pt x="698" y="114"/>
                      <a:pt x="698" y="114"/>
                      <a:pt x="699" y="115"/>
                    </a:cubicBezTo>
                    <a:cubicBezTo>
                      <a:pt x="701" y="117"/>
                      <a:pt x="702" y="118"/>
                      <a:pt x="703" y="118"/>
                    </a:cubicBezTo>
                    <a:cubicBezTo>
                      <a:pt x="705" y="120"/>
                      <a:pt x="704" y="119"/>
                      <a:pt x="705" y="120"/>
                    </a:cubicBezTo>
                    <a:cubicBezTo>
                      <a:pt x="707" y="122"/>
                      <a:pt x="704" y="119"/>
                      <a:pt x="705" y="119"/>
                    </a:cubicBezTo>
                    <a:cubicBezTo>
                      <a:pt x="707" y="121"/>
                      <a:pt x="707" y="121"/>
                      <a:pt x="709" y="123"/>
                    </a:cubicBezTo>
                    <a:cubicBezTo>
                      <a:pt x="705" y="121"/>
                      <a:pt x="715" y="129"/>
                      <a:pt x="718" y="132"/>
                    </a:cubicBezTo>
                    <a:cubicBezTo>
                      <a:pt x="716" y="131"/>
                      <a:pt x="717" y="131"/>
                      <a:pt x="716" y="129"/>
                    </a:cubicBezTo>
                    <a:cubicBezTo>
                      <a:pt x="716" y="129"/>
                      <a:pt x="717" y="130"/>
                      <a:pt x="717" y="130"/>
                    </a:cubicBezTo>
                    <a:cubicBezTo>
                      <a:pt x="722" y="135"/>
                      <a:pt x="722" y="134"/>
                      <a:pt x="723" y="137"/>
                    </a:cubicBezTo>
                    <a:cubicBezTo>
                      <a:pt x="724" y="138"/>
                      <a:pt x="723" y="136"/>
                      <a:pt x="724" y="136"/>
                    </a:cubicBezTo>
                    <a:cubicBezTo>
                      <a:pt x="727" y="139"/>
                      <a:pt x="727" y="140"/>
                      <a:pt x="728" y="141"/>
                    </a:cubicBezTo>
                    <a:cubicBezTo>
                      <a:pt x="729" y="142"/>
                      <a:pt x="732" y="144"/>
                      <a:pt x="732" y="145"/>
                    </a:cubicBezTo>
                    <a:cubicBezTo>
                      <a:pt x="732" y="146"/>
                      <a:pt x="735" y="148"/>
                      <a:pt x="734" y="148"/>
                    </a:cubicBezTo>
                    <a:cubicBezTo>
                      <a:pt x="736" y="149"/>
                      <a:pt x="736" y="149"/>
                      <a:pt x="737" y="150"/>
                    </a:cubicBezTo>
                    <a:cubicBezTo>
                      <a:pt x="738" y="150"/>
                      <a:pt x="735" y="148"/>
                      <a:pt x="734" y="147"/>
                    </a:cubicBezTo>
                    <a:cubicBezTo>
                      <a:pt x="736" y="147"/>
                      <a:pt x="734" y="144"/>
                      <a:pt x="736" y="144"/>
                    </a:cubicBezTo>
                    <a:cubicBezTo>
                      <a:pt x="739" y="150"/>
                      <a:pt x="741" y="155"/>
                      <a:pt x="745" y="161"/>
                    </a:cubicBezTo>
                    <a:cubicBezTo>
                      <a:pt x="747" y="163"/>
                      <a:pt x="742" y="157"/>
                      <a:pt x="747" y="162"/>
                    </a:cubicBezTo>
                    <a:cubicBezTo>
                      <a:pt x="747" y="161"/>
                      <a:pt x="745" y="159"/>
                      <a:pt x="746" y="160"/>
                    </a:cubicBezTo>
                    <a:cubicBezTo>
                      <a:pt x="744" y="157"/>
                      <a:pt x="744" y="158"/>
                      <a:pt x="743" y="156"/>
                    </a:cubicBezTo>
                    <a:cubicBezTo>
                      <a:pt x="743" y="156"/>
                      <a:pt x="745" y="158"/>
                      <a:pt x="746" y="159"/>
                    </a:cubicBezTo>
                    <a:cubicBezTo>
                      <a:pt x="746" y="159"/>
                      <a:pt x="745" y="156"/>
                      <a:pt x="747" y="158"/>
                    </a:cubicBezTo>
                    <a:cubicBezTo>
                      <a:pt x="746" y="156"/>
                      <a:pt x="744" y="153"/>
                      <a:pt x="745" y="154"/>
                    </a:cubicBezTo>
                    <a:cubicBezTo>
                      <a:pt x="747" y="156"/>
                      <a:pt x="748" y="158"/>
                      <a:pt x="749" y="159"/>
                    </a:cubicBezTo>
                    <a:cubicBezTo>
                      <a:pt x="749" y="160"/>
                      <a:pt x="752" y="165"/>
                      <a:pt x="750" y="164"/>
                    </a:cubicBezTo>
                    <a:cubicBezTo>
                      <a:pt x="752" y="166"/>
                      <a:pt x="751" y="167"/>
                      <a:pt x="751" y="167"/>
                    </a:cubicBezTo>
                    <a:cubicBezTo>
                      <a:pt x="753" y="170"/>
                      <a:pt x="756" y="173"/>
                      <a:pt x="757" y="174"/>
                    </a:cubicBezTo>
                    <a:cubicBezTo>
                      <a:pt x="757" y="173"/>
                      <a:pt x="755" y="172"/>
                      <a:pt x="754" y="170"/>
                    </a:cubicBezTo>
                    <a:cubicBezTo>
                      <a:pt x="754" y="168"/>
                      <a:pt x="759" y="172"/>
                      <a:pt x="756" y="168"/>
                    </a:cubicBezTo>
                    <a:cubicBezTo>
                      <a:pt x="757" y="169"/>
                      <a:pt x="757" y="170"/>
                      <a:pt x="759" y="173"/>
                    </a:cubicBezTo>
                    <a:cubicBezTo>
                      <a:pt x="759" y="174"/>
                      <a:pt x="757" y="173"/>
                      <a:pt x="760" y="177"/>
                    </a:cubicBezTo>
                    <a:cubicBezTo>
                      <a:pt x="759" y="176"/>
                      <a:pt x="759" y="175"/>
                      <a:pt x="758" y="175"/>
                    </a:cubicBezTo>
                    <a:cubicBezTo>
                      <a:pt x="760" y="177"/>
                      <a:pt x="760" y="179"/>
                      <a:pt x="762" y="181"/>
                    </a:cubicBezTo>
                    <a:cubicBezTo>
                      <a:pt x="762" y="182"/>
                      <a:pt x="762" y="181"/>
                      <a:pt x="764" y="182"/>
                    </a:cubicBezTo>
                    <a:cubicBezTo>
                      <a:pt x="765" y="184"/>
                      <a:pt x="766" y="187"/>
                      <a:pt x="767" y="186"/>
                    </a:cubicBezTo>
                    <a:cubicBezTo>
                      <a:pt x="768" y="186"/>
                      <a:pt x="765" y="183"/>
                      <a:pt x="764" y="182"/>
                    </a:cubicBezTo>
                    <a:cubicBezTo>
                      <a:pt x="762" y="178"/>
                      <a:pt x="767" y="183"/>
                      <a:pt x="764" y="178"/>
                    </a:cubicBezTo>
                    <a:cubicBezTo>
                      <a:pt x="766" y="180"/>
                      <a:pt x="766" y="181"/>
                      <a:pt x="766" y="179"/>
                    </a:cubicBezTo>
                    <a:cubicBezTo>
                      <a:pt x="767" y="180"/>
                      <a:pt x="768" y="181"/>
                      <a:pt x="768" y="181"/>
                    </a:cubicBezTo>
                    <a:cubicBezTo>
                      <a:pt x="770" y="185"/>
                      <a:pt x="768" y="190"/>
                      <a:pt x="774" y="194"/>
                    </a:cubicBezTo>
                    <a:cubicBezTo>
                      <a:pt x="773" y="192"/>
                      <a:pt x="774" y="192"/>
                      <a:pt x="776" y="194"/>
                    </a:cubicBezTo>
                    <a:cubicBezTo>
                      <a:pt x="775" y="192"/>
                      <a:pt x="774" y="188"/>
                      <a:pt x="776" y="190"/>
                    </a:cubicBezTo>
                    <a:cubicBezTo>
                      <a:pt x="782" y="200"/>
                      <a:pt x="774" y="198"/>
                      <a:pt x="781" y="209"/>
                    </a:cubicBezTo>
                    <a:cubicBezTo>
                      <a:pt x="782" y="211"/>
                      <a:pt x="782" y="210"/>
                      <a:pt x="784" y="211"/>
                    </a:cubicBezTo>
                    <a:cubicBezTo>
                      <a:pt x="782" y="207"/>
                      <a:pt x="785" y="207"/>
                      <a:pt x="785" y="203"/>
                    </a:cubicBezTo>
                    <a:cubicBezTo>
                      <a:pt x="789" y="210"/>
                      <a:pt x="784" y="206"/>
                      <a:pt x="788" y="212"/>
                    </a:cubicBezTo>
                    <a:cubicBezTo>
                      <a:pt x="786" y="212"/>
                      <a:pt x="788" y="216"/>
                      <a:pt x="786" y="217"/>
                    </a:cubicBezTo>
                    <a:cubicBezTo>
                      <a:pt x="787" y="218"/>
                      <a:pt x="788" y="218"/>
                      <a:pt x="789" y="220"/>
                    </a:cubicBezTo>
                    <a:cubicBezTo>
                      <a:pt x="788" y="220"/>
                      <a:pt x="787" y="218"/>
                      <a:pt x="787" y="219"/>
                    </a:cubicBezTo>
                    <a:cubicBezTo>
                      <a:pt x="788" y="221"/>
                      <a:pt x="789" y="223"/>
                      <a:pt x="791" y="226"/>
                    </a:cubicBezTo>
                    <a:cubicBezTo>
                      <a:pt x="793" y="227"/>
                      <a:pt x="790" y="222"/>
                      <a:pt x="793" y="224"/>
                    </a:cubicBezTo>
                    <a:cubicBezTo>
                      <a:pt x="792" y="220"/>
                      <a:pt x="793" y="220"/>
                      <a:pt x="795" y="221"/>
                    </a:cubicBezTo>
                    <a:cubicBezTo>
                      <a:pt x="798" y="227"/>
                      <a:pt x="796" y="231"/>
                      <a:pt x="795" y="230"/>
                    </a:cubicBezTo>
                    <a:cubicBezTo>
                      <a:pt x="795" y="231"/>
                      <a:pt x="796" y="233"/>
                      <a:pt x="796" y="234"/>
                    </a:cubicBezTo>
                    <a:cubicBezTo>
                      <a:pt x="793" y="231"/>
                      <a:pt x="796" y="239"/>
                      <a:pt x="792" y="235"/>
                    </a:cubicBezTo>
                    <a:cubicBezTo>
                      <a:pt x="794" y="238"/>
                      <a:pt x="793" y="237"/>
                      <a:pt x="792" y="236"/>
                    </a:cubicBezTo>
                    <a:cubicBezTo>
                      <a:pt x="794" y="240"/>
                      <a:pt x="794" y="243"/>
                      <a:pt x="797" y="248"/>
                    </a:cubicBezTo>
                    <a:cubicBezTo>
                      <a:pt x="797" y="246"/>
                      <a:pt x="797" y="245"/>
                      <a:pt x="799" y="248"/>
                    </a:cubicBezTo>
                    <a:cubicBezTo>
                      <a:pt x="799" y="247"/>
                      <a:pt x="798" y="246"/>
                      <a:pt x="798" y="245"/>
                    </a:cubicBezTo>
                    <a:cubicBezTo>
                      <a:pt x="798" y="244"/>
                      <a:pt x="799" y="247"/>
                      <a:pt x="800" y="247"/>
                    </a:cubicBezTo>
                    <a:cubicBezTo>
                      <a:pt x="800" y="246"/>
                      <a:pt x="799" y="246"/>
                      <a:pt x="798" y="244"/>
                    </a:cubicBezTo>
                    <a:cubicBezTo>
                      <a:pt x="799" y="244"/>
                      <a:pt x="800" y="246"/>
                      <a:pt x="800" y="246"/>
                    </a:cubicBezTo>
                    <a:cubicBezTo>
                      <a:pt x="802" y="250"/>
                      <a:pt x="800" y="249"/>
                      <a:pt x="801" y="252"/>
                    </a:cubicBezTo>
                    <a:cubicBezTo>
                      <a:pt x="799" y="250"/>
                      <a:pt x="800" y="252"/>
                      <a:pt x="799" y="251"/>
                    </a:cubicBezTo>
                    <a:cubicBezTo>
                      <a:pt x="800" y="252"/>
                      <a:pt x="801" y="254"/>
                      <a:pt x="802" y="256"/>
                    </a:cubicBezTo>
                    <a:cubicBezTo>
                      <a:pt x="800" y="254"/>
                      <a:pt x="800" y="256"/>
                      <a:pt x="799" y="255"/>
                    </a:cubicBezTo>
                    <a:cubicBezTo>
                      <a:pt x="799" y="256"/>
                      <a:pt x="800" y="257"/>
                      <a:pt x="800" y="258"/>
                    </a:cubicBezTo>
                    <a:cubicBezTo>
                      <a:pt x="798" y="257"/>
                      <a:pt x="797" y="261"/>
                      <a:pt x="794" y="257"/>
                    </a:cubicBezTo>
                    <a:cubicBezTo>
                      <a:pt x="794" y="258"/>
                      <a:pt x="795" y="260"/>
                      <a:pt x="794" y="260"/>
                    </a:cubicBezTo>
                    <a:cubicBezTo>
                      <a:pt x="792" y="255"/>
                      <a:pt x="791" y="256"/>
                      <a:pt x="790" y="256"/>
                    </a:cubicBezTo>
                    <a:cubicBezTo>
                      <a:pt x="792" y="259"/>
                      <a:pt x="794" y="261"/>
                      <a:pt x="795" y="265"/>
                    </a:cubicBezTo>
                    <a:cubicBezTo>
                      <a:pt x="793" y="262"/>
                      <a:pt x="795" y="266"/>
                      <a:pt x="793" y="262"/>
                    </a:cubicBezTo>
                    <a:cubicBezTo>
                      <a:pt x="792" y="267"/>
                      <a:pt x="790" y="268"/>
                      <a:pt x="787" y="266"/>
                    </a:cubicBezTo>
                    <a:cubicBezTo>
                      <a:pt x="786" y="263"/>
                      <a:pt x="784" y="260"/>
                      <a:pt x="784" y="259"/>
                    </a:cubicBezTo>
                    <a:cubicBezTo>
                      <a:pt x="784" y="258"/>
                      <a:pt x="783" y="258"/>
                      <a:pt x="783" y="257"/>
                    </a:cubicBezTo>
                    <a:cubicBezTo>
                      <a:pt x="783" y="257"/>
                      <a:pt x="783" y="258"/>
                      <a:pt x="784" y="259"/>
                    </a:cubicBezTo>
                    <a:cubicBezTo>
                      <a:pt x="783" y="258"/>
                      <a:pt x="782" y="256"/>
                      <a:pt x="782" y="255"/>
                    </a:cubicBezTo>
                    <a:close/>
                    <a:moveTo>
                      <a:pt x="340" y="50"/>
                    </a:moveTo>
                    <a:cubicBezTo>
                      <a:pt x="338" y="51"/>
                      <a:pt x="336" y="51"/>
                      <a:pt x="336" y="51"/>
                    </a:cubicBezTo>
                    <a:cubicBezTo>
                      <a:pt x="338" y="51"/>
                      <a:pt x="340" y="51"/>
                      <a:pt x="340" y="50"/>
                    </a:cubicBezTo>
                    <a:close/>
                    <a:moveTo>
                      <a:pt x="236" y="74"/>
                    </a:moveTo>
                    <a:cubicBezTo>
                      <a:pt x="236" y="74"/>
                      <a:pt x="235" y="75"/>
                      <a:pt x="235" y="74"/>
                    </a:cubicBezTo>
                    <a:cubicBezTo>
                      <a:pt x="234" y="75"/>
                      <a:pt x="233" y="75"/>
                      <a:pt x="233" y="76"/>
                    </a:cubicBezTo>
                    <a:cubicBezTo>
                      <a:pt x="236" y="75"/>
                      <a:pt x="230" y="77"/>
                      <a:pt x="232" y="77"/>
                    </a:cubicBezTo>
                    <a:cubicBezTo>
                      <a:pt x="234" y="76"/>
                      <a:pt x="235" y="75"/>
                      <a:pt x="236" y="74"/>
                    </a:cubicBezTo>
                    <a:close/>
                    <a:moveTo>
                      <a:pt x="231" y="76"/>
                    </a:moveTo>
                    <a:cubicBezTo>
                      <a:pt x="232" y="75"/>
                      <a:pt x="233" y="76"/>
                      <a:pt x="234" y="74"/>
                    </a:cubicBezTo>
                    <a:cubicBezTo>
                      <a:pt x="234" y="75"/>
                      <a:pt x="236" y="72"/>
                      <a:pt x="237" y="71"/>
                    </a:cubicBezTo>
                    <a:cubicBezTo>
                      <a:pt x="233" y="73"/>
                      <a:pt x="233" y="74"/>
                      <a:pt x="231" y="76"/>
                    </a:cubicBezTo>
                    <a:close/>
                    <a:moveTo>
                      <a:pt x="162" y="116"/>
                    </a:moveTo>
                    <a:cubicBezTo>
                      <a:pt x="164" y="115"/>
                      <a:pt x="164" y="115"/>
                      <a:pt x="164" y="115"/>
                    </a:cubicBezTo>
                    <a:cubicBezTo>
                      <a:pt x="162" y="115"/>
                      <a:pt x="165" y="114"/>
                      <a:pt x="167" y="112"/>
                    </a:cubicBezTo>
                    <a:cubicBezTo>
                      <a:pt x="165" y="113"/>
                      <a:pt x="164" y="114"/>
                      <a:pt x="164" y="114"/>
                    </a:cubicBezTo>
                    <a:cubicBezTo>
                      <a:pt x="167" y="111"/>
                      <a:pt x="164" y="113"/>
                      <a:pt x="165" y="111"/>
                    </a:cubicBezTo>
                    <a:cubicBezTo>
                      <a:pt x="164" y="112"/>
                      <a:pt x="162" y="113"/>
                      <a:pt x="162" y="114"/>
                    </a:cubicBezTo>
                    <a:cubicBezTo>
                      <a:pt x="168" y="110"/>
                      <a:pt x="160" y="115"/>
                      <a:pt x="162" y="114"/>
                    </a:cubicBezTo>
                    <a:cubicBezTo>
                      <a:pt x="166" y="112"/>
                      <a:pt x="161" y="116"/>
                      <a:pt x="162" y="116"/>
                    </a:cubicBezTo>
                    <a:close/>
                    <a:moveTo>
                      <a:pt x="132" y="113"/>
                    </a:moveTo>
                    <a:cubicBezTo>
                      <a:pt x="134" y="112"/>
                      <a:pt x="135" y="111"/>
                      <a:pt x="134" y="111"/>
                    </a:cubicBezTo>
                    <a:cubicBezTo>
                      <a:pt x="132" y="113"/>
                      <a:pt x="132" y="113"/>
                      <a:pt x="132" y="113"/>
                    </a:cubicBezTo>
                    <a:close/>
                    <a:moveTo>
                      <a:pt x="788" y="254"/>
                    </a:moveTo>
                    <a:cubicBezTo>
                      <a:pt x="788" y="256"/>
                      <a:pt x="790" y="259"/>
                      <a:pt x="791" y="260"/>
                    </a:cubicBezTo>
                    <a:cubicBezTo>
                      <a:pt x="790" y="258"/>
                      <a:pt x="789" y="255"/>
                      <a:pt x="788" y="254"/>
                    </a:cubicBezTo>
                    <a:close/>
                    <a:moveTo>
                      <a:pt x="792" y="242"/>
                    </a:moveTo>
                    <a:cubicBezTo>
                      <a:pt x="793" y="245"/>
                      <a:pt x="794" y="247"/>
                      <a:pt x="796" y="250"/>
                    </a:cubicBezTo>
                    <a:cubicBezTo>
                      <a:pt x="797" y="249"/>
                      <a:pt x="792" y="240"/>
                      <a:pt x="790" y="237"/>
                    </a:cubicBezTo>
                    <a:cubicBezTo>
                      <a:pt x="790" y="239"/>
                      <a:pt x="794" y="244"/>
                      <a:pt x="795" y="246"/>
                    </a:cubicBezTo>
                    <a:cubicBezTo>
                      <a:pt x="794" y="246"/>
                      <a:pt x="793" y="243"/>
                      <a:pt x="792" y="242"/>
                    </a:cubicBezTo>
                    <a:close/>
                    <a:moveTo>
                      <a:pt x="787" y="245"/>
                    </a:moveTo>
                    <a:cubicBezTo>
                      <a:pt x="787" y="245"/>
                      <a:pt x="787" y="247"/>
                      <a:pt x="786" y="246"/>
                    </a:cubicBezTo>
                    <a:cubicBezTo>
                      <a:pt x="788" y="248"/>
                      <a:pt x="789" y="252"/>
                      <a:pt x="790" y="253"/>
                    </a:cubicBezTo>
                    <a:cubicBezTo>
                      <a:pt x="789" y="250"/>
                      <a:pt x="788" y="247"/>
                      <a:pt x="787" y="245"/>
                    </a:cubicBezTo>
                    <a:close/>
                    <a:moveTo>
                      <a:pt x="779" y="256"/>
                    </a:moveTo>
                    <a:cubicBezTo>
                      <a:pt x="779" y="256"/>
                      <a:pt x="776" y="252"/>
                      <a:pt x="777" y="255"/>
                    </a:cubicBezTo>
                    <a:cubicBezTo>
                      <a:pt x="778" y="255"/>
                      <a:pt x="778" y="255"/>
                      <a:pt x="779" y="257"/>
                    </a:cubicBezTo>
                    <a:cubicBezTo>
                      <a:pt x="779" y="258"/>
                      <a:pt x="779" y="258"/>
                      <a:pt x="779" y="258"/>
                    </a:cubicBezTo>
                    <a:cubicBezTo>
                      <a:pt x="780" y="258"/>
                      <a:pt x="780" y="258"/>
                      <a:pt x="779" y="256"/>
                    </a:cubicBezTo>
                    <a:close/>
                    <a:moveTo>
                      <a:pt x="785" y="244"/>
                    </a:moveTo>
                    <a:cubicBezTo>
                      <a:pt x="787" y="249"/>
                      <a:pt x="783" y="241"/>
                      <a:pt x="784" y="244"/>
                    </a:cubicBezTo>
                    <a:cubicBezTo>
                      <a:pt x="786" y="246"/>
                      <a:pt x="784" y="246"/>
                      <a:pt x="785" y="247"/>
                    </a:cubicBezTo>
                    <a:cubicBezTo>
                      <a:pt x="785" y="246"/>
                      <a:pt x="787" y="249"/>
                      <a:pt x="787" y="249"/>
                    </a:cubicBezTo>
                    <a:cubicBezTo>
                      <a:pt x="786" y="247"/>
                      <a:pt x="786" y="245"/>
                      <a:pt x="785" y="244"/>
                    </a:cubicBezTo>
                    <a:close/>
                    <a:moveTo>
                      <a:pt x="789" y="230"/>
                    </a:moveTo>
                    <a:cubicBezTo>
                      <a:pt x="790" y="231"/>
                      <a:pt x="791" y="232"/>
                      <a:pt x="792" y="233"/>
                    </a:cubicBezTo>
                    <a:cubicBezTo>
                      <a:pt x="790" y="230"/>
                      <a:pt x="789" y="228"/>
                      <a:pt x="790" y="229"/>
                    </a:cubicBezTo>
                    <a:cubicBezTo>
                      <a:pt x="788" y="225"/>
                      <a:pt x="789" y="224"/>
                      <a:pt x="787" y="222"/>
                    </a:cubicBezTo>
                    <a:cubicBezTo>
                      <a:pt x="787" y="222"/>
                      <a:pt x="787" y="224"/>
                      <a:pt x="786" y="224"/>
                    </a:cubicBezTo>
                    <a:cubicBezTo>
                      <a:pt x="788" y="225"/>
                      <a:pt x="788" y="226"/>
                      <a:pt x="789" y="227"/>
                    </a:cubicBezTo>
                    <a:cubicBezTo>
                      <a:pt x="789" y="228"/>
                      <a:pt x="789" y="229"/>
                      <a:pt x="789" y="229"/>
                    </a:cubicBezTo>
                    <a:cubicBezTo>
                      <a:pt x="788" y="226"/>
                      <a:pt x="787" y="226"/>
                      <a:pt x="785" y="224"/>
                    </a:cubicBezTo>
                    <a:cubicBezTo>
                      <a:pt x="787" y="227"/>
                      <a:pt x="786" y="227"/>
                      <a:pt x="785" y="226"/>
                    </a:cubicBezTo>
                    <a:cubicBezTo>
                      <a:pt x="787" y="230"/>
                      <a:pt x="786" y="228"/>
                      <a:pt x="787" y="231"/>
                    </a:cubicBezTo>
                    <a:cubicBezTo>
                      <a:pt x="788" y="231"/>
                      <a:pt x="789" y="234"/>
                      <a:pt x="790" y="235"/>
                    </a:cubicBezTo>
                    <a:cubicBezTo>
                      <a:pt x="790" y="235"/>
                      <a:pt x="792" y="237"/>
                      <a:pt x="791" y="235"/>
                    </a:cubicBezTo>
                    <a:cubicBezTo>
                      <a:pt x="790" y="235"/>
                      <a:pt x="790" y="233"/>
                      <a:pt x="789" y="232"/>
                    </a:cubicBezTo>
                    <a:cubicBezTo>
                      <a:pt x="789" y="232"/>
                      <a:pt x="790" y="235"/>
                      <a:pt x="789" y="233"/>
                    </a:cubicBezTo>
                    <a:cubicBezTo>
                      <a:pt x="789" y="233"/>
                      <a:pt x="787" y="230"/>
                      <a:pt x="788" y="230"/>
                    </a:cubicBezTo>
                    <a:cubicBezTo>
                      <a:pt x="789" y="232"/>
                      <a:pt x="790" y="234"/>
                      <a:pt x="792" y="235"/>
                    </a:cubicBezTo>
                    <a:cubicBezTo>
                      <a:pt x="791" y="234"/>
                      <a:pt x="789" y="231"/>
                      <a:pt x="789" y="230"/>
                    </a:cubicBezTo>
                    <a:close/>
                    <a:moveTo>
                      <a:pt x="788" y="235"/>
                    </a:moveTo>
                    <a:cubicBezTo>
                      <a:pt x="788" y="233"/>
                      <a:pt x="786" y="229"/>
                      <a:pt x="785" y="229"/>
                    </a:cubicBezTo>
                    <a:cubicBezTo>
                      <a:pt x="787" y="231"/>
                      <a:pt x="787" y="234"/>
                      <a:pt x="788" y="235"/>
                    </a:cubicBezTo>
                    <a:close/>
                    <a:moveTo>
                      <a:pt x="756" y="236"/>
                    </a:moveTo>
                    <a:cubicBezTo>
                      <a:pt x="755" y="236"/>
                      <a:pt x="757" y="239"/>
                      <a:pt x="758" y="240"/>
                    </a:cubicBezTo>
                    <a:cubicBezTo>
                      <a:pt x="760" y="241"/>
                      <a:pt x="759" y="242"/>
                      <a:pt x="760" y="244"/>
                    </a:cubicBezTo>
                    <a:cubicBezTo>
                      <a:pt x="760" y="243"/>
                      <a:pt x="762" y="245"/>
                      <a:pt x="761" y="242"/>
                    </a:cubicBezTo>
                    <a:cubicBezTo>
                      <a:pt x="759" y="241"/>
                      <a:pt x="759" y="241"/>
                      <a:pt x="756" y="236"/>
                    </a:cubicBezTo>
                    <a:close/>
                    <a:moveTo>
                      <a:pt x="780" y="220"/>
                    </a:moveTo>
                    <a:cubicBezTo>
                      <a:pt x="781" y="222"/>
                      <a:pt x="781" y="223"/>
                      <a:pt x="782" y="225"/>
                    </a:cubicBezTo>
                    <a:cubicBezTo>
                      <a:pt x="783" y="226"/>
                      <a:pt x="784" y="227"/>
                      <a:pt x="785" y="228"/>
                    </a:cubicBezTo>
                    <a:cubicBezTo>
                      <a:pt x="783" y="225"/>
                      <a:pt x="782" y="222"/>
                      <a:pt x="780" y="220"/>
                    </a:cubicBezTo>
                    <a:close/>
                    <a:moveTo>
                      <a:pt x="787" y="219"/>
                    </a:moveTo>
                    <a:cubicBezTo>
                      <a:pt x="786" y="219"/>
                      <a:pt x="786" y="220"/>
                      <a:pt x="787" y="221"/>
                    </a:cubicBezTo>
                    <a:cubicBezTo>
                      <a:pt x="787" y="221"/>
                      <a:pt x="789" y="225"/>
                      <a:pt x="789" y="223"/>
                    </a:cubicBezTo>
                    <a:cubicBezTo>
                      <a:pt x="787" y="221"/>
                      <a:pt x="787" y="220"/>
                      <a:pt x="787" y="219"/>
                    </a:cubicBezTo>
                    <a:close/>
                    <a:moveTo>
                      <a:pt x="781" y="226"/>
                    </a:moveTo>
                    <a:cubicBezTo>
                      <a:pt x="781" y="227"/>
                      <a:pt x="780" y="223"/>
                      <a:pt x="779" y="224"/>
                    </a:cubicBezTo>
                    <a:cubicBezTo>
                      <a:pt x="780" y="224"/>
                      <a:pt x="780" y="225"/>
                      <a:pt x="779" y="225"/>
                    </a:cubicBezTo>
                    <a:cubicBezTo>
                      <a:pt x="781" y="228"/>
                      <a:pt x="783" y="228"/>
                      <a:pt x="781" y="226"/>
                    </a:cubicBezTo>
                    <a:close/>
                    <a:moveTo>
                      <a:pt x="760" y="233"/>
                    </a:moveTo>
                    <a:cubicBezTo>
                      <a:pt x="761" y="237"/>
                      <a:pt x="756" y="230"/>
                      <a:pt x="756" y="233"/>
                    </a:cubicBezTo>
                    <a:cubicBezTo>
                      <a:pt x="758" y="234"/>
                      <a:pt x="760" y="235"/>
                      <a:pt x="762" y="237"/>
                    </a:cubicBezTo>
                    <a:cubicBezTo>
                      <a:pt x="761" y="235"/>
                      <a:pt x="761" y="233"/>
                      <a:pt x="760" y="233"/>
                    </a:cubicBezTo>
                    <a:close/>
                    <a:moveTo>
                      <a:pt x="754" y="232"/>
                    </a:moveTo>
                    <a:cubicBezTo>
                      <a:pt x="755" y="231"/>
                      <a:pt x="756" y="235"/>
                      <a:pt x="757" y="236"/>
                    </a:cubicBezTo>
                    <a:cubicBezTo>
                      <a:pt x="757" y="234"/>
                      <a:pt x="753" y="229"/>
                      <a:pt x="754" y="232"/>
                    </a:cubicBezTo>
                    <a:close/>
                    <a:moveTo>
                      <a:pt x="747" y="236"/>
                    </a:moveTo>
                    <a:cubicBezTo>
                      <a:pt x="746" y="236"/>
                      <a:pt x="748" y="238"/>
                      <a:pt x="748" y="239"/>
                    </a:cubicBezTo>
                    <a:cubicBezTo>
                      <a:pt x="749" y="239"/>
                      <a:pt x="749" y="240"/>
                      <a:pt x="749" y="239"/>
                    </a:cubicBezTo>
                    <a:cubicBezTo>
                      <a:pt x="748" y="239"/>
                      <a:pt x="748" y="237"/>
                      <a:pt x="747" y="236"/>
                    </a:cubicBezTo>
                    <a:close/>
                    <a:moveTo>
                      <a:pt x="753" y="170"/>
                    </a:moveTo>
                    <a:cubicBezTo>
                      <a:pt x="752" y="170"/>
                      <a:pt x="752" y="170"/>
                      <a:pt x="753" y="172"/>
                    </a:cubicBezTo>
                    <a:cubicBezTo>
                      <a:pt x="754" y="172"/>
                      <a:pt x="755" y="172"/>
                      <a:pt x="756" y="173"/>
                    </a:cubicBezTo>
                    <a:cubicBezTo>
                      <a:pt x="754" y="172"/>
                      <a:pt x="753" y="171"/>
                      <a:pt x="753" y="170"/>
                    </a:cubicBezTo>
                    <a:close/>
                    <a:moveTo>
                      <a:pt x="747" y="163"/>
                    </a:moveTo>
                    <a:cubicBezTo>
                      <a:pt x="746" y="162"/>
                      <a:pt x="745" y="163"/>
                      <a:pt x="746" y="165"/>
                    </a:cubicBezTo>
                    <a:cubicBezTo>
                      <a:pt x="746" y="164"/>
                      <a:pt x="749" y="168"/>
                      <a:pt x="749" y="167"/>
                    </a:cubicBezTo>
                    <a:cubicBezTo>
                      <a:pt x="746" y="163"/>
                      <a:pt x="748" y="165"/>
                      <a:pt x="747" y="163"/>
                    </a:cubicBezTo>
                    <a:close/>
                    <a:moveTo>
                      <a:pt x="726" y="156"/>
                    </a:moveTo>
                    <a:cubicBezTo>
                      <a:pt x="725" y="156"/>
                      <a:pt x="728" y="159"/>
                      <a:pt x="729" y="160"/>
                    </a:cubicBezTo>
                    <a:cubicBezTo>
                      <a:pt x="730" y="160"/>
                      <a:pt x="728" y="158"/>
                      <a:pt x="726" y="156"/>
                    </a:cubicBezTo>
                    <a:close/>
                    <a:moveTo>
                      <a:pt x="723" y="152"/>
                    </a:moveTo>
                    <a:cubicBezTo>
                      <a:pt x="722" y="152"/>
                      <a:pt x="721" y="151"/>
                      <a:pt x="721" y="150"/>
                    </a:cubicBezTo>
                    <a:cubicBezTo>
                      <a:pt x="720" y="150"/>
                      <a:pt x="720" y="151"/>
                      <a:pt x="721" y="152"/>
                    </a:cubicBezTo>
                    <a:cubicBezTo>
                      <a:pt x="722" y="151"/>
                      <a:pt x="725" y="155"/>
                      <a:pt x="724" y="153"/>
                    </a:cubicBezTo>
                    <a:cubicBezTo>
                      <a:pt x="723" y="153"/>
                      <a:pt x="723" y="153"/>
                      <a:pt x="723" y="152"/>
                    </a:cubicBezTo>
                    <a:close/>
                    <a:moveTo>
                      <a:pt x="726" y="146"/>
                    </a:moveTo>
                    <a:cubicBezTo>
                      <a:pt x="727" y="147"/>
                      <a:pt x="726" y="147"/>
                      <a:pt x="728" y="149"/>
                    </a:cubicBezTo>
                    <a:cubicBezTo>
                      <a:pt x="729" y="150"/>
                      <a:pt x="727" y="147"/>
                      <a:pt x="726" y="146"/>
                    </a:cubicBezTo>
                    <a:close/>
                    <a:moveTo>
                      <a:pt x="717" y="154"/>
                    </a:moveTo>
                    <a:cubicBezTo>
                      <a:pt x="718" y="156"/>
                      <a:pt x="715" y="152"/>
                      <a:pt x="714" y="152"/>
                    </a:cubicBezTo>
                    <a:cubicBezTo>
                      <a:pt x="714" y="153"/>
                      <a:pt x="716" y="154"/>
                      <a:pt x="717" y="156"/>
                    </a:cubicBezTo>
                    <a:cubicBezTo>
                      <a:pt x="718" y="156"/>
                      <a:pt x="718" y="155"/>
                      <a:pt x="717" y="154"/>
                    </a:cubicBezTo>
                    <a:close/>
                    <a:moveTo>
                      <a:pt x="723" y="138"/>
                    </a:moveTo>
                    <a:cubicBezTo>
                      <a:pt x="726" y="140"/>
                      <a:pt x="727" y="142"/>
                      <a:pt x="728" y="143"/>
                    </a:cubicBezTo>
                    <a:cubicBezTo>
                      <a:pt x="727" y="141"/>
                      <a:pt x="725" y="139"/>
                      <a:pt x="723" y="138"/>
                    </a:cubicBezTo>
                    <a:close/>
                    <a:moveTo>
                      <a:pt x="723" y="139"/>
                    </a:moveTo>
                    <a:cubicBezTo>
                      <a:pt x="723" y="138"/>
                      <a:pt x="722" y="137"/>
                      <a:pt x="721" y="137"/>
                    </a:cubicBezTo>
                    <a:cubicBezTo>
                      <a:pt x="720" y="136"/>
                      <a:pt x="720" y="136"/>
                      <a:pt x="720" y="137"/>
                    </a:cubicBezTo>
                    <a:cubicBezTo>
                      <a:pt x="721" y="139"/>
                      <a:pt x="722" y="140"/>
                      <a:pt x="723" y="141"/>
                    </a:cubicBezTo>
                    <a:cubicBezTo>
                      <a:pt x="722" y="139"/>
                      <a:pt x="720" y="138"/>
                      <a:pt x="721" y="137"/>
                    </a:cubicBezTo>
                    <a:cubicBezTo>
                      <a:pt x="723" y="139"/>
                      <a:pt x="724" y="140"/>
                      <a:pt x="725" y="140"/>
                    </a:cubicBezTo>
                    <a:cubicBezTo>
                      <a:pt x="724" y="139"/>
                      <a:pt x="724" y="139"/>
                      <a:pt x="723" y="139"/>
                    </a:cubicBezTo>
                    <a:close/>
                    <a:moveTo>
                      <a:pt x="722" y="140"/>
                    </a:moveTo>
                    <a:cubicBezTo>
                      <a:pt x="719" y="137"/>
                      <a:pt x="719" y="137"/>
                      <a:pt x="719" y="137"/>
                    </a:cubicBezTo>
                    <a:cubicBezTo>
                      <a:pt x="718" y="137"/>
                      <a:pt x="720" y="140"/>
                      <a:pt x="721" y="141"/>
                    </a:cubicBezTo>
                    <a:cubicBezTo>
                      <a:pt x="722" y="141"/>
                      <a:pt x="722" y="141"/>
                      <a:pt x="722" y="140"/>
                    </a:cubicBezTo>
                    <a:close/>
                    <a:moveTo>
                      <a:pt x="721" y="134"/>
                    </a:moveTo>
                    <a:cubicBezTo>
                      <a:pt x="720" y="134"/>
                      <a:pt x="719" y="134"/>
                      <a:pt x="719" y="134"/>
                    </a:cubicBezTo>
                    <a:cubicBezTo>
                      <a:pt x="723" y="138"/>
                      <a:pt x="724" y="137"/>
                      <a:pt x="721" y="134"/>
                    </a:cubicBezTo>
                    <a:close/>
                    <a:moveTo>
                      <a:pt x="714" y="136"/>
                    </a:moveTo>
                    <a:cubicBezTo>
                      <a:pt x="715" y="135"/>
                      <a:pt x="715" y="135"/>
                      <a:pt x="714" y="134"/>
                    </a:cubicBezTo>
                    <a:cubicBezTo>
                      <a:pt x="713" y="133"/>
                      <a:pt x="712" y="134"/>
                      <a:pt x="714" y="136"/>
                    </a:cubicBezTo>
                    <a:close/>
                    <a:moveTo>
                      <a:pt x="697" y="113"/>
                    </a:moveTo>
                    <a:cubicBezTo>
                      <a:pt x="698" y="114"/>
                      <a:pt x="698" y="113"/>
                      <a:pt x="697" y="113"/>
                    </a:cubicBezTo>
                    <a:cubicBezTo>
                      <a:pt x="696" y="113"/>
                      <a:pt x="694" y="110"/>
                      <a:pt x="693" y="110"/>
                    </a:cubicBezTo>
                    <a:cubicBezTo>
                      <a:pt x="695" y="112"/>
                      <a:pt x="698" y="116"/>
                      <a:pt x="700" y="117"/>
                    </a:cubicBezTo>
                    <a:cubicBezTo>
                      <a:pt x="699" y="116"/>
                      <a:pt x="696" y="113"/>
                      <a:pt x="697" y="113"/>
                    </a:cubicBezTo>
                    <a:close/>
                    <a:moveTo>
                      <a:pt x="662" y="153"/>
                    </a:moveTo>
                    <a:cubicBezTo>
                      <a:pt x="663" y="154"/>
                      <a:pt x="665" y="156"/>
                      <a:pt x="666" y="156"/>
                    </a:cubicBezTo>
                    <a:cubicBezTo>
                      <a:pt x="665" y="155"/>
                      <a:pt x="663" y="152"/>
                      <a:pt x="662" y="153"/>
                    </a:cubicBezTo>
                    <a:close/>
                    <a:moveTo>
                      <a:pt x="685" y="103"/>
                    </a:moveTo>
                    <a:cubicBezTo>
                      <a:pt x="687" y="104"/>
                      <a:pt x="686" y="104"/>
                      <a:pt x="687" y="105"/>
                    </a:cubicBezTo>
                    <a:cubicBezTo>
                      <a:pt x="688" y="106"/>
                      <a:pt x="689" y="106"/>
                      <a:pt x="689" y="106"/>
                    </a:cubicBezTo>
                    <a:cubicBezTo>
                      <a:pt x="688" y="105"/>
                      <a:pt x="687" y="103"/>
                      <a:pt x="685" y="103"/>
                    </a:cubicBezTo>
                    <a:close/>
                    <a:moveTo>
                      <a:pt x="599" y="49"/>
                    </a:moveTo>
                    <a:cubicBezTo>
                      <a:pt x="600" y="50"/>
                      <a:pt x="603" y="51"/>
                      <a:pt x="603" y="50"/>
                    </a:cubicBezTo>
                    <a:cubicBezTo>
                      <a:pt x="600" y="49"/>
                      <a:pt x="601" y="50"/>
                      <a:pt x="599" y="49"/>
                    </a:cubicBezTo>
                    <a:close/>
                    <a:moveTo>
                      <a:pt x="579" y="43"/>
                    </a:moveTo>
                    <a:cubicBezTo>
                      <a:pt x="579" y="42"/>
                      <a:pt x="584" y="44"/>
                      <a:pt x="581" y="43"/>
                    </a:cubicBezTo>
                    <a:cubicBezTo>
                      <a:pt x="581" y="43"/>
                      <a:pt x="576" y="41"/>
                      <a:pt x="579" y="43"/>
                    </a:cubicBezTo>
                    <a:close/>
                    <a:moveTo>
                      <a:pt x="568" y="37"/>
                    </a:moveTo>
                    <a:cubicBezTo>
                      <a:pt x="568" y="36"/>
                      <a:pt x="570" y="37"/>
                      <a:pt x="571" y="38"/>
                    </a:cubicBezTo>
                    <a:cubicBezTo>
                      <a:pt x="573" y="38"/>
                      <a:pt x="568" y="36"/>
                      <a:pt x="567" y="36"/>
                    </a:cubicBezTo>
                    <a:cubicBezTo>
                      <a:pt x="570" y="37"/>
                      <a:pt x="565" y="36"/>
                      <a:pt x="568" y="37"/>
                    </a:cubicBezTo>
                    <a:close/>
                    <a:moveTo>
                      <a:pt x="562" y="33"/>
                    </a:moveTo>
                    <a:cubicBezTo>
                      <a:pt x="563" y="34"/>
                      <a:pt x="563" y="33"/>
                      <a:pt x="565" y="33"/>
                    </a:cubicBezTo>
                    <a:cubicBezTo>
                      <a:pt x="567" y="35"/>
                      <a:pt x="567" y="35"/>
                      <a:pt x="567" y="35"/>
                    </a:cubicBezTo>
                    <a:cubicBezTo>
                      <a:pt x="570" y="35"/>
                      <a:pt x="558" y="30"/>
                      <a:pt x="562" y="33"/>
                    </a:cubicBezTo>
                    <a:close/>
                    <a:moveTo>
                      <a:pt x="533" y="22"/>
                    </a:moveTo>
                    <a:cubicBezTo>
                      <a:pt x="531" y="22"/>
                      <a:pt x="527" y="19"/>
                      <a:pt x="523" y="19"/>
                    </a:cubicBezTo>
                    <a:cubicBezTo>
                      <a:pt x="524" y="20"/>
                      <a:pt x="519" y="18"/>
                      <a:pt x="519" y="19"/>
                    </a:cubicBezTo>
                    <a:cubicBezTo>
                      <a:pt x="522" y="20"/>
                      <a:pt x="520" y="20"/>
                      <a:pt x="524" y="21"/>
                    </a:cubicBezTo>
                    <a:cubicBezTo>
                      <a:pt x="522" y="19"/>
                      <a:pt x="526" y="20"/>
                      <a:pt x="528" y="20"/>
                    </a:cubicBezTo>
                    <a:cubicBezTo>
                      <a:pt x="529" y="21"/>
                      <a:pt x="532" y="22"/>
                      <a:pt x="535" y="23"/>
                    </a:cubicBezTo>
                    <a:cubicBezTo>
                      <a:pt x="534" y="23"/>
                      <a:pt x="535" y="22"/>
                      <a:pt x="533" y="22"/>
                    </a:cubicBezTo>
                    <a:close/>
                    <a:moveTo>
                      <a:pt x="513" y="21"/>
                    </a:moveTo>
                    <a:cubicBezTo>
                      <a:pt x="515" y="21"/>
                      <a:pt x="520" y="24"/>
                      <a:pt x="520" y="23"/>
                    </a:cubicBezTo>
                    <a:cubicBezTo>
                      <a:pt x="516" y="22"/>
                      <a:pt x="514" y="21"/>
                      <a:pt x="513" y="21"/>
                    </a:cubicBezTo>
                    <a:close/>
                    <a:moveTo>
                      <a:pt x="499" y="13"/>
                    </a:moveTo>
                    <a:cubicBezTo>
                      <a:pt x="501" y="14"/>
                      <a:pt x="499" y="14"/>
                      <a:pt x="502" y="15"/>
                    </a:cubicBezTo>
                    <a:cubicBezTo>
                      <a:pt x="501" y="14"/>
                      <a:pt x="504" y="14"/>
                      <a:pt x="502" y="14"/>
                    </a:cubicBezTo>
                    <a:cubicBezTo>
                      <a:pt x="502" y="14"/>
                      <a:pt x="499" y="13"/>
                      <a:pt x="499" y="13"/>
                    </a:cubicBezTo>
                    <a:close/>
                    <a:moveTo>
                      <a:pt x="497" y="13"/>
                    </a:moveTo>
                    <a:cubicBezTo>
                      <a:pt x="502" y="15"/>
                      <a:pt x="497" y="14"/>
                      <a:pt x="497" y="15"/>
                    </a:cubicBezTo>
                    <a:cubicBezTo>
                      <a:pt x="499" y="15"/>
                      <a:pt x="500" y="16"/>
                      <a:pt x="501" y="16"/>
                    </a:cubicBezTo>
                    <a:cubicBezTo>
                      <a:pt x="500" y="15"/>
                      <a:pt x="499" y="13"/>
                      <a:pt x="497" y="13"/>
                    </a:cubicBezTo>
                    <a:close/>
                    <a:moveTo>
                      <a:pt x="494" y="15"/>
                    </a:moveTo>
                    <a:cubicBezTo>
                      <a:pt x="494" y="14"/>
                      <a:pt x="496" y="15"/>
                      <a:pt x="496" y="14"/>
                    </a:cubicBezTo>
                    <a:cubicBezTo>
                      <a:pt x="492" y="13"/>
                      <a:pt x="493" y="14"/>
                      <a:pt x="494" y="15"/>
                    </a:cubicBezTo>
                    <a:close/>
                    <a:moveTo>
                      <a:pt x="441" y="7"/>
                    </a:moveTo>
                    <a:cubicBezTo>
                      <a:pt x="441" y="7"/>
                      <a:pt x="443" y="7"/>
                      <a:pt x="445" y="7"/>
                    </a:cubicBezTo>
                    <a:cubicBezTo>
                      <a:pt x="444" y="7"/>
                      <a:pt x="445" y="7"/>
                      <a:pt x="444" y="7"/>
                    </a:cubicBezTo>
                    <a:cubicBezTo>
                      <a:pt x="444" y="7"/>
                      <a:pt x="439" y="7"/>
                      <a:pt x="441" y="7"/>
                    </a:cubicBezTo>
                    <a:close/>
                    <a:moveTo>
                      <a:pt x="436" y="6"/>
                    </a:moveTo>
                    <a:cubicBezTo>
                      <a:pt x="433" y="6"/>
                      <a:pt x="434" y="5"/>
                      <a:pt x="431" y="6"/>
                    </a:cubicBezTo>
                    <a:cubicBezTo>
                      <a:pt x="431" y="6"/>
                      <a:pt x="433" y="6"/>
                      <a:pt x="432" y="7"/>
                    </a:cubicBezTo>
                    <a:cubicBezTo>
                      <a:pt x="434" y="7"/>
                      <a:pt x="436" y="8"/>
                      <a:pt x="437" y="7"/>
                    </a:cubicBezTo>
                    <a:cubicBezTo>
                      <a:pt x="432" y="7"/>
                      <a:pt x="433" y="6"/>
                      <a:pt x="436" y="6"/>
                    </a:cubicBezTo>
                    <a:close/>
                    <a:moveTo>
                      <a:pt x="424" y="8"/>
                    </a:moveTo>
                    <a:cubicBezTo>
                      <a:pt x="420" y="7"/>
                      <a:pt x="426" y="6"/>
                      <a:pt x="421" y="7"/>
                    </a:cubicBezTo>
                    <a:cubicBezTo>
                      <a:pt x="423" y="7"/>
                      <a:pt x="420" y="8"/>
                      <a:pt x="424" y="8"/>
                    </a:cubicBezTo>
                    <a:close/>
                    <a:moveTo>
                      <a:pt x="415" y="4"/>
                    </a:moveTo>
                    <a:cubicBezTo>
                      <a:pt x="415" y="4"/>
                      <a:pt x="414" y="4"/>
                      <a:pt x="413" y="4"/>
                    </a:cubicBezTo>
                    <a:cubicBezTo>
                      <a:pt x="415" y="4"/>
                      <a:pt x="417" y="5"/>
                      <a:pt x="420" y="5"/>
                    </a:cubicBezTo>
                    <a:cubicBezTo>
                      <a:pt x="420" y="4"/>
                      <a:pt x="417" y="4"/>
                      <a:pt x="415" y="4"/>
                    </a:cubicBezTo>
                    <a:close/>
                    <a:moveTo>
                      <a:pt x="417" y="5"/>
                    </a:moveTo>
                    <a:cubicBezTo>
                      <a:pt x="417" y="6"/>
                      <a:pt x="414" y="6"/>
                      <a:pt x="412" y="5"/>
                    </a:cubicBezTo>
                    <a:cubicBezTo>
                      <a:pt x="412" y="6"/>
                      <a:pt x="415" y="6"/>
                      <a:pt x="416" y="7"/>
                    </a:cubicBezTo>
                    <a:cubicBezTo>
                      <a:pt x="416" y="7"/>
                      <a:pt x="417" y="7"/>
                      <a:pt x="418" y="7"/>
                    </a:cubicBezTo>
                    <a:cubicBezTo>
                      <a:pt x="413" y="6"/>
                      <a:pt x="418" y="6"/>
                      <a:pt x="419" y="6"/>
                    </a:cubicBezTo>
                    <a:cubicBezTo>
                      <a:pt x="419" y="6"/>
                      <a:pt x="419" y="5"/>
                      <a:pt x="417" y="5"/>
                    </a:cubicBezTo>
                    <a:close/>
                    <a:moveTo>
                      <a:pt x="412" y="4"/>
                    </a:moveTo>
                    <a:cubicBezTo>
                      <a:pt x="409" y="4"/>
                      <a:pt x="409" y="5"/>
                      <a:pt x="410" y="5"/>
                    </a:cubicBezTo>
                    <a:cubicBezTo>
                      <a:pt x="409" y="4"/>
                      <a:pt x="414" y="5"/>
                      <a:pt x="413" y="5"/>
                    </a:cubicBezTo>
                    <a:cubicBezTo>
                      <a:pt x="410" y="4"/>
                      <a:pt x="413" y="4"/>
                      <a:pt x="412" y="4"/>
                    </a:cubicBezTo>
                    <a:close/>
                    <a:moveTo>
                      <a:pt x="409" y="5"/>
                    </a:moveTo>
                    <a:cubicBezTo>
                      <a:pt x="405" y="5"/>
                      <a:pt x="405" y="5"/>
                      <a:pt x="405" y="5"/>
                    </a:cubicBezTo>
                    <a:cubicBezTo>
                      <a:pt x="404" y="6"/>
                      <a:pt x="408" y="6"/>
                      <a:pt x="407" y="7"/>
                    </a:cubicBezTo>
                    <a:cubicBezTo>
                      <a:pt x="409" y="7"/>
                      <a:pt x="409" y="7"/>
                      <a:pt x="412" y="8"/>
                    </a:cubicBezTo>
                    <a:cubicBezTo>
                      <a:pt x="411" y="7"/>
                      <a:pt x="404" y="6"/>
                      <a:pt x="409" y="5"/>
                    </a:cubicBezTo>
                    <a:close/>
                    <a:moveTo>
                      <a:pt x="391" y="7"/>
                    </a:moveTo>
                    <a:cubicBezTo>
                      <a:pt x="393" y="7"/>
                      <a:pt x="395" y="7"/>
                      <a:pt x="397" y="7"/>
                    </a:cubicBezTo>
                    <a:cubicBezTo>
                      <a:pt x="397" y="7"/>
                      <a:pt x="397" y="7"/>
                      <a:pt x="397" y="7"/>
                    </a:cubicBezTo>
                    <a:cubicBezTo>
                      <a:pt x="395" y="7"/>
                      <a:pt x="393" y="7"/>
                      <a:pt x="391" y="7"/>
                    </a:cubicBezTo>
                    <a:close/>
                    <a:moveTo>
                      <a:pt x="376" y="46"/>
                    </a:moveTo>
                    <a:cubicBezTo>
                      <a:pt x="376" y="47"/>
                      <a:pt x="379" y="47"/>
                      <a:pt x="380" y="47"/>
                    </a:cubicBezTo>
                    <a:cubicBezTo>
                      <a:pt x="378" y="47"/>
                      <a:pt x="378" y="46"/>
                      <a:pt x="376" y="46"/>
                    </a:cubicBezTo>
                    <a:close/>
                    <a:moveTo>
                      <a:pt x="354" y="47"/>
                    </a:moveTo>
                    <a:cubicBezTo>
                      <a:pt x="353" y="48"/>
                      <a:pt x="359" y="47"/>
                      <a:pt x="359" y="47"/>
                    </a:cubicBezTo>
                    <a:cubicBezTo>
                      <a:pt x="357" y="47"/>
                      <a:pt x="357" y="46"/>
                      <a:pt x="354" y="47"/>
                    </a:cubicBezTo>
                    <a:close/>
                    <a:moveTo>
                      <a:pt x="323" y="15"/>
                    </a:moveTo>
                    <a:cubicBezTo>
                      <a:pt x="323" y="16"/>
                      <a:pt x="322" y="16"/>
                      <a:pt x="324" y="16"/>
                    </a:cubicBezTo>
                    <a:cubicBezTo>
                      <a:pt x="326" y="16"/>
                      <a:pt x="326" y="15"/>
                      <a:pt x="323" y="15"/>
                    </a:cubicBezTo>
                    <a:close/>
                    <a:moveTo>
                      <a:pt x="325" y="47"/>
                    </a:moveTo>
                    <a:cubicBezTo>
                      <a:pt x="324" y="48"/>
                      <a:pt x="328" y="47"/>
                      <a:pt x="329" y="46"/>
                    </a:cubicBezTo>
                    <a:cubicBezTo>
                      <a:pt x="327" y="47"/>
                      <a:pt x="327" y="46"/>
                      <a:pt x="325" y="47"/>
                    </a:cubicBezTo>
                    <a:close/>
                    <a:moveTo>
                      <a:pt x="321" y="51"/>
                    </a:moveTo>
                    <a:cubicBezTo>
                      <a:pt x="324" y="50"/>
                      <a:pt x="323" y="50"/>
                      <a:pt x="321" y="51"/>
                    </a:cubicBezTo>
                    <a:cubicBezTo>
                      <a:pt x="323" y="51"/>
                      <a:pt x="325" y="50"/>
                      <a:pt x="327" y="50"/>
                    </a:cubicBezTo>
                    <a:cubicBezTo>
                      <a:pt x="328" y="50"/>
                      <a:pt x="328" y="49"/>
                      <a:pt x="328" y="49"/>
                    </a:cubicBezTo>
                    <a:cubicBezTo>
                      <a:pt x="325" y="50"/>
                      <a:pt x="321" y="49"/>
                      <a:pt x="321" y="51"/>
                    </a:cubicBezTo>
                    <a:close/>
                    <a:moveTo>
                      <a:pt x="316" y="18"/>
                    </a:moveTo>
                    <a:cubicBezTo>
                      <a:pt x="319" y="17"/>
                      <a:pt x="317" y="18"/>
                      <a:pt x="320" y="18"/>
                    </a:cubicBezTo>
                    <a:cubicBezTo>
                      <a:pt x="319" y="17"/>
                      <a:pt x="321" y="17"/>
                      <a:pt x="321" y="16"/>
                    </a:cubicBezTo>
                    <a:cubicBezTo>
                      <a:pt x="318" y="17"/>
                      <a:pt x="319" y="17"/>
                      <a:pt x="317" y="17"/>
                    </a:cubicBezTo>
                    <a:cubicBezTo>
                      <a:pt x="317" y="17"/>
                      <a:pt x="317" y="17"/>
                      <a:pt x="316" y="18"/>
                    </a:cubicBezTo>
                    <a:close/>
                    <a:moveTo>
                      <a:pt x="311" y="35"/>
                    </a:moveTo>
                    <a:cubicBezTo>
                      <a:pt x="312" y="34"/>
                      <a:pt x="316" y="34"/>
                      <a:pt x="315" y="34"/>
                    </a:cubicBezTo>
                    <a:cubicBezTo>
                      <a:pt x="314" y="34"/>
                      <a:pt x="308" y="35"/>
                      <a:pt x="311" y="35"/>
                    </a:cubicBezTo>
                    <a:close/>
                    <a:moveTo>
                      <a:pt x="314" y="49"/>
                    </a:moveTo>
                    <a:cubicBezTo>
                      <a:pt x="314" y="50"/>
                      <a:pt x="318" y="49"/>
                      <a:pt x="318" y="49"/>
                    </a:cubicBezTo>
                    <a:lnTo>
                      <a:pt x="314" y="49"/>
                    </a:lnTo>
                    <a:close/>
                    <a:moveTo>
                      <a:pt x="308" y="47"/>
                    </a:moveTo>
                    <a:cubicBezTo>
                      <a:pt x="308" y="48"/>
                      <a:pt x="314" y="46"/>
                      <a:pt x="315" y="46"/>
                    </a:cubicBezTo>
                    <a:cubicBezTo>
                      <a:pt x="315" y="46"/>
                      <a:pt x="315" y="45"/>
                      <a:pt x="316" y="45"/>
                    </a:cubicBezTo>
                    <a:cubicBezTo>
                      <a:pt x="313" y="46"/>
                      <a:pt x="309" y="47"/>
                      <a:pt x="308" y="47"/>
                    </a:cubicBezTo>
                    <a:close/>
                    <a:moveTo>
                      <a:pt x="302" y="21"/>
                    </a:moveTo>
                    <a:cubicBezTo>
                      <a:pt x="305" y="21"/>
                      <a:pt x="305" y="20"/>
                      <a:pt x="306" y="20"/>
                    </a:cubicBezTo>
                    <a:cubicBezTo>
                      <a:pt x="306" y="19"/>
                      <a:pt x="307" y="19"/>
                      <a:pt x="307" y="19"/>
                    </a:cubicBezTo>
                    <a:cubicBezTo>
                      <a:pt x="304" y="20"/>
                      <a:pt x="303" y="20"/>
                      <a:pt x="302" y="21"/>
                    </a:cubicBezTo>
                    <a:close/>
                    <a:moveTo>
                      <a:pt x="314" y="52"/>
                    </a:moveTo>
                    <a:cubicBezTo>
                      <a:pt x="313" y="52"/>
                      <a:pt x="311" y="53"/>
                      <a:pt x="311" y="53"/>
                    </a:cubicBezTo>
                    <a:cubicBezTo>
                      <a:pt x="314" y="52"/>
                      <a:pt x="313" y="53"/>
                      <a:pt x="315" y="52"/>
                    </a:cubicBezTo>
                    <a:cubicBezTo>
                      <a:pt x="315" y="52"/>
                      <a:pt x="315" y="52"/>
                      <a:pt x="314" y="52"/>
                    </a:cubicBezTo>
                    <a:close/>
                    <a:moveTo>
                      <a:pt x="309" y="42"/>
                    </a:moveTo>
                    <a:cubicBezTo>
                      <a:pt x="307" y="43"/>
                      <a:pt x="305" y="43"/>
                      <a:pt x="304" y="44"/>
                    </a:cubicBezTo>
                    <a:cubicBezTo>
                      <a:pt x="306" y="44"/>
                      <a:pt x="309" y="43"/>
                      <a:pt x="310" y="42"/>
                    </a:cubicBezTo>
                    <a:cubicBezTo>
                      <a:pt x="310" y="42"/>
                      <a:pt x="310" y="41"/>
                      <a:pt x="309" y="41"/>
                    </a:cubicBezTo>
                    <a:lnTo>
                      <a:pt x="309" y="42"/>
                    </a:lnTo>
                    <a:close/>
                    <a:moveTo>
                      <a:pt x="306" y="49"/>
                    </a:moveTo>
                    <a:cubicBezTo>
                      <a:pt x="308" y="49"/>
                      <a:pt x="309" y="49"/>
                      <a:pt x="310" y="49"/>
                    </a:cubicBezTo>
                    <a:cubicBezTo>
                      <a:pt x="310" y="48"/>
                      <a:pt x="310" y="48"/>
                      <a:pt x="311" y="48"/>
                    </a:cubicBezTo>
                    <a:cubicBezTo>
                      <a:pt x="311" y="48"/>
                      <a:pt x="311" y="48"/>
                      <a:pt x="311" y="48"/>
                    </a:cubicBezTo>
                    <a:cubicBezTo>
                      <a:pt x="308" y="49"/>
                      <a:pt x="307" y="48"/>
                      <a:pt x="306" y="49"/>
                    </a:cubicBezTo>
                    <a:close/>
                    <a:moveTo>
                      <a:pt x="306" y="51"/>
                    </a:moveTo>
                    <a:cubicBezTo>
                      <a:pt x="307" y="51"/>
                      <a:pt x="308" y="50"/>
                      <a:pt x="309" y="50"/>
                    </a:cubicBezTo>
                    <a:cubicBezTo>
                      <a:pt x="310" y="50"/>
                      <a:pt x="310" y="50"/>
                      <a:pt x="310" y="50"/>
                    </a:cubicBezTo>
                    <a:cubicBezTo>
                      <a:pt x="310" y="50"/>
                      <a:pt x="310" y="50"/>
                      <a:pt x="310" y="50"/>
                    </a:cubicBezTo>
                    <a:cubicBezTo>
                      <a:pt x="307" y="50"/>
                      <a:pt x="304" y="51"/>
                      <a:pt x="306" y="51"/>
                    </a:cubicBezTo>
                    <a:close/>
                    <a:moveTo>
                      <a:pt x="307" y="53"/>
                    </a:moveTo>
                    <a:cubicBezTo>
                      <a:pt x="309" y="53"/>
                      <a:pt x="306" y="54"/>
                      <a:pt x="306" y="54"/>
                    </a:cubicBezTo>
                    <a:cubicBezTo>
                      <a:pt x="309" y="54"/>
                      <a:pt x="310" y="53"/>
                      <a:pt x="311" y="52"/>
                    </a:cubicBezTo>
                    <a:cubicBezTo>
                      <a:pt x="310" y="52"/>
                      <a:pt x="308" y="53"/>
                      <a:pt x="307" y="53"/>
                    </a:cubicBezTo>
                    <a:close/>
                    <a:moveTo>
                      <a:pt x="308" y="54"/>
                    </a:moveTo>
                    <a:cubicBezTo>
                      <a:pt x="305" y="55"/>
                      <a:pt x="306" y="55"/>
                      <a:pt x="305" y="56"/>
                    </a:cubicBezTo>
                    <a:cubicBezTo>
                      <a:pt x="308" y="55"/>
                      <a:pt x="309" y="56"/>
                      <a:pt x="310" y="55"/>
                    </a:cubicBezTo>
                    <a:cubicBezTo>
                      <a:pt x="308" y="55"/>
                      <a:pt x="308" y="55"/>
                      <a:pt x="308" y="54"/>
                    </a:cubicBezTo>
                    <a:close/>
                    <a:moveTo>
                      <a:pt x="302" y="38"/>
                    </a:moveTo>
                    <a:cubicBezTo>
                      <a:pt x="300" y="39"/>
                      <a:pt x="300" y="39"/>
                      <a:pt x="300" y="40"/>
                    </a:cubicBezTo>
                    <a:cubicBezTo>
                      <a:pt x="303" y="39"/>
                      <a:pt x="303" y="39"/>
                      <a:pt x="302" y="38"/>
                    </a:cubicBezTo>
                    <a:close/>
                    <a:moveTo>
                      <a:pt x="301" y="46"/>
                    </a:moveTo>
                    <a:cubicBezTo>
                      <a:pt x="300" y="47"/>
                      <a:pt x="300" y="47"/>
                      <a:pt x="299" y="47"/>
                    </a:cubicBezTo>
                    <a:cubicBezTo>
                      <a:pt x="299" y="47"/>
                      <a:pt x="297" y="48"/>
                      <a:pt x="299" y="48"/>
                    </a:cubicBezTo>
                    <a:cubicBezTo>
                      <a:pt x="300" y="47"/>
                      <a:pt x="305" y="45"/>
                      <a:pt x="302" y="46"/>
                    </a:cubicBezTo>
                    <a:cubicBezTo>
                      <a:pt x="302" y="46"/>
                      <a:pt x="301" y="46"/>
                      <a:pt x="301" y="46"/>
                    </a:cubicBezTo>
                    <a:close/>
                    <a:moveTo>
                      <a:pt x="300" y="51"/>
                    </a:moveTo>
                    <a:cubicBezTo>
                      <a:pt x="300" y="51"/>
                      <a:pt x="303" y="50"/>
                      <a:pt x="303" y="50"/>
                    </a:cubicBezTo>
                    <a:cubicBezTo>
                      <a:pt x="301" y="50"/>
                      <a:pt x="297" y="52"/>
                      <a:pt x="300" y="51"/>
                    </a:cubicBezTo>
                    <a:close/>
                    <a:moveTo>
                      <a:pt x="296" y="41"/>
                    </a:moveTo>
                    <a:cubicBezTo>
                      <a:pt x="296" y="40"/>
                      <a:pt x="297" y="40"/>
                      <a:pt x="297" y="40"/>
                    </a:cubicBezTo>
                    <a:cubicBezTo>
                      <a:pt x="294" y="40"/>
                      <a:pt x="293" y="42"/>
                      <a:pt x="296" y="41"/>
                    </a:cubicBezTo>
                    <a:close/>
                    <a:moveTo>
                      <a:pt x="295" y="49"/>
                    </a:moveTo>
                    <a:cubicBezTo>
                      <a:pt x="293" y="50"/>
                      <a:pt x="294" y="51"/>
                      <a:pt x="297" y="51"/>
                    </a:cubicBezTo>
                    <a:cubicBezTo>
                      <a:pt x="298" y="50"/>
                      <a:pt x="294" y="50"/>
                      <a:pt x="297" y="49"/>
                    </a:cubicBezTo>
                    <a:cubicBezTo>
                      <a:pt x="296" y="49"/>
                      <a:pt x="296" y="49"/>
                      <a:pt x="295" y="49"/>
                    </a:cubicBezTo>
                    <a:close/>
                    <a:moveTo>
                      <a:pt x="296" y="54"/>
                    </a:moveTo>
                    <a:cubicBezTo>
                      <a:pt x="296" y="55"/>
                      <a:pt x="294" y="55"/>
                      <a:pt x="294" y="55"/>
                    </a:cubicBezTo>
                    <a:cubicBezTo>
                      <a:pt x="294" y="56"/>
                      <a:pt x="294" y="56"/>
                      <a:pt x="295" y="57"/>
                    </a:cubicBezTo>
                    <a:cubicBezTo>
                      <a:pt x="293" y="57"/>
                      <a:pt x="293" y="57"/>
                      <a:pt x="293" y="57"/>
                    </a:cubicBezTo>
                    <a:cubicBezTo>
                      <a:pt x="293" y="58"/>
                      <a:pt x="293" y="58"/>
                      <a:pt x="292" y="58"/>
                    </a:cubicBezTo>
                    <a:cubicBezTo>
                      <a:pt x="294" y="58"/>
                      <a:pt x="294" y="58"/>
                      <a:pt x="295" y="58"/>
                    </a:cubicBezTo>
                    <a:cubicBezTo>
                      <a:pt x="293" y="58"/>
                      <a:pt x="293" y="57"/>
                      <a:pt x="297" y="57"/>
                    </a:cubicBezTo>
                    <a:cubicBezTo>
                      <a:pt x="297" y="56"/>
                      <a:pt x="295" y="56"/>
                      <a:pt x="295" y="56"/>
                    </a:cubicBezTo>
                    <a:cubicBezTo>
                      <a:pt x="295" y="55"/>
                      <a:pt x="299" y="54"/>
                      <a:pt x="298" y="54"/>
                    </a:cubicBezTo>
                    <a:cubicBezTo>
                      <a:pt x="297" y="55"/>
                      <a:pt x="297" y="54"/>
                      <a:pt x="296" y="54"/>
                    </a:cubicBezTo>
                    <a:close/>
                    <a:moveTo>
                      <a:pt x="286" y="51"/>
                    </a:moveTo>
                    <a:cubicBezTo>
                      <a:pt x="286" y="52"/>
                      <a:pt x="282" y="52"/>
                      <a:pt x="282" y="53"/>
                    </a:cubicBezTo>
                    <a:cubicBezTo>
                      <a:pt x="285" y="52"/>
                      <a:pt x="292" y="51"/>
                      <a:pt x="293" y="49"/>
                    </a:cubicBezTo>
                    <a:cubicBezTo>
                      <a:pt x="289" y="50"/>
                      <a:pt x="289" y="51"/>
                      <a:pt x="286" y="51"/>
                    </a:cubicBezTo>
                    <a:close/>
                    <a:moveTo>
                      <a:pt x="287" y="58"/>
                    </a:moveTo>
                    <a:cubicBezTo>
                      <a:pt x="291" y="56"/>
                      <a:pt x="292" y="55"/>
                      <a:pt x="293" y="54"/>
                    </a:cubicBezTo>
                    <a:cubicBezTo>
                      <a:pt x="288" y="56"/>
                      <a:pt x="290" y="56"/>
                      <a:pt x="287" y="58"/>
                    </a:cubicBezTo>
                    <a:close/>
                    <a:moveTo>
                      <a:pt x="286" y="51"/>
                    </a:moveTo>
                    <a:cubicBezTo>
                      <a:pt x="288" y="50"/>
                      <a:pt x="291" y="49"/>
                      <a:pt x="291" y="48"/>
                    </a:cubicBezTo>
                    <a:cubicBezTo>
                      <a:pt x="289" y="49"/>
                      <a:pt x="285" y="51"/>
                      <a:pt x="286" y="51"/>
                    </a:cubicBezTo>
                    <a:close/>
                    <a:moveTo>
                      <a:pt x="288" y="60"/>
                    </a:moveTo>
                    <a:cubicBezTo>
                      <a:pt x="289" y="60"/>
                      <a:pt x="294" y="59"/>
                      <a:pt x="294" y="59"/>
                    </a:cubicBezTo>
                    <a:cubicBezTo>
                      <a:pt x="293" y="59"/>
                      <a:pt x="289" y="59"/>
                      <a:pt x="288" y="60"/>
                    </a:cubicBezTo>
                    <a:close/>
                    <a:moveTo>
                      <a:pt x="283" y="27"/>
                    </a:moveTo>
                    <a:cubicBezTo>
                      <a:pt x="276" y="29"/>
                      <a:pt x="276" y="29"/>
                      <a:pt x="276" y="29"/>
                    </a:cubicBezTo>
                    <a:cubicBezTo>
                      <a:pt x="277" y="30"/>
                      <a:pt x="274" y="30"/>
                      <a:pt x="274" y="31"/>
                    </a:cubicBezTo>
                    <a:cubicBezTo>
                      <a:pt x="278" y="29"/>
                      <a:pt x="276" y="29"/>
                      <a:pt x="281" y="28"/>
                    </a:cubicBezTo>
                    <a:cubicBezTo>
                      <a:pt x="281" y="28"/>
                      <a:pt x="279" y="29"/>
                      <a:pt x="280" y="29"/>
                    </a:cubicBezTo>
                    <a:cubicBezTo>
                      <a:pt x="282" y="28"/>
                      <a:pt x="282" y="29"/>
                      <a:pt x="284" y="28"/>
                    </a:cubicBezTo>
                    <a:cubicBezTo>
                      <a:pt x="285" y="27"/>
                      <a:pt x="281" y="28"/>
                      <a:pt x="283" y="27"/>
                    </a:cubicBezTo>
                    <a:close/>
                    <a:moveTo>
                      <a:pt x="291" y="52"/>
                    </a:moveTo>
                    <a:cubicBezTo>
                      <a:pt x="291" y="51"/>
                      <a:pt x="289" y="52"/>
                      <a:pt x="291" y="51"/>
                    </a:cubicBezTo>
                    <a:cubicBezTo>
                      <a:pt x="285" y="53"/>
                      <a:pt x="289" y="53"/>
                      <a:pt x="291" y="52"/>
                    </a:cubicBezTo>
                    <a:close/>
                    <a:moveTo>
                      <a:pt x="282" y="46"/>
                    </a:moveTo>
                    <a:cubicBezTo>
                      <a:pt x="282" y="46"/>
                      <a:pt x="281" y="46"/>
                      <a:pt x="281" y="47"/>
                    </a:cubicBezTo>
                    <a:cubicBezTo>
                      <a:pt x="283" y="46"/>
                      <a:pt x="285" y="46"/>
                      <a:pt x="286" y="45"/>
                    </a:cubicBezTo>
                    <a:cubicBezTo>
                      <a:pt x="284" y="45"/>
                      <a:pt x="284" y="45"/>
                      <a:pt x="282" y="46"/>
                    </a:cubicBezTo>
                    <a:close/>
                    <a:moveTo>
                      <a:pt x="275" y="46"/>
                    </a:moveTo>
                    <a:cubicBezTo>
                      <a:pt x="277" y="46"/>
                      <a:pt x="280" y="44"/>
                      <a:pt x="281" y="44"/>
                    </a:cubicBezTo>
                    <a:cubicBezTo>
                      <a:pt x="282" y="44"/>
                      <a:pt x="286" y="42"/>
                      <a:pt x="284" y="42"/>
                    </a:cubicBezTo>
                    <a:cubicBezTo>
                      <a:pt x="283" y="43"/>
                      <a:pt x="276" y="45"/>
                      <a:pt x="275" y="46"/>
                    </a:cubicBezTo>
                    <a:close/>
                    <a:moveTo>
                      <a:pt x="284" y="57"/>
                    </a:moveTo>
                    <a:cubicBezTo>
                      <a:pt x="285" y="56"/>
                      <a:pt x="283" y="55"/>
                      <a:pt x="287" y="54"/>
                    </a:cubicBezTo>
                    <a:cubicBezTo>
                      <a:pt x="288" y="53"/>
                      <a:pt x="286" y="54"/>
                      <a:pt x="285" y="54"/>
                    </a:cubicBezTo>
                    <a:cubicBezTo>
                      <a:pt x="284" y="55"/>
                      <a:pt x="285" y="55"/>
                      <a:pt x="283" y="56"/>
                    </a:cubicBezTo>
                    <a:cubicBezTo>
                      <a:pt x="282" y="56"/>
                      <a:pt x="285" y="56"/>
                      <a:pt x="281" y="57"/>
                    </a:cubicBezTo>
                    <a:cubicBezTo>
                      <a:pt x="281" y="58"/>
                      <a:pt x="283" y="57"/>
                      <a:pt x="284" y="57"/>
                    </a:cubicBezTo>
                    <a:cubicBezTo>
                      <a:pt x="283" y="57"/>
                      <a:pt x="283" y="57"/>
                      <a:pt x="284" y="57"/>
                    </a:cubicBezTo>
                    <a:close/>
                    <a:moveTo>
                      <a:pt x="279" y="43"/>
                    </a:moveTo>
                    <a:cubicBezTo>
                      <a:pt x="279" y="43"/>
                      <a:pt x="279" y="43"/>
                      <a:pt x="280" y="43"/>
                    </a:cubicBezTo>
                    <a:cubicBezTo>
                      <a:pt x="280" y="43"/>
                      <a:pt x="283" y="42"/>
                      <a:pt x="283" y="42"/>
                    </a:cubicBezTo>
                    <a:cubicBezTo>
                      <a:pt x="281" y="42"/>
                      <a:pt x="281" y="42"/>
                      <a:pt x="279" y="43"/>
                    </a:cubicBezTo>
                    <a:close/>
                    <a:moveTo>
                      <a:pt x="273" y="49"/>
                    </a:moveTo>
                    <a:cubicBezTo>
                      <a:pt x="277" y="47"/>
                      <a:pt x="276" y="49"/>
                      <a:pt x="277" y="48"/>
                    </a:cubicBezTo>
                    <a:cubicBezTo>
                      <a:pt x="278" y="48"/>
                      <a:pt x="278" y="48"/>
                      <a:pt x="278" y="47"/>
                    </a:cubicBezTo>
                    <a:cubicBezTo>
                      <a:pt x="276" y="48"/>
                      <a:pt x="274" y="48"/>
                      <a:pt x="273" y="49"/>
                    </a:cubicBezTo>
                    <a:close/>
                    <a:moveTo>
                      <a:pt x="274" y="62"/>
                    </a:moveTo>
                    <a:cubicBezTo>
                      <a:pt x="273" y="62"/>
                      <a:pt x="272" y="63"/>
                      <a:pt x="272" y="63"/>
                    </a:cubicBezTo>
                    <a:cubicBezTo>
                      <a:pt x="273" y="62"/>
                      <a:pt x="274" y="63"/>
                      <a:pt x="275" y="62"/>
                    </a:cubicBezTo>
                    <a:cubicBezTo>
                      <a:pt x="274" y="62"/>
                      <a:pt x="281" y="60"/>
                      <a:pt x="282" y="59"/>
                    </a:cubicBezTo>
                    <a:cubicBezTo>
                      <a:pt x="281" y="60"/>
                      <a:pt x="280" y="60"/>
                      <a:pt x="280" y="60"/>
                    </a:cubicBezTo>
                    <a:cubicBezTo>
                      <a:pt x="279" y="60"/>
                      <a:pt x="280" y="59"/>
                      <a:pt x="278" y="59"/>
                    </a:cubicBezTo>
                    <a:cubicBezTo>
                      <a:pt x="279" y="60"/>
                      <a:pt x="277" y="60"/>
                      <a:pt x="275" y="61"/>
                    </a:cubicBezTo>
                    <a:cubicBezTo>
                      <a:pt x="276" y="61"/>
                      <a:pt x="275" y="61"/>
                      <a:pt x="274" y="62"/>
                    </a:cubicBezTo>
                    <a:close/>
                    <a:moveTo>
                      <a:pt x="270" y="48"/>
                    </a:moveTo>
                    <a:cubicBezTo>
                      <a:pt x="270" y="49"/>
                      <a:pt x="273" y="48"/>
                      <a:pt x="276" y="47"/>
                    </a:cubicBezTo>
                    <a:cubicBezTo>
                      <a:pt x="273" y="47"/>
                      <a:pt x="273" y="46"/>
                      <a:pt x="271" y="47"/>
                    </a:cubicBezTo>
                    <a:cubicBezTo>
                      <a:pt x="272" y="47"/>
                      <a:pt x="274" y="47"/>
                      <a:pt x="270" y="48"/>
                    </a:cubicBezTo>
                    <a:close/>
                    <a:moveTo>
                      <a:pt x="276" y="60"/>
                    </a:moveTo>
                    <a:cubicBezTo>
                      <a:pt x="276" y="60"/>
                      <a:pt x="277" y="59"/>
                      <a:pt x="276" y="59"/>
                    </a:cubicBezTo>
                    <a:cubicBezTo>
                      <a:pt x="270" y="61"/>
                      <a:pt x="269" y="62"/>
                      <a:pt x="276" y="60"/>
                    </a:cubicBezTo>
                    <a:close/>
                    <a:moveTo>
                      <a:pt x="264" y="34"/>
                    </a:moveTo>
                    <a:cubicBezTo>
                      <a:pt x="262" y="34"/>
                      <a:pt x="261" y="35"/>
                      <a:pt x="261" y="35"/>
                    </a:cubicBezTo>
                    <a:cubicBezTo>
                      <a:pt x="263" y="35"/>
                      <a:pt x="265" y="34"/>
                      <a:pt x="265" y="34"/>
                    </a:cubicBezTo>
                    <a:cubicBezTo>
                      <a:pt x="264" y="34"/>
                      <a:pt x="264" y="34"/>
                      <a:pt x="264" y="34"/>
                    </a:cubicBezTo>
                    <a:close/>
                    <a:moveTo>
                      <a:pt x="248" y="40"/>
                    </a:moveTo>
                    <a:cubicBezTo>
                      <a:pt x="250" y="40"/>
                      <a:pt x="247" y="41"/>
                      <a:pt x="248" y="41"/>
                    </a:cubicBezTo>
                    <a:cubicBezTo>
                      <a:pt x="251" y="40"/>
                      <a:pt x="250" y="40"/>
                      <a:pt x="252" y="39"/>
                    </a:cubicBezTo>
                    <a:cubicBezTo>
                      <a:pt x="252" y="39"/>
                      <a:pt x="252" y="40"/>
                      <a:pt x="253" y="39"/>
                    </a:cubicBezTo>
                    <a:cubicBezTo>
                      <a:pt x="254" y="39"/>
                      <a:pt x="253" y="39"/>
                      <a:pt x="254" y="38"/>
                    </a:cubicBezTo>
                    <a:cubicBezTo>
                      <a:pt x="257" y="37"/>
                      <a:pt x="256" y="38"/>
                      <a:pt x="259" y="36"/>
                    </a:cubicBezTo>
                    <a:cubicBezTo>
                      <a:pt x="260" y="36"/>
                      <a:pt x="260" y="36"/>
                      <a:pt x="260" y="35"/>
                    </a:cubicBezTo>
                    <a:cubicBezTo>
                      <a:pt x="258" y="36"/>
                      <a:pt x="258" y="36"/>
                      <a:pt x="256" y="36"/>
                    </a:cubicBezTo>
                    <a:cubicBezTo>
                      <a:pt x="258" y="36"/>
                      <a:pt x="253" y="38"/>
                      <a:pt x="254" y="37"/>
                    </a:cubicBezTo>
                    <a:cubicBezTo>
                      <a:pt x="251" y="38"/>
                      <a:pt x="252" y="39"/>
                      <a:pt x="250" y="40"/>
                    </a:cubicBezTo>
                    <a:cubicBezTo>
                      <a:pt x="250" y="39"/>
                      <a:pt x="251" y="39"/>
                      <a:pt x="250" y="39"/>
                    </a:cubicBezTo>
                    <a:cubicBezTo>
                      <a:pt x="245" y="41"/>
                      <a:pt x="242" y="42"/>
                      <a:pt x="238" y="44"/>
                    </a:cubicBezTo>
                    <a:cubicBezTo>
                      <a:pt x="237" y="45"/>
                      <a:pt x="241" y="44"/>
                      <a:pt x="239" y="45"/>
                    </a:cubicBezTo>
                    <a:cubicBezTo>
                      <a:pt x="235" y="46"/>
                      <a:pt x="238" y="43"/>
                      <a:pt x="235" y="45"/>
                    </a:cubicBezTo>
                    <a:cubicBezTo>
                      <a:pt x="236" y="45"/>
                      <a:pt x="236" y="46"/>
                      <a:pt x="238" y="45"/>
                    </a:cubicBezTo>
                    <a:cubicBezTo>
                      <a:pt x="239" y="44"/>
                      <a:pt x="241" y="44"/>
                      <a:pt x="242" y="44"/>
                    </a:cubicBezTo>
                    <a:cubicBezTo>
                      <a:pt x="243" y="43"/>
                      <a:pt x="241" y="44"/>
                      <a:pt x="242" y="43"/>
                    </a:cubicBezTo>
                    <a:cubicBezTo>
                      <a:pt x="245" y="42"/>
                      <a:pt x="246" y="41"/>
                      <a:pt x="248" y="40"/>
                    </a:cubicBezTo>
                    <a:close/>
                    <a:moveTo>
                      <a:pt x="253" y="56"/>
                    </a:moveTo>
                    <a:cubicBezTo>
                      <a:pt x="253" y="57"/>
                      <a:pt x="253" y="57"/>
                      <a:pt x="254" y="57"/>
                    </a:cubicBezTo>
                    <a:cubicBezTo>
                      <a:pt x="257" y="55"/>
                      <a:pt x="256" y="56"/>
                      <a:pt x="258" y="55"/>
                    </a:cubicBezTo>
                    <a:cubicBezTo>
                      <a:pt x="258" y="55"/>
                      <a:pt x="263" y="53"/>
                      <a:pt x="264" y="52"/>
                    </a:cubicBezTo>
                    <a:cubicBezTo>
                      <a:pt x="260" y="53"/>
                      <a:pt x="255" y="56"/>
                      <a:pt x="253" y="56"/>
                    </a:cubicBezTo>
                    <a:close/>
                    <a:moveTo>
                      <a:pt x="264" y="64"/>
                    </a:moveTo>
                    <a:cubicBezTo>
                      <a:pt x="267" y="64"/>
                      <a:pt x="264" y="65"/>
                      <a:pt x="263" y="65"/>
                    </a:cubicBezTo>
                    <a:cubicBezTo>
                      <a:pt x="263" y="66"/>
                      <a:pt x="263" y="66"/>
                      <a:pt x="264" y="66"/>
                    </a:cubicBezTo>
                    <a:cubicBezTo>
                      <a:pt x="264" y="65"/>
                      <a:pt x="265" y="66"/>
                      <a:pt x="267" y="65"/>
                    </a:cubicBezTo>
                    <a:cubicBezTo>
                      <a:pt x="268" y="64"/>
                      <a:pt x="268" y="64"/>
                      <a:pt x="268" y="63"/>
                    </a:cubicBezTo>
                    <a:cubicBezTo>
                      <a:pt x="267" y="64"/>
                      <a:pt x="265" y="63"/>
                      <a:pt x="264" y="64"/>
                    </a:cubicBezTo>
                    <a:close/>
                    <a:moveTo>
                      <a:pt x="261" y="65"/>
                    </a:moveTo>
                    <a:cubicBezTo>
                      <a:pt x="261" y="65"/>
                      <a:pt x="261" y="65"/>
                      <a:pt x="261" y="65"/>
                    </a:cubicBezTo>
                    <a:cubicBezTo>
                      <a:pt x="263" y="65"/>
                      <a:pt x="266" y="63"/>
                      <a:pt x="264" y="63"/>
                    </a:cubicBezTo>
                    <a:cubicBezTo>
                      <a:pt x="264" y="64"/>
                      <a:pt x="263" y="64"/>
                      <a:pt x="261" y="65"/>
                    </a:cubicBezTo>
                    <a:close/>
                    <a:moveTo>
                      <a:pt x="253" y="68"/>
                    </a:moveTo>
                    <a:cubicBezTo>
                      <a:pt x="255" y="68"/>
                      <a:pt x="258" y="67"/>
                      <a:pt x="259" y="67"/>
                    </a:cubicBezTo>
                    <a:cubicBezTo>
                      <a:pt x="258" y="67"/>
                      <a:pt x="261" y="66"/>
                      <a:pt x="260" y="66"/>
                    </a:cubicBezTo>
                    <a:cubicBezTo>
                      <a:pt x="257" y="67"/>
                      <a:pt x="256" y="67"/>
                      <a:pt x="253" y="68"/>
                    </a:cubicBezTo>
                    <a:close/>
                    <a:moveTo>
                      <a:pt x="256" y="64"/>
                    </a:moveTo>
                    <a:cubicBezTo>
                      <a:pt x="258" y="64"/>
                      <a:pt x="255" y="65"/>
                      <a:pt x="257" y="65"/>
                    </a:cubicBezTo>
                    <a:cubicBezTo>
                      <a:pt x="258" y="64"/>
                      <a:pt x="257" y="64"/>
                      <a:pt x="258" y="63"/>
                    </a:cubicBezTo>
                    <a:lnTo>
                      <a:pt x="256" y="64"/>
                    </a:lnTo>
                    <a:close/>
                    <a:moveTo>
                      <a:pt x="249" y="75"/>
                    </a:moveTo>
                    <a:cubicBezTo>
                      <a:pt x="249" y="75"/>
                      <a:pt x="249" y="75"/>
                      <a:pt x="248" y="75"/>
                    </a:cubicBezTo>
                    <a:cubicBezTo>
                      <a:pt x="247" y="75"/>
                      <a:pt x="250" y="73"/>
                      <a:pt x="247" y="74"/>
                    </a:cubicBezTo>
                    <a:cubicBezTo>
                      <a:pt x="250" y="74"/>
                      <a:pt x="243" y="77"/>
                      <a:pt x="246" y="77"/>
                    </a:cubicBezTo>
                    <a:cubicBezTo>
                      <a:pt x="246" y="77"/>
                      <a:pt x="247" y="76"/>
                      <a:pt x="247" y="76"/>
                    </a:cubicBezTo>
                    <a:cubicBezTo>
                      <a:pt x="246" y="77"/>
                      <a:pt x="246" y="77"/>
                      <a:pt x="247" y="77"/>
                    </a:cubicBezTo>
                    <a:cubicBezTo>
                      <a:pt x="249" y="75"/>
                      <a:pt x="255" y="74"/>
                      <a:pt x="257" y="72"/>
                    </a:cubicBezTo>
                    <a:cubicBezTo>
                      <a:pt x="255" y="72"/>
                      <a:pt x="252" y="74"/>
                      <a:pt x="249" y="75"/>
                    </a:cubicBezTo>
                    <a:close/>
                    <a:moveTo>
                      <a:pt x="248" y="62"/>
                    </a:moveTo>
                    <a:cubicBezTo>
                      <a:pt x="250" y="61"/>
                      <a:pt x="251" y="61"/>
                      <a:pt x="251" y="60"/>
                    </a:cubicBezTo>
                    <a:cubicBezTo>
                      <a:pt x="249" y="61"/>
                      <a:pt x="248" y="62"/>
                      <a:pt x="248" y="62"/>
                    </a:cubicBezTo>
                    <a:close/>
                    <a:moveTo>
                      <a:pt x="246" y="67"/>
                    </a:moveTo>
                    <a:cubicBezTo>
                      <a:pt x="243" y="68"/>
                      <a:pt x="245" y="69"/>
                      <a:pt x="248" y="68"/>
                    </a:cubicBezTo>
                    <a:cubicBezTo>
                      <a:pt x="248" y="67"/>
                      <a:pt x="246" y="68"/>
                      <a:pt x="246" y="67"/>
                    </a:cubicBezTo>
                    <a:close/>
                    <a:moveTo>
                      <a:pt x="244" y="65"/>
                    </a:moveTo>
                    <a:cubicBezTo>
                      <a:pt x="243" y="65"/>
                      <a:pt x="245" y="64"/>
                      <a:pt x="245" y="63"/>
                    </a:cubicBezTo>
                    <a:cubicBezTo>
                      <a:pt x="242" y="64"/>
                      <a:pt x="242" y="66"/>
                      <a:pt x="244" y="65"/>
                    </a:cubicBezTo>
                    <a:close/>
                    <a:moveTo>
                      <a:pt x="241" y="72"/>
                    </a:moveTo>
                    <a:cubicBezTo>
                      <a:pt x="241" y="72"/>
                      <a:pt x="241" y="71"/>
                      <a:pt x="240" y="71"/>
                    </a:cubicBezTo>
                    <a:cubicBezTo>
                      <a:pt x="240" y="72"/>
                      <a:pt x="239" y="72"/>
                      <a:pt x="239" y="72"/>
                    </a:cubicBezTo>
                    <a:cubicBezTo>
                      <a:pt x="239" y="72"/>
                      <a:pt x="238" y="73"/>
                      <a:pt x="238" y="73"/>
                    </a:cubicBezTo>
                    <a:cubicBezTo>
                      <a:pt x="242" y="71"/>
                      <a:pt x="237" y="74"/>
                      <a:pt x="239" y="74"/>
                    </a:cubicBezTo>
                    <a:cubicBezTo>
                      <a:pt x="243" y="71"/>
                      <a:pt x="246" y="72"/>
                      <a:pt x="248" y="70"/>
                    </a:cubicBezTo>
                    <a:cubicBezTo>
                      <a:pt x="245" y="70"/>
                      <a:pt x="241" y="73"/>
                      <a:pt x="239" y="73"/>
                    </a:cubicBezTo>
                    <a:cubicBezTo>
                      <a:pt x="239" y="73"/>
                      <a:pt x="240" y="72"/>
                      <a:pt x="241" y="72"/>
                    </a:cubicBezTo>
                    <a:close/>
                    <a:moveTo>
                      <a:pt x="239" y="71"/>
                    </a:moveTo>
                    <a:cubicBezTo>
                      <a:pt x="236" y="72"/>
                      <a:pt x="237" y="73"/>
                      <a:pt x="236" y="74"/>
                    </a:cubicBezTo>
                    <a:cubicBezTo>
                      <a:pt x="238" y="73"/>
                      <a:pt x="239" y="72"/>
                      <a:pt x="239" y="71"/>
                    </a:cubicBezTo>
                    <a:close/>
                    <a:moveTo>
                      <a:pt x="226" y="49"/>
                    </a:moveTo>
                    <a:cubicBezTo>
                      <a:pt x="226" y="48"/>
                      <a:pt x="225" y="49"/>
                      <a:pt x="227" y="47"/>
                    </a:cubicBezTo>
                    <a:cubicBezTo>
                      <a:pt x="225" y="49"/>
                      <a:pt x="222" y="49"/>
                      <a:pt x="221" y="51"/>
                    </a:cubicBezTo>
                    <a:cubicBezTo>
                      <a:pt x="225" y="49"/>
                      <a:pt x="224" y="50"/>
                      <a:pt x="226" y="50"/>
                    </a:cubicBezTo>
                    <a:cubicBezTo>
                      <a:pt x="224" y="51"/>
                      <a:pt x="224" y="51"/>
                      <a:pt x="222" y="51"/>
                    </a:cubicBezTo>
                    <a:cubicBezTo>
                      <a:pt x="223" y="52"/>
                      <a:pt x="227" y="50"/>
                      <a:pt x="230" y="49"/>
                    </a:cubicBezTo>
                    <a:cubicBezTo>
                      <a:pt x="230" y="48"/>
                      <a:pt x="230" y="48"/>
                      <a:pt x="231" y="47"/>
                    </a:cubicBezTo>
                    <a:cubicBezTo>
                      <a:pt x="231" y="47"/>
                      <a:pt x="231" y="48"/>
                      <a:pt x="233" y="47"/>
                    </a:cubicBezTo>
                    <a:cubicBezTo>
                      <a:pt x="233" y="46"/>
                      <a:pt x="233" y="46"/>
                      <a:pt x="233" y="46"/>
                    </a:cubicBezTo>
                    <a:cubicBezTo>
                      <a:pt x="229" y="48"/>
                      <a:pt x="228" y="48"/>
                      <a:pt x="226" y="49"/>
                    </a:cubicBezTo>
                    <a:close/>
                    <a:moveTo>
                      <a:pt x="235" y="57"/>
                    </a:moveTo>
                    <a:cubicBezTo>
                      <a:pt x="233" y="58"/>
                      <a:pt x="231" y="59"/>
                      <a:pt x="230" y="59"/>
                    </a:cubicBezTo>
                    <a:cubicBezTo>
                      <a:pt x="228" y="60"/>
                      <a:pt x="231" y="59"/>
                      <a:pt x="232" y="59"/>
                    </a:cubicBezTo>
                    <a:cubicBezTo>
                      <a:pt x="232" y="59"/>
                      <a:pt x="231" y="59"/>
                      <a:pt x="233" y="58"/>
                    </a:cubicBezTo>
                    <a:cubicBezTo>
                      <a:pt x="233" y="58"/>
                      <a:pt x="233" y="59"/>
                      <a:pt x="232" y="59"/>
                    </a:cubicBezTo>
                    <a:cubicBezTo>
                      <a:pt x="234" y="58"/>
                      <a:pt x="236" y="58"/>
                      <a:pt x="236" y="57"/>
                    </a:cubicBezTo>
                    <a:cubicBezTo>
                      <a:pt x="235" y="57"/>
                      <a:pt x="235" y="57"/>
                      <a:pt x="235" y="57"/>
                    </a:cubicBezTo>
                    <a:close/>
                    <a:moveTo>
                      <a:pt x="235" y="64"/>
                    </a:moveTo>
                    <a:cubicBezTo>
                      <a:pt x="237" y="63"/>
                      <a:pt x="235" y="65"/>
                      <a:pt x="235" y="65"/>
                    </a:cubicBezTo>
                    <a:cubicBezTo>
                      <a:pt x="238" y="64"/>
                      <a:pt x="238" y="64"/>
                      <a:pt x="238" y="63"/>
                    </a:cubicBezTo>
                    <a:cubicBezTo>
                      <a:pt x="237" y="64"/>
                      <a:pt x="235" y="64"/>
                      <a:pt x="235" y="64"/>
                    </a:cubicBezTo>
                    <a:close/>
                    <a:moveTo>
                      <a:pt x="230" y="61"/>
                    </a:moveTo>
                    <a:cubicBezTo>
                      <a:pt x="230" y="61"/>
                      <a:pt x="228" y="63"/>
                      <a:pt x="231" y="62"/>
                    </a:cubicBezTo>
                    <a:cubicBezTo>
                      <a:pt x="230" y="62"/>
                      <a:pt x="232" y="60"/>
                      <a:pt x="232" y="60"/>
                    </a:cubicBezTo>
                    <a:cubicBezTo>
                      <a:pt x="231" y="60"/>
                      <a:pt x="230" y="61"/>
                      <a:pt x="230" y="61"/>
                    </a:cubicBezTo>
                    <a:close/>
                    <a:moveTo>
                      <a:pt x="227" y="61"/>
                    </a:moveTo>
                    <a:cubicBezTo>
                      <a:pt x="227" y="62"/>
                      <a:pt x="227" y="62"/>
                      <a:pt x="227" y="62"/>
                    </a:cubicBezTo>
                    <a:cubicBezTo>
                      <a:pt x="228" y="61"/>
                      <a:pt x="229" y="60"/>
                      <a:pt x="230" y="60"/>
                    </a:cubicBezTo>
                    <a:cubicBezTo>
                      <a:pt x="230" y="60"/>
                      <a:pt x="229" y="60"/>
                      <a:pt x="227" y="61"/>
                    </a:cubicBezTo>
                    <a:close/>
                    <a:moveTo>
                      <a:pt x="225" y="71"/>
                    </a:moveTo>
                    <a:cubicBezTo>
                      <a:pt x="228" y="69"/>
                      <a:pt x="229" y="68"/>
                      <a:pt x="232" y="66"/>
                    </a:cubicBezTo>
                    <a:cubicBezTo>
                      <a:pt x="230" y="67"/>
                      <a:pt x="232" y="66"/>
                      <a:pt x="232" y="65"/>
                    </a:cubicBezTo>
                    <a:cubicBezTo>
                      <a:pt x="230" y="67"/>
                      <a:pt x="226" y="67"/>
                      <a:pt x="226" y="68"/>
                    </a:cubicBezTo>
                    <a:cubicBezTo>
                      <a:pt x="227" y="69"/>
                      <a:pt x="228" y="67"/>
                      <a:pt x="230" y="67"/>
                    </a:cubicBezTo>
                    <a:cubicBezTo>
                      <a:pt x="230" y="67"/>
                      <a:pt x="231" y="67"/>
                      <a:pt x="231" y="67"/>
                    </a:cubicBezTo>
                    <a:cubicBezTo>
                      <a:pt x="228" y="69"/>
                      <a:pt x="225" y="70"/>
                      <a:pt x="225" y="71"/>
                    </a:cubicBezTo>
                    <a:close/>
                    <a:moveTo>
                      <a:pt x="228" y="73"/>
                    </a:moveTo>
                    <a:cubicBezTo>
                      <a:pt x="228" y="73"/>
                      <a:pt x="228" y="72"/>
                      <a:pt x="226" y="73"/>
                    </a:cubicBezTo>
                    <a:cubicBezTo>
                      <a:pt x="227" y="74"/>
                      <a:pt x="227" y="74"/>
                      <a:pt x="227" y="74"/>
                    </a:cubicBezTo>
                    <a:cubicBezTo>
                      <a:pt x="228" y="73"/>
                      <a:pt x="231" y="72"/>
                      <a:pt x="230" y="72"/>
                    </a:cubicBezTo>
                    <a:lnTo>
                      <a:pt x="228" y="73"/>
                    </a:lnTo>
                    <a:close/>
                    <a:moveTo>
                      <a:pt x="221" y="77"/>
                    </a:moveTo>
                    <a:cubicBezTo>
                      <a:pt x="221" y="77"/>
                      <a:pt x="224" y="76"/>
                      <a:pt x="225" y="76"/>
                    </a:cubicBezTo>
                    <a:cubicBezTo>
                      <a:pt x="224" y="77"/>
                      <a:pt x="222" y="78"/>
                      <a:pt x="221" y="79"/>
                    </a:cubicBezTo>
                    <a:cubicBezTo>
                      <a:pt x="223" y="78"/>
                      <a:pt x="225" y="77"/>
                      <a:pt x="227" y="76"/>
                    </a:cubicBezTo>
                    <a:cubicBezTo>
                      <a:pt x="228" y="75"/>
                      <a:pt x="227" y="75"/>
                      <a:pt x="226" y="74"/>
                    </a:cubicBezTo>
                    <a:cubicBezTo>
                      <a:pt x="224" y="75"/>
                      <a:pt x="223" y="76"/>
                      <a:pt x="222" y="77"/>
                    </a:cubicBezTo>
                    <a:cubicBezTo>
                      <a:pt x="222" y="76"/>
                      <a:pt x="221" y="76"/>
                      <a:pt x="221" y="77"/>
                    </a:cubicBezTo>
                    <a:close/>
                    <a:moveTo>
                      <a:pt x="224" y="73"/>
                    </a:moveTo>
                    <a:cubicBezTo>
                      <a:pt x="220" y="76"/>
                      <a:pt x="220" y="76"/>
                      <a:pt x="220" y="76"/>
                    </a:cubicBezTo>
                    <a:cubicBezTo>
                      <a:pt x="222" y="76"/>
                      <a:pt x="221" y="76"/>
                      <a:pt x="224" y="75"/>
                    </a:cubicBezTo>
                    <a:cubicBezTo>
                      <a:pt x="223" y="74"/>
                      <a:pt x="226" y="73"/>
                      <a:pt x="224" y="73"/>
                    </a:cubicBezTo>
                    <a:close/>
                    <a:moveTo>
                      <a:pt x="206" y="64"/>
                    </a:moveTo>
                    <a:cubicBezTo>
                      <a:pt x="207" y="65"/>
                      <a:pt x="208" y="64"/>
                      <a:pt x="207" y="65"/>
                    </a:cubicBezTo>
                    <a:cubicBezTo>
                      <a:pt x="212" y="62"/>
                      <a:pt x="208" y="64"/>
                      <a:pt x="209" y="63"/>
                    </a:cubicBezTo>
                    <a:cubicBezTo>
                      <a:pt x="210" y="62"/>
                      <a:pt x="210" y="63"/>
                      <a:pt x="212" y="62"/>
                    </a:cubicBezTo>
                    <a:cubicBezTo>
                      <a:pt x="212" y="61"/>
                      <a:pt x="209" y="62"/>
                      <a:pt x="206" y="64"/>
                    </a:cubicBezTo>
                    <a:close/>
                    <a:moveTo>
                      <a:pt x="197" y="73"/>
                    </a:moveTo>
                    <a:cubicBezTo>
                      <a:pt x="198" y="73"/>
                      <a:pt x="198" y="72"/>
                      <a:pt x="198" y="73"/>
                    </a:cubicBezTo>
                    <a:cubicBezTo>
                      <a:pt x="199" y="72"/>
                      <a:pt x="200" y="71"/>
                      <a:pt x="200" y="71"/>
                    </a:cubicBezTo>
                    <a:cubicBezTo>
                      <a:pt x="198" y="72"/>
                      <a:pt x="201" y="70"/>
                      <a:pt x="200" y="70"/>
                    </a:cubicBezTo>
                    <a:cubicBezTo>
                      <a:pt x="197" y="72"/>
                      <a:pt x="200" y="72"/>
                      <a:pt x="197" y="73"/>
                    </a:cubicBezTo>
                    <a:close/>
                    <a:moveTo>
                      <a:pt x="196" y="70"/>
                    </a:moveTo>
                    <a:cubicBezTo>
                      <a:pt x="196" y="71"/>
                      <a:pt x="198" y="69"/>
                      <a:pt x="197" y="71"/>
                    </a:cubicBezTo>
                    <a:cubicBezTo>
                      <a:pt x="200" y="69"/>
                      <a:pt x="198" y="68"/>
                      <a:pt x="196" y="70"/>
                    </a:cubicBezTo>
                    <a:close/>
                    <a:moveTo>
                      <a:pt x="191" y="75"/>
                    </a:moveTo>
                    <a:cubicBezTo>
                      <a:pt x="192" y="74"/>
                      <a:pt x="194" y="72"/>
                      <a:pt x="192" y="73"/>
                    </a:cubicBezTo>
                    <a:cubicBezTo>
                      <a:pt x="192" y="74"/>
                      <a:pt x="189" y="75"/>
                      <a:pt x="191" y="75"/>
                    </a:cubicBezTo>
                    <a:close/>
                    <a:moveTo>
                      <a:pt x="187" y="76"/>
                    </a:moveTo>
                    <a:cubicBezTo>
                      <a:pt x="186" y="77"/>
                      <a:pt x="184" y="78"/>
                      <a:pt x="185" y="79"/>
                    </a:cubicBezTo>
                    <a:cubicBezTo>
                      <a:pt x="185" y="78"/>
                      <a:pt x="187" y="77"/>
                      <a:pt x="187" y="78"/>
                    </a:cubicBezTo>
                    <a:cubicBezTo>
                      <a:pt x="186" y="78"/>
                      <a:pt x="187" y="78"/>
                      <a:pt x="188" y="77"/>
                    </a:cubicBezTo>
                    <a:cubicBezTo>
                      <a:pt x="189" y="76"/>
                      <a:pt x="189" y="76"/>
                      <a:pt x="187" y="76"/>
                    </a:cubicBezTo>
                    <a:close/>
                    <a:moveTo>
                      <a:pt x="186" y="75"/>
                    </a:moveTo>
                    <a:cubicBezTo>
                      <a:pt x="185" y="76"/>
                      <a:pt x="184" y="77"/>
                      <a:pt x="184" y="77"/>
                    </a:cubicBezTo>
                    <a:cubicBezTo>
                      <a:pt x="183" y="78"/>
                      <a:pt x="188" y="76"/>
                      <a:pt x="188" y="75"/>
                    </a:cubicBezTo>
                    <a:cubicBezTo>
                      <a:pt x="186" y="76"/>
                      <a:pt x="187" y="75"/>
                      <a:pt x="186" y="75"/>
                    </a:cubicBezTo>
                    <a:close/>
                    <a:moveTo>
                      <a:pt x="186" y="95"/>
                    </a:moveTo>
                    <a:cubicBezTo>
                      <a:pt x="187" y="94"/>
                      <a:pt x="186" y="95"/>
                      <a:pt x="186" y="95"/>
                    </a:cubicBezTo>
                    <a:cubicBezTo>
                      <a:pt x="191" y="92"/>
                      <a:pt x="191" y="92"/>
                      <a:pt x="191" y="92"/>
                    </a:cubicBezTo>
                    <a:cubicBezTo>
                      <a:pt x="192" y="92"/>
                      <a:pt x="191" y="93"/>
                      <a:pt x="193" y="92"/>
                    </a:cubicBezTo>
                    <a:cubicBezTo>
                      <a:pt x="192" y="92"/>
                      <a:pt x="195" y="91"/>
                      <a:pt x="195" y="90"/>
                    </a:cubicBezTo>
                    <a:cubicBezTo>
                      <a:pt x="194" y="91"/>
                      <a:pt x="193" y="90"/>
                      <a:pt x="192" y="91"/>
                    </a:cubicBezTo>
                    <a:cubicBezTo>
                      <a:pt x="190" y="93"/>
                      <a:pt x="187" y="94"/>
                      <a:pt x="186" y="95"/>
                    </a:cubicBezTo>
                    <a:close/>
                    <a:moveTo>
                      <a:pt x="178" y="81"/>
                    </a:moveTo>
                    <a:cubicBezTo>
                      <a:pt x="176" y="83"/>
                      <a:pt x="179" y="82"/>
                      <a:pt x="180" y="81"/>
                    </a:cubicBezTo>
                    <a:cubicBezTo>
                      <a:pt x="181" y="80"/>
                      <a:pt x="183" y="79"/>
                      <a:pt x="183" y="79"/>
                    </a:cubicBezTo>
                    <a:cubicBezTo>
                      <a:pt x="180" y="81"/>
                      <a:pt x="183" y="78"/>
                      <a:pt x="178" y="81"/>
                    </a:cubicBezTo>
                    <a:close/>
                    <a:moveTo>
                      <a:pt x="182" y="80"/>
                    </a:moveTo>
                    <a:cubicBezTo>
                      <a:pt x="182" y="81"/>
                      <a:pt x="178" y="83"/>
                      <a:pt x="179" y="83"/>
                    </a:cubicBezTo>
                    <a:cubicBezTo>
                      <a:pt x="181" y="82"/>
                      <a:pt x="182" y="82"/>
                      <a:pt x="183" y="81"/>
                    </a:cubicBezTo>
                    <a:cubicBezTo>
                      <a:pt x="180" y="82"/>
                      <a:pt x="186" y="79"/>
                      <a:pt x="182" y="80"/>
                    </a:cubicBezTo>
                    <a:close/>
                    <a:moveTo>
                      <a:pt x="182" y="82"/>
                    </a:moveTo>
                    <a:cubicBezTo>
                      <a:pt x="180" y="84"/>
                      <a:pt x="178" y="86"/>
                      <a:pt x="180" y="86"/>
                    </a:cubicBezTo>
                    <a:cubicBezTo>
                      <a:pt x="180" y="85"/>
                      <a:pt x="183" y="83"/>
                      <a:pt x="181" y="85"/>
                    </a:cubicBezTo>
                    <a:cubicBezTo>
                      <a:pt x="186" y="82"/>
                      <a:pt x="180" y="85"/>
                      <a:pt x="183" y="82"/>
                    </a:cubicBezTo>
                    <a:cubicBezTo>
                      <a:pt x="182" y="82"/>
                      <a:pt x="182" y="83"/>
                      <a:pt x="182" y="82"/>
                    </a:cubicBezTo>
                    <a:close/>
                    <a:moveTo>
                      <a:pt x="165" y="91"/>
                    </a:moveTo>
                    <a:cubicBezTo>
                      <a:pt x="163" y="92"/>
                      <a:pt x="163" y="92"/>
                      <a:pt x="163" y="93"/>
                    </a:cubicBezTo>
                    <a:cubicBezTo>
                      <a:pt x="163" y="92"/>
                      <a:pt x="159" y="95"/>
                      <a:pt x="158" y="95"/>
                    </a:cubicBezTo>
                    <a:cubicBezTo>
                      <a:pt x="159" y="96"/>
                      <a:pt x="163" y="93"/>
                      <a:pt x="166" y="91"/>
                    </a:cubicBezTo>
                    <a:cubicBezTo>
                      <a:pt x="165" y="91"/>
                      <a:pt x="167" y="90"/>
                      <a:pt x="165" y="91"/>
                    </a:cubicBezTo>
                    <a:close/>
                    <a:moveTo>
                      <a:pt x="167" y="91"/>
                    </a:moveTo>
                    <a:cubicBezTo>
                      <a:pt x="169" y="90"/>
                      <a:pt x="169" y="90"/>
                      <a:pt x="171" y="90"/>
                    </a:cubicBezTo>
                    <a:cubicBezTo>
                      <a:pt x="171" y="88"/>
                      <a:pt x="176" y="85"/>
                      <a:pt x="178" y="83"/>
                    </a:cubicBezTo>
                    <a:cubicBezTo>
                      <a:pt x="176" y="84"/>
                      <a:pt x="176" y="82"/>
                      <a:pt x="174" y="84"/>
                    </a:cubicBezTo>
                    <a:cubicBezTo>
                      <a:pt x="175" y="85"/>
                      <a:pt x="170" y="87"/>
                      <a:pt x="170" y="88"/>
                    </a:cubicBezTo>
                    <a:cubicBezTo>
                      <a:pt x="169" y="88"/>
                      <a:pt x="169" y="88"/>
                      <a:pt x="169" y="87"/>
                    </a:cubicBezTo>
                    <a:cubicBezTo>
                      <a:pt x="166" y="90"/>
                      <a:pt x="167" y="90"/>
                      <a:pt x="167" y="91"/>
                    </a:cubicBezTo>
                    <a:close/>
                    <a:moveTo>
                      <a:pt x="173" y="93"/>
                    </a:moveTo>
                    <a:cubicBezTo>
                      <a:pt x="174" y="92"/>
                      <a:pt x="173" y="94"/>
                      <a:pt x="176" y="92"/>
                    </a:cubicBezTo>
                    <a:cubicBezTo>
                      <a:pt x="176" y="91"/>
                      <a:pt x="175" y="92"/>
                      <a:pt x="176" y="91"/>
                    </a:cubicBezTo>
                    <a:cubicBezTo>
                      <a:pt x="174" y="92"/>
                      <a:pt x="173" y="92"/>
                      <a:pt x="173" y="93"/>
                    </a:cubicBezTo>
                    <a:close/>
                    <a:moveTo>
                      <a:pt x="174" y="104"/>
                    </a:moveTo>
                    <a:cubicBezTo>
                      <a:pt x="174" y="105"/>
                      <a:pt x="181" y="100"/>
                      <a:pt x="180" y="100"/>
                    </a:cubicBezTo>
                    <a:cubicBezTo>
                      <a:pt x="177" y="102"/>
                      <a:pt x="177" y="103"/>
                      <a:pt x="174" y="104"/>
                    </a:cubicBezTo>
                    <a:close/>
                    <a:moveTo>
                      <a:pt x="164" y="99"/>
                    </a:moveTo>
                    <a:cubicBezTo>
                      <a:pt x="166" y="98"/>
                      <a:pt x="169" y="96"/>
                      <a:pt x="170" y="95"/>
                    </a:cubicBezTo>
                    <a:cubicBezTo>
                      <a:pt x="167" y="97"/>
                      <a:pt x="165" y="97"/>
                      <a:pt x="164" y="99"/>
                    </a:cubicBezTo>
                    <a:close/>
                    <a:moveTo>
                      <a:pt x="159" y="99"/>
                    </a:moveTo>
                    <a:cubicBezTo>
                      <a:pt x="159" y="100"/>
                      <a:pt x="158" y="100"/>
                      <a:pt x="158" y="100"/>
                    </a:cubicBezTo>
                    <a:cubicBezTo>
                      <a:pt x="160" y="99"/>
                      <a:pt x="160" y="98"/>
                      <a:pt x="161" y="97"/>
                    </a:cubicBezTo>
                    <a:cubicBezTo>
                      <a:pt x="161" y="97"/>
                      <a:pt x="161" y="98"/>
                      <a:pt x="162" y="97"/>
                    </a:cubicBezTo>
                    <a:cubicBezTo>
                      <a:pt x="163" y="96"/>
                      <a:pt x="162" y="97"/>
                      <a:pt x="162" y="97"/>
                    </a:cubicBezTo>
                    <a:cubicBezTo>
                      <a:pt x="158" y="99"/>
                      <a:pt x="158" y="99"/>
                      <a:pt x="158" y="99"/>
                    </a:cubicBezTo>
                    <a:cubicBezTo>
                      <a:pt x="158" y="100"/>
                      <a:pt x="157" y="102"/>
                      <a:pt x="159" y="99"/>
                    </a:cubicBezTo>
                    <a:close/>
                    <a:moveTo>
                      <a:pt x="153" y="99"/>
                    </a:moveTo>
                    <a:cubicBezTo>
                      <a:pt x="153" y="99"/>
                      <a:pt x="152" y="100"/>
                      <a:pt x="153" y="101"/>
                    </a:cubicBezTo>
                    <a:cubicBezTo>
                      <a:pt x="151" y="101"/>
                      <a:pt x="149" y="103"/>
                      <a:pt x="150" y="103"/>
                    </a:cubicBezTo>
                    <a:cubicBezTo>
                      <a:pt x="154" y="100"/>
                      <a:pt x="153" y="100"/>
                      <a:pt x="156" y="98"/>
                    </a:cubicBezTo>
                    <a:cubicBezTo>
                      <a:pt x="155" y="98"/>
                      <a:pt x="155" y="98"/>
                      <a:pt x="154" y="98"/>
                    </a:cubicBezTo>
                    <a:cubicBezTo>
                      <a:pt x="154" y="100"/>
                      <a:pt x="154" y="98"/>
                      <a:pt x="153" y="99"/>
                    </a:cubicBezTo>
                    <a:close/>
                    <a:moveTo>
                      <a:pt x="160" y="120"/>
                    </a:moveTo>
                    <a:cubicBezTo>
                      <a:pt x="160" y="120"/>
                      <a:pt x="160" y="121"/>
                      <a:pt x="161" y="120"/>
                    </a:cubicBezTo>
                    <a:cubicBezTo>
                      <a:pt x="162" y="119"/>
                      <a:pt x="165" y="116"/>
                      <a:pt x="163" y="117"/>
                    </a:cubicBezTo>
                    <a:cubicBezTo>
                      <a:pt x="163" y="117"/>
                      <a:pt x="162" y="119"/>
                      <a:pt x="160" y="120"/>
                    </a:cubicBezTo>
                    <a:close/>
                    <a:moveTo>
                      <a:pt x="150" y="106"/>
                    </a:moveTo>
                    <a:cubicBezTo>
                      <a:pt x="148" y="108"/>
                      <a:pt x="154" y="103"/>
                      <a:pt x="151" y="106"/>
                    </a:cubicBezTo>
                    <a:cubicBezTo>
                      <a:pt x="154" y="104"/>
                      <a:pt x="154" y="104"/>
                      <a:pt x="154" y="104"/>
                    </a:cubicBezTo>
                    <a:cubicBezTo>
                      <a:pt x="154" y="103"/>
                      <a:pt x="153" y="104"/>
                      <a:pt x="154" y="103"/>
                    </a:cubicBezTo>
                    <a:cubicBezTo>
                      <a:pt x="151" y="105"/>
                      <a:pt x="151" y="105"/>
                      <a:pt x="150" y="106"/>
                    </a:cubicBezTo>
                    <a:close/>
                    <a:moveTo>
                      <a:pt x="146" y="105"/>
                    </a:moveTo>
                    <a:cubicBezTo>
                      <a:pt x="142" y="108"/>
                      <a:pt x="147" y="106"/>
                      <a:pt x="145" y="108"/>
                    </a:cubicBezTo>
                    <a:cubicBezTo>
                      <a:pt x="147" y="106"/>
                      <a:pt x="146" y="106"/>
                      <a:pt x="149" y="104"/>
                    </a:cubicBezTo>
                    <a:cubicBezTo>
                      <a:pt x="148" y="104"/>
                      <a:pt x="149" y="103"/>
                      <a:pt x="149" y="103"/>
                    </a:cubicBezTo>
                    <a:cubicBezTo>
                      <a:pt x="145" y="105"/>
                      <a:pt x="149" y="103"/>
                      <a:pt x="146" y="106"/>
                    </a:cubicBezTo>
                    <a:cubicBezTo>
                      <a:pt x="146" y="105"/>
                      <a:pt x="147" y="104"/>
                      <a:pt x="146" y="105"/>
                    </a:cubicBezTo>
                    <a:close/>
                    <a:moveTo>
                      <a:pt x="153" y="120"/>
                    </a:moveTo>
                    <a:cubicBezTo>
                      <a:pt x="156" y="118"/>
                      <a:pt x="154" y="119"/>
                      <a:pt x="157" y="116"/>
                    </a:cubicBezTo>
                    <a:cubicBezTo>
                      <a:pt x="156" y="117"/>
                      <a:pt x="154" y="118"/>
                      <a:pt x="152" y="119"/>
                    </a:cubicBezTo>
                    <a:cubicBezTo>
                      <a:pt x="154" y="119"/>
                      <a:pt x="151" y="121"/>
                      <a:pt x="149" y="122"/>
                    </a:cubicBezTo>
                    <a:cubicBezTo>
                      <a:pt x="148" y="124"/>
                      <a:pt x="152" y="120"/>
                      <a:pt x="151" y="122"/>
                    </a:cubicBezTo>
                    <a:cubicBezTo>
                      <a:pt x="153" y="120"/>
                      <a:pt x="153" y="119"/>
                      <a:pt x="154" y="119"/>
                    </a:cubicBezTo>
                    <a:cubicBezTo>
                      <a:pt x="154" y="119"/>
                      <a:pt x="153" y="120"/>
                      <a:pt x="153" y="120"/>
                    </a:cubicBezTo>
                    <a:close/>
                    <a:moveTo>
                      <a:pt x="136" y="117"/>
                    </a:moveTo>
                    <a:cubicBezTo>
                      <a:pt x="139" y="115"/>
                      <a:pt x="135" y="118"/>
                      <a:pt x="135" y="118"/>
                    </a:cubicBezTo>
                    <a:cubicBezTo>
                      <a:pt x="138" y="116"/>
                      <a:pt x="140" y="115"/>
                      <a:pt x="142" y="113"/>
                    </a:cubicBezTo>
                    <a:cubicBezTo>
                      <a:pt x="142" y="112"/>
                      <a:pt x="147" y="109"/>
                      <a:pt x="148" y="107"/>
                    </a:cubicBezTo>
                    <a:cubicBezTo>
                      <a:pt x="147" y="108"/>
                      <a:pt x="146" y="108"/>
                      <a:pt x="146" y="108"/>
                    </a:cubicBezTo>
                    <a:cubicBezTo>
                      <a:pt x="144" y="109"/>
                      <a:pt x="144" y="110"/>
                      <a:pt x="142" y="111"/>
                    </a:cubicBezTo>
                    <a:cubicBezTo>
                      <a:pt x="141" y="113"/>
                      <a:pt x="142" y="113"/>
                      <a:pt x="141" y="113"/>
                    </a:cubicBezTo>
                    <a:cubicBezTo>
                      <a:pt x="140" y="113"/>
                      <a:pt x="136" y="116"/>
                      <a:pt x="136" y="117"/>
                    </a:cubicBezTo>
                    <a:close/>
                    <a:moveTo>
                      <a:pt x="153" y="123"/>
                    </a:moveTo>
                    <a:cubicBezTo>
                      <a:pt x="154" y="123"/>
                      <a:pt x="157" y="120"/>
                      <a:pt x="156" y="120"/>
                    </a:cubicBezTo>
                    <a:cubicBezTo>
                      <a:pt x="155" y="121"/>
                      <a:pt x="152" y="123"/>
                      <a:pt x="153" y="123"/>
                    </a:cubicBezTo>
                    <a:close/>
                    <a:moveTo>
                      <a:pt x="137" y="109"/>
                    </a:moveTo>
                    <a:cubicBezTo>
                      <a:pt x="139" y="108"/>
                      <a:pt x="141" y="106"/>
                      <a:pt x="141" y="106"/>
                    </a:cubicBezTo>
                    <a:cubicBezTo>
                      <a:pt x="139" y="107"/>
                      <a:pt x="137" y="109"/>
                      <a:pt x="137" y="109"/>
                    </a:cubicBezTo>
                    <a:close/>
                    <a:moveTo>
                      <a:pt x="136" y="114"/>
                    </a:moveTo>
                    <a:cubicBezTo>
                      <a:pt x="138" y="114"/>
                      <a:pt x="137" y="113"/>
                      <a:pt x="137" y="115"/>
                    </a:cubicBezTo>
                    <a:cubicBezTo>
                      <a:pt x="138" y="114"/>
                      <a:pt x="138" y="113"/>
                      <a:pt x="141" y="111"/>
                    </a:cubicBezTo>
                    <a:cubicBezTo>
                      <a:pt x="142" y="110"/>
                      <a:pt x="141" y="111"/>
                      <a:pt x="140" y="111"/>
                    </a:cubicBezTo>
                    <a:cubicBezTo>
                      <a:pt x="141" y="110"/>
                      <a:pt x="142" y="110"/>
                      <a:pt x="143" y="109"/>
                    </a:cubicBezTo>
                    <a:cubicBezTo>
                      <a:pt x="143" y="109"/>
                      <a:pt x="144" y="108"/>
                      <a:pt x="143" y="108"/>
                    </a:cubicBezTo>
                    <a:cubicBezTo>
                      <a:pt x="141" y="111"/>
                      <a:pt x="139" y="111"/>
                      <a:pt x="136" y="114"/>
                    </a:cubicBezTo>
                    <a:close/>
                    <a:moveTo>
                      <a:pt x="142" y="117"/>
                    </a:moveTo>
                    <a:cubicBezTo>
                      <a:pt x="140" y="118"/>
                      <a:pt x="142" y="116"/>
                      <a:pt x="144" y="115"/>
                    </a:cubicBezTo>
                    <a:cubicBezTo>
                      <a:pt x="144" y="114"/>
                      <a:pt x="142" y="115"/>
                      <a:pt x="141" y="116"/>
                    </a:cubicBezTo>
                    <a:cubicBezTo>
                      <a:pt x="141" y="116"/>
                      <a:pt x="141" y="117"/>
                      <a:pt x="140" y="117"/>
                    </a:cubicBezTo>
                    <a:cubicBezTo>
                      <a:pt x="137" y="118"/>
                      <a:pt x="139" y="119"/>
                      <a:pt x="136" y="120"/>
                    </a:cubicBezTo>
                    <a:cubicBezTo>
                      <a:pt x="136" y="121"/>
                      <a:pt x="133" y="123"/>
                      <a:pt x="132" y="124"/>
                    </a:cubicBezTo>
                    <a:cubicBezTo>
                      <a:pt x="133" y="124"/>
                      <a:pt x="131" y="125"/>
                      <a:pt x="131" y="126"/>
                    </a:cubicBezTo>
                    <a:cubicBezTo>
                      <a:pt x="133" y="124"/>
                      <a:pt x="135" y="122"/>
                      <a:pt x="134" y="124"/>
                    </a:cubicBezTo>
                    <a:cubicBezTo>
                      <a:pt x="135" y="124"/>
                      <a:pt x="139" y="121"/>
                      <a:pt x="138" y="121"/>
                    </a:cubicBezTo>
                    <a:cubicBezTo>
                      <a:pt x="137" y="121"/>
                      <a:pt x="135" y="124"/>
                      <a:pt x="135" y="123"/>
                    </a:cubicBezTo>
                    <a:cubicBezTo>
                      <a:pt x="136" y="122"/>
                      <a:pt x="135" y="122"/>
                      <a:pt x="137" y="121"/>
                    </a:cubicBezTo>
                    <a:cubicBezTo>
                      <a:pt x="139" y="119"/>
                      <a:pt x="142" y="117"/>
                      <a:pt x="142" y="117"/>
                    </a:cubicBezTo>
                    <a:close/>
                    <a:moveTo>
                      <a:pt x="143" y="118"/>
                    </a:moveTo>
                    <a:cubicBezTo>
                      <a:pt x="141" y="119"/>
                      <a:pt x="141" y="119"/>
                      <a:pt x="141" y="119"/>
                    </a:cubicBezTo>
                    <a:cubicBezTo>
                      <a:pt x="140" y="120"/>
                      <a:pt x="140" y="120"/>
                      <a:pt x="141" y="121"/>
                    </a:cubicBezTo>
                    <a:cubicBezTo>
                      <a:pt x="143" y="119"/>
                      <a:pt x="142" y="119"/>
                      <a:pt x="143" y="118"/>
                    </a:cubicBezTo>
                    <a:cubicBezTo>
                      <a:pt x="143" y="119"/>
                      <a:pt x="144" y="118"/>
                      <a:pt x="145" y="117"/>
                    </a:cubicBezTo>
                    <a:cubicBezTo>
                      <a:pt x="143" y="118"/>
                      <a:pt x="144" y="117"/>
                      <a:pt x="143" y="118"/>
                    </a:cubicBezTo>
                    <a:close/>
                    <a:moveTo>
                      <a:pt x="146" y="128"/>
                    </a:moveTo>
                    <a:cubicBezTo>
                      <a:pt x="147" y="128"/>
                      <a:pt x="145" y="129"/>
                      <a:pt x="145" y="130"/>
                    </a:cubicBezTo>
                    <a:cubicBezTo>
                      <a:pt x="146" y="129"/>
                      <a:pt x="146" y="129"/>
                      <a:pt x="148" y="128"/>
                    </a:cubicBezTo>
                    <a:cubicBezTo>
                      <a:pt x="147" y="128"/>
                      <a:pt x="147" y="127"/>
                      <a:pt x="148" y="127"/>
                    </a:cubicBezTo>
                    <a:cubicBezTo>
                      <a:pt x="147" y="127"/>
                      <a:pt x="146" y="128"/>
                      <a:pt x="146" y="128"/>
                    </a:cubicBezTo>
                    <a:close/>
                    <a:moveTo>
                      <a:pt x="133" y="117"/>
                    </a:moveTo>
                    <a:cubicBezTo>
                      <a:pt x="133" y="118"/>
                      <a:pt x="134" y="117"/>
                      <a:pt x="135" y="117"/>
                    </a:cubicBezTo>
                    <a:cubicBezTo>
                      <a:pt x="136" y="116"/>
                      <a:pt x="137" y="115"/>
                      <a:pt x="137" y="115"/>
                    </a:cubicBezTo>
                    <a:cubicBezTo>
                      <a:pt x="136" y="116"/>
                      <a:pt x="135" y="115"/>
                      <a:pt x="133" y="117"/>
                    </a:cubicBezTo>
                    <a:close/>
                    <a:moveTo>
                      <a:pt x="144" y="129"/>
                    </a:moveTo>
                    <a:cubicBezTo>
                      <a:pt x="143" y="129"/>
                      <a:pt x="141" y="129"/>
                      <a:pt x="139" y="132"/>
                    </a:cubicBezTo>
                    <a:cubicBezTo>
                      <a:pt x="139" y="133"/>
                      <a:pt x="145" y="129"/>
                      <a:pt x="146" y="127"/>
                    </a:cubicBezTo>
                    <a:cubicBezTo>
                      <a:pt x="145" y="128"/>
                      <a:pt x="144" y="128"/>
                      <a:pt x="144" y="129"/>
                    </a:cubicBezTo>
                    <a:close/>
                    <a:moveTo>
                      <a:pt x="133" y="117"/>
                    </a:moveTo>
                    <a:cubicBezTo>
                      <a:pt x="132" y="118"/>
                      <a:pt x="132" y="117"/>
                      <a:pt x="131" y="118"/>
                    </a:cubicBezTo>
                    <a:cubicBezTo>
                      <a:pt x="131" y="119"/>
                      <a:pt x="133" y="117"/>
                      <a:pt x="135" y="116"/>
                    </a:cubicBezTo>
                    <a:cubicBezTo>
                      <a:pt x="134" y="116"/>
                      <a:pt x="136" y="114"/>
                      <a:pt x="134" y="115"/>
                    </a:cubicBezTo>
                    <a:cubicBezTo>
                      <a:pt x="134" y="116"/>
                      <a:pt x="134" y="116"/>
                      <a:pt x="133" y="117"/>
                    </a:cubicBezTo>
                    <a:close/>
                    <a:moveTo>
                      <a:pt x="138" y="122"/>
                    </a:moveTo>
                    <a:cubicBezTo>
                      <a:pt x="137" y="123"/>
                      <a:pt x="137" y="123"/>
                      <a:pt x="139" y="122"/>
                    </a:cubicBezTo>
                    <a:cubicBezTo>
                      <a:pt x="140" y="121"/>
                      <a:pt x="140" y="120"/>
                      <a:pt x="138" y="122"/>
                    </a:cubicBezTo>
                    <a:close/>
                    <a:moveTo>
                      <a:pt x="139" y="137"/>
                    </a:moveTo>
                    <a:cubicBezTo>
                      <a:pt x="141" y="135"/>
                      <a:pt x="141" y="137"/>
                      <a:pt x="139" y="138"/>
                    </a:cubicBezTo>
                    <a:cubicBezTo>
                      <a:pt x="140" y="137"/>
                      <a:pt x="141" y="137"/>
                      <a:pt x="142" y="136"/>
                    </a:cubicBezTo>
                    <a:cubicBezTo>
                      <a:pt x="142" y="135"/>
                      <a:pt x="142" y="135"/>
                      <a:pt x="142" y="135"/>
                    </a:cubicBezTo>
                    <a:cubicBezTo>
                      <a:pt x="142" y="135"/>
                      <a:pt x="143" y="134"/>
                      <a:pt x="144" y="134"/>
                    </a:cubicBezTo>
                    <a:cubicBezTo>
                      <a:pt x="142" y="136"/>
                      <a:pt x="138" y="139"/>
                      <a:pt x="138" y="140"/>
                    </a:cubicBezTo>
                    <a:cubicBezTo>
                      <a:pt x="138" y="140"/>
                      <a:pt x="137" y="141"/>
                      <a:pt x="136" y="141"/>
                    </a:cubicBezTo>
                    <a:cubicBezTo>
                      <a:pt x="138" y="140"/>
                      <a:pt x="138" y="139"/>
                      <a:pt x="139" y="138"/>
                    </a:cubicBezTo>
                    <a:cubicBezTo>
                      <a:pt x="139" y="137"/>
                      <a:pt x="136" y="138"/>
                      <a:pt x="133" y="141"/>
                    </a:cubicBezTo>
                    <a:cubicBezTo>
                      <a:pt x="134" y="141"/>
                      <a:pt x="136" y="139"/>
                      <a:pt x="137" y="139"/>
                    </a:cubicBezTo>
                    <a:cubicBezTo>
                      <a:pt x="137" y="139"/>
                      <a:pt x="138" y="139"/>
                      <a:pt x="138" y="139"/>
                    </a:cubicBezTo>
                    <a:cubicBezTo>
                      <a:pt x="135" y="142"/>
                      <a:pt x="132" y="145"/>
                      <a:pt x="132" y="146"/>
                    </a:cubicBezTo>
                    <a:cubicBezTo>
                      <a:pt x="133" y="145"/>
                      <a:pt x="135" y="144"/>
                      <a:pt x="135" y="143"/>
                    </a:cubicBezTo>
                    <a:cubicBezTo>
                      <a:pt x="134" y="144"/>
                      <a:pt x="134" y="144"/>
                      <a:pt x="134" y="144"/>
                    </a:cubicBezTo>
                    <a:cubicBezTo>
                      <a:pt x="135" y="144"/>
                      <a:pt x="136" y="142"/>
                      <a:pt x="136" y="142"/>
                    </a:cubicBezTo>
                    <a:cubicBezTo>
                      <a:pt x="137" y="142"/>
                      <a:pt x="134" y="145"/>
                      <a:pt x="137" y="143"/>
                    </a:cubicBezTo>
                    <a:cubicBezTo>
                      <a:pt x="136" y="142"/>
                      <a:pt x="139" y="141"/>
                      <a:pt x="140" y="141"/>
                    </a:cubicBezTo>
                    <a:cubicBezTo>
                      <a:pt x="139" y="140"/>
                      <a:pt x="141" y="139"/>
                      <a:pt x="141" y="139"/>
                    </a:cubicBezTo>
                    <a:cubicBezTo>
                      <a:pt x="140" y="139"/>
                      <a:pt x="140" y="139"/>
                      <a:pt x="141" y="138"/>
                    </a:cubicBezTo>
                    <a:cubicBezTo>
                      <a:pt x="144" y="136"/>
                      <a:pt x="146" y="134"/>
                      <a:pt x="148" y="133"/>
                    </a:cubicBezTo>
                    <a:cubicBezTo>
                      <a:pt x="147" y="133"/>
                      <a:pt x="143" y="135"/>
                      <a:pt x="146" y="132"/>
                    </a:cubicBezTo>
                    <a:cubicBezTo>
                      <a:pt x="143" y="133"/>
                      <a:pt x="141" y="134"/>
                      <a:pt x="139" y="137"/>
                    </a:cubicBezTo>
                    <a:close/>
                    <a:moveTo>
                      <a:pt x="142" y="131"/>
                    </a:moveTo>
                    <a:cubicBezTo>
                      <a:pt x="142" y="131"/>
                      <a:pt x="143" y="132"/>
                      <a:pt x="144" y="130"/>
                    </a:cubicBezTo>
                    <a:cubicBezTo>
                      <a:pt x="144" y="130"/>
                      <a:pt x="144" y="130"/>
                      <a:pt x="144" y="129"/>
                    </a:cubicBezTo>
                    <a:cubicBezTo>
                      <a:pt x="144" y="130"/>
                      <a:pt x="143" y="130"/>
                      <a:pt x="142" y="131"/>
                    </a:cubicBezTo>
                    <a:close/>
                    <a:moveTo>
                      <a:pt x="142" y="143"/>
                    </a:moveTo>
                    <a:cubicBezTo>
                      <a:pt x="142" y="143"/>
                      <a:pt x="145" y="140"/>
                      <a:pt x="145" y="142"/>
                    </a:cubicBezTo>
                    <a:cubicBezTo>
                      <a:pt x="147" y="140"/>
                      <a:pt x="149" y="139"/>
                      <a:pt x="150" y="138"/>
                    </a:cubicBezTo>
                    <a:cubicBezTo>
                      <a:pt x="148" y="139"/>
                      <a:pt x="147" y="140"/>
                      <a:pt x="146" y="140"/>
                    </a:cubicBezTo>
                    <a:cubicBezTo>
                      <a:pt x="147" y="139"/>
                      <a:pt x="147" y="139"/>
                      <a:pt x="148" y="138"/>
                    </a:cubicBezTo>
                    <a:cubicBezTo>
                      <a:pt x="147" y="139"/>
                      <a:pt x="150" y="137"/>
                      <a:pt x="150" y="137"/>
                    </a:cubicBezTo>
                    <a:cubicBezTo>
                      <a:pt x="148" y="138"/>
                      <a:pt x="142" y="142"/>
                      <a:pt x="142" y="143"/>
                    </a:cubicBezTo>
                    <a:close/>
                    <a:moveTo>
                      <a:pt x="125" y="125"/>
                    </a:moveTo>
                    <a:cubicBezTo>
                      <a:pt x="126" y="125"/>
                      <a:pt x="128" y="123"/>
                      <a:pt x="128" y="124"/>
                    </a:cubicBezTo>
                    <a:cubicBezTo>
                      <a:pt x="126" y="126"/>
                      <a:pt x="124" y="127"/>
                      <a:pt x="124" y="128"/>
                    </a:cubicBezTo>
                    <a:cubicBezTo>
                      <a:pt x="129" y="124"/>
                      <a:pt x="129" y="124"/>
                      <a:pt x="129" y="124"/>
                    </a:cubicBezTo>
                    <a:cubicBezTo>
                      <a:pt x="128" y="123"/>
                      <a:pt x="132" y="121"/>
                      <a:pt x="131" y="120"/>
                    </a:cubicBezTo>
                    <a:cubicBezTo>
                      <a:pt x="129" y="122"/>
                      <a:pt x="127" y="123"/>
                      <a:pt x="125" y="125"/>
                    </a:cubicBezTo>
                    <a:close/>
                    <a:moveTo>
                      <a:pt x="131" y="122"/>
                    </a:moveTo>
                    <a:cubicBezTo>
                      <a:pt x="132" y="122"/>
                      <a:pt x="131" y="122"/>
                      <a:pt x="131" y="123"/>
                    </a:cubicBezTo>
                    <a:cubicBezTo>
                      <a:pt x="132" y="122"/>
                      <a:pt x="132" y="121"/>
                      <a:pt x="133" y="120"/>
                    </a:cubicBezTo>
                    <a:cubicBezTo>
                      <a:pt x="134" y="120"/>
                      <a:pt x="134" y="120"/>
                      <a:pt x="134" y="120"/>
                    </a:cubicBezTo>
                    <a:cubicBezTo>
                      <a:pt x="133" y="120"/>
                      <a:pt x="135" y="117"/>
                      <a:pt x="131" y="119"/>
                    </a:cubicBezTo>
                    <a:cubicBezTo>
                      <a:pt x="131" y="120"/>
                      <a:pt x="134" y="119"/>
                      <a:pt x="131" y="122"/>
                    </a:cubicBezTo>
                    <a:close/>
                    <a:moveTo>
                      <a:pt x="139" y="130"/>
                    </a:moveTo>
                    <a:cubicBezTo>
                      <a:pt x="138" y="132"/>
                      <a:pt x="142" y="129"/>
                      <a:pt x="142" y="129"/>
                    </a:cubicBezTo>
                    <a:lnTo>
                      <a:pt x="139" y="130"/>
                    </a:lnTo>
                    <a:close/>
                    <a:moveTo>
                      <a:pt x="133" y="129"/>
                    </a:moveTo>
                    <a:cubicBezTo>
                      <a:pt x="135" y="127"/>
                      <a:pt x="136" y="126"/>
                      <a:pt x="135" y="126"/>
                    </a:cubicBezTo>
                    <a:cubicBezTo>
                      <a:pt x="133" y="128"/>
                      <a:pt x="132" y="129"/>
                      <a:pt x="133" y="129"/>
                    </a:cubicBezTo>
                    <a:close/>
                    <a:moveTo>
                      <a:pt x="129" y="121"/>
                    </a:moveTo>
                    <a:cubicBezTo>
                      <a:pt x="128" y="120"/>
                      <a:pt x="126" y="121"/>
                      <a:pt x="124" y="124"/>
                    </a:cubicBezTo>
                    <a:cubicBezTo>
                      <a:pt x="125" y="123"/>
                      <a:pt x="125" y="123"/>
                      <a:pt x="124" y="124"/>
                    </a:cubicBezTo>
                    <a:cubicBezTo>
                      <a:pt x="123" y="124"/>
                      <a:pt x="121" y="127"/>
                      <a:pt x="120" y="128"/>
                    </a:cubicBezTo>
                    <a:cubicBezTo>
                      <a:pt x="121" y="128"/>
                      <a:pt x="121" y="128"/>
                      <a:pt x="120" y="130"/>
                    </a:cubicBezTo>
                    <a:cubicBezTo>
                      <a:pt x="121" y="129"/>
                      <a:pt x="121" y="129"/>
                      <a:pt x="121" y="129"/>
                    </a:cubicBezTo>
                    <a:cubicBezTo>
                      <a:pt x="125" y="126"/>
                      <a:pt x="124" y="125"/>
                      <a:pt x="128" y="123"/>
                    </a:cubicBezTo>
                    <a:cubicBezTo>
                      <a:pt x="127" y="122"/>
                      <a:pt x="126" y="123"/>
                      <a:pt x="129" y="121"/>
                    </a:cubicBezTo>
                    <a:close/>
                    <a:moveTo>
                      <a:pt x="129" y="131"/>
                    </a:moveTo>
                    <a:cubicBezTo>
                      <a:pt x="130" y="130"/>
                      <a:pt x="133" y="127"/>
                      <a:pt x="134" y="126"/>
                    </a:cubicBezTo>
                    <a:cubicBezTo>
                      <a:pt x="131" y="128"/>
                      <a:pt x="130" y="130"/>
                      <a:pt x="129" y="131"/>
                    </a:cubicBezTo>
                    <a:close/>
                    <a:moveTo>
                      <a:pt x="133" y="136"/>
                    </a:moveTo>
                    <a:cubicBezTo>
                      <a:pt x="135" y="136"/>
                      <a:pt x="137" y="136"/>
                      <a:pt x="139" y="133"/>
                    </a:cubicBezTo>
                    <a:cubicBezTo>
                      <a:pt x="136" y="135"/>
                      <a:pt x="136" y="134"/>
                      <a:pt x="133" y="136"/>
                    </a:cubicBezTo>
                    <a:close/>
                    <a:moveTo>
                      <a:pt x="124" y="131"/>
                    </a:moveTo>
                    <a:cubicBezTo>
                      <a:pt x="125" y="131"/>
                      <a:pt x="125" y="131"/>
                      <a:pt x="124" y="132"/>
                    </a:cubicBezTo>
                    <a:cubicBezTo>
                      <a:pt x="126" y="131"/>
                      <a:pt x="131" y="127"/>
                      <a:pt x="128" y="128"/>
                    </a:cubicBezTo>
                    <a:cubicBezTo>
                      <a:pt x="128" y="129"/>
                      <a:pt x="126" y="130"/>
                      <a:pt x="124" y="131"/>
                    </a:cubicBezTo>
                    <a:close/>
                    <a:moveTo>
                      <a:pt x="121" y="127"/>
                    </a:moveTo>
                    <a:cubicBezTo>
                      <a:pt x="121" y="126"/>
                      <a:pt x="121" y="125"/>
                      <a:pt x="123" y="124"/>
                    </a:cubicBezTo>
                    <a:cubicBezTo>
                      <a:pt x="120" y="126"/>
                      <a:pt x="117" y="127"/>
                      <a:pt x="117" y="128"/>
                    </a:cubicBezTo>
                    <a:cubicBezTo>
                      <a:pt x="118" y="128"/>
                      <a:pt x="120" y="126"/>
                      <a:pt x="121" y="126"/>
                    </a:cubicBezTo>
                    <a:cubicBezTo>
                      <a:pt x="120" y="126"/>
                      <a:pt x="119" y="128"/>
                      <a:pt x="121" y="127"/>
                    </a:cubicBezTo>
                    <a:close/>
                    <a:moveTo>
                      <a:pt x="120" y="131"/>
                    </a:moveTo>
                    <a:cubicBezTo>
                      <a:pt x="121" y="131"/>
                      <a:pt x="122" y="131"/>
                      <a:pt x="124" y="129"/>
                    </a:cubicBezTo>
                    <a:cubicBezTo>
                      <a:pt x="124" y="128"/>
                      <a:pt x="121" y="130"/>
                      <a:pt x="120" y="131"/>
                    </a:cubicBezTo>
                    <a:close/>
                    <a:moveTo>
                      <a:pt x="119" y="140"/>
                    </a:moveTo>
                    <a:cubicBezTo>
                      <a:pt x="121" y="139"/>
                      <a:pt x="122" y="137"/>
                      <a:pt x="124" y="135"/>
                    </a:cubicBezTo>
                    <a:cubicBezTo>
                      <a:pt x="124" y="134"/>
                      <a:pt x="124" y="134"/>
                      <a:pt x="124" y="134"/>
                    </a:cubicBezTo>
                    <a:cubicBezTo>
                      <a:pt x="121" y="137"/>
                      <a:pt x="119" y="139"/>
                      <a:pt x="119" y="140"/>
                    </a:cubicBezTo>
                    <a:close/>
                    <a:moveTo>
                      <a:pt x="117" y="131"/>
                    </a:moveTo>
                    <a:cubicBezTo>
                      <a:pt x="119" y="130"/>
                      <a:pt x="117" y="130"/>
                      <a:pt x="118" y="129"/>
                    </a:cubicBezTo>
                    <a:cubicBezTo>
                      <a:pt x="116" y="131"/>
                      <a:pt x="116" y="131"/>
                      <a:pt x="117" y="131"/>
                    </a:cubicBezTo>
                    <a:close/>
                    <a:moveTo>
                      <a:pt x="112" y="133"/>
                    </a:moveTo>
                    <a:cubicBezTo>
                      <a:pt x="112" y="134"/>
                      <a:pt x="114" y="132"/>
                      <a:pt x="113" y="133"/>
                    </a:cubicBezTo>
                    <a:cubicBezTo>
                      <a:pt x="117" y="130"/>
                      <a:pt x="114" y="131"/>
                      <a:pt x="112" y="133"/>
                    </a:cubicBezTo>
                    <a:close/>
                    <a:moveTo>
                      <a:pt x="117" y="138"/>
                    </a:moveTo>
                    <a:cubicBezTo>
                      <a:pt x="116" y="140"/>
                      <a:pt x="113" y="143"/>
                      <a:pt x="114" y="143"/>
                    </a:cubicBezTo>
                    <a:cubicBezTo>
                      <a:pt x="117" y="140"/>
                      <a:pt x="116" y="140"/>
                      <a:pt x="119" y="137"/>
                    </a:cubicBezTo>
                    <a:cubicBezTo>
                      <a:pt x="118" y="138"/>
                      <a:pt x="118" y="137"/>
                      <a:pt x="117" y="138"/>
                    </a:cubicBezTo>
                    <a:close/>
                    <a:moveTo>
                      <a:pt x="114" y="157"/>
                    </a:moveTo>
                    <a:cubicBezTo>
                      <a:pt x="112" y="158"/>
                      <a:pt x="113" y="158"/>
                      <a:pt x="111" y="158"/>
                    </a:cubicBezTo>
                    <a:cubicBezTo>
                      <a:pt x="113" y="158"/>
                      <a:pt x="109" y="161"/>
                      <a:pt x="109" y="161"/>
                    </a:cubicBezTo>
                    <a:cubicBezTo>
                      <a:pt x="111" y="159"/>
                      <a:pt x="109" y="160"/>
                      <a:pt x="108" y="161"/>
                    </a:cubicBezTo>
                    <a:cubicBezTo>
                      <a:pt x="108" y="162"/>
                      <a:pt x="107" y="163"/>
                      <a:pt x="107" y="164"/>
                    </a:cubicBezTo>
                    <a:cubicBezTo>
                      <a:pt x="105" y="166"/>
                      <a:pt x="105" y="164"/>
                      <a:pt x="102" y="167"/>
                    </a:cubicBezTo>
                    <a:cubicBezTo>
                      <a:pt x="102" y="169"/>
                      <a:pt x="103" y="167"/>
                      <a:pt x="104" y="167"/>
                    </a:cubicBezTo>
                    <a:cubicBezTo>
                      <a:pt x="103" y="168"/>
                      <a:pt x="102" y="168"/>
                      <a:pt x="101" y="169"/>
                    </a:cubicBezTo>
                    <a:cubicBezTo>
                      <a:pt x="103" y="169"/>
                      <a:pt x="106" y="166"/>
                      <a:pt x="107" y="164"/>
                    </a:cubicBezTo>
                    <a:cubicBezTo>
                      <a:pt x="106" y="167"/>
                      <a:pt x="101" y="172"/>
                      <a:pt x="99" y="173"/>
                    </a:cubicBezTo>
                    <a:cubicBezTo>
                      <a:pt x="99" y="173"/>
                      <a:pt x="99" y="175"/>
                      <a:pt x="98" y="175"/>
                    </a:cubicBezTo>
                    <a:cubicBezTo>
                      <a:pt x="98" y="175"/>
                      <a:pt x="99" y="175"/>
                      <a:pt x="98" y="175"/>
                    </a:cubicBezTo>
                    <a:cubicBezTo>
                      <a:pt x="99" y="175"/>
                      <a:pt x="98" y="175"/>
                      <a:pt x="99" y="175"/>
                    </a:cubicBezTo>
                    <a:cubicBezTo>
                      <a:pt x="99" y="175"/>
                      <a:pt x="100" y="174"/>
                      <a:pt x="100" y="174"/>
                    </a:cubicBezTo>
                    <a:cubicBezTo>
                      <a:pt x="100" y="174"/>
                      <a:pt x="100" y="174"/>
                      <a:pt x="100" y="174"/>
                    </a:cubicBezTo>
                    <a:cubicBezTo>
                      <a:pt x="101" y="172"/>
                      <a:pt x="101" y="172"/>
                      <a:pt x="101" y="172"/>
                    </a:cubicBezTo>
                    <a:cubicBezTo>
                      <a:pt x="102" y="172"/>
                      <a:pt x="103" y="171"/>
                      <a:pt x="104" y="170"/>
                    </a:cubicBezTo>
                    <a:cubicBezTo>
                      <a:pt x="103" y="170"/>
                      <a:pt x="106" y="168"/>
                      <a:pt x="106" y="167"/>
                    </a:cubicBezTo>
                    <a:cubicBezTo>
                      <a:pt x="108" y="166"/>
                      <a:pt x="114" y="158"/>
                      <a:pt x="117" y="157"/>
                    </a:cubicBezTo>
                    <a:cubicBezTo>
                      <a:pt x="117" y="157"/>
                      <a:pt x="116" y="157"/>
                      <a:pt x="117" y="156"/>
                    </a:cubicBezTo>
                    <a:cubicBezTo>
                      <a:pt x="119" y="155"/>
                      <a:pt x="120" y="153"/>
                      <a:pt x="123" y="151"/>
                    </a:cubicBezTo>
                    <a:cubicBezTo>
                      <a:pt x="122" y="150"/>
                      <a:pt x="125" y="150"/>
                      <a:pt x="126" y="148"/>
                    </a:cubicBezTo>
                    <a:cubicBezTo>
                      <a:pt x="126" y="148"/>
                      <a:pt x="127" y="147"/>
                      <a:pt x="126" y="147"/>
                    </a:cubicBezTo>
                    <a:cubicBezTo>
                      <a:pt x="123" y="150"/>
                      <a:pt x="122" y="148"/>
                      <a:pt x="120" y="151"/>
                    </a:cubicBezTo>
                    <a:cubicBezTo>
                      <a:pt x="121" y="150"/>
                      <a:pt x="120" y="153"/>
                      <a:pt x="119" y="153"/>
                    </a:cubicBezTo>
                    <a:cubicBezTo>
                      <a:pt x="119" y="152"/>
                      <a:pt x="117" y="155"/>
                      <a:pt x="116" y="155"/>
                    </a:cubicBezTo>
                    <a:cubicBezTo>
                      <a:pt x="117" y="154"/>
                      <a:pt x="118" y="153"/>
                      <a:pt x="118" y="152"/>
                    </a:cubicBezTo>
                    <a:cubicBezTo>
                      <a:pt x="117" y="154"/>
                      <a:pt x="116" y="154"/>
                      <a:pt x="116" y="154"/>
                    </a:cubicBezTo>
                    <a:cubicBezTo>
                      <a:pt x="116" y="154"/>
                      <a:pt x="117" y="153"/>
                      <a:pt x="117" y="153"/>
                    </a:cubicBezTo>
                    <a:cubicBezTo>
                      <a:pt x="115" y="155"/>
                      <a:pt x="115" y="155"/>
                      <a:pt x="114" y="157"/>
                    </a:cubicBezTo>
                    <a:close/>
                    <a:moveTo>
                      <a:pt x="119" y="151"/>
                    </a:moveTo>
                    <a:cubicBezTo>
                      <a:pt x="120" y="150"/>
                      <a:pt x="121" y="149"/>
                      <a:pt x="121" y="148"/>
                    </a:cubicBezTo>
                    <a:cubicBezTo>
                      <a:pt x="120" y="149"/>
                      <a:pt x="119" y="149"/>
                      <a:pt x="118" y="151"/>
                    </a:cubicBezTo>
                    <a:cubicBezTo>
                      <a:pt x="118" y="152"/>
                      <a:pt x="119" y="150"/>
                      <a:pt x="120" y="150"/>
                    </a:cubicBezTo>
                    <a:cubicBezTo>
                      <a:pt x="119" y="151"/>
                      <a:pt x="118" y="152"/>
                      <a:pt x="119" y="151"/>
                    </a:cubicBezTo>
                    <a:close/>
                    <a:moveTo>
                      <a:pt x="124" y="159"/>
                    </a:moveTo>
                    <a:cubicBezTo>
                      <a:pt x="125" y="159"/>
                      <a:pt x="128" y="159"/>
                      <a:pt x="128" y="157"/>
                    </a:cubicBezTo>
                    <a:cubicBezTo>
                      <a:pt x="125" y="160"/>
                      <a:pt x="127" y="156"/>
                      <a:pt x="124" y="159"/>
                    </a:cubicBezTo>
                    <a:close/>
                    <a:moveTo>
                      <a:pt x="112" y="142"/>
                    </a:moveTo>
                    <a:cubicBezTo>
                      <a:pt x="110" y="143"/>
                      <a:pt x="109" y="144"/>
                      <a:pt x="109" y="145"/>
                    </a:cubicBezTo>
                    <a:cubicBezTo>
                      <a:pt x="110" y="145"/>
                      <a:pt x="111" y="143"/>
                      <a:pt x="112" y="142"/>
                    </a:cubicBezTo>
                    <a:cubicBezTo>
                      <a:pt x="112" y="143"/>
                      <a:pt x="112" y="143"/>
                      <a:pt x="113" y="142"/>
                    </a:cubicBezTo>
                    <a:cubicBezTo>
                      <a:pt x="113" y="142"/>
                      <a:pt x="112" y="142"/>
                      <a:pt x="112" y="142"/>
                    </a:cubicBezTo>
                    <a:close/>
                    <a:moveTo>
                      <a:pt x="114" y="170"/>
                    </a:moveTo>
                    <a:cubicBezTo>
                      <a:pt x="115" y="170"/>
                      <a:pt x="118" y="166"/>
                      <a:pt x="117" y="166"/>
                    </a:cubicBezTo>
                    <a:cubicBezTo>
                      <a:pt x="115" y="168"/>
                      <a:pt x="116" y="167"/>
                      <a:pt x="114" y="170"/>
                    </a:cubicBezTo>
                    <a:close/>
                    <a:moveTo>
                      <a:pt x="88" y="182"/>
                    </a:moveTo>
                    <a:cubicBezTo>
                      <a:pt x="88" y="182"/>
                      <a:pt x="89" y="182"/>
                      <a:pt x="89" y="181"/>
                    </a:cubicBezTo>
                    <a:cubicBezTo>
                      <a:pt x="88" y="181"/>
                      <a:pt x="88" y="182"/>
                      <a:pt x="88" y="182"/>
                    </a:cubicBezTo>
                    <a:close/>
                    <a:moveTo>
                      <a:pt x="108" y="144"/>
                    </a:moveTo>
                    <a:cubicBezTo>
                      <a:pt x="106" y="144"/>
                      <a:pt x="109" y="142"/>
                      <a:pt x="108" y="142"/>
                    </a:cubicBezTo>
                    <a:cubicBezTo>
                      <a:pt x="107" y="142"/>
                      <a:pt x="103" y="145"/>
                      <a:pt x="103" y="145"/>
                    </a:cubicBezTo>
                    <a:cubicBezTo>
                      <a:pt x="105" y="144"/>
                      <a:pt x="106" y="145"/>
                      <a:pt x="107" y="144"/>
                    </a:cubicBezTo>
                    <a:cubicBezTo>
                      <a:pt x="109" y="143"/>
                      <a:pt x="109" y="143"/>
                      <a:pt x="110" y="141"/>
                    </a:cubicBezTo>
                    <a:cubicBezTo>
                      <a:pt x="110" y="141"/>
                      <a:pt x="110" y="141"/>
                      <a:pt x="110" y="141"/>
                    </a:cubicBezTo>
                    <a:cubicBezTo>
                      <a:pt x="107" y="143"/>
                      <a:pt x="110" y="142"/>
                      <a:pt x="108" y="144"/>
                    </a:cubicBezTo>
                    <a:close/>
                    <a:moveTo>
                      <a:pt x="802" y="247"/>
                    </a:moveTo>
                    <a:cubicBezTo>
                      <a:pt x="799" y="242"/>
                      <a:pt x="799" y="242"/>
                      <a:pt x="799" y="242"/>
                    </a:cubicBezTo>
                    <a:cubicBezTo>
                      <a:pt x="798" y="242"/>
                      <a:pt x="801" y="247"/>
                      <a:pt x="801" y="246"/>
                    </a:cubicBezTo>
                    <a:cubicBezTo>
                      <a:pt x="801" y="247"/>
                      <a:pt x="801" y="247"/>
                      <a:pt x="801" y="247"/>
                    </a:cubicBezTo>
                    <a:cubicBezTo>
                      <a:pt x="800" y="244"/>
                      <a:pt x="802" y="246"/>
                      <a:pt x="802" y="247"/>
                    </a:cubicBezTo>
                    <a:close/>
                    <a:moveTo>
                      <a:pt x="596" y="44"/>
                    </a:moveTo>
                    <a:cubicBezTo>
                      <a:pt x="592" y="42"/>
                      <a:pt x="592" y="42"/>
                      <a:pt x="592" y="42"/>
                    </a:cubicBezTo>
                    <a:cubicBezTo>
                      <a:pt x="592" y="43"/>
                      <a:pt x="593" y="43"/>
                      <a:pt x="594" y="44"/>
                    </a:cubicBezTo>
                    <a:cubicBezTo>
                      <a:pt x="591" y="43"/>
                      <a:pt x="597" y="45"/>
                      <a:pt x="596" y="44"/>
                    </a:cubicBezTo>
                    <a:close/>
                    <a:moveTo>
                      <a:pt x="493" y="9"/>
                    </a:moveTo>
                    <a:cubicBezTo>
                      <a:pt x="495" y="10"/>
                      <a:pt x="500" y="11"/>
                      <a:pt x="502" y="11"/>
                    </a:cubicBezTo>
                    <a:cubicBezTo>
                      <a:pt x="500" y="10"/>
                      <a:pt x="492" y="9"/>
                      <a:pt x="493" y="9"/>
                    </a:cubicBezTo>
                    <a:close/>
                    <a:moveTo>
                      <a:pt x="467" y="5"/>
                    </a:moveTo>
                    <a:cubicBezTo>
                      <a:pt x="469" y="5"/>
                      <a:pt x="477" y="7"/>
                      <a:pt x="475" y="6"/>
                    </a:cubicBezTo>
                    <a:cubicBezTo>
                      <a:pt x="473" y="6"/>
                      <a:pt x="466" y="4"/>
                      <a:pt x="466" y="5"/>
                    </a:cubicBezTo>
                    <a:cubicBezTo>
                      <a:pt x="467" y="6"/>
                      <a:pt x="469" y="7"/>
                      <a:pt x="470" y="6"/>
                    </a:cubicBezTo>
                    <a:cubicBezTo>
                      <a:pt x="469" y="6"/>
                      <a:pt x="468" y="6"/>
                      <a:pt x="467" y="5"/>
                    </a:cubicBezTo>
                    <a:close/>
                    <a:moveTo>
                      <a:pt x="411" y="0"/>
                    </a:moveTo>
                    <a:cubicBezTo>
                      <a:pt x="410" y="0"/>
                      <a:pt x="406" y="0"/>
                      <a:pt x="404" y="1"/>
                    </a:cubicBezTo>
                    <a:cubicBezTo>
                      <a:pt x="407" y="1"/>
                      <a:pt x="411" y="1"/>
                      <a:pt x="414" y="1"/>
                    </a:cubicBezTo>
                    <a:cubicBezTo>
                      <a:pt x="413" y="1"/>
                      <a:pt x="411" y="1"/>
                      <a:pt x="412" y="1"/>
                    </a:cubicBezTo>
                    <a:cubicBezTo>
                      <a:pt x="413" y="1"/>
                      <a:pt x="417" y="0"/>
                      <a:pt x="415" y="0"/>
                    </a:cubicBezTo>
                    <a:cubicBezTo>
                      <a:pt x="415" y="1"/>
                      <a:pt x="413" y="0"/>
                      <a:pt x="411" y="0"/>
                    </a:cubicBezTo>
                    <a:close/>
                    <a:moveTo>
                      <a:pt x="394" y="50"/>
                    </a:moveTo>
                    <a:cubicBezTo>
                      <a:pt x="394" y="49"/>
                      <a:pt x="401" y="50"/>
                      <a:pt x="399" y="50"/>
                    </a:cubicBezTo>
                    <a:cubicBezTo>
                      <a:pt x="399" y="49"/>
                      <a:pt x="391" y="49"/>
                      <a:pt x="394" y="50"/>
                    </a:cubicBezTo>
                    <a:close/>
                    <a:moveTo>
                      <a:pt x="388" y="50"/>
                    </a:moveTo>
                    <a:cubicBezTo>
                      <a:pt x="389" y="50"/>
                      <a:pt x="391" y="51"/>
                      <a:pt x="393" y="50"/>
                    </a:cubicBezTo>
                    <a:cubicBezTo>
                      <a:pt x="384" y="50"/>
                      <a:pt x="379" y="50"/>
                      <a:pt x="376" y="50"/>
                    </a:cubicBezTo>
                    <a:cubicBezTo>
                      <a:pt x="379" y="50"/>
                      <a:pt x="373" y="51"/>
                      <a:pt x="376" y="51"/>
                    </a:cubicBezTo>
                    <a:cubicBezTo>
                      <a:pt x="378" y="50"/>
                      <a:pt x="383" y="51"/>
                      <a:pt x="382" y="50"/>
                    </a:cubicBezTo>
                    <a:cubicBezTo>
                      <a:pt x="383" y="50"/>
                      <a:pt x="386" y="50"/>
                      <a:pt x="388" y="50"/>
                    </a:cubicBezTo>
                    <a:close/>
                    <a:moveTo>
                      <a:pt x="350" y="7"/>
                    </a:moveTo>
                    <a:cubicBezTo>
                      <a:pt x="351" y="6"/>
                      <a:pt x="358" y="6"/>
                      <a:pt x="359" y="6"/>
                    </a:cubicBezTo>
                    <a:cubicBezTo>
                      <a:pt x="355" y="6"/>
                      <a:pt x="351" y="7"/>
                      <a:pt x="349" y="7"/>
                    </a:cubicBezTo>
                    <a:cubicBezTo>
                      <a:pt x="350" y="7"/>
                      <a:pt x="350" y="7"/>
                      <a:pt x="350" y="7"/>
                    </a:cubicBezTo>
                    <a:cubicBezTo>
                      <a:pt x="350" y="7"/>
                      <a:pt x="349" y="7"/>
                      <a:pt x="350" y="7"/>
                    </a:cubicBezTo>
                    <a:close/>
                    <a:moveTo>
                      <a:pt x="350" y="8"/>
                    </a:moveTo>
                    <a:cubicBezTo>
                      <a:pt x="350" y="8"/>
                      <a:pt x="350" y="8"/>
                      <a:pt x="351" y="7"/>
                    </a:cubicBezTo>
                    <a:cubicBezTo>
                      <a:pt x="348" y="8"/>
                      <a:pt x="348" y="7"/>
                      <a:pt x="347" y="7"/>
                    </a:cubicBezTo>
                    <a:cubicBezTo>
                      <a:pt x="346" y="8"/>
                      <a:pt x="345" y="8"/>
                      <a:pt x="343" y="8"/>
                    </a:cubicBezTo>
                    <a:cubicBezTo>
                      <a:pt x="342" y="8"/>
                      <a:pt x="336" y="8"/>
                      <a:pt x="335" y="9"/>
                    </a:cubicBezTo>
                    <a:cubicBezTo>
                      <a:pt x="336" y="9"/>
                      <a:pt x="337" y="9"/>
                      <a:pt x="337" y="9"/>
                    </a:cubicBezTo>
                    <a:cubicBezTo>
                      <a:pt x="334" y="10"/>
                      <a:pt x="330" y="9"/>
                      <a:pt x="327" y="11"/>
                    </a:cubicBezTo>
                    <a:cubicBezTo>
                      <a:pt x="331" y="11"/>
                      <a:pt x="333" y="10"/>
                      <a:pt x="336" y="10"/>
                    </a:cubicBezTo>
                    <a:cubicBezTo>
                      <a:pt x="336" y="9"/>
                      <a:pt x="337" y="9"/>
                      <a:pt x="339" y="9"/>
                    </a:cubicBezTo>
                    <a:cubicBezTo>
                      <a:pt x="339" y="9"/>
                      <a:pt x="336" y="9"/>
                      <a:pt x="337" y="10"/>
                    </a:cubicBezTo>
                    <a:cubicBezTo>
                      <a:pt x="342" y="9"/>
                      <a:pt x="350" y="9"/>
                      <a:pt x="351" y="8"/>
                    </a:cubicBezTo>
                    <a:cubicBezTo>
                      <a:pt x="350" y="8"/>
                      <a:pt x="350" y="8"/>
                      <a:pt x="350" y="8"/>
                    </a:cubicBezTo>
                    <a:close/>
                    <a:moveTo>
                      <a:pt x="314" y="14"/>
                    </a:moveTo>
                    <a:cubicBezTo>
                      <a:pt x="315" y="14"/>
                      <a:pt x="322" y="13"/>
                      <a:pt x="320" y="13"/>
                    </a:cubicBezTo>
                    <a:cubicBezTo>
                      <a:pt x="317" y="14"/>
                      <a:pt x="316" y="13"/>
                      <a:pt x="314" y="14"/>
                    </a:cubicBezTo>
                    <a:close/>
                    <a:moveTo>
                      <a:pt x="241" y="77"/>
                    </a:moveTo>
                    <a:cubicBezTo>
                      <a:pt x="240" y="77"/>
                      <a:pt x="241" y="75"/>
                      <a:pt x="240" y="76"/>
                    </a:cubicBezTo>
                    <a:cubicBezTo>
                      <a:pt x="240" y="76"/>
                      <a:pt x="238" y="77"/>
                      <a:pt x="238" y="77"/>
                    </a:cubicBezTo>
                    <a:cubicBezTo>
                      <a:pt x="238" y="77"/>
                      <a:pt x="238" y="77"/>
                      <a:pt x="237" y="77"/>
                    </a:cubicBezTo>
                    <a:cubicBezTo>
                      <a:pt x="237" y="78"/>
                      <a:pt x="238" y="77"/>
                      <a:pt x="238" y="77"/>
                    </a:cubicBezTo>
                    <a:cubicBezTo>
                      <a:pt x="236" y="79"/>
                      <a:pt x="236" y="78"/>
                      <a:pt x="235" y="79"/>
                    </a:cubicBezTo>
                    <a:cubicBezTo>
                      <a:pt x="236" y="79"/>
                      <a:pt x="240" y="77"/>
                      <a:pt x="241" y="77"/>
                    </a:cubicBezTo>
                    <a:close/>
                    <a:moveTo>
                      <a:pt x="232" y="80"/>
                    </a:moveTo>
                    <a:cubicBezTo>
                      <a:pt x="232" y="81"/>
                      <a:pt x="233" y="81"/>
                      <a:pt x="228" y="83"/>
                    </a:cubicBezTo>
                    <a:cubicBezTo>
                      <a:pt x="231" y="83"/>
                      <a:pt x="236" y="79"/>
                      <a:pt x="241" y="77"/>
                    </a:cubicBezTo>
                    <a:cubicBezTo>
                      <a:pt x="238" y="78"/>
                      <a:pt x="235" y="79"/>
                      <a:pt x="232" y="80"/>
                    </a:cubicBezTo>
                    <a:close/>
                    <a:moveTo>
                      <a:pt x="222" y="84"/>
                    </a:moveTo>
                    <a:cubicBezTo>
                      <a:pt x="220" y="86"/>
                      <a:pt x="220" y="87"/>
                      <a:pt x="223" y="86"/>
                    </a:cubicBezTo>
                    <a:cubicBezTo>
                      <a:pt x="221" y="87"/>
                      <a:pt x="219" y="89"/>
                      <a:pt x="217" y="89"/>
                    </a:cubicBezTo>
                    <a:cubicBezTo>
                      <a:pt x="217" y="88"/>
                      <a:pt x="219" y="88"/>
                      <a:pt x="219" y="87"/>
                    </a:cubicBezTo>
                    <a:cubicBezTo>
                      <a:pt x="217" y="88"/>
                      <a:pt x="213" y="90"/>
                      <a:pt x="213" y="91"/>
                    </a:cubicBezTo>
                    <a:cubicBezTo>
                      <a:pt x="218" y="88"/>
                      <a:pt x="214" y="91"/>
                      <a:pt x="215" y="91"/>
                    </a:cubicBezTo>
                    <a:cubicBezTo>
                      <a:pt x="219" y="89"/>
                      <a:pt x="219" y="89"/>
                      <a:pt x="219" y="89"/>
                    </a:cubicBezTo>
                    <a:cubicBezTo>
                      <a:pt x="219" y="88"/>
                      <a:pt x="224" y="86"/>
                      <a:pt x="226" y="84"/>
                    </a:cubicBezTo>
                    <a:cubicBezTo>
                      <a:pt x="222" y="86"/>
                      <a:pt x="223" y="85"/>
                      <a:pt x="222" y="84"/>
                    </a:cubicBezTo>
                    <a:close/>
                    <a:moveTo>
                      <a:pt x="214" y="101"/>
                    </a:moveTo>
                    <a:cubicBezTo>
                      <a:pt x="214" y="103"/>
                      <a:pt x="210" y="104"/>
                      <a:pt x="207" y="106"/>
                    </a:cubicBezTo>
                    <a:cubicBezTo>
                      <a:pt x="211" y="104"/>
                      <a:pt x="216" y="101"/>
                      <a:pt x="220" y="99"/>
                    </a:cubicBezTo>
                    <a:cubicBezTo>
                      <a:pt x="219" y="99"/>
                      <a:pt x="215" y="102"/>
                      <a:pt x="215" y="101"/>
                    </a:cubicBezTo>
                    <a:cubicBezTo>
                      <a:pt x="219" y="99"/>
                      <a:pt x="223" y="98"/>
                      <a:pt x="226" y="95"/>
                    </a:cubicBezTo>
                    <a:cubicBezTo>
                      <a:pt x="223" y="97"/>
                      <a:pt x="219" y="98"/>
                      <a:pt x="214" y="101"/>
                    </a:cubicBezTo>
                    <a:close/>
                    <a:moveTo>
                      <a:pt x="211" y="86"/>
                    </a:moveTo>
                    <a:cubicBezTo>
                      <a:pt x="213" y="83"/>
                      <a:pt x="216" y="83"/>
                      <a:pt x="217" y="81"/>
                    </a:cubicBezTo>
                    <a:cubicBezTo>
                      <a:pt x="214" y="83"/>
                      <a:pt x="214" y="82"/>
                      <a:pt x="210" y="84"/>
                    </a:cubicBezTo>
                    <a:cubicBezTo>
                      <a:pt x="210" y="85"/>
                      <a:pt x="208" y="86"/>
                      <a:pt x="211" y="86"/>
                    </a:cubicBezTo>
                    <a:close/>
                    <a:moveTo>
                      <a:pt x="210" y="82"/>
                    </a:moveTo>
                    <a:cubicBezTo>
                      <a:pt x="211" y="82"/>
                      <a:pt x="207" y="83"/>
                      <a:pt x="208" y="84"/>
                    </a:cubicBezTo>
                    <a:cubicBezTo>
                      <a:pt x="211" y="83"/>
                      <a:pt x="211" y="82"/>
                      <a:pt x="213" y="80"/>
                    </a:cubicBezTo>
                    <a:cubicBezTo>
                      <a:pt x="214" y="80"/>
                      <a:pt x="214" y="81"/>
                      <a:pt x="215" y="80"/>
                    </a:cubicBezTo>
                    <a:cubicBezTo>
                      <a:pt x="216" y="79"/>
                      <a:pt x="212" y="81"/>
                      <a:pt x="210" y="82"/>
                    </a:cubicBezTo>
                    <a:close/>
                    <a:moveTo>
                      <a:pt x="203" y="100"/>
                    </a:moveTo>
                    <a:cubicBezTo>
                      <a:pt x="201" y="100"/>
                      <a:pt x="199" y="102"/>
                      <a:pt x="199" y="102"/>
                    </a:cubicBezTo>
                    <a:cubicBezTo>
                      <a:pt x="201" y="100"/>
                      <a:pt x="205" y="97"/>
                      <a:pt x="207" y="96"/>
                    </a:cubicBezTo>
                    <a:cubicBezTo>
                      <a:pt x="207" y="96"/>
                      <a:pt x="213" y="92"/>
                      <a:pt x="212" y="92"/>
                    </a:cubicBezTo>
                    <a:cubicBezTo>
                      <a:pt x="211" y="93"/>
                      <a:pt x="207" y="95"/>
                      <a:pt x="207" y="96"/>
                    </a:cubicBezTo>
                    <a:cubicBezTo>
                      <a:pt x="204" y="97"/>
                      <a:pt x="201" y="100"/>
                      <a:pt x="197" y="101"/>
                    </a:cubicBezTo>
                    <a:cubicBezTo>
                      <a:pt x="197" y="102"/>
                      <a:pt x="198" y="101"/>
                      <a:pt x="196" y="103"/>
                    </a:cubicBezTo>
                    <a:cubicBezTo>
                      <a:pt x="192" y="104"/>
                      <a:pt x="183" y="110"/>
                      <a:pt x="180" y="114"/>
                    </a:cubicBezTo>
                    <a:cubicBezTo>
                      <a:pt x="175" y="115"/>
                      <a:pt x="167" y="123"/>
                      <a:pt x="160" y="128"/>
                    </a:cubicBezTo>
                    <a:cubicBezTo>
                      <a:pt x="161" y="128"/>
                      <a:pt x="163" y="127"/>
                      <a:pt x="161" y="129"/>
                    </a:cubicBezTo>
                    <a:cubicBezTo>
                      <a:pt x="164" y="127"/>
                      <a:pt x="163" y="126"/>
                      <a:pt x="165" y="125"/>
                    </a:cubicBezTo>
                    <a:cubicBezTo>
                      <a:pt x="166" y="125"/>
                      <a:pt x="167" y="124"/>
                      <a:pt x="165" y="127"/>
                    </a:cubicBezTo>
                    <a:cubicBezTo>
                      <a:pt x="167" y="125"/>
                      <a:pt x="166" y="126"/>
                      <a:pt x="168" y="125"/>
                    </a:cubicBezTo>
                    <a:cubicBezTo>
                      <a:pt x="168" y="124"/>
                      <a:pt x="169" y="122"/>
                      <a:pt x="167" y="123"/>
                    </a:cubicBezTo>
                    <a:cubicBezTo>
                      <a:pt x="172" y="119"/>
                      <a:pt x="174" y="119"/>
                      <a:pt x="177" y="116"/>
                    </a:cubicBezTo>
                    <a:cubicBezTo>
                      <a:pt x="176" y="117"/>
                      <a:pt x="178" y="116"/>
                      <a:pt x="179" y="115"/>
                    </a:cubicBezTo>
                    <a:cubicBezTo>
                      <a:pt x="179" y="115"/>
                      <a:pt x="178" y="115"/>
                      <a:pt x="179" y="114"/>
                    </a:cubicBezTo>
                    <a:cubicBezTo>
                      <a:pt x="183" y="113"/>
                      <a:pt x="189" y="107"/>
                      <a:pt x="193" y="105"/>
                    </a:cubicBezTo>
                    <a:cubicBezTo>
                      <a:pt x="193" y="105"/>
                      <a:pt x="192" y="105"/>
                      <a:pt x="194" y="104"/>
                    </a:cubicBezTo>
                    <a:cubicBezTo>
                      <a:pt x="193" y="106"/>
                      <a:pt x="196" y="103"/>
                      <a:pt x="198" y="102"/>
                    </a:cubicBezTo>
                    <a:cubicBezTo>
                      <a:pt x="198" y="103"/>
                      <a:pt x="189" y="108"/>
                      <a:pt x="194" y="106"/>
                    </a:cubicBezTo>
                    <a:cubicBezTo>
                      <a:pt x="192" y="107"/>
                      <a:pt x="190" y="108"/>
                      <a:pt x="190" y="108"/>
                    </a:cubicBezTo>
                    <a:cubicBezTo>
                      <a:pt x="194" y="106"/>
                      <a:pt x="190" y="109"/>
                      <a:pt x="189" y="110"/>
                    </a:cubicBezTo>
                    <a:cubicBezTo>
                      <a:pt x="194" y="107"/>
                      <a:pt x="196" y="106"/>
                      <a:pt x="200" y="103"/>
                    </a:cubicBezTo>
                    <a:cubicBezTo>
                      <a:pt x="201" y="103"/>
                      <a:pt x="200" y="103"/>
                      <a:pt x="201" y="102"/>
                    </a:cubicBezTo>
                    <a:cubicBezTo>
                      <a:pt x="202" y="102"/>
                      <a:pt x="205" y="100"/>
                      <a:pt x="205" y="99"/>
                    </a:cubicBezTo>
                    <a:cubicBezTo>
                      <a:pt x="207" y="98"/>
                      <a:pt x="210" y="96"/>
                      <a:pt x="210" y="97"/>
                    </a:cubicBezTo>
                    <a:cubicBezTo>
                      <a:pt x="212" y="96"/>
                      <a:pt x="213" y="96"/>
                      <a:pt x="213" y="95"/>
                    </a:cubicBezTo>
                    <a:cubicBezTo>
                      <a:pt x="211" y="96"/>
                      <a:pt x="215" y="94"/>
                      <a:pt x="214" y="94"/>
                    </a:cubicBezTo>
                    <a:cubicBezTo>
                      <a:pt x="213" y="95"/>
                      <a:pt x="213" y="94"/>
                      <a:pt x="211" y="95"/>
                    </a:cubicBezTo>
                    <a:cubicBezTo>
                      <a:pt x="211" y="96"/>
                      <a:pt x="207" y="98"/>
                      <a:pt x="205" y="99"/>
                    </a:cubicBezTo>
                    <a:cubicBezTo>
                      <a:pt x="205" y="99"/>
                      <a:pt x="202" y="101"/>
                      <a:pt x="202" y="101"/>
                    </a:cubicBezTo>
                    <a:cubicBezTo>
                      <a:pt x="200" y="101"/>
                      <a:pt x="205" y="99"/>
                      <a:pt x="203" y="100"/>
                    </a:cubicBezTo>
                    <a:close/>
                    <a:moveTo>
                      <a:pt x="201" y="82"/>
                    </a:moveTo>
                    <a:cubicBezTo>
                      <a:pt x="203" y="81"/>
                      <a:pt x="203" y="82"/>
                      <a:pt x="205" y="81"/>
                    </a:cubicBezTo>
                    <a:cubicBezTo>
                      <a:pt x="205" y="80"/>
                      <a:pt x="206" y="80"/>
                      <a:pt x="205" y="79"/>
                    </a:cubicBezTo>
                    <a:cubicBezTo>
                      <a:pt x="203" y="80"/>
                      <a:pt x="202" y="81"/>
                      <a:pt x="201" y="82"/>
                    </a:cubicBezTo>
                    <a:close/>
                    <a:moveTo>
                      <a:pt x="192" y="82"/>
                    </a:moveTo>
                    <a:cubicBezTo>
                      <a:pt x="192" y="81"/>
                      <a:pt x="194" y="80"/>
                      <a:pt x="194" y="80"/>
                    </a:cubicBezTo>
                    <a:cubicBezTo>
                      <a:pt x="192" y="80"/>
                      <a:pt x="187" y="84"/>
                      <a:pt x="190" y="83"/>
                    </a:cubicBezTo>
                    <a:cubicBezTo>
                      <a:pt x="192" y="81"/>
                      <a:pt x="191" y="83"/>
                      <a:pt x="191" y="83"/>
                    </a:cubicBezTo>
                    <a:cubicBezTo>
                      <a:pt x="192" y="83"/>
                      <a:pt x="194" y="82"/>
                      <a:pt x="195" y="81"/>
                    </a:cubicBezTo>
                    <a:cubicBezTo>
                      <a:pt x="195" y="81"/>
                      <a:pt x="195" y="82"/>
                      <a:pt x="195" y="82"/>
                    </a:cubicBezTo>
                    <a:cubicBezTo>
                      <a:pt x="197" y="81"/>
                      <a:pt x="197" y="81"/>
                      <a:pt x="197" y="81"/>
                    </a:cubicBezTo>
                    <a:cubicBezTo>
                      <a:pt x="197" y="80"/>
                      <a:pt x="197" y="80"/>
                      <a:pt x="197" y="80"/>
                    </a:cubicBezTo>
                    <a:cubicBezTo>
                      <a:pt x="194" y="82"/>
                      <a:pt x="193" y="81"/>
                      <a:pt x="192" y="82"/>
                    </a:cubicBezTo>
                    <a:close/>
                    <a:moveTo>
                      <a:pt x="196" y="84"/>
                    </a:moveTo>
                    <a:cubicBezTo>
                      <a:pt x="193" y="86"/>
                      <a:pt x="192" y="85"/>
                      <a:pt x="192" y="85"/>
                    </a:cubicBezTo>
                    <a:cubicBezTo>
                      <a:pt x="192" y="86"/>
                      <a:pt x="191" y="86"/>
                      <a:pt x="191" y="87"/>
                    </a:cubicBezTo>
                    <a:cubicBezTo>
                      <a:pt x="193" y="86"/>
                      <a:pt x="192" y="87"/>
                      <a:pt x="194" y="87"/>
                    </a:cubicBezTo>
                    <a:cubicBezTo>
                      <a:pt x="196" y="86"/>
                      <a:pt x="195" y="86"/>
                      <a:pt x="197" y="85"/>
                    </a:cubicBezTo>
                    <a:cubicBezTo>
                      <a:pt x="198" y="84"/>
                      <a:pt x="195" y="86"/>
                      <a:pt x="195" y="85"/>
                    </a:cubicBezTo>
                    <a:cubicBezTo>
                      <a:pt x="195" y="85"/>
                      <a:pt x="198" y="82"/>
                      <a:pt x="196" y="83"/>
                    </a:cubicBezTo>
                    <a:cubicBezTo>
                      <a:pt x="196" y="83"/>
                      <a:pt x="196" y="83"/>
                      <a:pt x="196" y="84"/>
                    </a:cubicBezTo>
                    <a:close/>
                    <a:moveTo>
                      <a:pt x="187" y="104"/>
                    </a:moveTo>
                    <a:cubicBezTo>
                      <a:pt x="188" y="103"/>
                      <a:pt x="188" y="105"/>
                      <a:pt x="192" y="103"/>
                    </a:cubicBezTo>
                    <a:cubicBezTo>
                      <a:pt x="192" y="102"/>
                      <a:pt x="190" y="103"/>
                      <a:pt x="190" y="103"/>
                    </a:cubicBezTo>
                    <a:cubicBezTo>
                      <a:pt x="192" y="102"/>
                      <a:pt x="193" y="101"/>
                      <a:pt x="194" y="99"/>
                    </a:cubicBezTo>
                    <a:cubicBezTo>
                      <a:pt x="195" y="100"/>
                      <a:pt x="195" y="100"/>
                      <a:pt x="195" y="100"/>
                    </a:cubicBezTo>
                    <a:cubicBezTo>
                      <a:pt x="197" y="98"/>
                      <a:pt x="198" y="98"/>
                      <a:pt x="201" y="96"/>
                    </a:cubicBezTo>
                    <a:cubicBezTo>
                      <a:pt x="200" y="96"/>
                      <a:pt x="201" y="94"/>
                      <a:pt x="200" y="95"/>
                    </a:cubicBezTo>
                    <a:cubicBezTo>
                      <a:pt x="196" y="97"/>
                      <a:pt x="191" y="101"/>
                      <a:pt x="189" y="102"/>
                    </a:cubicBezTo>
                    <a:cubicBezTo>
                      <a:pt x="188" y="103"/>
                      <a:pt x="191" y="102"/>
                      <a:pt x="188" y="103"/>
                    </a:cubicBezTo>
                    <a:cubicBezTo>
                      <a:pt x="188" y="103"/>
                      <a:pt x="187" y="104"/>
                      <a:pt x="187" y="104"/>
                    </a:cubicBezTo>
                    <a:close/>
                    <a:moveTo>
                      <a:pt x="198" y="107"/>
                    </a:moveTo>
                    <a:cubicBezTo>
                      <a:pt x="200" y="106"/>
                      <a:pt x="201" y="105"/>
                      <a:pt x="202" y="105"/>
                    </a:cubicBezTo>
                    <a:cubicBezTo>
                      <a:pt x="201" y="105"/>
                      <a:pt x="199" y="106"/>
                      <a:pt x="198" y="106"/>
                    </a:cubicBezTo>
                    <a:cubicBezTo>
                      <a:pt x="200" y="105"/>
                      <a:pt x="200" y="104"/>
                      <a:pt x="202" y="103"/>
                    </a:cubicBezTo>
                    <a:cubicBezTo>
                      <a:pt x="201" y="104"/>
                      <a:pt x="203" y="102"/>
                      <a:pt x="205" y="102"/>
                    </a:cubicBezTo>
                    <a:cubicBezTo>
                      <a:pt x="204" y="101"/>
                      <a:pt x="200" y="104"/>
                      <a:pt x="197" y="105"/>
                    </a:cubicBezTo>
                    <a:cubicBezTo>
                      <a:pt x="199" y="105"/>
                      <a:pt x="196" y="108"/>
                      <a:pt x="198" y="107"/>
                    </a:cubicBezTo>
                    <a:close/>
                    <a:moveTo>
                      <a:pt x="186" y="99"/>
                    </a:moveTo>
                    <a:cubicBezTo>
                      <a:pt x="183" y="101"/>
                      <a:pt x="173" y="108"/>
                      <a:pt x="182" y="103"/>
                    </a:cubicBezTo>
                    <a:cubicBezTo>
                      <a:pt x="183" y="101"/>
                      <a:pt x="187" y="99"/>
                      <a:pt x="183" y="102"/>
                    </a:cubicBezTo>
                    <a:cubicBezTo>
                      <a:pt x="186" y="100"/>
                      <a:pt x="187" y="99"/>
                      <a:pt x="188" y="98"/>
                    </a:cubicBezTo>
                    <a:cubicBezTo>
                      <a:pt x="187" y="99"/>
                      <a:pt x="187" y="98"/>
                      <a:pt x="186" y="99"/>
                    </a:cubicBezTo>
                    <a:close/>
                    <a:moveTo>
                      <a:pt x="169" y="89"/>
                    </a:moveTo>
                    <a:cubicBezTo>
                      <a:pt x="171" y="89"/>
                      <a:pt x="178" y="83"/>
                      <a:pt x="174" y="85"/>
                    </a:cubicBezTo>
                    <a:cubicBezTo>
                      <a:pt x="174" y="86"/>
                      <a:pt x="171" y="88"/>
                      <a:pt x="169" y="89"/>
                    </a:cubicBezTo>
                    <a:close/>
                    <a:moveTo>
                      <a:pt x="182" y="123"/>
                    </a:moveTo>
                    <a:cubicBezTo>
                      <a:pt x="187" y="120"/>
                      <a:pt x="189" y="118"/>
                      <a:pt x="195" y="114"/>
                    </a:cubicBezTo>
                    <a:cubicBezTo>
                      <a:pt x="194" y="115"/>
                      <a:pt x="195" y="113"/>
                      <a:pt x="194" y="114"/>
                    </a:cubicBezTo>
                    <a:cubicBezTo>
                      <a:pt x="194" y="114"/>
                      <a:pt x="191" y="117"/>
                      <a:pt x="189" y="118"/>
                    </a:cubicBezTo>
                    <a:cubicBezTo>
                      <a:pt x="190" y="117"/>
                      <a:pt x="190" y="117"/>
                      <a:pt x="190" y="116"/>
                    </a:cubicBezTo>
                    <a:cubicBezTo>
                      <a:pt x="188" y="118"/>
                      <a:pt x="186" y="120"/>
                      <a:pt x="183" y="121"/>
                    </a:cubicBezTo>
                    <a:cubicBezTo>
                      <a:pt x="184" y="121"/>
                      <a:pt x="184" y="120"/>
                      <a:pt x="183" y="121"/>
                    </a:cubicBezTo>
                    <a:cubicBezTo>
                      <a:pt x="183" y="121"/>
                      <a:pt x="182" y="123"/>
                      <a:pt x="182" y="123"/>
                    </a:cubicBezTo>
                    <a:close/>
                    <a:moveTo>
                      <a:pt x="178" y="110"/>
                    </a:moveTo>
                    <a:cubicBezTo>
                      <a:pt x="180" y="109"/>
                      <a:pt x="180" y="109"/>
                      <a:pt x="180" y="109"/>
                    </a:cubicBezTo>
                    <a:cubicBezTo>
                      <a:pt x="178" y="111"/>
                      <a:pt x="182" y="109"/>
                      <a:pt x="182" y="108"/>
                    </a:cubicBezTo>
                    <a:cubicBezTo>
                      <a:pt x="181" y="108"/>
                      <a:pt x="179" y="109"/>
                      <a:pt x="178" y="110"/>
                    </a:cubicBezTo>
                    <a:close/>
                    <a:moveTo>
                      <a:pt x="178" y="117"/>
                    </a:moveTo>
                    <a:cubicBezTo>
                      <a:pt x="177" y="118"/>
                      <a:pt x="176" y="118"/>
                      <a:pt x="175" y="120"/>
                    </a:cubicBezTo>
                    <a:cubicBezTo>
                      <a:pt x="176" y="119"/>
                      <a:pt x="176" y="119"/>
                      <a:pt x="177" y="119"/>
                    </a:cubicBezTo>
                    <a:cubicBezTo>
                      <a:pt x="178" y="118"/>
                      <a:pt x="182" y="116"/>
                      <a:pt x="181" y="116"/>
                    </a:cubicBezTo>
                    <a:cubicBezTo>
                      <a:pt x="177" y="119"/>
                      <a:pt x="181" y="114"/>
                      <a:pt x="178" y="117"/>
                    </a:cubicBezTo>
                    <a:close/>
                    <a:moveTo>
                      <a:pt x="164" y="122"/>
                    </a:moveTo>
                    <a:cubicBezTo>
                      <a:pt x="169" y="117"/>
                      <a:pt x="172" y="117"/>
                      <a:pt x="177" y="112"/>
                    </a:cubicBezTo>
                    <a:cubicBezTo>
                      <a:pt x="174" y="114"/>
                      <a:pt x="176" y="112"/>
                      <a:pt x="174" y="113"/>
                    </a:cubicBezTo>
                    <a:cubicBezTo>
                      <a:pt x="171" y="116"/>
                      <a:pt x="165" y="119"/>
                      <a:pt x="164" y="122"/>
                    </a:cubicBezTo>
                    <a:close/>
                    <a:moveTo>
                      <a:pt x="159" y="111"/>
                    </a:moveTo>
                    <a:cubicBezTo>
                      <a:pt x="160" y="110"/>
                      <a:pt x="164" y="108"/>
                      <a:pt x="164" y="107"/>
                    </a:cubicBezTo>
                    <a:cubicBezTo>
                      <a:pt x="162" y="109"/>
                      <a:pt x="158" y="112"/>
                      <a:pt x="159" y="111"/>
                    </a:cubicBezTo>
                    <a:close/>
                    <a:moveTo>
                      <a:pt x="170" y="123"/>
                    </a:moveTo>
                    <a:cubicBezTo>
                      <a:pt x="172" y="122"/>
                      <a:pt x="175" y="118"/>
                      <a:pt x="172" y="121"/>
                    </a:cubicBezTo>
                    <a:cubicBezTo>
                      <a:pt x="172" y="121"/>
                      <a:pt x="173" y="120"/>
                      <a:pt x="173" y="121"/>
                    </a:cubicBezTo>
                    <a:cubicBezTo>
                      <a:pt x="172" y="121"/>
                      <a:pt x="168" y="124"/>
                      <a:pt x="170" y="123"/>
                    </a:cubicBezTo>
                    <a:close/>
                    <a:moveTo>
                      <a:pt x="125" y="113"/>
                    </a:moveTo>
                    <a:cubicBezTo>
                      <a:pt x="123" y="114"/>
                      <a:pt x="123" y="114"/>
                      <a:pt x="123" y="114"/>
                    </a:cubicBezTo>
                    <a:cubicBezTo>
                      <a:pt x="123" y="115"/>
                      <a:pt x="122" y="116"/>
                      <a:pt x="123" y="115"/>
                    </a:cubicBezTo>
                    <a:cubicBezTo>
                      <a:pt x="125" y="114"/>
                      <a:pt x="125" y="114"/>
                      <a:pt x="125" y="113"/>
                    </a:cubicBezTo>
                    <a:cubicBezTo>
                      <a:pt x="125" y="113"/>
                      <a:pt x="126" y="113"/>
                      <a:pt x="126" y="112"/>
                    </a:cubicBezTo>
                    <a:cubicBezTo>
                      <a:pt x="125" y="113"/>
                      <a:pt x="125" y="113"/>
                      <a:pt x="125" y="113"/>
                    </a:cubicBezTo>
                    <a:close/>
                    <a:moveTo>
                      <a:pt x="107" y="138"/>
                    </a:moveTo>
                    <a:cubicBezTo>
                      <a:pt x="106" y="138"/>
                      <a:pt x="106" y="138"/>
                      <a:pt x="105" y="139"/>
                    </a:cubicBezTo>
                    <a:cubicBezTo>
                      <a:pt x="105" y="138"/>
                      <a:pt x="107" y="136"/>
                      <a:pt x="107" y="136"/>
                    </a:cubicBezTo>
                    <a:cubicBezTo>
                      <a:pt x="105" y="138"/>
                      <a:pt x="104" y="139"/>
                      <a:pt x="102" y="141"/>
                    </a:cubicBezTo>
                    <a:cubicBezTo>
                      <a:pt x="104" y="141"/>
                      <a:pt x="106" y="140"/>
                      <a:pt x="108" y="139"/>
                    </a:cubicBezTo>
                    <a:cubicBezTo>
                      <a:pt x="104" y="141"/>
                      <a:pt x="110" y="134"/>
                      <a:pt x="107" y="137"/>
                    </a:cubicBezTo>
                    <a:cubicBezTo>
                      <a:pt x="107" y="137"/>
                      <a:pt x="107" y="137"/>
                      <a:pt x="107" y="138"/>
                    </a:cubicBezTo>
                    <a:close/>
                    <a:moveTo>
                      <a:pt x="128" y="160"/>
                    </a:moveTo>
                    <a:cubicBezTo>
                      <a:pt x="127" y="161"/>
                      <a:pt x="126" y="161"/>
                      <a:pt x="126" y="161"/>
                    </a:cubicBezTo>
                    <a:cubicBezTo>
                      <a:pt x="125" y="163"/>
                      <a:pt x="128" y="160"/>
                      <a:pt x="128" y="162"/>
                    </a:cubicBezTo>
                    <a:cubicBezTo>
                      <a:pt x="127" y="163"/>
                      <a:pt x="126" y="164"/>
                      <a:pt x="125" y="164"/>
                    </a:cubicBezTo>
                    <a:cubicBezTo>
                      <a:pt x="125" y="165"/>
                      <a:pt x="128" y="162"/>
                      <a:pt x="129" y="162"/>
                    </a:cubicBezTo>
                    <a:cubicBezTo>
                      <a:pt x="128" y="162"/>
                      <a:pt x="127" y="163"/>
                      <a:pt x="127" y="163"/>
                    </a:cubicBezTo>
                    <a:cubicBezTo>
                      <a:pt x="131" y="161"/>
                      <a:pt x="128" y="162"/>
                      <a:pt x="131" y="159"/>
                    </a:cubicBezTo>
                    <a:cubicBezTo>
                      <a:pt x="130" y="159"/>
                      <a:pt x="127" y="162"/>
                      <a:pt x="128" y="160"/>
                    </a:cubicBezTo>
                    <a:close/>
                    <a:moveTo>
                      <a:pt x="95" y="148"/>
                    </a:moveTo>
                    <a:cubicBezTo>
                      <a:pt x="95" y="148"/>
                      <a:pt x="96" y="148"/>
                      <a:pt x="96" y="148"/>
                    </a:cubicBezTo>
                    <a:cubicBezTo>
                      <a:pt x="94" y="149"/>
                      <a:pt x="94" y="150"/>
                      <a:pt x="94" y="150"/>
                    </a:cubicBezTo>
                    <a:cubicBezTo>
                      <a:pt x="98" y="147"/>
                      <a:pt x="99" y="145"/>
                      <a:pt x="101" y="143"/>
                    </a:cubicBezTo>
                    <a:cubicBezTo>
                      <a:pt x="102" y="143"/>
                      <a:pt x="102" y="142"/>
                      <a:pt x="102" y="141"/>
                    </a:cubicBezTo>
                    <a:cubicBezTo>
                      <a:pt x="100" y="143"/>
                      <a:pt x="97" y="147"/>
                      <a:pt x="95" y="148"/>
                    </a:cubicBezTo>
                    <a:close/>
                    <a:moveTo>
                      <a:pt x="110" y="169"/>
                    </a:moveTo>
                    <a:cubicBezTo>
                      <a:pt x="110" y="169"/>
                      <a:pt x="111" y="169"/>
                      <a:pt x="111" y="169"/>
                    </a:cubicBezTo>
                    <a:cubicBezTo>
                      <a:pt x="110" y="170"/>
                      <a:pt x="109" y="171"/>
                      <a:pt x="109" y="171"/>
                    </a:cubicBezTo>
                    <a:cubicBezTo>
                      <a:pt x="112" y="168"/>
                      <a:pt x="113" y="166"/>
                      <a:pt x="114" y="165"/>
                    </a:cubicBezTo>
                    <a:cubicBezTo>
                      <a:pt x="114" y="165"/>
                      <a:pt x="114" y="165"/>
                      <a:pt x="114" y="165"/>
                    </a:cubicBezTo>
                    <a:cubicBezTo>
                      <a:pt x="112" y="167"/>
                      <a:pt x="111" y="169"/>
                      <a:pt x="110" y="169"/>
                    </a:cubicBezTo>
                    <a:close/>
                    <a:moveTo>
                      <a:pt x="91" y="154"/>
                    </a:moveTo>
                    <a:cubicBezTo>
                      <a:pt x="92" y="155"/>
                      <a:pt x="92" y="155"/>
                      <a:pt x="92" y="155"/>
                    </a:cubicBezTo>
                    <a:cubicBezTo>
                      <a:pt x="94" y="153"/>
                      <a:pt x="93" y="153"/>
                      <a:pt x="94" y="152"/>
                    </a:cubicBezTo>
                    <a:cubicBezTo>
                      <a:pt x="94" y="152"/>
                      <a:pt x="94" y="152"/>
                      <a:pt x="95" y="152"/>
                    </a:cubicBezTo>
                    <a:cubicBezTo>
                      <a:pt x="95" y="152"/>
                      <a:pt x="95" y="151"/>
                      <a:pt x="95" y="151"/>
                    </a:cubicBezTo>
                    <a:cubicBezTo>
                      <a:pt x="94" y="151"/>
                      <a:pt x="94" y="151"/>
                      <a:pt x="94" y="152"/>
                    </a:cubicBezTo>
                    <a:cubicBezTo>
                      <a:pt x="93" y="153"/>
                      <a:pt x="93" y="153"/>
                      <a:pt x="91" y="154"/>
                    </a:cubicBezTo>
                    <a:close/>
                    <a:moveTo>
                      <a:pt x="92" y="162"/>
                    </a:moveTo>
                    <a:cubicBezTo>
                      <a:pt x="94" y="162"/>
                      <a:pt x="97" y="157"/>
                      <a:pt x="99" y="155"/>
                    </a:cubicBezTo>
                    <a:cubicBezTo>
                      <a:pt x="96" y="158"/>
                      <a:pt x="95" y="159"/>
                      <a:pt x="92" y="162"/>
                    </a:cubicBezTo>
                    <a:close/>
                    <a:moveTo>
                      <a:pt x="88" y="161"/>
                    </a:moveTo>
                    <a:cubicBezTo>
                      <a:pt x="87" y="161"/>
                      <a:pt x="87" y="161"/>
                      <a:pt x="87" y="161"/>
                    </a:cubicBezTo>
                    <a:cubicBezTo>
                      <a:pt x="87" y="161"/>
                      <a:pt x="87" y="161"/>
                      <a:pt x="87" y="161"/>
                    </a:cubicBezTo>
                    <a:cubicBezTo>
                      <a:pt x="87" y="162"/>
                      <a:pt x="87" y="162"/>
                      <a:pt x="87" y="162"/>
                    </a:cubicBezTo>
                    <a:cubicBezTo>
                      <a:pt x="87" y="162"/>
                      <a:pt x="87" y="162"/>
                      <a:pt x="87" y="162"/>
                    </a:cubicBezTo>
                    <a:cubicBezTo>
                      <a:pt x="87" y="162"/>
                      <a:pt x="87" y="163"/>
                      <a:pt x="87" y="163"/>
                    </a:cubicBezTo>
                    <a:cubicBezTo>
                      <a:pt x="87" y="163"/>
                      <a:pt x="87" y="162"/>
                      <a:pt x="87" y="162"/>
                    </a:cubicBezTo>
                    <a:cubicBezTo>
                      <a:pt x="87" y="162"/>
                      <a:pt x="87" y="162"/>
                      <a:pt x="88" y="161"/>
                    </a:cubicBezTo>
                    <a:cubicBezTo>
                      <a:pt x="89" y="160"/>
                      <a:pt x="89" y="160"/>
                      <a:pt x="89" y="160"/>
                    </a:cubicBezTo>
                    <a:cubicBezTo>
                      <a:pt x="88" y="162"/>
                      <a:pt x="90" y="159"/>
                      <a:pt x="91" y="158"/>
                    </a:cubicBezTo>
                    <a:cubicBezTo>
                      <a:pt x="91" y="157"/>
                      <a:pt x="93" y="157"/>
                      <a:pt x="94" y="156"/>
                    </a:cubicBezTo>
                    <a:cubicBezTo>
                      <a:pt x="92" y="156"/>
                      <a:pt x="90" y="158"/>
                      <a:pt x="88" y="161"/>
                    </a:cubicBezTo>
                    <a:close/>
                    <a:moveTo>
                      <a:pt x="106" y="176"/>
                    </a:moveTo>
                    <a:cubicBezTo>
                      <a:pt x="106" y="177"/>
                      <a:pt x="105" y="177"/>
                      <a:pt x="105" y="178"/>
                    </a:cubicBezTo>
                    <a:cubicBezTo>
                      <a:pt x="104" y="178"/>
                      <a:pt x="104" y="178"/>
                      <a:pt x="104" y="178"/>
                    </a:cubicBezTo>
                    <a:cubicBezTo>
                      <a:pt x="104" y="179"/>
                      <a:pt x="103" y="179"/>
                      <a:pt x="103" y="180"/>
                    </a:cubicBezTo>
                    <a:cubicBezTo>
                      <a:pt x="104" y="179"/>
                      <a:pt x="104" y="180"/>
                      <a:pt x="104" y="179"/>
                    </a:cubicBezTo>
                    <a:cubicBezTo>
                      <a:pt x="105" y="179"/>
                      <a:pt x="105" y="180"/>
                      <a:pt x="106" y="179"/>
                    </a:cubicBezTo>
                    <a:cubicBezTo>
                      <a:pt x="105" y="179"/>
                      <a:pt x="105" y="179"/>
                      <a:pt x="105" y="179"/>
                    </a:cubicBezTo>
                    <a:cubicBezTo>
                      <a:pt x="105" y="178"/>
                      <a:pt x="105" y="179"/>
                      <a:pt x="106" y="178"/>
                    </a:cubicBezTo>
                    <a:cubicBezTo>
                      <a:pt x="105" y="179"/>
                      <a:pt x="108" y="175"/>
                      <a:pt x="108" y="175"/>
                    </a:cubicBezTo>
                    <a:cubicBezTo>
                      <a:pt x="108" y="175"/>
                      <a:pt x="108" y="175"/>
                      <a:pt x="109" y="175"/>
                    </a:cubicBezTo>
                    <a:cubicBezTo>
                      <a:pt x="108" y="175"/>
                      <a:pt x="107" y="175"/>
                      <a:pt x="106" y="176"/>
                    </a:cubicBezTo>
                    <a:close/>
                    <a:moveTo>
                      <a:pt x="109" y="180"/>
                    </a:moveTo>
                    <a:cubicBezTo>
                      <a:pt x="108" y="180"/>
                      <a:pt x="108" y="180"/>
                      <a:pt x="108" y="180"/>
                    </a:cubicBezTo>
                    <a:cubicBezTo>
                      <a:pt x="108" y="181"/>
                      <a:pt x="108" y="181"/>
                      <a:pt x="108" y="181"/>
                    </a:cubicBezTo>
                    <a:cubicBezTo>
                      <a:pt x="107" y="181"/>
                      <a:pt x="107" y="181"/>
                      <a:pt x="107" y="181"/>
                    </a:cubicBezTo>
                    <a:cubicBezTo>
                      <a:pt x="107" y="181"/>
                      <a:pt x="107" y="181"/>
                      <a:pt x="107" y="181"/>
                    </a:cubicBezTo>
                    <a:cubicBezTo>
                      <a:pt x="106" y="182"/>
                      <a:pt x="106" y="183"/>
                      <a:pt x="105" y="184"/>
                    </a:cubicBezTo>
                    <a:cubicBezTo>
                      <a:pt x="106" y="184"/>
                      <a:pt x="107" y="183"/>
                      <a:pt x="107" y="182"/>
                    </a:cubicBezTo>
                    <a:cubicBezTo>
                      <a:pt x="108" y="182"/>
                      <a:pt x="108" y="182"/>
                      <a:pt x="108" y="182"/>
                    </a:cubicBezTo>
                    <a:cubicBezTo>
                      <a:pt x="108" y="182"/>
                      <a:pt x="108" y="182"/>
                      <a:pt x="110" y="180"/>
                    </a:cubicBezTo>
                    <a:cubicBezTo>
                      <a:pt x="110" y="180"/>
                      <a:pt x="109" y="180"/>
                      <a:pt x="109" y="180"/>
                    </a:cubicBezTo>
                    <a:close/>
                    <a:moveTo>
                      <a:pt x="88" y="171"/>
                    </a:moveTo>
                    <a:cubicBezTo>
                      <a:pt x="89" y="170"/>
                      <a:pt x="88" y="170"/>
                      <a:pt x="88" y="170"/>
                    </a:cubicBezTo>
                    <a:cubicBezTo>
                      <a:pt x="89" y="171"/>
                      <a:pt x="90" y="169"/>
                      <a:pt x="90" y="169"/>
                    </a:cubicBezTo>
                    <a:cubicBezTo>
                      <a:pt x="90" y="169"/>
                      <a:pt x="90" y="168"/>
                      <a:pt x="89" y="169"/>
                    </a:cubicBezTo>
                    <a:cubicBezTo>
                      <a:pt x="89" y="169"/>
                      <a:pt x="88" y="170"/>
                      <a:pt x="88" y="171"/>
                    </a:cubicBezTo>
                    <a:close/>
                    <a:moveTo>
                      <a:pt x="98" y="180"/>
                    </a:moveTo>
                    <a:cubicBezTo>
                      <a:pt x="99" y="179"/>
                      <a:pt x="99" y="180"/>
                      <a:pt x="100" y="180"/>
                    </a:cubicBezTo>
                    <a:cubicBezTo>
                      <a:pt x="99" y="179"/>
                      <a:pt x="98" y="179"/>
                      <a:pt x="98" y="180"/>
                    </a:cubicBezTo>
                    <a:close/>
                    <a:moveTo>
                      <a:pt x="102" y="183"/>
                    </a:moveTo>
                    <a:cubicBezTo>
                      <a:pt x="102" y="182"/>
                      <a:pt x="101" y="182"/>
                      <a:pt x="102" y="182"/>
                    </a:cubicBezTo>
                    <a:cubicBezTo>
                      <a:pt x="102" y="182"/>
                      <a:pt x="102" y="183"/>
                      <a:pt x="102" y="182"/>
                    </a:cubicBezTo>
                    <a:cubicBezTo>
                      <a:pt x="102" y="182"/>
                      <a:pt x="101" y="182"/>
                      <a:pt x="101" y="182"/>
                    </a:cubicBezTo>
                    <a:cubicBezTo>
                      <a:pt x="102" y="182"/>
                      <a:pt x="101" y="183"/>
                      <a:pt x="102" y="183"/>
                    </a:cubicBezTo>
                    <a:close/>
                    <a:moveTo>
                      <a:pt x="102" y="191"/>
                    </a:moveTo>
                    <a:cubicBezTo>
                      <a:pt x="102" y="191"/>
                      <a:pt x="104" y="189"/>
                      <a:pt x="104" y="188"/>
                    </a:cubicBezTo>
                    <a:cubicBezTo>
                      <a:pt x="103" y="187"/>
                      <a:pt x="103" y="186"/>
                      <a:pt x="102" y="187"/>
                    </a:cubicBezTo>
                    <a:cubicBezTo>
                      <a:pt x="104" y="188"/>
                      <a:pt x="101" y="190"/>
                      <a:pt x="102" y="191"/>
                    </a:cubicBezTo>
                    <a:close/>
                    <a:moveTo>
                      <a:pt x="100" y="187"/>
                    </a:moveTo>
                    <a:cubicBezTo>
                      <a:pt x="100" y="187"/>
                      <a:pt x="99" y="187"/>
                      <a:pt x="100" y="187"/>
                    </a:cubicBezTo>
                    <a:cubicBezTo>
                      <a:pt x="100" y="187"/>
                      <a:pt x="101" y="187"/>
                      <a:pt x="101" y="187"/>
                    </a:cubicBezTo>
                    <a:cubicBezTo>
                      <a:pt x="100" y="187"/>
                      <a:pt x="100" y="187"/>
                      <a:pt x="100" y="187"/>
                    </a:cubicBezTo>
                    <a:close/>
                    <a:moveTo>
                      <a:pt x="99" y="192"/>
                    </a:moveTo>
                    <a:cubicBezTo>
                      <a:pt x="97" y="193"/>
                      <a:pt x="94" y="197"/>
                      <a:pt x="94" y="198"/>
                    </a:cubicBezTo>
                    <a:cubicBezTo>
                      <a:pt x="95" y="197"/>
                      <a:pt x="96" y="196"/>
                      <a:pt x="97" y="194"/>
                    </a:cubicBezTo>
                    <a:cubicBezTo>
                      <a:pt x="97" y="195"/>
                      <a:pt x="97" y="195"/>
                      <a:pt x="97" y="194"/>
                    </a:cubicBezTo>
                    <a:cubicBezTo>
                      <a:pt x="98" y="192"/>
                      <a:pt x="101" y="192"/>
                      <a:pt x="102" y="189"/>
                    </a:cubicBezTo>
                    <a:cubicBezTo>
                      <a:pt x="101" y="189"/>
                      <a:pt x="101" y="190"/>
                      <a:pt x="101" y="190"/>
                    </a:cubicBezTo>
                    <a:cubicBezTo>
                      <a:pt x="100" y="189"/>
                      <a:pt x="102" y="189"/>
                      <a:pt x="102" y="188"/>
                    </a:cubicBezTo>
                    <a:cubicBezTo>
                      <a:pt x="100" y="189"/>
                      <a:pt x="100" y="191"/>
                      <a:pt x="98" y="191"/>
                    </a:cubicBezTo>
                    <a:cubicBezTo>
                      <a:pt x="99" y="191"/>
                      <a:pt x="99" y="192"/>
                      <a:pt x="99" y="192"/>
                    </a:cubicBezTo>
                    <a:close/>
                    <a:moveTo>
                      <a:pt x="95" y="191"/>
                    </a:moveTo>
                    <a:cubicBezTo>
                      <a:pt x="96" y="191"/>
                      <a:pt x="95" y="192"/>
                      <a:pt x="96" y="192"/>
                    </a:cubicBezTo>
                    <a:cubicBezTo>
                      <a:pt x="96" y="191"/>
                      <a:pt x="98" y="191"/>
                      <a:pt x="97" y="190"/>
                    </a:cubicBezTo>
                    <a:cubicBezTo>
                      <a:pt x="98" y="190"/>
                      <a:pt x="98" y="189"/>
                      <a:pt x="98" y="189"/>
                    </a:cubicBezTo>
                    <a:cubicBezTo>
                      <a:pt x="98" y="189"/>
                      <a:pt x="97" y="189"/>
                      <a:pt x="98" y="189"/>
                    </a:cubicBezTo>
                    <a:cubicBezTo>
                      <a:pt x="98" y="189"/>
                      <a:pt x="99" y="189"/>
                      <a:pt x="100" y="188"/>
                    </a:cubicBezTo>
                    <a:cubicBezTo>
                      <a:pt x="99" y="187"/>
                      <a:pt x="99" y="187"/>
                      <a:pt x="99" y="187"/>
                    </a:cubicBezTo>
                    <a:cubicBezTo>
                      <a:pt x="98" y="187"/>
                      <a:pt x="99" y="188"/>
                      <a:pt x="98" y="188"/>
                    </a:cubicBezTo>
                    <a:cubicBezTo>
                      <a:pt x="98" y="187"/>
                      <a:pt x="96" y="189"/>
                      <a:pt x="97" y="190"/>
                    </a:cubicBezTo>
                    <a:cubicBezTo>
                      <a:pt x="96" y="190"/>
                      <a:pt x="96" y="190"/>
                      <a:pt x="96" y="190"/>
                    </a:cubicBezTo>
                    <a:cubicBezTo>
                      <a:pt x="96" y="190"/>
                      <a:pt x="97" y="190"/>
                      <a:pt x="96" y="191"/>
                    </a:cubicBezTo>
                    <a:cubicBezTo>
                      <a:pt x="96" y="190"/>
                      <a:pt x="96" y="190"/>
                      <a:pt x="96" y="190"/>
                    </a:cubicBezTo>
                    <a:cubicBezTo>
                      <a:pt x="96" y="191"/>
                      <a:pt x="96" y="191"/>
                      <a:pt x="95" y="191"/>
                    </a:cubicBezTo>
                    <a:close/>
                    <a:moveTo>
                      <a:pt x="85" y="191"/>
                    </a:moveTo>
                    <a:cubicBezTo>
                      <a:pt x="85" y="194"/>
                      <a:pt x="82" y="195"/>
                      <a:pt x="81" y="197"/>
                    </a:cubicBezTo>
                    <a:cubicBezTo>
                      <a:pt x="82" y="198"/>
                      <a:pt x="82" y="197"/>
                      <a:pt x="82" y="197"/>
                    </a:cubicBezTo>
                    <a:cubicBezTo>
                      <a:pt x="84" y="195"/>
                      <a:pt x="85" y="193"/>
                      <a:pt x="87" y="192"/>
                    </a:cubicBezTo>
                    <a:cubicBezTo>
                      <a:pt x="87" y="192"/>
                      <a:pt x="87" y="193"/>
                      <a:pt x="88" y="193"/>
                    </a:cubicBezTo>
                    <a:cubicBezTo>
                      <a:pt x="88" y="193"/>
                      <a:pt x="89" y="191"/>
                      <a:pt x="90" y="191"/>
                    </a:cubicBezTo>
                    <a:cubicBezTo>
                      <a:pt x="89" y="190"/>
                      <a:pt x="89" y="190"/>
                      <a:pt x="89" y="190"/>
                    </a:cubicBezTo>
                    <a:cubicBezTo>
                      <a:pt x="89" y="191"/>
                      <a:pt x="88" y="193"/>
                      <a:pt x="87" y="192"/>
                    </a:cubicBezTo>
                    <a:cubicBezTo>
                      <a:pt x="87" y="191"/>
                      <a:pt x="88" y="190"/>
                      <a:pt x="89" y="189"/>
                    </a:cubicBezTo>
                    <a:cubicBezTo>
                      <a:pt x="88" y="189"/>
                      <a:pt x="88" y="188"/>
                      <a:pt x="87" y="189"/>
                    </a:cubicBezTo>
                    <a:cubicBezTo>
                      <a:pt x="88" y="189"/>
                      <a:pt x="87" y="190"/>
                      <a:pt x="88" y="190"/>
                    </a:cubicBezTo>
                    <a:cubicBezTo>
                      <a:pt x="87" y="190"/>
                      <a:pt x="88" y="190"/>
                      <a:pt x="87" y="190"/>
                    </a:cubicBezTo>
                    <a:cubicBezTo>
                      <a:pt x="86" y="190"/>
                      <a:pt x="86" y="192"/>
                      <a:pt x="85" y="191"/>
                    </a:cubicBezTo>
                    <a:cubicBezTo>
                      <a:pt x="86" y="191"/>
                      <a:pt x="86" y="191"/>
                      <a:pt x="86" y="191"/>
                    </a:cubicBezTo>
                    <a:cubicBezTo>
                      <a:pt x="85" y="191"/>
                      <a:pt x="86" y="191"/>
                      <a:pt x="85" y="191"/>
                    </a:cubicBezTo>
                    <a:close/>
                    <a:moveTo>
                      <a:pt x="94" y="201"/>
                    </a:moveTo>
                    <a:cubicBezTo>
                      <a:pt x="95" y="200"/>
                      <a:pt x="94" y="199"/>
                      <a:pt x="95" y="200"/>
                    </a:cubicBezTo>
                    <a:cubicBezTo>
                      <a:pt x="95" y="199"/>
                      <a:pt x="95" y="199"/>
                      <a:pt x="96" y="199"/>
                    </a:cubicBezTo>
                    <a:cubicBezTo>
                      <a:pt x="94" y="198"/>
                      <a:pt x="94" y="200"/>
                      <a:pt x="94" y="201"/>
                    </a:cubicBezTo>
                    <a:close/>
                    <a:moveTo>
                      <a:pt x="93" y="198"/>
                    </a:moveTo>
                    <a:cubicBezTo>
                      <a:pt x="93" y="199"/>
                      <a:pt x="93" y="199"/>
                      <a:pt x="92" y="199"/>
                    </a:cubicBezTo>
                    <a:cubicBezTo>
                      <a:pt x="93" y="200"/>
                      <a:pt x="91" y="200"/>
                      <a:pt x="92" y="200"/>
                    </a:cubicBezTo>
                    <a:cubicBezTo>
                      <a:pt x="92" y="199"/>
                      <a:pt x="94" y="199"/>
                      <a:pt x="93" y="198"/>
                    </a:cubicBezTo>
                    <a:close/>
                    <a:moveTo>
                      <a:pt x="91" y="201"/>
                    </a:moveTo>
                    <a:cubicBezTo>
                      <a:pt x="91" y="202"/>
                      <a:pt x="91" y="201"/>
                      <a:pt x="90" y="201"/>
                    </a:cubicBezTo>
                    <a:cubicBezTo>
                      <a:pt x="90" y="202"/>
                      <a:pt x="91" y="202"/>
                      <a:pt x="91" y="202"/>
                    </a:cubicBezTo>
                    <a:cubicBezTo>
                      <a:pt x="91" y="202"/>
                      <a:pt x="91" y="202"/>
                      <a:pt x="91" y="203"/>
                    </a:cubicBezTo>
                    <a:cubicBezTo>
                      <a:pt x="91" y="202"/>
                      <a:pt x="92" y="202"/>
                      <a:pt x="91" y="202"/>
                    </a:cubicBezTo>
                    <a:cubicBezTo>
                      <a:pt x="92" y="201"/>
                      <a:pt x="92" y="202"/>
                      <a:pt x="92" y="201"/>
                    </a:cubicBezTo>
                    <a:cubicBezTo>
                      <a:pt x="92" y="201"/>
                      <a:pt x="92" y="201"/>
                      <a:pt x="92" y="201"/>
                    </a:cubicBezTo>
                    <a:cubicBezTo>
                      <a:pt x="92" y="200"/>
                      <a:pt x="92" y="201"/>
                      <a:pt x="93" y="201"/>
                    </a:cubicBezTo>
                    <a:cubicBezTo>
                      <a:pt x="93" y="200"/>
                      <a:pt x="93" y="200"/>
                      <a:pt x="93" y="200"/>
                    </a:cubicBezTo>
                    <a:cubicBezTo>
                      <a:pt x="92" y="199"/>
                      <a:pt x="92" y="201"/>
                      <a:pt x="91" y="201"/>
                    </a:cubicBezTo>
                    <a:close/>
                    <a:moveTo>
                      <a:pt x="87" y="202"/>
                    </a:moveTo>
                    <a:cubicBezTo>
                      <a:pt x="87" y="203"/>
                      <a:pt x="86" y="204"/>
                      <a:pt x="86" y="205"/>
                    </a:cubicBezTo>
                    <a:cubicBezTo>
                      <a:pt x="88" y="203"/>
                      <a:pt x="89" y="204"/>
                      <a:pt x="90" y="205"/>
                    </a:cubicBezTo>
                    <a:cubicBezTo>
                      <a:pt x="89" y="204"/>
                      <a:pt x="90" y="204"/>
                      <a:pt x="90" y="204"/>
                    </a:cubicBezTo>
                    <a:cubicBezTo>
                      <a:pt x="90" y="204"/>
                      <a:pt x="89" y="204"/>
                      <a:pt x="89" y="203"/>
                    </a:cubicBezTo>
                    <a:cubicBezTo>
                      <a:pt x="89" y="204"/>
                      <a:pt x="89" y="203"/>
                      <a:pt x="88" y="203"/>
                    </a:cubicBezTo>
                    <a:cubicBezTo>
                      <a:pt x="88" y="203"/>
                      <a:pt x="88" y="203"/>
                      <a:pt x="88" y="203"/>
                    </a:cubicBezTo>
                    <a:cubicBezTo>
                      <a:pt x="88" y="203"/>
                      <a:pt x="88" y="203"/>
                      <a:pt x="88" y="203"/>
                    </a:cubicBezTo>
                    <a:cubicBezTo>
                      <a:pt x="88" y="203"/>
                      <a:pt x="88" y="202"/>
                      <a:pt x="89" y="202"/>
                    </a:cubicBezTo>
                    <a:cubicBezTo>
                      <a:pt x="87" y="202"/>
                      <a:pt x="88" y="201"/>
                      <a:pt x="87" y="202"/>
                    </a:cubicBezTo>
                    <a:close/>
                    <a:moveTo>
                      <a:pt x="64" y="186"/>
                    </a:moveTo>
                    <a:cubicBezTo>
                      <a:pt x="65" y="186"/>
                      <a:pt x="65" y="186"/>
                      <a:pt x="65" y="186"/>
                    </a:cubicBezTo>
                    <a:cubicBezTo>
                      <a:pt x="65" y="186"/>
                      <a:pt x="65" y="186"/>
                      <a:pt x="65" y="186"/>
                    </a:cubicBezTo>
                    <a:cubicBezTo>
                      <a:pt x="65" y="186"/>
                      <a:pt x="65" y="186"/>
                      <a:pt x="65" y="186"/>
                    </a:cubicBezTo>
                    <a:cubicBezTo>
                      <a:pt x="65" y="186"/>
                      <a:pt x="65" y="186"/>
                      <a:pt x="65" y="186"/>
                    </a:cubicBezTo>
                    <a:cubicBezTo>
                      <a:pt x="65" y="186"/>
                      <a:pt x="64" y="186"/>
                      <a:pt x="64" y="186"/>
                    </a:cubicBezTo>
                    <a:close/>
                    <a:moveTo>
                      <a:pt x="86" y="208"/>
                    </a:moveTo>
                    <a:cubicBezTo>
                      <a:pt x="86" y="208"/>
                      <a:pt x="86" y="207"/>
                      <a:pt x="86" y="207"/>
                    </a:cubicBezTo>
                    <a:cubicBezTo>
                      <a:pt x="85" y="207"/>
                      <a:pt x="87" y="207"/>
                      <a:pt x="87" y="206"/>
                    </a:cubicBezTo>
                    <a:cubicBezTo>
                      <a:pt x="86" y="206"/>
                      <a:pt x="85" y="208"/>
                      <a:pt x="86" y="208"/>
                    </a:cubicBezTo>
                    <a:close/>
                    <a:moveTo>
                      <a:pt x="84" y="206"/>
                    </a:moveTo>
                    <a:cubicBezTo>
                      <a:pt x="84" y="206"/>
                      <a:pt x="84" y="207"/>
                      <a:pt x="85" y="206"/>
                    </a:cubicBezTo>
                    <a:cubicBezTo>
                      <a:pt x="84" y="206"/>
                      <a:pt x="84" y="205"/>
                      <a:pt x="84" y="206"/>
                    </a:cubicBezTo>
                    <a:cubicBezTo>
                      <a:pt x="84" y="206"/>
                      <a:pt x="83" y="205"/>
                      <a:pt x="84" y="206"/>
                    </a:cubicBezTo>
                    <a:close/>
                    <a:moveTo>
                      <a:pt x="79" y="215"/>
                    </a:moveTo>
                    <a:cubicBezTo>
                      <a:pt x="79" y="215"/>
                      <a:pt x="79" y="215"/>
                      <a:pt x="80" y="215"/>
                    </a:cubicBezTo>
                    <a:cubicBezTo>
                      <a:pt x="80" y="214"/>
                      <a:pt x="82" y="213"/>
                      <a:pt x="81" y="212"/>
                    </a:cubicBezTo>
                    <a:cubicBezTo>
                      <a:pt x="81" y="212"/>
                      <a:pt x="81" y="212"/>
                      <a:pt x="81" y="212"/>
                    </a:cubicBezTo>
                    <a:cubicBezTo>
                      <a:pt x="81" y="212"/>
                      <a:pt x="80" y="212"/>
                      <a:pt x="80" y="212"/>
                    </a:cubicBezTo>
                    <a:cubicBezTo>
                      <a:pt x="81" y="212"/>
                      <a:pt x="81" y="212"/>
                      <a:pt x="81" y="213"/>
                    </a:cubicBezTo>
                    <a:cubicBezTo>
                      <a:pt x="80" y="212"/>
                      <a:pt x="80" y="213"/>
                      <a:pt x="80" y="212"/>
                    </a:cubicBezTo>
                    <a:cubicBezTo>
                      <a:pt x="79" y="212"/>
                      <a:pt x="79" y="212"/>
                      <a:pt x="79" y="213"/>
                    </a:cubicBezTo>
                    <a:cubicBezTo>
                      <a:pt x="79" y="214"/>
                      <a:pt x="77" y="216"/>
                      <a:pt x="76" y="217"/>
                    </a:cubicBezTo>
                    <a:cubicBezTo>
                      <a:pt x="77" y="217"/>
                      <a:pt x="77" y="216"/>
                      <a:pt x="77" y="217"/>
                    </a:cubicBezTo>
                    <a:cubicBezTo>
                      <a:pt x="77" y="217"/>
                      <a:pt x="77" y="217"/>
                      <a:pt x="77" y="217"/>
                    </a:cubicBezTo>
                    <a:cubicBezTo>
                      <a:pt x="77" y="217"/>
                      <a:pt x="78" y="216"/>
                      <a:pt x="79" y="216"/>
                    </a:cubicBezTo>
                    <a:cubicBezTo>
                      <a:pt x="78" y="216"/>
                      <a:pt x="78" y="215"/>
                      <a:pt x="78" y="215"/>
                    </a:cubicBezTo>
                    <a:cubicBezTo>
                      <a:pt x="79" y="215"/>
                      <a:pt x="78" y="215"/>
                      <a:pt x="79" y="215"/>
                    </a:cubicBezTo>
                    <a:cubicBezTo>
                      <a:pt x="79" y="215"/>
                      <a:pt x="79" y="215"/>
                      <a:pt x="79" y="215"/>
                    </a:cubicBezTo>
                    <a:close/>
                    <a:moveTo>
                      <a:pt x="74" y="207"/>
                    </a:moveTo>
                    <a:cubicBezTo>
                      <a:pt x="73" y="207"/>
                      <a:pt x="73" y="208"/>
                      <a:pt x="72" y="207"/>
                    </a:cubicBezTo>
                    <a:cubicBezTo>
                      <a:pt x="71" y="209"/>
                      <a:pt x="70" y="210"/>
                      <a:pt x="69" y="210"/>
                    </a:cubicBezTo>
                    <a:cubicBezTo>
                      <a:pt x="68" y="211"/>
                      <a:pt x="69" y="210"/>
                      <a:pt x="69" y="211"/>
                    </a:cubicBezTo>
                    <a:cubicBezTo>
                      <a:pt x="68" y="211"/>
                      <a:pt x="69" y="212"/>
                      <a:pt x="68" y="212"/>
                    </a:cubicBezTo>
                    <a:cubicBezTo>
                      <a:pt x="69" y="212"/>
                      <a:pt x="69" y="211"/>
                      <a:pt x="68" y="211"/>
                    </a:cubicBezTo>
                    <a:cubicBezTo>
                      <a:pt x="68" y="212"/>
                      <a:pt x="67" y="212"/>
                      <a:pt x="68" y="213"/>
                    </a:cubicBezTo>
                    <a:cubicBezTo>
                      <a:pt x="68" y="213"/>
                      <a:pt x="68" y="213"/>
                      <a:pt x="68" y="213"/>
                    </a:cubicBezTo>
                    <a:cubicBezTo>
                      <a:pt x="69" y="212"/>
                      <a:pt x="69" y="213"/>
                      <a:pt x="69" y="214"/>
                    </a:cubicBezTo>
                    <a:cubicBezTo>
                      <a:pt x="70" y="213"/>
                      <a:pt x="70" y="211"/>
                      <a:pt x="71" y="211"/>
                    </a:cubicBezTo>
                    <a:cubicBezTo>
                      <a:pt x="70" y="211"/>
                      <a:pt x="70" y="212"/>
                      <a:pt x="70" y="212"/>
                    </a:cubicBezTo>
                    <a:cubicBezTo>
                      <a:pt x="71" y="212"/>
                      <a:pt x="71" y="212"/>
                      <a:pt x="71" y="212"/>
                    </a:cubicBezTo>
                    <a:cubicBezTo>
                      <a:pt x="71" y="213"/>
                      <a:pt x="70" y="213"/>
                      <a:pt x="71" y="214"/>
                    </a:cubicBezTo>
                    <a:cubicBezTo>
                      <a:pt x="69" y="213"/>
                      <a:pt x="70" y="215"/>
                      <a:pt x="69" y="216"/>
                    </a:cubicBezTo>
                    <a:cubicBezTo>
                      <a:pt x="68" y="217"/>
                      <a:pt x="66" y="218"/>
                      <a:pt x="67" y="219"/>
                    </a:cubicBezTo>
                    <a:cubicBezTo>
                      <a:pt x="65" y="219"/>
                      <a:pt x="64" y="222"/>
                      <a:pt x="62" y="223"/>
                    </a:cubicBezTo>
                    <a:cubicBezTo>
                      <a:pt x="63" y="223"/>
                      <a:pt x="62" y="223"/>
                      <a:pt x="63" y="223"/>
                    </a:cubicBezTo>
                    <a:cubicBezTo>
                      <a:pt x="63" y="223"/>
                      <a:pt x="62" y="225"/>
                      <a:pt x="63" y="225"/>
                    </a:cubicBezTo>
                    <a:cubicBezTo>
                      <a:pt x="63" y="224"/>
                      <a:pt x="63" y="223"/>
                      <a:pt x="64" y="223"/>
                    </a:cubicBezTo>
                    <a:cubicBezTo>
                      <a:pt x="64" y="221"/>
                      <a:pt x="67" y="221"/>
                      <a:pt x="67" y="219"/>
                    </a:cubicBezTo>
                    <a:cubicBezTo>
                      <a:pt x="68" y="218"/>
                      <a:pt x="68" y="218"/>
                      <a:pt x="69" y="217"/>
                    </a:cubicBezTo>
                    <a:cubicBezTo>
                      <a:pt x="69" y="217"/>
                      <a:pt x="68" y="217"/>
                      <a:pt x="69" y="216"/>
                    </a:cubicBezTo>
                    <a:cubicBezTo>
                      <a:pt x="70" y="217"/>
                      <a:pt x="69" y="216"/>
                      <a:pt x="69" y="216"/>
                    </a:cubicBezTo>
                    <a:cubicBezTo>
                      <a:pt x="70" y="216"/>
                      <a:pt x="73" y="213"/>
                      <a:pt x="72" y="212"/>
                    </a:cubicBezTo>
                    <a:cubicBezTo>
                      <a:pt x="73" y="212"/>
                      <a:pt x="73" y="212"/>
                      <a:pt x="73" y="212"/>
                    </a:cubicBezTo>
                    <a:cubicBezTo>
                      <a:pt x="73" y="211"/>
                      <a:pt x="73" y="210"/>
                      <a:pt x="72" y="210"/>
                    </a:cubicBezTo>
                    <a:cubicBezTo>
                      <a:pt x="73" y="210"/>
                      <a:pt x="73" y="210"/>
                      <a:pt x="73" y="211"/>
                    </a:cubicBezTo>
                    <a:cubicBezTo>
                      <a:pt x="72" y="210"/>
                      <a:pt x="72" y="211"/>
                      <a:pt x="72" y="211"/>
                    </a:cubicBezTo>
                    <a:cubicBezTo>
                      <a:pt x="72" y="210"/>
                      <a:pt x="72" y="209"/>
                      <a:pt x="72" y="209"/>
                    </a:cubicBezTo>
                    <a:cubicBezTo>
                      <a:pt x="72" y="210"/>
                      <a:pt x="71" y="210"/>
                      <a:pt x="71" y="210"/>
                    </a:cubicBezTo>
                    <a:cubicBezTo>
                      <a:pt x="72" y="210"/>
                      <a:pt x="71" y="209"/>
                      <a:pt x="72" y="209"/>
                    </a:cubicBezTo>
                    <a:cubicBezTo>
                      <a:pt x="73" y="209"/>
                      <a:pt x="72" y="207"/>
                      <a:pt x="74" y="208"/>
                    </a:cubicBezTo>
                    <a:cubicBezTo>
                      <a:pt x="74" y="208"/>
                      <a:pt x="74" y="207"/>
                      <a:pt x="74" y="207"/>
                    </a:cubicBezTo>
                    <a:close/>
                    <a:moveTo>
                      <a:pt x="64" y="211"/>
                    </a:moveTo>
                    <a:cubicBezTo>
                      <a:pt x="66" y="211"/>
                      <a:pt x="67" y="206"/>
                      <a:pt x="68" y="207"/>
                    </a:cubicBezTo>
                    <a:cubicBezTo>
                      <a:pt x="68" y="206"/>
                      <a:pt x="70" y="205"/>
                      <a:pt x="69" y="204"/>
                    </a:cubicBezTo>
                    <a:cubicBezTo>
                      <a:pt x="68" y="206"/>
                      <a:pt x="66" y="208"/>
                      <a:pt x="64" y="211"/>
                    </a:cubicBezTo>
                    <a:close/>
                    <a:moveTo>
                      <a:pt x="73" y="215"/>
                    </a:moveTo>
                    <a:cubicBezTo>
                      <a:pt x="73" y="215"/>
                      <a:pt x="74" y="214"/>
                      <a:pt x="73" y="214"/>
                    </a:cubicBezTo>
                    <a:cubicBezTo>
                      <a:pt x="73" y="215"/>
                      <a:pt x="72" y="214"/>
                      <a:pt x="72" y="215"/>
                    </a:cubicBezTo>
                    <a:cubicBezTo>
                      <a:pt x="72" y="215"/>
                      <a:pt x="71" y="215"/>
                      <a:pt x="71" y="217"/>
                    </a:cubicBezTo>
                    <a:cubicBezTo>
                      <a:pt x="71" y="217"/>
                      <a:pt x="71" y="217"/>
                      <a:pt x="71" y="217"/>
                    </a:cubicBezTo>
                    <a:cubicBezTo>
                      <a:pt x="72" y="217"/>
                      <a:pt x="73" y="215"/>
                      <a:pt x="74" y="216"/>
                    </a:cubicBezTo>
                    <a:cubicBezTo>
                      <a:pt x="74" y="216"/>
                      <a:pt x="74" y="215"/>
                      <a:pt x="75" y="215"/>
                    </a:cubicBezTo>
                    <a:cubicBezTo>
                      <a:pt x="74" y="214"/>
                      <a:pt x="74" y="214"/>
                      <a:pt x="74" y="213"/>
                    </a:cubicBezTo>
                    <a:cubicBezTo>
                      <a:pt x="75" y="213"/>
                      <a:pt x="75" y="212"/>
                      <a:pt x="76" y="212"/>
                    </a:cubicBezTo>
                    <a:cubicBezTo>
                      <a:pt x="75" y="212"/>
                      <a:pt x="76" y="211"/>
                      <a:pt x="76" y="211"/>
                    </a:cubicBezTo>
                    <a:cubicBezTo>
                      <a:pt x="75" y="211"/>
                      <a:pt x="74" y="213"/>
                      <a:pt x="73" y="214"/>
                    </a:cubicBezTo>
                    <a:cubicBezTo>
                      <a:pt x="74" y="214"/>
                      <a:pt x="74" y="215"/>
                      <a:pt x="73" y="215"/>
                    </a:cubicBezTo>
                    <a:close/>
                    <a:moveTo>
                      <a:pt x="74" y="210"/>
                    </a:moveTo>
                    <a:cubicBezTo>
                      <a:pt x="74" y="210"/>
                      <a:pt x="74" y="210"/>
                      <a:pt x="74" y="210"/>
                    </a:cubicBezTo>
                    <a:cubicBezTo>
                      <a:pt x="75" y="211"/>
                      <a:pt x="75" y="211"/>
                      <a:pt x="75" y="211"/>
                    </a:cubicBezTo>
                    <a:cubicBezTo>
                      <a:pt x="75" y="210"/>
                      <a:pt x="75" y="210"/>
                      <a:pt x="75" y="210"/>
                    </a:cubicBezTo>
                    <a:cubicBezTo>
                      <a:pt x="75" y="210"/>
                      <a:pt x="75" y="210"/>
                      <a:pt x="75" y="210"/>
                    </a:cubicBezTo>
                    <a:cubicBezTo>
                      <a:pt x="75" y="210"/>
                      <a:pt x="74" y="210"/>
                      <a:pt x="74" y="210"/>
                    </a:cubicBezTo>
                    <a:close/>
                    <a:moveTo>
                      <a:pt x="48" y="194"/>
                    </a:moveTo>
                    <a:cubicBezTo>
                      <a:pt x="47" y="194"/>
                      <a:pt x="49" y="193"/>
                      <a:pt x="48" y="193"/>
                    </a:cubicBezTo>
                    <a:cubicBezTo>
                      <a:pt x="47" y="193"/>
                      <a:pt x="47" y="195"/>
                      <a:pt x="48" y="194"/>
                    </a:cubicBezTo>
                    <a:close/>
                    <a:moveTo>
                      <a:pt x="75" y="220"/>
                    </a:moveTo>
                    <a:cubicBezTo>
                      <a:pt x="76" y="219"/>
                      <a:pt x="77" y="219"/>
                      <a:pt x="77" y="217"/>
                    </a:cubicBezTo>
                    <a:cubicBezTo>
                      <a:pt x="76" y="218"/>
                      <a:pt x="75" y="219"/>
                      <a:pt x="75" y="220"/>
                    </a:cubicBezTo>
                    <a:close/>
                    <a:moveTo>
                      <a:pt x="39" y="198"/>
                    </a:moveTo>
                    <a:cubicBezTo>
                      <a:pt x="39" y="199"/>
                      <a:pt x="39" y="198"/>
                      <a:pt x="39" y="199"/>
                    </a:cubicBezTo>
                    <a:cubicBezTo>
                      <a:pt x="40" y="199"/>
                      <a:pt x="40" y="198"/>
                      <a:pt x="40" y="198"/>
                    </a:cubicBezTo>
                    <a:cubicBezTo>
                      <a:pt x="40" y="198"/>
                      <a:pt x="39" y="198"/>
                      <a:pt x="39" y="198"/>
                    </a:cubicBezTo>
                    <a:close/>
                    <a:moveTo>
                      <a:pt x="67" y="230"/>
                    </a:moveTo>
                    <a:cubicBezTo>
                      <a:pt x="68" y="230"/>
                      <a:pt x="68" y="229"/>
                      <a:pt x="67" y="229"/>
                    </a:cubicBezTo>
                    <a:cubicBezTo>
                      <a:pt x="67" y="229"/>
                      <a:pt x="66" y="229"/>
                      <a:pt x="67" y="230"/>
                    </a:cubicBezTo>
                    <a:cubicBezTo>
                      <a:pt x="67" y="230"/>
                      <a:pt x="67" y="230"/>
                      <a:pt x="67" y="230"/>
                    </a:cubicBezTo>
                    <a:cubicBezTo>
                      <a:pt x="68" y="230"/>
                      <a:pt x="71" y="228"/>
                      <a:pt x="70" y="227"/>
                    </a:cubicBezTo>
                    <a:cubicBezTo>
                      <a:pt x="70" y="228"/>
                      <a:pt x="69" y="228"/>
                      <a:pt x="68" y="228"/>
                    </a:cubicBezTo>
                    <a:cubicBezTo>
                      <a:pt x="68" y="228"/>
                      <a:pt x="67" y="228"/>
                      <a:pt x="68" y="227"/>
                    </a:cubicBezTo>
                    <a:cubicBezTo>
                      <a:pt x="67" y="228"/>
                      <a:pt x="67" y="229"/>
                      <a:pt x="68" y="229"/>
                    </a:cubicBezTo>
                    <a:cubicBezTo>
                      <a:pt x="68" y="229"/>
                      <a:pt x="68" y="229"/>
                      <a:pt x="68" y="230"/>
                    </a:cubicBezTo>
                    <a:cubicBezTo>
                      <a:pt x="68" y="229"/>
                      <a:pt x="67" y="230"/>
                      <a:pt x="67" y="230"/>
                    </a:cubicBezTo>
                    <a:close/>
                    <a:moveTo>
                      <a:pt x="57" y="232"/>
                    </a:moveTo>
                    <a:cubicBezTo>
                      <a:pt x="56" y="231"/>
                      <a:pt x="57" y="233"/>
                      <a:pt x="56" y="233"/>
                    </a:cubicBezTo>
                    <a:cubicBezTo>
                      <a:pt x="56" y="233"/>
                      <a:pt x="57" y="233"/>
                      <a:pt x="57" y="232"/>
                    </a:cubicBezTo>
                    <a:cubicBezTo>
                      <a:pt x="57" y="231"/>
                      <a:pt x="60" y="229"/>
                      <a:pt x="61" y="228"/>
                    </a:cubicBezTo>
                    <a:cubicBezTo>
                      <a:pt x="60" y="228"/>
                      <a:pt x="60" y="227"/>
                      <a:pt x="60" y="227"/>
                    </a:cubicBezTo>
                    <a:cubicBezTo>
                      <a:pt x="61" y="227"/>
                      <a:pt x="62" y="226"/>
                      <a:pt x="62" y="226"/>
                    </a:cubicBezTo>
                    <a:cubicBezTo>
                      <a:pt x="61" y="226"/>
                      <a:pt x="61" y="226"/>
                      <a:pt x="60" y="226"/>
                    </a:cubicBezTo>
                    <a:cubicBezTo>
                      <a:pt x="61" y="226"/>
                      <a:pt x="61" y="227"/>
                      <a:pt x="61" y="227"/>
                    </a:cubicBezTo>
                    <a:cubicBezTo>
                      <a:pt x="59" y="228"/>
                      <a:pt x="58" y="230"/>
                      <a:pt x="57" y="232"/>
                    </a:cubicBezTo>
                    <a:close/>
                    <a:moveTo>
                      <a:pt x="66" y="232"/>
                    </a:moveTo>
                    <a:cubicBezTo>
                      <a:pt x="67" y="232"/>
                      <a:pt x="65" y="232"/>
                      <a:pt x="65" y="231"/>
                    </a:cubicBezTo>
                    <a:cubicBezTo>
                      <a:pt x="66" y="232"/>
                      <a:pt x="64" y="232"/>
                      <a:pt x="64" y="233"/>
                    </a:cubicBezTo>
                    <a:cubicBezTo>
                      <a:pt x="65" y="233"/>
                      <a:pt x="65" y="233"/>
                      <a:pt x="66" y="233"/>
                    </a:cubicBezTo>
                    <a:cubicBezTo>
                      <a:pt x="65" y="232"/>
                      <a:pt x="65" y="233"/>
                      <a:pt x="65" y="233"/>
                    </a:cubicBezTo>
                    <a:cubicBezTo>
                      <a:pt x="65" y="232"/>
                      <a:pt x="65" y="232"/>
                      <a:pt x="66" y="232"/>
                    </a:cubicBezTo>
                    <a:cubicBezTo>
                      <a:pt x="66" y="232"/>
                      <a:pt x="66" y="232"/>
                      <a:pt x="66" y="233"/>
                    </a:cubicBezTo>
                    <a:cubicBezTo>
                      <a:pt x="67" y="232"/>
                      <a:pt x="68" y="232"/>
                      <a:pt x="67" y="231"/>
                    </a:cubicBezTo>
                    <a:cubicBezTo>
                      <a:pt x="67" y="231"/>
                      <a:pt x="67" y="232"/>
                      <a:pt x="66" y="232"/>
                    </a:cubicBezTo>
                    <a:close/>
                    <a:moveTo>
                      <a:pt x="50" y="233"/>
                    </a:moveTo>
                    <a:cubicBezTo>
                      <a:pt x="50" y="232"/>
                      <a:pt x="50" y="232"/>
                      <a:pt x="50" y="232"/>
                    </a:cubicBezTo>
                    <a:cubicBezTo>
                      <a:pt x="49" y="233"/>
                      <a:pt x="49" y="233"/>
                      <a:pt x="49" y="233"/>
                    </a:cubicBezTo>
                    <a:cubicBezTo>
                      <a:pt x="49" y="233"/>
                      <a:pt x="49" y="233"/>
                      <a:pt x="49" y="233"/>
                    </a:cubicBezTo>
                    <a:cubicBezTo>
                      <a:pt x="48" y="233"/>
                      <a:pt x="48" y="234"/>
                      <a:pt x="47" y="235"/>
                    </a:cubicBezTo>
                    <a:cubicBezTo>
                      <a:pt x="48" y="233"/>
                      <a:pt x="49" y="231"/>
                      <a:pt x="50" y="229"/>
                    </a:cubicBezTo>
                    <a:cubicBezTo>
                      <a:pt x="52" y="228"/>
                      <a:pt x="53" y="226"/>
                      <a:pt x="55" y="224"/>
                    </a:cubicBezTo>
                    <a:cubicBezTo>
                      <a:pt x="55" y="225"/>
                      <a:pt x="54" y="226"/>
                      <a:pt x="53" y="227"/>
                    </a:cubicBezTo>
                    <a:cubicBezTo>
                      <a:pt x="52" y="228"/>
                      <a:pt x="53" y="228"/>
                      <a:pt x="52" y="229"/>
                    </a:cubicBezTo>
                    <a:cubicBezTo>
                      <a:pt x="52" y="229"/>
                      <a:pt x="52" y="230"/>
                      <a:pt x="52" y="229"/>
                    </a:cubicBezTo>
                    <a:cubicBezTo>
                      <a:pt x="52" y="231"/>
                      <a:pt x="50" y="232"/>
                      <a:pt x="50" y="233"/>
                    </a:cubicBezTo>
                    <a:close/>
                    <a:moveTo>
                      <a:pt x="51" y="231"/>
                    </a:moveTo>
                    <a:cubicBezTo>
                      <a:pt x="51" y="231"/>
                      <a:pt x="50" y="231"/>
                      <a:pt x="50" y="231"/>
                    </a:cubicBezTo>
                    <a:cubicBezTo>
                      <a:pt x="50" y="232"/>
                      <a:pt x="50" y="232"/>
                      <a:pt x="51" y="231"/>
                    </a:cubicBezTo>
                    <a:close/>
                    <a:moveTo>
                      <a:pt x="47" y="227"/>
                    </a:moveTo>
                    <a:cubicBezTo>
                      <a:pt x="47" y="226"/>
                      <a:pt x="48" y="225"/>
                      <a:pt x="48" y="225"/>
                    </a:cubicBezTo>
                    <a:cubicBezTo>
                      <a:pt x="47" y="225"/>
                      <a:pt x="47" y="225"/>
                      <a:pt x="47" y="225"/>
                    </a:cubicBezTo>
                    <a:cubicBezTo>
                      <a:pt x="48" y="226"/>
                      <a:pt x="46" y="226"/>
                      <a:pt x="47" y="227"/>
                    </a:cubicBezTo>
                    <a:close/>
                    <a:moveTo>
                      <a:pt x="64" y="239"/>
                    </a:moveTo>
                    <a:cubicBezTo>
                      <a:pt x="64" y="238"/>
                      <a:pt x="65" y="238"/>
                      <a:pt x="64" y="238"/>
                    </a:cubicBezTo>
                    <a:cubicBezTo>
                      <a:pt x="64" y="238"/>
                      <a:pt x="64" y="238"/>
                      <a:pt x="64" y="238"/>
                    </a:cubicBezTo>
                    <a:cubicBezTo>
                      <a:pt x="65" y="238"/>
                      <a:pt x="63" y="239"/>
                      <a:pt x="64" y="239"/>
                    </a:cubicBezTo>
                    <a:close/>
                    <a:moveTo>
                      <a:pt x="54" y="231"/>
                    </a:moveTo>
                    <a:cubicBezTo>
                      <a:pt x="53" y="232"/>
                      <a:pt x="53" y="232"/>
                      <a:pt x="53" y="232"/>
                    </a:cubicBezTo>
                    <a:cubicBezTo>
                      <a:pt x="53" y="231"/>
                      <a:pt x="53" y="231"/>
                      <a:pt x="53" y="231"/>
                    </a:cubicBezTo>
                    <a:cubicBezTo>
                      <a:pt x="53" y="231"/>
                      <a:pt x="52" y="231"/>
                      <a:pt x="52" y="231"/>
                    </a:cubicBezTo>
                    <a:cubicBezTo>
                      <a:pt x="52" y="232"/>
                      <a:pt x="53" y="232"/>
                      <a:pt x="52" y="232"/>
                    </a:cubicBezTo>
                    <a:cubicBezTo>
                      <a:pt x="51" y="232"/>
                      <a:pt x="51" y="234"/>
                      <a:pt x="50" y="235"/>
                    </a:cubicBezTo>
                    <a:cubicBezTo>
                      <a:pt x="50" y="235"/>
                      <a:pt x="51" y="236"/>
                      <a:pt x="51" y="235"/>
                    </a:cubicBezTo>
                    <a:cubicBezTo>
                      <a:pt x="52" y="235"/>
                      <a:pt x="50" y="235"/>
                      <a:pt x="51" y="235"/>
                    </a:cubicBezTo>
                    <a:cubicBezTo>
                      <a:pt x="51" y="235"/>
                      <a:pt x="52" y="235"/>
                      <a:pt x="52" y="234"/>
                    </a:cubicBezTo>
                    <a:cubicBezTo>
                      <a:pt x="51" y="234"/>
                      <a:pt x="51" y="234"/>
                      <a:pt x="51" y="233"/>
                    </a:cubicBezTo>
                    <a:cubicBezTo>
                      <a:pt x="52" y="233"/>
                      <a:pt x="52" y="232"/>
                      <a:pt x="53" y="232"/>
                    </a:cubicBezTo>
                    <a:cubicBezTo>
                      <a:pt x="53" y="232"/>
                      <a:pt x="53" y="233"/>
                      <a:pt x="53" y="233"/>
                    </a:cubicBezTo>
                    <a:cubicBezTo>
                      <a:pt x="54" y="232"/>
                      <a:pt x="54" y="231"/>
                      <a:pt x="53" y="231"/>
                    </a:cubicBezTo>
                    <a:cubicBezTo>
                      <a:pt x="53" y="231"/>
                      <a:pt x="54" y="231"/>
                      <a:pt x="54" y="231"/>
                    </a:cubicBezTo>
                    <a:close/>
                    <a:moveTo>
                      <a:pt x="53" y="236"/>
                    </a:moveTo>
                    <a:cubicBezTo>
                      <a:pt x="54" y="237"/>
                      <a:pt x="51" y="238"/>
                      <a:pt x="52" y="239"/>
                    </a:cubicBezTo>
                    <a:cubicBezTo>
                      <a:pt x="53" y="237"/>
                      <a:pt x="55" y="235"/>
                      <a:pt x="56" y="233"/>
                    </a:cubicBezTo>
                    <a:cubicBezTo>
                      <a:pt x="55" y="234"/>
                      <a:pt x="55" y="235"/>
                      <a:pt x="54" y="235"/>
                    </a:cubicBezTo>
                    <a:cubicBezTo>
                      <a:pt x="54" y="236"/>
                      <a:pt x="54" y="236"/>
                      <a:pt x="54" y="235"/>
                    </a:cubicBezTo>
                    <a:cubicBezTo>
                      <a:pt x="54" y="236"/>
                      <a:pt x="53" y="237"/>
                      <a:pt x="53" y="236"/>
                    </a:cubicBezTo>
                    <a:close/>
                    <a:moveTo>
                      <a:pt x="59" y="240"/>
                    </a:moveTo>
                    <a:cubicBezTo>
                      <a:pt x="59" y="240"/>
                      <a:pt x="60" y="240"/>
                      <a:pt x="60" y="240"/>
                    </a:cubicBezTo>
                    <a:cubicBezTo>
                      <a:pt x="60" y="239"/>
                      <a:pt x="60" y="240"/>
                      <a:pt x="59" y="239"/>
                    </a:cubicBezTo>
                    <a:cubicBezTo>
                      <a:pt x="60" y="239"/>
                      <a:pt x="59" y="239"/>
                      <a:pt x="59" y="239"/>
                    </a:cubicBezTo>
                    <a:cubicBezTo>
                      <a:pt x="60" y="240"/>
                      <a:pt x="59" y="240"/>
                      <a:pt x="59" y="240"/>
                    </a:cubicBezTo>
                    <a:close/>
                    <a:moveTo>
                      <a:pt x="46" y="234"/>
                    </a:moveTo>
                    <a:cubicBezTo>
                      <a:pt x="47" y="234"/>
                      <a:pt x="47" y="233"/>
                      <a:pt x="47" y="233"/>
                    </a:cubicBezTo>
                    <a:cubicBezTo>
                      <a:pt x="46" y="234"/>
                      <a:pt x="46" y="232"/>
                      <a:pt x="46" y="233"/>
                    </a:cubicBezTo>
                    <a:cubicBezTo>
                      <a:pt x="46" y="233"/>
                      <a:pt x="46" y="233"/>
                      <a:pt x="46" y="233"/>
                    </a:cubicBezTo>
                    <a:cubicBezTo>
                      <a:pt x="46" y="233"/>
                      <a:pt x="46" y="234"/>
                      <a:pt x="46" y="234"/>
                    </a:cubicBezTo>
                    <a:close/>
                    <a:moveTo>
                      <a:pt x="48" y="236"/>
                    </a:moveTo>
                    <a:cubicBezTo>
                      <a:pt x="48" y="237"/>
                      <a:pt x="49" y="237"/>
                      <a:pt x="49" y="238"/>
                    </a:cubicBezTo>
                    <a:cubicBezTo>
                      <a:pt x="49" y="237"/>
                      <a:pt x="51" y="237"/>
                      <a:pt x="51" y="236"/>
                    </a:cubicBezTo>
                    <a:cubicBezTo>
                      <a:pt x="50" y="236"/>
                      <a:pt x="50" y="236"/>
                      <a:pt x="49" y="237"/>
                    </a:cubicBezTo>
                    <a:cubicBezTo>
                      <a:pt x="49" y="236"/>
                      <a:pt x="50" y="236"/>
                      <a:pt x="49" y="235"/>
                    </a:cubicBezTo>
                    <a:cubicBezTo>
                      <a:pt x="49" y="236"/>
                      <a:pt x="49" y="236"/>
                      <a:pt x="48" y="236"/>
                    </a:cubicBezTo>
                    <a:close/>
                    <a:moveTo>
                      <a:pt x="24" y="224"/>
                    </a:moveTo>
                    <a:cubicBezTo>
                      <a:pt x="24" y="223"/>
                      <a:pt x="24" y="224"/>
                      <a:pt x="25" y="223"/>
                    </a:cubicBezTo>
                    <a:cubicBezTo>
                      <a:pt x="24" y="223"/>
                      <a:pt x="24" y="223"/>
                      <a:pt x="23" y="223"/>
                    </a:cubicBezTo>
                    <a:cubicBezTo>
                      <a:pt x="24" y="224"/>
                      <a:pt x="24" y="223"/>
                      <a:pt x="24" y="224"/>
                    </a:cubicBezTo>
                    <a:cubicBezTo>
                      <a:pt x="24" y="224"/>
                      <a:pt x="24" y="224"/>
                      <a:pt x="24" y="224"/>
                    </a:cubicBezTo>
                    <a:close/>
                    <a:moveTo>
                      <a:pt x="17" y="230"/>
                    </a:moveTo>
                    <a:cubicBezTo>
                      <a:pt x="18" y="228"/>
                      <a:pt x="19" y="228"/>
                      <a:pt x="19" y="227"/>
                    </a:cubicBezTo>
                    <a:cubicBezTo>
                      <a:pt x="19" y="227"/>
                      <a:pt x="16" y="229"/>
                      <a:pt x="17" y="230"/>
                    </a:cubicBezTo>
                    <a:close/>
                    <a:moveTo>
                      <a:pt x="45" y="246"/>
                    </a:moveTo>
                    <a:cubicBezTo>
                      <a:pt x="45" y="246"/>
                      <a:pt x="46" y="247"/>
                      <a:pt x="46" y="247"/>
                    </a:cubicBezTo>
                    <a:cubicBezTo>
                      <a:pt x="45" y="247"/>
                      <a:pt x="45" y="248"/>
                      <a:pt x="45" y="248"/>
                    </a:cubicBezTo>
                    <a:cubicBezTo>
                      <a:pt x="46" y="248"/>
                      <a:pt x="46" y="247"/>
                      <a:pt x="47" y="247"/>
                    </a:cubicBezTo>
                    <a:cubicBezTo>
                      <a:pt x="47" y="247"/>
                      <a:pt x="47" y="247"/>
                      <a:pt x="47" y="247"/>
                    </a:cubicBezTo>
                    <a:cubicBezTo>
                      <a:pt x="46" y="247"/>
                      <a:pt x="46" y="245"/>
                      <a:pt x="45" y="246"/>
                    </a:cubicBezTo>
                    <a:close/>
                    <a:moveTo>
                      <a:pt x="19" y="231"/>
                    </a:moveTo>
                    <a:cubicBezTo>
                      <a:pt x="19" y="231"/>
                      <a:pt x="18" y="231"/>
                      <a:pt x="18" y="231"/>
                    </a:cubicBezTo>
                    <a:cubicBezTo>
                      <a:pt x="19" y="232"/>
                      <a:pt x="19" y="230"/>
                      <a:pt x="18" y="230"/>
                    </a:cubicBezTo>
                    <a:cubicBezTo>
                      <a:pt x="18" y="231"/>
                      <a:pt x="19" y="230"/>
                      <a:pt x="19" y="231"/>
                    </a:cubicBezTo>
                    <a:close/>
                    <a:moveTo>
                      <a:pt x="18" y="232"/>
                    </a:moveTo>
                    <a:cubicBezTo>
                      <a:pt x="18" y="234"/>
                      <a:pt x="17" y="234"/>
                      <a:pt x="17" y="235"/>
                    </a:cubicBezTo>
                    <a:cubicBezTo>
                      <a:pt x="17" y="235"/>
                      <a:pt x="17" y="234"/>
                      <a:pt x="18" y="234"/>
                    </a:cubicBezTo>
                    <a:cubicBezTo>
                      <a:pt x="18" y="233"/>
                      <a:pt x="19" y="232"/>
                      <a:pt x="18" y="232"/>
                    </a:cubicBezTo>
                    <a:cubicBezTo>
                      <a:pt x="17" y="232"/>
                      <a:pt x="18" y="233"/>
                      <a:pt x="18" y="232"/>
                    </a:cubicBezTo>
                    <a:close/>
                    <a:moveTo>
                      <a:pt x="4" y="256"/>
                    </a:moveTo>
                    <a:cubicBezTo>
                      <a:pt x="5" y="255"/>
                      <a:pt x="5" y="254"/>
                      <a:pt x="6" y="253"/>
                    </a:cubicBezTo>
                    <a:cubicBezTo>
                      <a:pt x="5" y="254"/>
                      <a:pt x="4" y="255"/>
                      <a:pt x="4" y="256"/>
                    </a:cubicBezTo>
                    <a:close/>
                    <a:moveTo>
                      <a:pt x="5" y="258"/>
                    </a:moveTo>
                    <a:cubicBezTo>
                      <a:pt x="6" y="257"/>
                      <a:pt x="6" y="258"/>
                      <a:pt x="6" y="257"/>
                    </a:cubicBezTo>
                    <a:cubicBezTo>
                      <a:pt x="6" y="257"/>
                      <a:pt x="6" y="256"/>
                      <a:pt x="6" y="257"/>
                    </a:cubicBezTo>
                    <a:cubicBezTo>
                      <a:pt x="6" y="257"/>
                      <a:pt x="6" y="257"/>
                      <a:pt x="6" y="257"/>
                    </a:cubicBezTo>
                    <a:cubicBezTo>
                      <a:pt x="5" y="257"/>
                      <a:pt x="5" y="257"/>
                      <a:pt x="5" y="258"/>
                    </a:cubicBezTo>
                    <a:close/>
                    <a:moveTo>
                      <a:pt x="810" y="264"/>
                    </a:moveTo>
                    <a:cubicBezTo>
                      <a:pt x="810" y="263"/>
                      <a:pt x="808" y="261"/>
                      <a:pt x="809" y="261"/>
                    </a:cubicBezTo>
                    <a:cubicBezTo>
                      <a:pt x="810" y="263"/>
                      <a:pt x="809" y="259"/>
                      <a:pt x="809" y="258"/>
                    </a:cubicBezTo>
                    <a:cubicBezTo>
                      <a:pt x="810" y="258"/>
                      <a:pt x="811" y="261"/>
                      <a:pt x="811" y="261"/>
                    </a:cubicBezTo>
                    <a:cubicBezTo>
                      <a:pt x="809" y="256"/>
                      <a:pt x="809" y="255"/>
                      <a:pt x="807" y="251"/>
                    </a:cubicBezTo>
                    <a:cubicBezTo>
                      <a:pt x="808" y="254"/>
                      <a:pt x="807" y="252"/>
                      <a:pt x="806" y="253"/>
                    </a:cubicBezTo>
                    <a:cubicBezTo>
                      <a:pt x="806" y="253"/>
                      <a:pt x="807" y="260"/>
                      <a:pt x="805" y="261"/>
                    </a:cubicBezTo>
                    <a:cubicBezTo>
                      <a:pt x="805" y="261"/>
                      <a:pt x="804" y="259"/>
                      <a:pt x="804" y="259"/>
                    </a:cubicBezTo>
                    <a:cubicBezTo>
                      <a:pt x="803" y="261"/>
                      <a:pt x="804" y="266"/>
                      <a:pt x="801" y="262"/>
                    </a:cubicBezTo>
                    <a:cubicBezTo>
                      <a:pt x="805" y="271"/>
                      <a:pt x="805" y="267"/>
                      <a:pt x="806" y="266"/>
                    </a:cubicBezTo>
                    <a:cubicBezTo>
                      <a:pt x="806" y="266"/>
                      <a:pt x="810" y="269"/>
                      <a:pt x="808" y="265"/>
                    </a:cubicBezTo>
                    <a:cubicBezTo>
                      <a:pt x="809" y="266"/>
                      <a:pt x="810" y="269"/>
                      <a:pt x="810" y="268"/>
                    </a:cubicBezTo>
                    <a:cubicBezTo>
                      <a:pt x="811" y="267"/>
                      <a:pt x="808" y="263"/>
                      <a:pt x="810" y="264"/>
                    </a:cubicBezTo>
                    <a:close/>
                    <a:moveTo>
                      <a:pt x="440" y="4"/>
                    </a:moveTo>
                    <a:cubicBezTo>
                      <a:pt x="437" y="3"/>
                      <a:pt x="437" y="4"/>
                      <a:pt x="434" y="4"/>
                    </a:cubicBezTo>
                    <a:cubicBezTo>
                      <a:pt x="434" y="3"/>
                      <a:pt x="433" y="3"/>
                      <a:pt x="433" y="3"/>
                    </a:cubicBezTo>
                    <a:cubicBezTo>
                      <a:pt x="435" y="3"/>
                      <a:pt x="437" y="3"/>
                      <a:pt x="438" y="2"/>
                    </a:cubicBezTo>
                    <a:cubicBezTo>
                      <a:pt x="434" y="2"/>
                      <a:pt x="429" y="3"/>
                      <a:pt x="425" y="3"/>
                    </a:cubicBezTo>
                    <a:cubicBezTo>
                      <a:pt x="428" y="3"/>
                      <a:pt x="433" y="4"/>
                      <a:pt x="437" y="4"/>
                    </a:cubicBezTo>
                    <a:cubicBezTo>
                      <a:pt x="436" y="4"/>
                      <a:pt x="434" y="4"/>
                      <a:pt x="434" y="4"/>
                    </a:cubicBezTo>
                    <a:cubicBezTo>
                      <a:pt x="439" y="4"/>
                      <a:pt x="441" y="4"/>
                      <a:pt x="443" y="5"/>
                    </a:cubicBezTo>
                    <a:cubicBezTo>
                      <a:pt x="442" y="4"/>
                      <a:pt x="446" y="5"/>
                      <a:pt x="446" y="5"/>
                    </a:cubicBezTo>
                    <a:cubicBezTo>
                      <a:pt x="444" y="4"/>
                      <a:pt x="444" y="5"/>
                      <a:pt x="440" y="4"/>
                    </a:cubicBezTo>
                    <a:close/>
                    <a:moveTo>
                      <a:pt x="399" y="5"/>
                    </a:moveTo>
                    <a:cubicBezTo>
                      <a:pt x="398" y="4"/>
                      <a:pt x="401" y="4"/>
                      <a:pt x="398" y="4"/>
                    </a:cubicBezTo>
                    <a:cubicBezTo>
                      <a:pt x="393" y="5"/>
                      <a:pt x="386" y="4"/>
                      <a:pt x="382" y="5"/>
                    </a:cubicBezTo>
                    <a:cubicBezTo>
                      <a:pt x="385" y="5"/>
                      <a:pt x="389" y="5"/>
                      <a:pt x="390" y="6"/>
                    </a:cubicBezTo>
                    <a:cubicBezTo>
                      <a:pt x="395" y="5"/>
                      <a:pt x="398" y="6"/>
                      <a:pt x="400" y="5"/>
                    </a:cubicBezTo>
                    <a:lnTo>
                      <a:pt x="399" y="5"/>
                    </a:lnTo>
                    <a:close/>
                    <a:moveTo>
                      <a:pt x="142" y="101"/>
                    </a:moveTo>
                    <a:cubicBezTo>
                      <a:pt x="142" y="102"/>
                      <a:pt x="141" y="103"/>
                      <a:pt x="143" y="102"/>
                    </a:cubicBezTo>
                    <a:cubicBezTo>
                      <a:pt x="147" y="98"/>
                      <a:pt x="152" y="95"/>
                      <a:pt x="156" y="91"/>
                    </a:cubicBezTo>
                    <a:cubicBezTo>
                      <a:pt x="154" y="92"/>
                      <a:pt x="153" y="93"/>
                      <a:pt x="152" y="94"/>
                    </a:cubicBezTo>
                    <a:cubicBezTo>
                      <a:pt x="153" y="93"/>
                      <a:pt x="154" y="92"/>
                      <a:pt x="154" y="91"/>
                    </a:cubicBezTo>
                    <a:cubicBezTo>
                      <a:pt x="149" y="95"/>
                      <a:pt x="141" y="101"/>
                      <a:pt x="134" y="107"/>
                    </a:cubicBezTo>
                    <a:cubicBezTo>
                      <a:pt x="135" y="107"/>
                      <a:pt x="140" y="103"/>
                      <a:pt x="142" y="101"/>
                    </a:cubicBezTo>
                    <a:close/>
                    <a:moveTo>
                      <a:pt x="84" y="158"/>
                    </a:moveTo>
                    <a:cubicBezTo>
                      <a:pt x="84" y="159"/>
                      <a:pt x="84" y="160"/>
                      <a:pt x="83" y="160"/>
                    </a:cubicBezTo>
                    <a:cubicBezTo>
                      <a:pt x="83" y="161"/>
                      <a:pt x="83" y="162"/>
                      <a:pt x="84" y="161"/>
                    </a:cubicBezTo>
                    <a:cubicBezTo>
                      <a:pt x="84" y="161"/>
                      <a:pt x="84" y="161"/>
                      <a:pt x="84" y="161"/>
                    </a:cubicBezTo>
                    <a:cubicBezTo>
                      <a:pt x="84" y="160"/>
                      <a:pt x="84" y="160"/>
                      <a:pt x="84" y="160"/>
                    </a:cubicBezTo>
                    <a:cubicBezTo>
                      <a:pt x="85" y="160"/>
                      <a:pt x="84" y="161"/>
                      <a:pt x="85" y="161"/>
                    </a:cubicBezTo>
                    <a:cubicBezTo>
                      <a:pt x="85" y="160"/>
                      <a:pt x="86" y="160"/>
                      <a:pt x="85" y="160"/>
                    </a:cubicBezTo>
                    <a:cubicBezTo>
                      <a:pt x="85" y="160"/>
                      <a:pt x="85" y="160"/>
                      <a:pt x="85" y="160"/>
                    </a:cubicBezTo>
                    <a:cubicBezTo>
                      <a:pt x="85" y="160"/>
                      <a:pt x="85" y="159"/>
                      <a:pt x="85" y="159"/>
                    </a:cubicBezTo>
                    <a:cubicBezTo>
                      <a:pt x="85" y="159"/>
                      <a:pt x="86" y="159"/>
                      <a:pt x="87" y="158"/>
                    </a:cubicBezTo>
                    <a:cubicBezTo>
                      <a:pt x="85" y="159"/>
                      <a:pt x="86" y="157"/>
                      <a:pt x="84" y="158"/>
                    </a:cubicBezTo>
                    <a:close/>
                    <a:moveTo>
                      <a:pt x="103" y="180"/>
                    </a:moveTo>
                    <a:cubicBezTo>
                      <a:pt x="102" y="180"/>
                      <a:pt x="102" y="181"/>
                      <a:pt x="102" y="181"/>
                    </a:cubicBezTo>
                    <a:cubicBezTo>
                      <a:pt x="102" y="181"/>
                      <a:pt x="103" y="181"/>
                      <a:pt x="103" y="181"/>
                    </a:cubicBezTo>
                    <a:cubicBezTo>
                      <a:pt x="103" y="181"/>
                      <a:pt x="102" y="181"/>
                      <a:pt x="103" y="182"/>
                    </a:cubicBezTo>
                    <a:cubicBezTo>
                      <a:pt x="103" y="182"/>
                      <a:pt x="103" y="181"/>
                      <a:pt x="104" y="181"/>
                    </a:cubicBezTo>
                    <a:cubicBezTo>
                      <a:pt x="103" y="182"/>
                      <a:pt x="103" y="182"/>
                      <a:pt x="103" y="183"/>
                    </a:cubicBezTo>
                    <a:cubicBezTo>
                      <a:pt x="103" y="182"/>
                      <a:pt x="104" y="182"/>
                      <a:pt x="104" y="181"/>
                    </a:cubicBezTo>
                    <a:cubicBezTo>
                      <a:pt x="103" y="182"/>
                      <a:pt x="104" y="180"/>
                      <a:pt x="103" y="180"/>
                    </a:cubicBezTo>
                    <a:close/>
                    <a:moveTo>
                      <a:pt x="77" y="160"/>
                    </a:moveTo>
                    <a:cubicBezTo>
                      <a:pt x="79" y="161"/>
                      <a:pt x="79" y="158"/>
                      <a:pt x="80" y="158"/>
                    </a:cubicBezTo>
                    <a:cubicBezTo>
                      <a:pt x="80" y="157"/>
                      <a:pt x="80" y="157"/>
                      <a:pt x="80" y="157"/>
                    </a:cubicBezTo>
                    <a:cubicBezTo>
                      <a:pt x="79" y="157"/>
                      <a:pt x="78" y="159"/>
                      <a:pt x="77" y="160"/>
                    </a:cubicBezTo>
                    <a:close/>
                    <a:moveTo>
                      <a:pt x="81" y="163"/>
                    </a:moveTo>
                    <a:cubicBezTo>
                      <a:pt x="81" y="163"/>
                      <a:pt x="81" y="164"/>
                      <a:pt x="81" y="164"/>
                    </a:cubicBezTo>
                    <a:cubicBezTo>
                      <a:pt x="81" y="164"/>
                      <a:pt x="80" y="165"/>
                      <a:pt x="80" y="165"/>
                    </a:cubicBezTo>
                    <a:cubicBezTo>
                      <a:pt x="82" y="164"/>
                      <a:pt x="83" y="163"/>
                      <a:pt x="83" y="162"/>
                    </a:cubicBezTo>
                    <a:cubicBezTo>
                      <a:pt x="83" y="161"/>
                      <a:pt x="83" y="161"/>
                      <a:pt x="82" y="161"/>
                    </a:cubicBezTo>
                    <a:cubicBezTo>
                      <a:pt x="81" y="161"/>
                      <a:pt x="82" y="163"/>
                      <a:pt x="81" y="163"/>
                    </a:cubicBezTo>
                    <a:close/>
                    <a:moveTo>
                      <a:pt x="95" y="192"/>
                    </a:moveTo>
                    <a:cubicBezTo>
                      <a:pt x="95" y="192"/>
                      <a:pt x="95" y="192"/>
                      <a:pt x="94" y="192"/>
                    </a:cubicBezTo>
                    <a:cubicBezTo>
                      <a:pt x="94" y="192"/>
                      <a:pt x="94" y="193"/>
                      <a:pt x="94" y="193"/>
                    </a:cubicBezTo>
                    <a:cubicBezTo>
                      <a:pt x="93" y="193"/>
                      <a:pt x="93" y="194"/>
                      <a:pt x="94" y="194"/>
                    </a:cubicBezTo>
                    <a:cubicBezTo>
                      <a:pt x="93" y="194"/>
                      <a:pt x="91" y="196"/>
                      <a:pt x="91" y="197"/>
                    </a:cubicBezTo>
                    <a:cubicBezTo>
                      <a:pt x="91" y="197"/>
                      <a:pt x="91" y="197"/>
                      <a:pt x="91" y="197"/>
                    </a:cubicBezTo>
                    <a:cubicBezTo>
                      <a:pt x="91" y="198"/>
                      <a:pt x="90" y="198"/>
                      <a:pt x="90" y="199"/>
                    </a:cubicBezTo>
                    <a:cubicBezTo>
                      <a:pt x="91" y="197"/>
                      <a:pt x="92" y="197"/>
                      <a:pt x="93" y="197"/>
                    </a:cubicBezTo>
                    <a:cubicBezTo>
                      <a:pt x="93" y="197"/>
                      <a:pt x="93" y="197"/>
                      <a:pt x="93" y="196"/>
                    </a:cubicBezTo>
                    <a:cubicBezTo>
                      <a:pt x="93" y="196"/>
                      <a:pt x="94" y="195"/>
                      <a:pt x="94" y="195"/>
                    </a:cubicBezTo>
                    <a:cubicBezTo>
                      <a:pt x="94" y="195"/>
                      <a:pt x="94" y="195"/>
                      <a:pt x="94" y="196"/>
                    </a:cubicBezTo>
                    <a:cubicBezTo>
                      <a:pt x="95" y="194"/>
                      <a:pt x="95" y="192"/>
                      <a:pt x="96" y="193"/>
                    </a:cubicBezTo>
                    <a:cubicBezTo>
                      <a:pt x="96" y="193"/>
                      <a:pt x="96" y="193"/>
                      <a:pt x="96" y="193"/>
                    </a:cubicBezTo>
                    <a:cubicBezTo>
                      <a:pt x="97" y="193"/>
                      <a:pt x="97" y="193"/>
                      <a:pt x="97" y="192"/>
                    </a:cubicBezTo>
                    <a:cubicBezTo>
                      <a:pt x="96" y="193"/>
                      <a:pt x="97" y="192"/>
                      <a:pt x="96" y="192"/>
                    </a:cubicBezTo>
                    <a:cubicBezTo>
                      <a:pt x="96" y="193"/>
                      <a:pt x="96" y="192"/>
                      <a:pt x="95" y="192"/>
                    </a:cubicBezTo>
                    <a:close/>
                    <a:moveTo>
                      <a:pt x="65" y="175"/>
                    </a:moveTo>
                    <a:cubicBezTo>
                      <a:pt x="64" y="175"/>
                      <a:pt x="64" y="175"/>
                      <a:pt x="63" y="175"/>
                    </a:cubicBezTo>
                    <a:cubicBezTo>
                      <a:pt x="63" y="175"/>
                      <a:pt x="63" y="175"/>
                      <a:pt x="63" y="176"/>
                    </a:cubicBezTo>
                    <a:cubicBezTo>
                      <a:pt x="64" y="176"/>
                      <a:pt x="64" y="176"/>
                      <a:pt x="64" y="177"/>
                    </a:cubicBezTo>
                    <a:cubicBezTo>
                      <a:pt x="65" y="175"/>
                      <a:pt x="66" y="175"/>
                      <a:pt x="67" y="173"/>
                    </a:cubicBezTo>
                    <a:cubicBezTo>
                      <a:pt x="65" y="173"/>
                      <a:pt x="66" y="174"/>
                      <a:pt x="65" y="175"/>
                    </a:cubicBezTo>
                    <a:close/>
                    <a:moveTo>
                      <a:pt x="45" y="240"/>
                    </a:moveTo>
                    <a:cubicBezTo>
                      <a:pt x="46" y="241"/>
                      <a:pt x="46" y="241"/>
                      <a:pt x="46" y="241"/>
                    </a:cubicBezTo>
                    <a:cubicBezTo>
                      <a:pt x="45" y="241"/>
                      <a:pt x="45" y="242"/>
                      <a:pt x="44" y="243"/>
                    </a:cubicBezTo>
                    <a:cubicBezTo>
                      <a:pt x="44" y="243"/>
                      <a:pt x="43" y="243"/>
                      <a:pt x="43" y="243"/>
                    </a:cubicBezTo>
                    <a:cubicBezTo>
                      <a:pt x="43" y="244"/>
                      <a:pt x="43" y="244"/>
                      <a:pt x="42" y="245"/>
                    </a:cubicBezTo>
                    <a:cubicBezTo>
                      <a:pt x="43" y="245"/>
                      <a:pt x="43" y="245"/>
                      <a:pt x="44" y="244"/>
                    </a:cubicBezTo>
                    <a:cubicBezTo>
                      <a:pt x="44" y="244"/>
                      <a:pt x="44" y="244"/>
                      <a:pt x="44" y="244"/>
                    </a:cubicBezTo>
                    <a:cubicBezTo>
                      <a:pt x="44" y="244"/>
                      <a:pt x="45" y="243"/>
                      <a:pt x="45" y="244"/>
                    </a:cubicBezTo>
                    <a:cubicBezTo>
                      <a:pt x="45" y="241"/>
                      <a:pt x="47" y="241"/>
                      <a:pt x="48" y="239"/>
                    </a:cubicBezTo>
                    <a:cubicBezTo>
                      <a:pt x="47" y="238"/>
                      <a:pt x="48" y="238"/>
                      <a:pt x="48" y="237"/>
                    </a:cubicBezTo>
                    <a:cubicBezTo>
                      <a:pt x="47" y="238"/>
                      <a:pt x="47" y="240"/>
                      <a:pt x="45" y="240"/>
                    </a:cubicBezTo>
                    <a:close/>
                    <a:moveTo>
                      <a:pt x="820" y="180"/>
                    </a:moveTo>
                    <a:cubicBezTo>
                      <a:pt x="820" y="181"/>
                      <a:pt x="820" y="181"/>
                      <a:pt x="820" y="181"/>
                    </a:cubicBezTo>
                    <a:cubicBezTo>
                      <a:pt x="821" y="181"/>
                      <a:pt x="820" y="180"/>
                      <a:pt x="820" y="180"/>
                    </a:cubicBezTo>
                    <a:close/>
                    <a:moveTo>
                      <a:pt x="866" y="171"/>
                    </a:moveTo>
                    <a:cubicBezTo>
                      <a:pt x="865" y="171"/>
                      <a:pt x="865" y="172"/>
                      <a:pt x="865" y="172"/>
                    </a:cubicBezTo>
                    <a:cubicBezTo>
                      <a:pt x="865" y="172"/>
                      <a:pt x="866" y="172"/>
                      <a:pt x="866" y="171"/>
                    </a:cubicBezTo>
                    <a:close/>
                    <a:moveTo>
                      <a:pt x="867" y="170"/>
                    </a:moveTo>
                    <a:cubicBezTo>
                      <a:pt x="867" y="170"/>
                      <a:pt x="866" y="171"/>
                      <a:pt x="866" y="171"/>
                    </a:cubicBezTo>
                    <a:cubicBezTo>
                      <a:pt x="867" y="171"/>
                      <a:pt x="867" y="170"/>
                      <a:pt x="867" y="170"/>
                    </a:cubicBezTo>
                    <a:close/>
                    <a:moveTo>
                      <a:pt x="861" y="164"/>
                    </a:moveTo>
                    <a:cubicBezTo>
                      <a:pt x="861" y="164"/>
                      <a:pt x="861" y="165"/>
                      <a:pt x="861" y="165"/>
                    </a:cubicBezTo>
                    <a:cubicBezTo>
                      <a:pt x="861" y="164"/>
                      <a:pt x="861" y="164"/>
                      <a:pt x="861" y="164"/>
                    </a:cubicBezTo>
                    <a:close/>
                    <a:moveTo>
                      <a:pt x="868" y="162"/>
                    </a:moveTo>
                    <a:cubicBezTo>
                      <a:pt x="868" y="163"/>
                      <a:pt x="868" y="163"/>
                      <a:pt x="868" y="164"/>
                    </a:cubicBezTo>
                    <a:cubicBezTo>
                      <a:pt x="868" y="163"/>
                      <a:pt x="868" y="162"/>
                      <a:pt x="868" y="162"/>
                    </a:cubicBezTo>
                    <a:close/>
                    <a:moveTo>
                      <a:pt x="837" y="147"/>
                    </a:moveTo>
                    <a:cubicBezTo>
                      <a:pt x="837" y="148"/>
                      <a:pt x="837" y="150"/>
                      <a:pt x="836" y="151"/>
                    </a:cubicBezTo>
                    <a:cubicBezTo>
                      <a:pt x="837" y="150"/>
                      <a:pt x="837" y="148"/>
                      <a:pt x="837" y="147"/>
                    </a:cubicBezTo>
                    <a:close/>
                    <a:moveTo>
                      <a:pt x="852" y="150"/>
                    </a:moveTo>
                    <a:cubicBezTo>
                      <a:pt x="852" y="149"/>
                      <a:pt x="852" y="149"/>
                      <a:pt x="852" y="149"/>
                    </a:cubicBezTo>
                    <a:cubicBezTo>
                      <a:pt x="852" y="148"/>
                      <a:pt x="853" y="145"/>
                      <a:pt x="852" y="146"/>
                    </a:cubicBezTo>
                    <a:cubicBezTo>
                      <a:pt x="852" y="147"/>
                      <a:pt x="851" y="150"/>
                      <a:pt x="851" y="151"/>
                    </a:cubicBezTo>
                    <a:cubicBezTo>
                      <a:pt x="852" y="151"/>
                      <a:pt x="852" y="150"/>
                      <a:pt x="852" y="150"/>
                    </a:cubicBezTo>
                    <a:close/>
                    <a:moveTo>
                      <a:pt x="857" y="134"/>
                    </a:moveTo>
                    <a:cubicBezTo>
                      <a:pt x="857" y="134"/>
                      <a:pt x="857" y="134"/>
                      <a:pt x="857" y="134"/>
                    </a:cubicBezTo>
                    <a:cubicBezTo>
                      <a:pt x="857" y="135"/>
                      <a:pt x="857" y="135"/>
                      <a:pt x="857" y="135"/>
                    </a:cubicBezTo>
                    <a:lnTo>
                      <a:pt x="857" y="134"/>
                    </a:lnTo>
                    <a:close/>
                    <a:moveTo>
                      <a:pt x="855" y="121"/>
                    </a:moveTo>
                    <a:cubicBezTo>
                      <a:pt x="855" y="119"/>
                      <a:pt x="855" y="121"/>
                      <a:pt x="855" y="122"/>
                    </a:cubicBezTo>
                    <a:cubicBezTo>
                      <a:pt x="854" y="122"/>
                      <a:pt x="855" y="122"/>
                      <a:pt x="855" y="122"/>
                    </a:cubicBezTo>
                    <a:cubicBezTo>
                      <a:pt x="854" y="123"/>
                      <a:pt x="853" y="126"/>
                      <a:pt x="854" y="127"/>
                    </a:cubicBezTo>
                    <a:cubicBezTo>
                      <a:pt x="854" y="125"/>
                      <a:pt x="855" y="123"/>
                      <a:pt x="855" y="121"/>
                    </a:cubicBezTo>
                    <a:close/>
                    <a:moveTo>
                      <a:pt x="861" y="127"/>
                    </a:moveTo>
                    <a:cubicBezTo>
                      <a:pt x="861" y="127"/>
                      <a:pt x="861" y="128"/>
                      <a:pt x="861" y="128"/>
                    </a:cubicBezTo>
                    <a:cubicBezTo>
                      <a:pt x="862" y="128"/>
                      <a:pt x="862" y="127"/>
                      <a:pt x="861" y="127"/>
                    </a:cubicBezTo>
                    <a:close/>
                    <a:moveTo>
                      <a:pt x="843" y="120"/>
                    </a:moveTo>
                    <a:cubicBezTo>
                      <a:pt x="843" y="121"/>
                      <a:pt x="842" y="121"/>
                      <a:pt x="842" y="122"/>
                    </a:cubicBezTo>
                    <a:cubicBezTo>
                      <a:pt x="843" y="121"/>
                      <a:pt x="843" y="120"/>
                      <a:pt x="843" y="120"/>
                    </a:cubicBezTo>
                    <a:close/>
                    <a:moveTo>
                      <a:pt x="859" y="124"/>
                    </a:moveTo>
                    <a:cubicBezTo>
                      <a:pt x="859" y="125"/>
                      <a:pt x="859" y="126"/>
                      <a:pt x="859" y="126"/>
                    </a:cubicBezTo>
                    <a:cubicBezTo>
                      <a:pt x="859" y="125"/>
                      <a:pt x="860" y="124"/>
                      <a:pt x="859" y="124"/>
                    </a:cubicBezTo>
                    <a:close/>
                    <a:moveTo>
                      <a:pt x="862" y="124"/>
                    </a:moveTo>
                    <a:cubicBezTo>
                      <a:pt x="862" y="124"/>
                      <a:pt x="861" y="125"/>
                      <a:pt x="862" y="126"/>
                    </a:cubicBezTo>
                    <a:cubicBezTo>
                      <a:pt x="862" y="125"/>
                      <a:pt x="862" y="124"/>
                      <a:pt x="862" y="124"/>
                    </a:cubicBezTo>
                    <a:close/>
                    <a:moveTo>
                      <a:pt x="839" y="118"/>
                    </a:moveTo>
                    <a:cubicBezTo>
                      <a:pt x="839" y="118"/>
                      <a:pt x="839" y="119"/>
                      <a:pt x="839" y="119"/>
                    </a:cubicBezTo>
                    <a:cubicBezTo>
                      <a:pt x="839" y="119"/>
                      <a:pt x="839" y="118"/>
                      <a:pt x="839" y="118"/>
                    </a:cubicBezTo>
                    <a:close/>
                    <a:moveTo>
                      <a:pt x="844" y="116"/>
                    </a:moveTo>
                    <a:cubicBezTo>
                      <a:pt x="843" y="117"/>
                      <a:pt x="843" y="119"/>
                      <a:pt x="843" y="119"/>
                    </a:cubicBezTo>
                    <a:cubicBezTo>
                      <a:pt x="843" y="118"/>
                      <a:pt x="844" y="117"/>
                      <a:pt x="844" y="116"/>
                    </a:cubicBezTo>
                    <a:close/>
                    <a:moveTo>
                      <a:pt x="862" y="120"/>
                    </a:moveTo>
                    <a:cubicBezTo>
                      <a:pt x="862" y="121"/>
                      <a:pt x="861" y="122"/>
                      <a:pt x="862" y="123"/>
                    </a:cubicBezTo>
                    <a:cubicBezTo>
                      <a:pt x="862" y="122"/>
                      <a:pt x="863" y="121"/>
                      <a:pt x="862" y="120"/>
                    </a:cubicBezTo>
                    <a:close/>
                    <a:moveTo>
                      <a:pt x="855" y="118"/>
                    </a:moveTo>
                    <a:cubicBezTo>
                      <a:pt x="855" y="118"/>
                      <a:pt x="855" y="119"/>
                      <a:pt x="855" y="119"/>
                    </a:cubicBezTo>
                    <a:cubicBezTo>
                      <a:pt x="855" y="119"/>
                      <a:pt x="856" y="118"/>
                      <a:pt x="855" y="118"/>
                    </a:cubicBezTo>
                    <a:close/>
                    <a:moveTo>
                      <a:pt x="858" y="117"/>
                    </a:moveTo>
                    <a:cubicBezTo>
                      <a:pt x="857" y="117"/>
                      <a:pt x="857" y="118"/>
                      <a:pt x="857" y="118"/>
                    </a:cubicBezTo>
                    <a:cubicBezTo>
                      <a:pt x="857" y="118"/>
                      <a:pt x="858" y="117"/>
                      <a:pt x="858" y="117"/>
                    </a:cubicBezTo>
                    <a:close/>
                    <a:moveTo>
                      <a:pt x="860" y="116"/>
                    </a:moveTo>
                    <a:cubicBezTo>
                      <a:pt x="860" y="116"/>
                      <a:pt x="860" y="116"/>
                      <a:pt x="860" y="116"/>
                    </a:cubicBezTo>
                    <a:cubicBezTo>
                      <a:pt x="859" y="115"/>
                      <a:pt x="859" y="117"/>
                      <a:pt x="859" y="117"/>
                    </a:cubicBezTo>
                    <a:cubicBezTo>
                      <a:pt x="860" y="117"/>
                      <a:pt x="859" y="117"/>
                      <a:pt x="860" y="116"/>
                    </a:cubicBezTo>
                    <a:close/>
                    <a:moveTo>
                      <a:pt x="849" y="110"/>
                    </a:moveTo>
                    <a:cubicBezTo>
                      <a:pt x="848" y="113"/>
                      <a:pt x="849" y="111"/>
                      <a:pt x="849" y="110"/>
                    </a:cubicBezTo>
                    <a:close/>
                    <a:moveTo>
                      <a:pt x="845" y="105"/>
                    </a:moveTo>
                    <a:cubicBezTo>
                      <a:pt x="844" y="106"/>
                      <a:pt x="844" y="106"/>
                      <a:pt x="844" y="107"/>
                    </a:cubicBezTo>
                    <a:cubicBezTo>
                      <a:pt x="844" y="107"/>
                      <a:pt x="845" y="105"/>
                      <a:pt x="845" y="105"/>
                    </a:cubicBezTo>
                    <a:close/>
                    <a:moveTo>
                      <a:pt x="844" y="105"/>
                    </a:moveTo>
                    <a:cubicBezTo>
                      <a:pt x="843" y="105"/>
                      <a:pt x="843" y="106"/>
                      <a:pt x="843" y="106"/>
                    </a:cubicBezTo>
                    <a:lnTo>
                      <a:pt x="844" y="105"/>
                    </a:lnTo>
                    <a:close/>
                    <a:moveTo>
                      <a:pt x="836" y="101"/>
                    </a:moveTo>
                    <a:cubicBezTo>
                      <a:pt x="836" y="102"/>
                      <a:pt x="836" y="102"/>
                      <a:pt x="836" y="102"/>
                    </a:cubicBezTo>
                    <a:cubicBezTo>
                      <a:pt x="836" y="102"/>
                      <a:pt x="836" y="101"/>
                      <a:pt x="836" y="101"/>
                    </a:cubicBezTo>
                    <a:close/>
                    <a:moveTo>
                      <a:pt x="838" y="98"/>
                    </a:moveTo>
                    <a:cubicBezTo>
                      <a:pt x="839" y="95"/>
                      <a:pt x="838" y="96"/>
                      <a:pt x="838" y="98"/>
                    </a:cubicBezTo>
                    <a:close/>
                    <a:moveTo>
                      <a:pt x="828" y="135"/>
                    </a:moveTo>
                    <a:cubicBezTo>
                      <a:pt x="828" y="136"/>
                      <a:pt x="828" y="137"/>
                      <a:pt x="827" y="137"/>
                    </a:cubicBezTo>
                    <a:cubicBezTo>
                      <a:pt x="828" y="138"/>
                      <a:pt x="828" y="138"/>
                      <a:pt x="828" y="138"/>
                    </a:cubicBezTo>
                    <a:cubicBezTo>
                      <a:pt x="828" y="137"/>
                      <a:pt x="829" y="136"/>
                      <a:pt x="828" y="135"/>
                    </a:cubicBezTo>
                    <a:close/>
                    <a:moveTo>
                      <a:pt x="846" y="121"/>
                    </a:moveTo>
                    <a:cubicBezTo>
                      <a:pt x="847" y="121"/>
                      <a:pt x="846" y="122"/>
                      <a:pt x="846" y="123"/>
                    </a:cubicBezTo>
                    <a:cubicBezTo>
                      <a:pt x="847" y="121"/>
                      <a:pt x="848" y="117"/>
                      <a:pt x="848" y="115"/>
                    </a:cubicBezTo>
                    <a:cubicBezTo>
                      <a:pt x="848" y="117"/>
                      <a:pt x="846" y="118"/>
                      <a:pt x="847" y="119"/>
                    </a:cubicBezTo>
                    <a:cubicBezTo>
                      <a:pt x="847" y="119"/>
                      <a:pt x="847" y="119"/>
                      <a:pt x="847" y="118"/>
                    </a:cubicBezTo>
                    <a:cubicBezTo>
                      <a:pt x="846" y="119"/>
                      <a:pt x="846" y="120"/>
                      <a:pt x="846" y="121"/>
                    </a:cubicBezTo>
                    <a:cubicBezTo>
                      <a:pt x="846" y="121"/>
                      <a:pt x="846" y="120"/>
                      <a:pt x="846" y="120"/>
                    </a:cubicBezTo>
                    <a:cubicBezTo>
                      <a:pt x="846" y="121"/>
                      <a:pt x="845" y="121"/>
                      <a:pt x="845" y="121"/>
                    </a:cubicBezTo>
                    <a:cubicBezTo>
                      <a:pt x="846" y="122"/>
                      <a:pt x="846" y="121"/>
                      <a:pt x="846" y="121"/>
                    </a:cubicBezTo>
                    <a:close/>
                    <a:moveTo>
                      <a:pt x="860" y="122"/>
                    </a:moveTo>
                    <a:cubicBezTo>
                      <a:pt x="860" y="122"/>
                      <a:pt x="859" y="123"/>
                      <a:pt x="860" y="123"/>
                    </a:cubicBezTo>
                    <a:cubicBezTo>
                      <a:pt x="860" y="123"/>
                      <a:pt x="860" y="123"/>
                      <a:pt x="860" y="123"/>
                    </a:cubicBezTo>
                    <a:cubicBezTo>
                      <a:pt x="859" y="124"/>
                      <a:pt x="860" y="122"/>
                      <a:pt x="860" y="122"/>
                    </a:cubicBezTo>
                    <a:close/>
                    <a:moveTo>
                      <a:pt x="861" y="115"/>
                    </a:moveTo>
                    <a:cubicBezTo>
                      <a:pt x="861" y="115"/>
                      <a:pt x="861" y="115"/>
                      <a:pt x="861" y="115"/>
                    </a:cubicBezTo>
                    <a:cubicBezTo>
                      <a:pt x="862" y="117"/>
                      <a:pt x="859" y="120"/>
                      <a:pt x="860" y="122"/>
                    </a:cubicBezTo>
                    <a:cubicBezTo>
                      <a:pt x="860" y="118"/>
                      <a:pt x="862" y="115"/>
                      <a:pt x="862" y="112"/>
                    </a:cubicBezTo>
                    <a:cubicBezTo>
                      <a:pt x="862" y="112"/>
                      <a:pt x="862" y="111"/>
                      <a:pt x="862" y="111"/>
                    </a:cubicBezTo>
                    <a:cubicBezTo>
                      <a:pt x="862" y="110"/>
                      <a:pt x="864" y="107"/>
                      <a:pt x="863" y="106"/>
                    </a:cubicBezTo>
                    <a:cubicBezTo>
                      <a:pt x="863" y="107"/>
                      <a:pt x="862" y="108"/>
                      <a:pt x="862" y="110"/>
                    </a:cubicBezTo>
                    <a:cubicBezTo>
                      <a:pt x="861" y="109"/>
                      <a:pt x="861" y="109"/>
                      <a:pt x="861" y="109"/>
                    </a:cubicBezTo>
                    <a:cubicBezTo>
                      <a:pt x="862" y="111"/>
                      <a:pt x="861" y="114"/>
                      <a:pt x="861" y="115"/>
                    </a:cubicBezTo>
                    <a:close/>
                    <a:moveTo>
                      <a:pt x="842" y="104"/>
                    </a:moveTo>
                    <a:cubicBezTo>
                      <a:pt x="842" y="105"/>
                      <a:pt x="842" y="105"/>
                      <a:pt x="842" y="106"/>
                    </a:cubicBezTo>
                    <a:cubicBezTo>
                      <a:pt x="843" y="105"/>
                      <a:pt x="842" y="104"/>
                      <a:pt x="842" y="104"/>
                    </a:cubicBezTo>
                    <a:close/>
                    <a:moveTo>
                      <a:pt x="707" y="252"/>
                    </a:moveTo>
                    <a:cubicBezTo>
                      <a:pt x="708" y="252"/>
                      <a:pt x="709" y="252"/>
                      <a:pt x="710" y="253"/>
                    </a:cubicBezTo>
                    <a:cubicBezTo>
                      <a:pt x="710" y="254"/>
                      <a:pt x="709" y="255"/>
                      <a:pt x="710" y="256"/>
                    </a:cubicBezTo>
                    <a:cubicBezTo>
                      <a:pt x="712" y="257"/>
                      <a:pt x="715" y="253"/>
                      <a:pt x="715" y="256"/>
                    </a:cubicBezTo>
                    <a:cubicBezTo>
                      <a:pt x="717" y="258"/>
                      <a:pt x="720" y="259"/>
                      <a:pt x="723" y="259"/>
                    </a:cubicBezTo>
                    <a:cubicBezTo>
                      <a:pt x="725" y="260"/>
                      <a:pt x="726" y="261"/>
                      <a:pt x="728" y="262"/>
                    </a:cubicBezTo>
                    <a:cubicBezTo>
                      <a:pt x="730" y="262"/>
                      <a:pt x="733" y="262"/>
                      <a:pt x="734" y="263"/>
                    </a:cubicBezTo>
                    <a:cubicBezTo>
                      <a:pt x="736" y="263"/>
                      <a:pt x="737" y="264"/>
                      <a:pt x="739" y="265"/>
                    </a:cubicBezTo>
                    <a:cubicBezTo>
                      <a:pt x="744" y="267"/>
                      <a:pt x="749" y="267"/>
                      <a:pt x="753" y="269"/>
                    </a:cubicBezTo>
                    <a:cubicBezTo>
                      <a:pt x="756" y="269"/>
                      <a:pt x="760" y="271"/>
                      <a:pt x="762" y="272"/>
                    </a:cubicBezTo>
                    <a:cubicBezTo>
                      <a:pt x="765" y="272"/>
                      <a:pt x="768" y="274"/>
                      <a:pt x="771" y="275"/>
                    </a:cubicBezTo>
                    <a:cubicBezTo>
                      <a:pt x="772" y="275"/>
                      <a:pt x="774" y="275"/>
                      <a:pt x="776" y="276"/>
                    </a:cubicBezTo>
                    <a:cubicBezTo>
                      <a:pt x="776" y="276"/>
                      <a:pt x="777" y="276"/>
                      <a:pt x="777" y="276"/>
                    </a:cubicBezTo>
                    <a:cubicBezTo>
                      <a:pt x="779" y="277"/>
                      <a:pt x="781" y="277"/>
                      <a:pt x="782" y="277"/>
                    </a:cubicBezTo>
                    <a:cubicBezTo>
                      <a:pt x="784" y="278"/>
                      <a:pt x="785" y="279"/>
                      <a:pt x="787" y="279"/>
                    </a:cubicBezTo>
                    <a:cubicBezTo>
                      <a:pt x="789" y="280"/>
                      <a:pt x="792" y="281"/>
                      <a:pt x="795" y="281"/>
                    </a:cubicBezTo>
                    <a:cubicBezTo>
                      <a:pt x="796" y="282"/>
                      <a:pt x="798" y="282"/>
                      <a:pt x="799" y="282"/>
                    </a:cubicBezTo>
                    <a:cubicBezTo>
                      <a:pt x="800" y="283"/>
                      <a:pt x="800" y="283"/>
                      <a:pt x="801" y="283"/>
                    </a:cubicBezTo>
                    <a:cubicBezTo>
                      <a:pt x="802" y="283"/>
                      <a:pt x="802" y="283"/>
                      <a:pt x="802" y="283"/>
                    </a:cubicBezTo>
                    <a:cubicBezTo>
                      <a:pt x="803" y="284"/>
                      <a:pt x="803" y="284"/>
                      <a:pt x="803" y="284"/>
                    </a:cubicBezTo>
                    <a:cubicBezTo>
                      <a:pt x="803" y="284"/>
                      <a:pt x="803" y="284"/>
                      <a:pt x="803" y="284"/>
                    </a:cubicBezTo>
                    <a:cubicBezTo>
                      <a:pt x="803" y="284"/>
                      <a:pt x="803" y="284"/>
                      <a:pt x="803" y="284"/>
                    </a:cubicBezTo>
                    <a:cubicBezTo>
                      <a:pt x="804" y="285"/>
                      <a:pt x="805" y="284"/>
                      <a:pt x="806" y="285"/>
                    </a:cubicBezTo>
                    <a:cubicBezTo>
                      <a:pt x="807" y="285"/>
                      <a:pt x="808" y="286"/>
                      <a:pt x="809" y="287"/>
                    </a:cubicBezTo>
                    <a:cubicBezTo>
                      <a:pt x="810" y="286"/>
                      <a:pt x="811" y="287"/>
                      <a:pt x="812" y="288"/>
                    </a:cubicBezTo>
                    <a:cubicBezTo>
                      <a:pt x="813" y="288"/>
                      <a:pt x="813" y="288"/>
                      <a:pt x="813" y="288"/>
                    </a:cubicBezTo>
                    <a:cubicBezTo>
                      <a:pt x="813" y="288"/>
                      <a:pt x="813" y="287"/>
                      <a:pt x="813" y="287"/>
                    </a:cubicBezTo>
                    <a:cubicBezTo>
                      <a:pt x="813" y="287"/>
                      <a:pt x="813" y="287"/>
                      <a:pt x="813" y="286"/>
                    </a:cubicBezTo>
                    <a:cubicBezTo>
                      <a:pt x="813" y="286"/>
                      <a:pt x="813" y="286"/>
                      <a:pt x="813" y="286"/>
                    </a:cubicBezTo>
                    <a:cubicBezTo>
                      <a:pt x="813" y="285"/>
                      <a:pt x="813" y="285"/>
                      <a:pt x="813" y="284"/>
                    </a:cubicBezTo>
                    <a:cubicBezTo>
                      <a:pt x="813" y="282"/>
                      <a:pt x="813" y="282"/>
                      <a:pt x="813" y="282"/>
                    </a:cubicBezTo>
                    <a:cubicBezTo>
                      <a:pt x="813" y="282"/>
                      <a:pt x="812" y="281"/>
                      <a:pt x="812" y="280"/>
                    </a:cubicBezTo>
                    <a:cubicBezTo>
                      <a:pt x="812" y="280"/>
                      <a:pt x="813" y="280"/>
                      <a:pt x="813" y="279"/>
                    </a:cubicBezTo>
                    <a:cubicBezTo>
                      <a:pt x="813" y="279"/>
                      <a:pt x="812" y="279"/>
                      <a:pt x="812" y="279"/>
                    </a:cubicBezTo>
                    <a:cubicBezTo>
                      <a:pt x="812" y="278"/>
                      <a:pt x="812" y="278"/>
                      <a:pt x="812" y="278"/>
                    </a:cubicBezTo>
                    <a:cubicBezTo>
                      <a:pt x="812" y="277"/>
                      <a:pt x="812" y="277"/>
                      <a:pt x="812" y="277"/>
                    </a:cubicBezTo>
                    <a:cubicBezTo>
                      <a:pt x="812" y="276"/>
                      <a:pt x="812" y="276"/>
                      <a:pt x="812" y="275"/>
                    </a:cubicBezTo>
                    <a:cubicBezTo>
                      <a:pt x="813" y="270"/>
                      <a:pt x="813" y="265"/>
                      <a:pt x="813" y="259"/>
                    </a:cubicBezTo>
                    <a:cubicBezTo>
                      <a:pt x="813" y="254"/>
                      <a:pt x="813" y="250"/>
                      <a:pt x="813" y="245"/>
                    </a:cubicBezTo>
                    <a:cubicBezTo>
                      <a:pt x="815" y="226"/>
                      <a:pt x="815" y="226"/>
                      <a:pt x="815" y="226"/>
                    </a:cubicBezTo>
                    <a:cubicBezTo>
                      <a:pt x="815" y="219"/>
                      <a:pt x="816" y="212"/>
                      <a:pt x="817" y="206"/>
                    </a:cubicBezTo>
                    <a:cubicBezTo>
                      <a:pt x="817" y="206"/>
                      <a:pt x="818" y="205"/>
                      <a:pt x="818" y="205"/>
                    </a:cubicBezTo>
                    <a:cubicBezTo>
                      <a:pt x="818" y="204"/>
                      <a:pt x="817" y="204"/>
                      <a:pt x="818" y="204"/>
                    </a:cubicBezTo>
                    <a:cubicBezTo>
                      <a:pt x="818" y="203"/>
                      <a:pt x="818" y="203"/>
                      <a:pt x="818" y="203"/>
                    </a:cubicBezTo>
                    <a:cubicBezTo>
                      <a:pt x="819" y="197"/>
                      <a:pt x="820" y="192"/>
                      <a:pt x="822" y="186"/>
                    </a:cubicBezTo>
                    <a:cubicBezTo>
                      <a:pt x="822" y="185"/>
                      <a:pt x="822" y="186"/>
                      <a:pt x="822" y="186"/>
                    </a:cubicBezTo>
                    <a:cubicBezTo>
                      <a:pt x="823" y="183"/>
                      <a:pt x="824" y="178"/>
                      <a:pt x="825" y="175"/>
                    </a:cubicBezTo>
                    <a:cubicBezTo>
                      <a:pt x="825" y="173"/>
                      <a:pt x="825" y="171"/>
                      <a:pt x="826" y="170"/>
                    </a:cubicBezTo>
                    <a:cubicBezTo>
                      <a:pt x="826" y="169"/>
                      <a:pt x="825" y="169"/>
                      <a:pt x="825" y="169"/>
                    </a:cubicBezTo>
                    <a:cubicBezTo>
                      <a:pt x="826" y="169"/>
                      <a:pt x="826" y="169"/>
                      <a:pt x="826" y="169"/>
                    </a:cubicBezTo>
                    <a:cubicBezTo>
                      <a:pt x="826" y="167"/>
                      <a:pt x="826" y="167"/>
                      <a:pt x="826" y="167"/>
                    </a:cubicBezTo>
                    <a:cubicBezTo>
                      <a:pt x="827" y="164"/>
                      <a:pt x="828" y="160"/>
                      <a:pt x="829" y="156"/>
                    </a:cubicBezTo>
                    <a:cubicBezTo>
                      <a:pt x="829" y="155"/>
                      <a:pt x="829" y="155"/>
                      <a:pt x="829" y="154"/>
                    </a:cubicBezTo>
                    <a:cubicBezTo>
                      <a:pt x="830" y="154"/>
                      <a:pt x="830" y="154"/>
                      <a:pt x="829" y="153"/>
                    </a:cubicBezTo>
                    <a:cubicBezTo>
                      <a:pt x="829" y="153"/>
                      <a:pt x="830" y="151"/>
                      <a:pt x="830" y="152"/>
                    </a:cubicBezTo>
                    <a:cubicBezTo>
                      <a:pt x="830" y="151"/>
                      <a:pt x="830" y="152"/>
                      <a:pt x="830" y="152"/>
                    </a:cubicBezTo>
                    <a:cubicBezTo>
                      <a:pt x="831" y="151"/>
                      <a:pt x="831" y="149"/>
                      <a:pt x="831" y="147"/>
                    </a:cubicBezTo>
                    <a:cubicBezTo>
                      <a:pt x="831" y="146"/>
                      <a:pt x="832" y="144"/>
                      <a:pt x="833" y="142"/>
                    </a:cubicBezTo>
                    <a:cubicBezTo>
                      <a:pt x="833" y="144"/>
                      <a:pt x="833" y="146"/>
                      <a:pt x="835" y="147"/>
                    </a:cubicBezTo>
                    <a:cubicBezTo>
                      <a:pt x="836" y="145"/>
                      <a:pt x="836" y="141"/>
                      <a:pt x="837" y="140"/>
                    </a:cubicBezTo>
                    <a:cubicBezTo>
                      <a:pt x="838" y="135"/>
                      <a:pt x="839" y="130"/>
                      <a:pt x="840" y="125"/>
                    </a:cubicBezTo>
                    <a:cubicBezTo>
                      <a:pt x="840" y="124"/>
                      <a:pt x="840" y="124"/>
                      <a:pt x="840" y="124"/>
                    </a:cubicBezTo>
                    <a:cubicBezTo>
                      <a:pt x="842" y="119"/>
                      <a:pt x="842" y="114"/>
                      <a:pt x="844" y="108"/>
                    </a:cubicBezTo>
                    <a:cubicBezTo>
                      <a:pt x="842" y="119"/>
                      <a:pt x="839" y="128"/>
                      <a:pt x="838" y="138"/>
                    </a:cubicBezTo>
                    <a:cubicBezTo>
                      <a:pt x="837" y="140"/>
                      <a:pt x="836" y="146"/>
                      <a:pt x="835" y="150"/>
                    </a:cubicBezTo>
                    <a:cubicBezTo>
                      <a:pt x="835" y="152"/>
                      <a:pt x="836" y="153"/>
                      <a:pt x="838" y="152"/>
                    </a:cubicBezTo>
                    <a:cubicBezTo>
                      <a:pt x="840" y="150"/>
                      <a:pt x="839" y="147"/>
                      <a:pt x="840" y="145"/>
                    </a:cubicBezTo>
                    <a:cubicBezTo>
                      <a:pt x="841" y="145"/>
                      <a:pt x="841" y="144"/>
                      <a:pt x="842" y="145"/>
                    </a:cubicBezTo>
                    <a:cubicBezTo>
                      <a:pt x="842" y="150"/>
                      <a:pt x="840" y="156"/>
                      <a:pt x="840" y="160"/>
                    </a:cubicBezTo>
                    <a:cubicBezTo>
                      <a:pt x="840" y="161"/>
                      <a:pt x="840" y="162"/>
                      <a:pt x="840" y="163"/>
                    </a:cubicBezTo>
                    <a:cubicBezTo>
                      <a:pt x="840" y="163"/>
                      <a:pt x="840" y="164"/>
                      <a:pt x="841" y="164"/>
                    </a:cubicBezTo>
                    <a:cubicBezTo>
                      <a:pt x="841" y="164"/>
                      <a:pt x="841" y="164"/>
                      <a:pt x="842" y="164"/>
                    </a:cubicBezTo>
                    <a:cubicBezTo>
                      <a:pt x="842" y="159"/>
                      <a:pt x="846" y="156"/>
                      <a:pt x="846" y="151"/>
                    </a:cubicBezTo>
                    <a:cubicBezTo>
                      <a:pt x="847" y="150"/>
                      <a:pt x="848" y="149"/>
                      <a:pt x="849" y="149"/>
                    </a:cubicBezTo>
                    <a:cubicBezTo>
                      <a:pt x="849" y="147"/>
                      <a:pt x="850" y="145"/>
                      <a:pt x="850" y="143"/>
                    </a:cubicBezTo>
                    <a:cubicBezTo>
                      <a:pt x="850" y="142"/>
                      <a:pt x="850" y="142"/>
                      <a:pt x="850" y="142"/>
                    </a:cubicBezTo>
                    <a:cubicBezTo>
                      <a:pt x="851" y="137"/>
                      <a:pt x="851" y="133"/>
                      <a:pt x="853" y="129"/>
                    </a:cubicBezTo>
                    <a:cubicBezTo>
                      <a:pt x="853" y="133"/>
                      <a:pt x="852" y="136"/>
                      <a:pt x="851" y="140"/>
                    </a:cubicBezTo>
                    <a:cubicBezTo>
                      <a:pt x="851" y="140"/>
                      <a:pt x="852" y="141"/>
                      <a:pt x="852" y="141"/>
                    </a:cubicBezTo>
                    <a:cubicBezTo>
                      <a:pt x="851" y="144"/>
                      <a:pt x="850" y="149"/>
                      <a:pt x="849" y="152"/>
                    </a:cubicBezTo>
                    <a:cubicBezTo>
                      <a:pt x="850" y="153"/>
                      <a:pt x="851" y="153"/>
                      <a:pt x="851" y="152"/>
                    </a:cubicBezTo>
                    <a:cubicBezTo>
                      <a:pt x="851" y="152"/>
                      <a:pt x="851" y="153"/>
                      <a:pt x="851" y="153"/>
                    </a:cubicBezTo>
                    <a:cubicBezTo>
                      <a:pt x="851" y="153"/>
                      <a:pt x="851" y="153"/>
                      <a:pt x="852" y="153"/>
                    </a:cubicBezTo>
                    <a:cubicBezTo>
                      <a:pt x="851" y="155"/>
                      <a:pt x="851" y="155"/>
                      <a:pt x="851" y="157"/>
                    </a:cubicBezTo>
                    <a:cubicBezTo>
                      <a:pt x="851" y="158"/>
                      <a:pt x="851" y="158"/>
                      <a:pt x="852" y="158"/>
                    </a:cubicBezTo>
                    <a:cubicBezTo>
                      <a:pt x="852" y="156"/>
                      <a:pt x="853" y="155"/>
                      <a:pt x="853" y="153"/>
                    </a:cubicBezTo>
                    <a:cubicBezTo>
                      <a:pt x="853" y="152"/>
                      <a:pt x="853" y="151"/>
                      <a:pt x="853" y="151"/>
                    </a:cubicBezTo>
                    <a:cubicBezTo>
                      <a:pt x="853" y="150"/>
                      <a:pt x="853" y="150"/>
                      <a:pt x="854" y="150"/>
                    </a:cubicBezTo>
                    <a:cubicBezTo>
                      <a:pt x="854" y="149"/>
                      <a:pt x="853" y="149"/>
                      <a:pt x="853" y="148"/>
                    </a:cubicBezTo>
                    <a:cubicBezTo>
                      <a:pt x="853" y="148"/>
                      <a:pt x="854" y="148"/>
                      <a:pt x="854" y="147"/>
                    </a:cubicBezTo>
                    <a:cubicBezTo>
                      <a:pt x="855" y="145"/>
                      <a:pt x="854" y="143"/>
                      <a:pt x="855" y="141"/>
                    </a:cubicBezTo>
                    <a:cubicBezTo>
                      <a:pt x="855" y="140"/>
                      <a:pt x="856" y="139"/>
                      <a:pt x="857" y="137"/>
                    </a:cubicBezTo>
                    <a:cubicBezTo>
                      <a:pt x="857" y="138"/>
                      <a:pt x="856" y="139"/>
                      <a:pt x="856" y="140"/>
                    </a:cubicBezTo>
                    <a:cubicBezTo>
                      <a:pt x="855" y="144"/>
                      <a:pt x="856" y="148"/>
                      <a:pt x="855" y="151"/>
                    </a:cubicBezTo>
                    <a:cubicBezTo>
                      <a:pt x="856" y="152"/>
                      <a:pt x="856" y="151"/>
                      <a:pt x="857" y="151"/>
                    </a:cubicBezTo>
                    <a:cubicBezTo>
                      <a:pt x="857" y="150"/>
                      <a:pt x="857" y="149"/>
                      <a:pt x="857" y="148"/>
                    </a:cubicBezTo>
                    <a:cubicBezTo>
                      <a:pt x="857" y="148"/>
                      <a:pt x="857" y="149"/>
                      <a:pt x="857" y="148"/>
                    </a:cubicBezTo>
                    <a:cubicBezTo>
                      <a:pt x="857" y="146"/>
                      <a:pt x="857" y="144"/>
                      <a:pt x="858" y="141"/>
                    </a:cubicBezTo>
                    <a:cubicBezTo>
                      <a:pt x="858" y="141"/>
                      <a:pt x="858" y="140"/>
                      <a:pt x="859" y="141"/>
                    </a:cubicBezTo>
                    <a:cubicBezTo>
                      <a:pt x="859" y="140"/>
                      <a:pt x="859" y="140"/>
                      <a:pt x="860" y="140"/>
                    </a:cubicBezTo>
                    <a:cubicBezTo>
                      <a:pt x="860" y="139"/>
                      <a:pt x="859" y="140"/>
                      <a:pt x="859" y="140"/>
                    </a:cubicBezTo>
                    <a:cubicBezTo>
                      <a:pt x="860" y="139"/>
                      <a:pt x="859" y="138"/>
                      <a:pt x="860" y="138"/>
                    </a:cubicBezTo>
                    <a:cubicBezTo>
                      <a:pt x="860" y="134"/>
                      <a:pt x="861" y="132"/>
                      <a:pt x="861" y="128"/>
                    </a:cubicBezTo>
                    <a:cubicBezTo>
                      <a:pt x="861" y="131"/>
                      <a:pt x="861" y="134"/>
                      <a:pt x="860" y="137"/>
                    </a:cubicBezTo>
                    <a:cubicBezTo>
                      <a:pt x="860" y="138"/>
                      <a:pt x="861" y="137"/>
                      <a:pt x="861" y="138"/>
                    </a:cubicBezTo>
                    <a:cubicBezTo>
                      <a:pt x="861" y="139"/>
                      <a:pt x="860" y="139"/>
                      <a:pt x="860" y="140"/>
                    </a:cubicBezTo>
                    <a:cubicBezTo>
                      <a:pt x="860" y="141"/>
                      <a:pt x="860" y="142"/>
                      <a:pt x="860" y="143"/>
                    </a:cubicBezTo>
                    <a:cubicBezTo>
                      <a:pt x="860" y="144"/>
                      <a:pt x="859" y="145"/>
                      <a:pt x="859" y="146"/>
                    </a:cubicBezTo>
                    <a:cubicBezTo>
                      <a:pt x="860" y="147"/>
                      <a:pt x="860" y="148"/>
                      <a:pt x="860" y="149"/>
                    </a:cubicBezTo>
                    <a:cubicBezTo>
                      <a:pt x="860" y="150"/>
                      <a:pt x="860" y="149"/>
                      <a:pt x="860" y="150"/>
                    </a:cubicBezTo>
                    <a:cubicBezTo>
                      <a:pt x="861" y="151"/>
                      <a:pt x="861" y="150"/>
                      <a:pt x="862" y="150"/>
                    </a:cubicBezTo>
                    <a:cubicBezTo>
                      <a:pt x="862" y="151"/>
                      <a:pt x="861" y="150"/>
                      <a:pt x="861" y="151"/>
                    </a:cubicBezTo>
                    <a:cubicBezTo>
                      <a:pt x="861" y="151"/>
                      <a:pt x="861" y="152"/>
                      <a:pt x="862" y="152"/>
                    </a:cubicBezTo>
                    <a:cubicBezTo>
                      <a:pt x="861" y="154"/>
                      <a:pt x="861" y="155"/>
                      <a:pt x="861" y="157"/>
                    </a:cubicBezTo>
                    <a:cubicBezTo>
                      <a:pt x="861" y="157"/>
                      <a:pt x="861" y="156"/>
                      <a:pt x="861" y="157"/>
                    </a:cubicBezTo>
                    <a:cubicBezTo>
                      <a:pt x="861" y="157"/>
                      <a:pt x="861" y="160"/>
                      <a:pt x="861" y="160"/>
                    </a:cubicBezTo>
                    <a:cubicBezTo>
                      <a:pt x="861" y="162"/>
                      <a:pt x="861" y="163"/>
                      <a:pt x="860" y="165"/>
                    </a:cubicBezTo>
                    <a:cubicBezTo>
                      <a:pt x="860" y="166"/>
                      <a:pt x="861" y="165"/>
                      <a:pt x="861" y="166"/>
                    </a:cubicBezTo>
                    <a:cubicBezTo>
                      <a:pt x="861" y="167"/>
                      <a:pt x="861" y="168"/>
                      <a:pt x="860" y="169"/>
                    </a:cubicBezTo>
                    <a:cubicBezTo>
                      <a:pt x="861" y="170"/>
                      <a:pt x="861" y="172"/>
                      <a:pt x="860" y="173"/>
                    </a:cubicBezTo>
                    <a:cubicBezTo>
                      <a:pt x="861" y="173"/>
                      <a:pt x="861" y="172"/>
                      <a:pt x="862" y="172"/>
                    </a:cubicBezTo>
                    <a:cubicBezTo>
                      <a:pt x="862" y="172"/>
                      <a:pt x="861" y="173"/>
                      <a:pt x="861" y="174"/>
                    </a:cubicBezTo>
                    <a:cubicBezTo>
                      <a:pt x="861" y="178"/>
                      <a:pt x="862" y="181"/>
                      <a:pt x="861" y="186"/>
                    </a:cubicBezTo>
                    <a:cubicBezTo>
                      <a:pt x="861" y="187"/>
                      <a:pt x="862" y="187"/>
                      <a:pt x="861" y="188"/>
                    </a:cubicBezTo>
                    <a:cubicBezTo>
                      <a:pt x="861" y="188"/>
                      <a:pt x="862" y="188"/>
                      <a:pt x="862" y="188"/>
                    </a:cubicBezTo>
                    <a:cubicBezTo>
                      <a:pt x="862" y="190"/>
                      <a:pt x="860" y="196"/>
                      <a:pt x="862" y="198"/>
                    </a:cubicBezTo>
                    <a:cubicBezTo>
                      <a:pt x="861" y="198"/>
                      <a:pt x="861" y="197"/>
                      <a:pt x="861" y="198"/>
                    </a:cubicBezTo>
                    <a:cubicBezTo>
                      <a:pt x="861" y="199"/>
                      <a:pt x="860" y="200"/>
                      <a:pt x="861" y="201"/>
                    </a:cubicBezTo>
                    <a:cubicBezTo>
                      <a:pt x="861" y="204"/>
                      <a:pt x="860" y="206"/>
                      <a:pt x="861" y="208"/>
                    </a:cubicBezTo>
                    <a:cubicBezTo>
                      <a:pt x="860" y="209"/>
                      <a:pt x="860" y="210"/>
                      <a:pt x="860" y="210"/>
                    </a:cubicBezTo>
                    <a:cubicBezTo>
                      <a:pt x="860" y="211"/>
                      <a:pt x="860" y="213"/>
                      <a:pt x="860" y="214"/>
                    </a:cubicBezTo>
                    <a:cubicBezTo>
                      <a:pt x="859" y="231"/>
                      <a:pt x="857" y="248"/>
                      <a:pt x="857" y="264"/>
                    </a:cubicBezTo>
                    <a:cubicBezTo>
                      <a:pt x="856" y="268"/>
                      <a:pt x="857" y="273"/>
                      <a:pt x="857" y="277"/>
                    </a:cubicBezTo>
                    <a:cubicBezTo>
                      <a:pt x="857" y="277"/>
                      <a:pt x="857" y="277"/>
                      <a:pt x="857" y="278"/>
                    </a:cubicBezTo>
                    <a:cubicBezTo>
                      <a:pt x="857" y="279"/>
                      <a:pt x="857" y="279"/>
                      <a:pt x="857" y="279"/>
                    </a:cubicBezTo>
                    <a:cubicBezTo>
                      <a:pt x="857" y="280"/>
                      <a:pt x="857" y="281"/>
                      <a:pt x="857" y="282"/>
                    </a:cubicBezTo>
                    <a:cubicBezTo>
                      <a:pt x="857" y="291"/>
                      <a:pt x="857" y="302"/>
                      <a:pt x="859" y="311"/>
                    </a:cubicBezTo>
                    <a:cubicBezTo>
                      <a:pt x="858" y="317"/>
                      <a:pt x="860" y="324"/>
                      <a:pt x="860" y="331"/>
                    </a:cubicBezTo>
                    <a:cubicBezTo>
                      <a:pt x="860" y="334"/>
                      <a:pt x="860" y="336"/>
                      <a:pt x="860" y="339"/>
                    </a:cubicBezTo>
                    <a:cubicBezTo>
                      <a:pt x="861" y="340"/>
                      <a:pt x="861" y="342"/>
                      <a:pt x="861" y="343"/>
                    </a:cubicBezTo>
                    <a:cubicBezTo>
                      <a:pt x="861" y="345"/>
                      <a:pt x="861" y="347"/>
                      <a:pt x="861" y="349"/>
                    </a:cubicBezTo>
                    <a:cubicBezTo>
                      <a:pt x="861" y="350"/>
                      <a:pt x="861" y="350"/>
                      <a:pt x="861" y="350"/>
                    </a:cubicBezTo>
                    <a:cubicBezTo>
                      <a:pt x="861" y="351"/>
                      <a:pt x="861" y="351"/>
                      <a:pt x="861" y="351"/>
                    </a:cubicBezTo>
                    <a:cubicBezTo>
                      <a:pt x="861" y="351"/>
                      <a:pt x="861" y="351"/>
                      <a:pt x="861" y="351"/>
                    </a:cubicBezTo>
                    <a:cubicBezTo>
                      <a:pt x="861" y="351"/>
                      <a:pt x="860" y="350"/>
                      <a:pt x="860" y="350"/>
                    </a:cubicBezTo>
                    <a:cubicBezTo>
                      <a:pt x="859" y="350"/>
                      <a:pt x="858" y="350"/>
                      <a:pt x="857" y="349"/>
                    </a:cubicBezTo>
                    <a:cubicBezTo>
                      <a:pt x="854" y="349"/>
                      <a:pt x="853" y="349"/>
                      <a:pt x="851" y="348"/>
                    </a:cubicBezTo>
                    <a:cubicBezTo>
                      <a:pt x="843" y="346"/>
                      <a:pt x="834" y="342"/>
                      <a:pt x="826" y="340"/>
                    </a:cubicBezTo>
                    <a:cubicBezTo>
                      <a:pt x="824" y="340"/>
                      <a:pt x="821" y="338"/>
                      <a:pt x="819" y="338"/>
                    </a:cubicBezTo>
                    <a:cubicBezTo>
                      <a:pt x="818" y="338"/>
                      <a:pt x="817" y="338"/>
                      <a:pt x="816" y="337"/>
                    </a:cubicBezTo>
                    <a:cubicBezTo>
                      <a:pt x="812" y="336"/>
                      <a:pt x="807" y="334"/>
                      <a:pt x="803" y="334"/>
                    </a:cubicBezTo>
                    <a:cubicBezTo>
                      <a:pt x="801" y="333"/>
                      <a:pt x="799" y="332"/>
                      <a:pt x="797" y="331"/>
                    </a:cubicBezTo>
                    <a:cubicBezTo>
                      <a:pt x="794" y="331"/>
                      <a:pt x="792" y="330"/>
                      <a:pt x="790" y="330"/>
                    </a:cubicBezTo>
                    <a:cubicBezTo>
                      <a:pt x="789" y="329"/>
                      <a:pt x="788" y="329"/>
                      <a:pt x="788" y="329"/>
                    </a:cubicBezTo>
                    <a:cubicBezTo>
                      <a:pt x="787" y="329"/>
                      <a:pt x="787" y="329"/>
                      <a:pt x="786" y="328"/>
                    </a:cubicBezTo>
                    <a:cubicBezTo>
                      <a:pt x="783" y="328"/>
                      <a:pt x="779" y="327"/>
                      <a:pt x="776" y="325"/>
                    </a:cubicBezTo>
                    <a:cubicBezTo>
                      <a:pt x="775" y="325"/>
                      <a:pt x="775" y="325"/>
                      <a:pt x="775" y="326"/>
                    </a:cubicBezTo>
                    <a:cubicBezTo>
                      <a:pt x="773" y="324"/>
                      <a:pt x="770" y="325"/>
                      <a:pt x="768" y="324"/>
                    </a:cubicBezTo>
                    <a:cubicBezTo>
                      <a:pt x="767" y="324"/>
                      <a:pt x="767" y="324"/>
                      <a:pt x="767" y="324"/>
                    </a:cubicBezTo>
                    <a:cubicBezTo>
                      <a:pt x="766" y="323"/>
                      <a:pt x="765" y="323"/>
                      <a:pt x="763" y="323"/>
                    </a:cubicBezTo>
                    <a:cubicBezTo>
                      <a:pt x="759" y="321"/>
                      <a:pt x="755" y="321"/>
                      <a:pt x="751" y="319"/>
                    </a:cubicBezTo>
                    <a:cubicBezTo>
                      <a:pt x="749" y="320"/>
                      <a:pt x="746" y="319"/>
                      <a:pt x="744" y="318"/>
                    </a:cubicBezTo>
                    <a:cubicBezTo>
                      <a:pt x="743" y="318"/>
                      <a:pt x="743" y="319"/>
                      <a:pt x="742" y="318"/>
                    </a:cubicBezTo>
                    <a:cubicBezTo>
                      <a:pt x="741" y="318"/>
                      <a:pt x="741" y="318"/>
                      <a:pt x="741" y="318"/>
                    </a:cubicBezTo>
                    <a:cubicBezTo>
                      <a:pt x="740" y="318"/>
                      <a:pt x="740" y="318"/>
                      <a:pt x="739" y="318"/>
                    </a:cubicBezTo>
                    <a:cubicBezTo>
                      <a:pt x="738" y="317"/>
                      <a:pt x="738" y="317"/>
                      <a:pt x="737" y="316"/>
                    </a:cubicBezTo>
                    <a:cubicBezTo>
                      <a:pt x="736" y="316"/>
                      <a:pt x="736" y="317"/>
                      <a:pt x="735" y="316"/>
                    </a:cubicBezTo>
                    <a:cubicBezTo>
                      <a:pt x="734" y="316"/>
                      <a:pt x="733" y="315"/>
                      <a:pt x="733" y="315"/>
                    </a:cubicBezTo>
                    <a:cubicBezTo>
                      <a:pt x="731" y="315"/>
                      <a:pt x="729" y="316"/>
                      <a:pt x="727" y="314"/>
                    </a:cubicBezTo>
                    <a:cubicBezTo>
                      <a:pt x="725" y="314"/>
                      <a:pt x="724" y="313"/>
                      <a:pt x="722" y="313"/>
                    </a:cubicBezTo>
                    <a:cubicBezTo>
                      <a:pt x="721" y="313"/>
                      <a:pt x="720" y="313"/>
                      <a:pt x="719" y="313"/>
                    </a:cubicBezTo>
                    <a:cubicBezTo>
                      <a:pt x="718" y="313"/>
                      <a:pt x="718" y="313"/>
                      <a:pt x="717" y="313"/>
                    </a:cubicBezTo>
                    <a:cubicBezTo>
                      <a:pt x="715" y="312"/>
                      <a:pt x="713" y="313"/>
                      <a:pt x="711" y="311"/>
                    </a:cubicBezTo>
                    <a:cubicBezTo>
                      <a:pt x="708" y="312"/>
                      <a:pt x="703" y="309"/>
                      <a:pt x="701" y="311"/>
                    </a:cubicBezTo>
                    <a:cubicBezTo>
                      <a:pt x="701" y="312"/>
                      <a:pt x="700" y="313"/>
                      <a:pt x="699" y="313"/>
                    </a:cubicBezTo>
                    <a:cubicBezTo>
                      <a:pt x="698" y="313"/>
                      <a:pt x="698" y="312"/>
                      <a:pt x="697" y="311"/>
                    </a:cubicBezTo>
                    <a:cubicBezTo>
                      <a:pt x="696" y="311"/>
                      <a:pt x="693" y="310"/>
                      <a:pt x="692" y="310"/>
                    </a:cubicBezTo>
                    <a:cubicBezTo>
                      <a:pt x="691" y="310"/>
                      <a:pt x="691" y="311"/>
                      <a:pt x="690" y="311"/>
                    </a:cubicBezTo>
                    <a:cubicBezTo>
                      <a:pt x="689" y="311"/>
                      <a:pt x="688" y="309"/>
                      <a:pt x="687" y="309"/>
                    </a:cubicBezTo>
                    <a:cubicBezTo>
                      <a:pt x="686" y="309"/>
                      <a:pt x="685" y="310"/>
                      <a:pt x="684" y="310"/>
                    </a:cubicBezTo>
                    <a:cubicBezTo>
                      <a:pt x="683" y="309"/>
                      <a:pt x="682" y="308"/>
                      <a:pt x="682" y="307"/>
                    </a:cubicBezTo>
                    <a:cubicBezTo>
                      <a:pt x="682" y="307"/>
                      <a:pt x="682" y="307"/>
                      <a:pt x="681" y="307"/>
                    </a:cubicBezTo>
                    <a:cubicBezTo>
                      <a:pt x="680" y="305"/>
                      <a:pt x="677" y="304"/>
                      <a:pt x="674" y="304"/>
                    </a:cubicBezTo>
                    <a:cubicBezTo>
                      <a:pt x="674" y="303"/>
                      <a:pt x="673" y="303"/>
                      <a:pt x="673" y="303"/>
                    </a:cubicBezTo>
                    <a:cubicBezTo>
                      <a:pt x="670" y="302"/>
                      <a:pt x="668" y="299"/>
                      <a:pt x="666" y="296"/>
                    </a:cubicBezTo>
                    <a:cubicBezTo>
                      <a:pt x="666" y="296"/>
                      <a:pt x="665" y="296"/>
                      <a:pt x="665" y="295"/>
                    </a:cubicBezTo>
                    <a:cubicBezTo>
                      <a:pt x="664" y="294"/>
                      <a:pt x="664" y="293"/>
                      <a:pt x="663" y="292"/>
                    </a:cubicBezTo>
                    <a:cubicBezTo>
                      <a:pt x="663" y="291"/>
                      <a:pt x="662" y="291"/>
                      <a:pt x="662" y="290"/>
                    </a:cubicBezTo>
                    <a:cubicBezTo>
                      <a:pt x="662" y="288"/>
                      <a:pt x="661" y="287"/>
                      <a:pt x="660" y="286"/>
                    </a:cubicBezTo>
                    <a:cubicBezTo>
                      <a:pt x="660" y="285"/>
                      <a:pt x="659" y="284"/>
                      <a:pt x="659" y="283"/>
                    </a:cubicBezTo>
                    <a:cubicBezTo>
                      <a:pt x="658" y="281"/>
                      <a:pt x="659" y="279"/>
                      <a:pt x="658" y="277"/>
                    </a:cubicBezTo>
                    <a:cubicBezTo>
                      <a:pt x="659" y="274"/>
                      <a:pt x="659" y="271"/>
                      <a:pt x="660" y="267"/>
                    </a:cubicBezTo>
                    <a:cubicBezTo>
                      <a:pt x="660" y="267"/>
                      <a:pt x="659" y="267"/>
                      <a:pt x="660" y="266"/>
                    </a:cubicBezTo>
                    <a:cubicBezTo>
                      <a:pt x="661" y="265"/>
                      <a:pt x="661" y="263"/>
                      <a:pt x="662" y="261"/>
                    </a:cubicBezTo>
                    <a:cubicBezTo>
                      <a:pt x="663" y="261"/>
                      <a:pt x="663" y="260"/>
                      <a:pt x="664" y="260"/>
                    </a:cubicBezTo>
                    <a:cubicBezTo>
                      <a:pt x="665" y="259"/>
                      <a:pt x="665" y="258"/>
                      <a:pt x="666" y="257"/>
                    </a:cubicBezTo>
                    <a:cubicBezTo>
                      <a:pt x="670" y="256"/>
                      <a:pt x="673" y="253"/>
                      <a:pt x="677" y="251"/>
                    </a:cubicBezTo>
                    <a:cubicBezTo>
                      <a:pt x="677" y="251"/>
                      <a:pt x="678" y="251"/>
                      <a:pt x="678" y="251"/>
                    </a:cubicBezTo>
                    <a:cubicBezTo>
                      <a:pt x="680" y="250"/>
                      <a:pt x="682" y="250"/>
                      <a:pt x="684" y="249"/>
                    </a:cubicBezTo>
                    <a:cubicBezTo>
                      <a:pt x="685" y="248"/>
                      <a:pt x="687" y="249"/>
                      <a:pt x="689" y="249"/>
                    </a:cubicBezTo>
                    <a:cubicBezTo>
                      <a:pt x="690" y="249"/>
                      <a:pt x="690" y="248"/>
                      <a:pt x="692" y="249"/>
                    </a:cubicBezTo>
                    <a:cubicBezTo>
                      <a:pt x="693" y="249"/>
                      <a:pt x="695" y="248"/>
                      <a:pt x="696" y="248"/>
                    </a:cubicBezTo>
                    <a:cubicBezTo>
                      <a:pt x="698" y="248"/>
                      <a:pt x="700" y="249"/>
                      <a:pt x="701" y="250"/>
                    </a:cubicBezTo>
                    <a:cubicBezTo>
                      <a:pt x="702" y="250"/>
                      <a:pt x="703" y="249"/>
                      <a:pt x="704" y="250"/>
                    </a:cubicBezTo>
                    <a:cubicBezTo>
                      <a:pt x="705" y="250"/>
                      <a:pt x="706" y="252"/>
                      <a:pt x="707" y="252"/>
                    </a:cubicBezTo>
                    <a:close/>
                    <a:moveTo>
                      <a:pt x="858" y="156"/>
                    </a:moveTo>
                    <a:cubicBezTo>
                      <a:pt x="858" y="156"/>
                      <a:pt x="858" y="156"/>
                      <a:pt x="858" y="156"/>
                    </a:cubicBezTo>
                    <a:cubicBezTo>
                      <a:pt x="858" y="157"/>
                      <a:pt x="859" y="156"/>
                      <a:pt x="858" y="156"/>
                    </a:cubicBezTo>
                    <a:close/>
                    <a:moveTo>
                      <a:pt x="859" y="156"/>
                    </a:moveTo>
                    <a:cubicBezTo>
                      <a:pt x="860" y="155"/>
                      <a:pt x="859" y="154"/>
                      <a:pt x="860" y="152"/>
                    </a:cubicBezTo>
                    <a:cubicBezTo>
                      <a:pt x="859" y="152"/>
                      <a:pt x="859" y="152"/>
                      <a:pt x="860" y="151"/>
                    </a:cubicBezTo>
                    <a:cubicBezTo>
                      <a:pt x="859" y="150"/>
                      <a:pt x="860" y="148"/>
                      <a:pt x="858" y="148"/>
                    </a:cubicBezTo>
                    <a:cubicBezTo>
                      <a:pt x="858" y="149"/>
                      <a:pt x="858" y="150"/>
                      <a:pt x="857" y="151"/>
                    </a:cubicBezTo>
                    <a:cubicBezTo>
                      <a:pt x="857" y="151"/>
                      <a:pt x="858" y="151"/>
                      <a:pt x="858" y="151"/>
                    </a:cubicBezTo>
                    <a:cubicBezTo>
                      <a:pt x="858" y="152"/>
                      <a:pt x="858" y="154"/>
                      <a:pt x="858" y="156"/>
                    </a:cubicBezTo>
                    <a:cubicBezTo>
                      <a:pt x="858" y="156"/>
                      <a:pt x="858" y="155"/>
                      <a:pt x="859" y="156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" name="Rettangolo 19">
                <a:extLst>
                  <a:ext uri="{FF2B5EF4-FFF2-40B4-BE49-F238E27FC236}">
                    <a16:creationId xmlns:a16="http://schemas.microsoft.com/office/drawing/2014/main" id="{5FFB2BC1-007C-9541-ACFC-EFC2DDF6E959}"/>
                  </a:ext>
                </a:extLst>
              </p:cNvPr>
              <p:cNvSpPr/>
              <p:nvPr/>
            </p:nvSpPr>
            <p:spPr>
              <a:xfrm>
                <a:off x="1324026" y="4729461"/>
                <a:ext cx="2885021" cy="64633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/>
                <a:r>
                  <a:rPr lang="it-IT" b="1" dirty="0" err="1"/>
                  <a:t>remove</a:t>
                </a:r>
                <a:r>
                  <a:rPr lang="it-IT" b="1" dirty="0"/>
                  <a:t> </a:t>
                </a:r>
                <a:r>
                  <a:rPr lang="it-IT" b="1" dirty="0" err="1"/>
                  <a:t>internal</a:t>
                </a:r>
                <a:r>
                  <a:rPr lang="it-IT" b="1" dirty="0"/>
                  <a:t> </a:t>
                </a:r>
                <a:r>
                  <a:rPr lang="it-IT" b="1" dirty="0" err="1"/>
                  <a:t>edges</a:t>
                </a:r>
                <a:endParaRPr lang="it-IT" b="1" dirty="0"/>
              </a:p>
              <a:p>
                <a:pPr algn="ctr"/>
                <a:r>
                  <a:rPr lang="it-IT" b="1" dirty="0" err="1"/>
                  <a:t>along</a:t>
                </a:r>
                <a:r>
                  <a:rPr lang="it-IT" b="1" dirty="0"/>
                  <a:t> </a:t>
                </a:r>
                <a:r>
                  <a:rPr lang="it-IT" b="1" dirty="0" err="1"/>
                  <a:t>collapsing</a:t>
                </a:r>
                <a:r>
                  <a:rPr lang="it-IT" b="1" dirty="0"/>
                  <a:t> </a:t>
                </a:r>
                <a:r>
                  <a:rPr lang="it-IT" b="1" dirty="0" err="1"/>
                  <a:t>sequence</a:t>
                </a:r>
                <a:r>
                  <a:rPr lang="it-IT" b="1" dirty="0"/>
                  <a:t> E</a:t>
                </a:r>
              </a:p>
            </p:txBody>
          </p:sp>
        </p:grpSp>
      </p:grpSp>
      <p:grpSp>
        <p:nvGrpSpPr>
          <p:cNvPr id="5" name="Gruppo 4">
            <a:extLst>
              <a:ext uri="{FF2B5EF4-FFF2-40B4-BE49-F238E27FC236}">
                <a16:creationId xmlns:a16="http://schemas.microsoft.com/office/drawing/2014/main" id="{F8035DA5-C64F-6648-9F08-5E19417659F2}"/>
              </a:ext>
            </a:extLst>
          </p:cNvPr>
          <p:cNvGrpSpPr/>
          <p:nvPr/>
        </p:nvGrpSpPr>
        <p:grpSpPr>
          <a:xfrm>
            <a:off x="5002357" y="1874707"/>
            <a:ext cx="3747189" cy="3634727"/>
            <a:chOff x="5002357" y="1874707"/>
            <a:chExt cx="3747189" cy="3634727"/>
          </a:xfrm>
        </p:grpSpPr>
        <p:pic>
          <p:nvPicPr>
            <p:cNvPr id="11" name="Immagine 10">
              <a:extLst>
                <a:ext uri="{FF2B5EF4-FFF2-40B4-BE49-F238E27FC236}">
                  <a16:creationId xmlns:a16="http://schemas.microsoft.com/office/drawing/2014/main" id="{90A9F736-CB1A-7249-9504-55E7DD6E47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78972" y="1874707"/>
              <a:ext cx="2470574" cy="2470574"/>
            </a:xfrm>
            <a:prstGeom prst="rect">
              <a:avLst/>
            </a:prstGeom>
          </p:spPr>
        </p:pic>
        <p:grpSp>
          <p:nvGrpSpPr>
            <p:cNvPr id="33" name="Gruppo 32">
              <a:extLst>
                <a:ext uri="{FF2B5EF4-FFF2-40B4-BE49-F238E27FC236}">
                  <a16:creationId xmlns:a16="http://schemas.microsoft.com/office/drawing/2014/main" id="{7A1A2780-17F5-6142-BE0E-14BB7909109B}"/>
                </a:ext>
              </a:extLst>
            </p:cNvPr>
            <p:cNvGrpSpPr/>
            <p:nvPr/>
          </p:nvGrpSpPr>
          <p:grpSpPr>
            <a:xfrm>
              <a:off x="5002357" y="4074081"/>
              <a:ext cx="1790811" cy="1435353"/>
              <a:chOff x="4327355" y="4224393"/>
              <a:chExt cx="1790811" cy="1435353"/>
            </a:xfrm>
          </p:grpSpPr>
          <p:sp>
            <p:nvSpPr>
              <p:cNvPr id="18" name="Freeform 19">
                <a:extLst>
                  <a:ext uri="{FF2B5EF4-FFF2-40B4-BE49-F238E27FC236}">
                    <a16:creationId xmlns:a16="http://schemas.microsoft.com/office/drawing/2014/main" id="{86BBEE95-804B-994A-AD65-A169F926E057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 flipV="1">
                <a:off x="4622447" y="4224393"/>
                <a:ext cx="1200627" cy="483557"/>
              </a:xfrm>
              <a:custGeom>
                <a:avLst/>
                <a:gdLst>
                  <a:gd name="T0" fmla="*/ 715 w 868"/>
                  <a:gd name="T1" fmla="*/ 128 h 351"/>
                  <a:gd name="T2" fmla="*/ 363 w 868"/>
                  <a:gd name="T3" fmla="*/ 50 h 351"/>
                  <a:gd name="T4" fmla="*/ 226 w 868"/>
                  <a:gd name="T5" fmla="*/ 94 h 351"/>
                  <a:gd name="T6" fmla="*/ 155 w 868"/>
                  <a:gd name="T7" fmla="*/ 112 h 351"/>
                  <a:gd name="T8" fmla="*/ 111 w 868"/>
                  <a:gd name="T9" fmla="*/ 138 h 351"/>
                  <a:gd name="T10" fmla="*/ 85 w 868"/>
                  <a:gd name="T11" fmla="*/ 163 h 351"/>
                  <a:gd name="T12" fmla="*/ 104 w 868"/>
                  <a:gd name="T13" fmla="*/ 185 h 351"/>
                  <a:gd name="T14" fmla="*/ 69 w 868"/>
                  <a:gd name="T15" fmla="*/ 174 h 351"/>
                  <a:gd name="T16" fmla="*/ 92 w 868"/>
                  <a:gd name="T17" fmla="*/ 203 h 351"/>
                  <a:gd name="T18" fmla="*/ 66 w 868"/>
                  <a:gd name="T19" fmla="*/ 192 h 351"/>
                  <a:gd name="T20" fmla="*/ 75 w 868"/>
                  <a:gd name="T21" fmla="*/ 207 h 351"/>
                  <a:gd name="T22" fmla="*/ 72 w 868"/>
                  <a:gd name="T23" fmla="*/ 224 h 351"/>
                  <a:gd name="T24" fmla="*/ 64 w 868"/>
                  <a:gd name="T25" fmla="*/ 228 h 351"/>
                  <a:gd name="T26" fmla="*/ 29 w 868"/>
                  <a:gd name="T27" fmla="*/ 217 h 351"/>
                  <a:gd name="T28" fmla="*/ 31 w 868"/>
                  <a:gd name="T29" fmla="*/ 228 h 351"/>
                  <a:gd name="T30" fmla="*/ 53 w 868"/>
                  <a:gd name="T31" fmla="*/ 253 h 351"/>
                  <a:gd name="T32" fmla="*/ 36 w 868"/>
                  <a:gd name="T33" fmla="*/ 257 h 351"/>
                  <a:gd name="T34" fmla="*/ 774 w 868"/>
                  <a:gd name="T35" fmla="*/ 258 h 351"/>
                  <a:gd name="T36" fmla="*/ 640 w 868"/>
                  <a:gd name="T37" fmla="*/ 136 h 351"/>
                  <a:gd name="T38" fmla="*/ 376 w 868"/>
                  <a:gd name="T39" fmla="*/ 47 h 351"/>
                  <a:gd name="T40" fmla="*/ 235 w 868"/>
                  <a:gd name="T41" fmla="*/ 76 h 351"/>
                  <a:gd name="T42" fmla="*/ 221 w 868"/>
                  <a:gd name="T43" fmla="*/ 70 h 351"/>
                  <a:gd name="T44" fmla="*/ 180 w 868"/>
                  <a:gd name="T45" fmla="*/ 89 h 351"/>
                  <a:gd name="T46" fmla="*/ 168 w 868"/>
                  <a:gd name="T47" fmla="*/ 110 h 351"/>
                  <a:gd name="T48" fmla="*/ 140 w 868"/>
                  <a:gd name="T49" fmla="*/ 145 h 351"/>
                  <a:gd name="T50" fmla="*/ 81 w 868"/>
                  <a:gd name="T51" fmla="*/ 192 h 351"/>
                  <a:gd name="T52" fmla="*/ 126 w 868"/>
                  <a:gd name="T53" fmla="*/ 134 h 351"/>
                  <a:gd name="T54" fmla="*/ 253 w 868"/>
                  <a:gd name="T55" fmla="*/ 36 h 351"/>
                  <a:gd name="T56" fmla="*/ 399 w 868"/>
                  <a:gd name="T57" fmla="*/ 2 h 351"/>
                  <a:gd name="T58" fmla="*/ 510 w 868"/>
                  <a:gd name="T59" fmla="*/ 14 h 351"/>
                  <a:gd name="T60" fmla="*/ 732 w 868"/>
                  <a:gd name="T61" fmla="*/ 145 h 351"/>
                  <a:gd name="T62" fmla="*/ 794 w 868"/>
                  <a:gd name="T63" fmla="*/ 260 h 351"/>
                  <a:gd name="T64" fmla="*/ 787 w 868"/>
                  <a:gd name="T65" fmla="*/ 222 h 351"/>
                  <a:gd name="T66" fmla="*/ 721 w 868"/>
                  <a:gd name="T67" fmla="*/ 150 h 351"/>
                  <a:gd name="T68" fmla="*/ 533 w 868"/>
                  <a:gd name="T69" fmla="*/ 22 h 351"/>
                  <a:gd name="T70" fmla="*/ 380 w 868"/>
                  <a:gd name="T71" fmla="*/ 47 h 351"/>
                  <a:gd name="T72" fmla="*/ 307 w 868"/>
                  <a:gd name="T73" fmla="*/ 53 h 351"/>
                  <a:gd name="T74" fmla="*/ 281 w 868"/>
                  <a:gd name="T75" fmla="*/ 47 h 351"/>
                  <a:gd name="T76" fmla="*/ 242 w 868"/>
                  <a:gd name="T77" fmla="*/ 43 h 351"/>
                  <a:gd name="T78" fmla="*/ 222 w 868"/>
                  <a:gd name="T79" fmla="*/ 51 h 351"/>
                  <a:gd name="T80" fmla="*/ 197 w 868"/>
                  <a:gd name="T81" fmla="*/ 73 h 351"/>
                  <a:gd name="T82" fmla="*/ 164 w 868"/>
                  <a:gd name="T83" fmla="*/ 99 h 351"/>
                  <a:gd name="T84" fmla="*/ 142 w 868"/>
                  <a:gd name="T85" fmla="*/ 117 h 351"/>
                  <a:gd name="T86" fmla="*/ 141 w 868"/>
                  <a:gd name="T87" fmla="*/ 138 h 351"/>
                  <a:gd name="T88" fmla="*/ 124 w 868"/>
                  <a:gd name="T89" fmla="*/ 129 h 351"/>
                  <a:gd name="T90" fmla="*/ 113 w 868"/>
                  <a:gd name="T91" fmla="*/ 142 h 351"/>
                  <a:gd name="T92" fmla="*/ 337 w 868"/>
                  <a:gd name="T93" fmla="*/ 9 h 351"/>
                  <a:gd name="T94" fmla="*/ 168 w 868"/>
                  <a:gd name="T95" fmla="*/ 125 h 351"/>
                  <a:gd name="T96" fmla="*/ 197 w 868"/>
                  <a:gd name="T97" fmla="*/ 105 h 351"/>
                  <a:gd name="T98" fmla="*/ 131 w 868"/>
                  <a:gd name="T99" fmla="*/ 159 h 351"/>
                  <a:gd name="T100" fmla="*/ 88 w 868"/>
                  <a:gd name="T101" fmla="*/ 171 h 351"/>
                  <a:gd name="T102" fmla="*/ 85 w 868"/>
                  <a:gd name="T103" fmla="*/ 191 h 351"/>
                  <a:gd name="T104" fmla="*/ 79 w 868"/>
                  <a:gd name="T105" fmla="*/ 215 h 351"/>
                  <a:gd name="T106" fmla="*/ 48 w 868"/>
                  <a:gd name="T107" fmla="*/ 193 h 351"/>
                  <a:gd name="T108" fmla="*/ 64 w 868"/>
                  <a:gd name="T109" fmla="*/ 238 h 351"/>
                  <a:gd name="T110" fmla="*/ 17 w 868"/>
                  <a:gd name="T111" fmla="*/ 235 h 351"/>
                  <a:gd name="T112" fmla="*/ 87 w 868"/>
                  <a:gd name="T113" fmla="*/ 158 h 351"/>
                  <a:gd name="T114" fmla="*/ 865 w 868"/>
                  <a:gd name="T115" fmla="*/ 172 h 351"/>
                  <a:gd name="T116" fmla="*/ 859 w 868"/>
                  <a:gd name="T117" fmla="*/ 117 h 351"/>
                  <a:gd name="T118" fmla="*/ 782 w 868"/>
                  <a:gd name="T119" fmla="*/ 277 h 351"/>
                  <a:gd name="T120" fmla="*/ 841 w 868"/>
                  <a:gd name="T121" fmla="*/ 164 h 351"/>
                  <a:gd name="T122" fmla="*/ 861 w 868"/>
                  <a:gd name="T123" fmla="*/ 201 h 351"/>
                  <a:gd name="T124" fmla="*/ 666 w 868"/>
                  <a:gd name="T125" fmla="*/ 296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868" h="351">
                    <a:moveTo>
                      <a:pt x="813" y="278"/>
                    </a:moveTo>
                    <a:cubicBezTo>
                      <a:pt x="812" y="276"/>
                      <a:pt x="811" y="275"/>
                      <a:pt x="812" y="275"/>
                    </a:cubicBezTo>
                    <a:cubicBezTo>
                      <a:pt x="813" y="277"/>
                      <a:pt x="813" y="278"/>
                      <a:pt x="813" y="278"/>
                    </a:cubicBezTo>
                    <a:close/>
                    <a:moveTo>
                      <a:pt x="812" y="266"/>
                    </a:moveTo>
                    <a:cubicBezTo>
                      <a:pt x="813" y="269"/>
                      <a:pt x="814" y="269"/>
                      <a:pt x="814" y="271"/>
                    </a:cubicBezTo>
                    <a:cubicBezTo>
                      <a:pt x="813" y="267"/>
                      <a:pt x="813" y="271"/>
                      <a:pt x="813" y="270"/>
                    </a:cubicBezTo>
                    <a:cubicBezTo>
                      <a:pt x="815" y="276"/>
                      <a:pt x="814" y="270"/>
                      <a:pt x="815" y="272"/>
                    </a:cubicBezTo>
                    <a:cubicBezTo>
                      <a:pt x="814" y="268"/>
                      <a:pt x="813" y="267"/>
                      <a:pt x="812" y="266"/>
                    </a:cubicBezTo>
                    <a:close/>
                    <a:moveTo>
                      <a:pt x="781" y="282"/>
                    </a:moveTo>
                    <a:cubicBezTo>
                      <a:pt x="782" y="285"/>
                      <a:pt x="783" y="285"/>
                      <a:pt x="784" y="284"/>
                    </a:cubicBezTo>
                    <a:cubicBezTo>
                      <a:pt x="782" y="282"/>
                      <a:pt x="782" y="282"/>
                      <a:pt x="781" y="282"/>
                    </a:cubicBezTo>
                    <a:close/>
                    <a:moveTo>
                      <a:pt x="798" y="267"/>
                    </a:moveTo>
                    <a:cubicBezTo>
                      <a:pt x="798" y="268"/>
                      <a:pt x="801" y="272"/>
                      <a:pt x="801" y="272"/>
                    </a:cubicBezTo>
                    <a:cubicBezTo>
                      <a:pt x="801" y="269"/>
                      <a:pt x="799" y="267"/>
                      <a:pt x="798" y="267"/>
                    </a:cubicBezTo>
                    <a:close/>
                    <a:moveTo>
                      <a:pt x="791" y="270"/>
                    </a:moveTo>
                    <a:cubicBezTo>
                      <a:pt x="791" y="272"/>
                      <a:pt x="793" y="275"/>
                      <a:pt x="793" y="276"/>
                    </a:cubicBezTo>
                    <a:cubicBezTo>
                      <a:pt x="793" y="274"/>
                      <a:pt x="791" y="271"/>
                      <a:pt x="791" y="270"/>
                    </a:cubicBezTo>
                    <a:close/>
                    <a:moveTo>
                      <a:pt x="789" y="269"/>
                    </a:moveTo>
                    <a:cubicBezTo>
                      <a:pt x="788" y="269"/>
                      <a:pt x="791" y="272"/>
                      <a:pt x="790" y="273"/>
                    </a:cubicBezTo>
                    <a:cubicBezTo>
                      <a:pt x="789" y="270"/>
                      <a:pt x="788" y="270"/>
                      <a:pt x="787" y="270"/>
                    </a:cubicBezTo>
                    <a:cubicBezTo>
                      <a:pt x="789" y="273"/>
                      <a:pt x="790" y="274"/>
                      <a:pt x="791" y="276"/>
                    </a:cubicBezTo>
                    <a:cubicBezTo>
                      <a:pt x="792" y="276"/>
                      <a:pt x="792" y="274"/>
                      <a:pt x="793" y="276"/>
                    </a:cubicBezTo>
                    <a:cubicBezTo>
                      <a:pt x="792" y="273"/>
                      <a:pt x="791" y="272"/>
                      <a:pt x="789" y="269"/>
                    </a:cubicBezTo>
                    <a:close/>
                    <a:moveTo>
                      <a:pt x="801" y="266"/>
                    </a:moveTo>
                    <a:cubicBezTo>
                      <a:pt x="800" y="266"/>
                      <a:pt x="800" y="268"/>
                      <a:pt x="801" y="271"/>
                    </a:cubicBezTo>
                    <a:cubicBezTo>
                      <a:pt x="802" y="271"/>
                      <a:pt x="801" y="267"/>
                      <a:pt x="801" y="266"/>
                    </a:cubicBezTo>
                    <a:close/>
                    <a:moveTo>
                      <a:pt x="799" y="270"/>
                    </a:moveTo>
                    <a:cubicBezTo>
                      <a:pt x="799" y="270"/>
                      <a:pt x="798" y="270"/>
                      <a:pt x="798" y="269"/>
                    </a:cubicBezTo>
                    <a:cubicBezTo>
                      <a:pt x="797" y="269"/>
                      <a:pt x="797" y="270"/>
                      <a:pt x="798" y="272"/>
                    </a:cubicBezTo>
                    <a:cubicBezTo>
                      <a:pt x="798" y="271"/>
                      <a:pt x="800" y="273"/>
                      <a:pt x="799" y="270"/>
                    </a:cubicBezTo>
                    <a:close/>
                    <a:moveTo>
                      <a:pt x="770" y="269"/>
                    </a:moveTo>
                    <a:cubicBezTo>
                      <a:pt x="771" y="271"/>
                      <a:pt x="772" y="272"/>
                      <a:pt x="773" y="272"/>
                    </a:cubicBezTo>
                    <a:cubicBezTo>
                      <a:pt x="772" y="270"/>
                      <a:pt x="771" y="269"/>
                      <a:pt x="770" y="269"/>
                    </a:cubicBezTo>
                    <a:close/>
                    <a:moveTo>
                      <a:pt x="807" y="248"/>
                    </a:moveTo>
                    <a:cubicBezTo>
                      <a:pt x="808" y="250"/>
                      <a:pt x="810" y="253"/>
                      <a:pt x="810" y="252"/>
                    </a:cubicBezTo>
                    <a:cubicBezTo>
                      <a:pt x="809" y="249"/>
                      <a:pt x="808" y="247"/>
                      <a:pt x="807" y="248"/>
                    </a:cubicBezTo>
                    <a:close/>
                    <a:moveTo>
                      <a:pt x="802" y="246"/>
                    </a:moveTo>
                    <a:cubicBezTo>
                      <a:pt x="803" y="247"/>
                      <a:pt x="803" y="248"/>
                      <a:pt x="804" y="251"/>
                    </a:cubicBezTo>
                    <a:cubicBezTo>
                      <a:pt x="805" y="251"/>
                      <a:pt x="803" y="245"/>
                      <a:pt x="802" y="246"/>
                    </a:cubicBezTo>
                    <a:close/>
                    <a:moveTo>
                      <a:pt x="805" y="245"/>
                    </a:moveTo>
                    <a:cubicBezTo>
                      <a:pt x="803" y="240"/>
                      <a:pt x="804" y="239"/>
                      <a:pt x="802" y="235"/>
                    </a:cubicBezTo>
                    <a:cubicBezTo>
                      <a:pt x="800" y="234"/>
                      <a:pt x="796" y="236"/>
                      <a:pt x="801" y="245"/>
                    </a:cubicBezTo>
                    <a:cubicBezTo>
                      <a:pt x="801" y="242"/>
                      <a:pt x="806" y="248"/>
                      <a:pt x="805" y="245"/>
                    </a:cubicBezTo>
                    <a:close/>
                    <a:moveTo>
                      <a:pt x="759" y="246"/>
                    </a:moveTo>
                    <a:cubicBezTo>
                      <a:pt x="759" y="247"/>
                      <a:pt x="758" y="246"/>
                      <a:pt x="758" y="246"/>
                    </a:cubicBezTo>
                    <a:cubicBezTo>
                      <a:pt x="759" y="248"/>
                      <a:pt x="760" y="248"/>
                      <a:pt x="759" y="248"/>
                    </a:cubicBezTo>
                    <a:cubicBezTo>
                      <a:pt x="760" y="250"/>
                      <a:pt x="760" y="250"/>
                      <a:pt x="761" y="250"/>
                    </a:cubicBezTo>
                    <a:cubicBezTo>
                      <a:pt x="759" y="248"/>
                      <a:pt x="760" y="248"/>
                      <a:pt x="759" y="246"/>
                    </a:cubicBezTo>
                    <a:close/>
                    <a:moveTo>
                      <a:pt x="766" y="178"/>
                    </a:moveTo>
                    <a:cubicBezTo>
                      <a:pt x="766" y="178"/>
                      <a:pt x="766" y="178"/>
                      <a:pt x="767" y="180"/>
                    </a:cubicBezTo>
                    <a:cubicBezTo>
                      <a:pt x="767" y="180"/>
                      <a:pt x="768" y="181"/>
                      <a:pt x="768" y="181"/>
                    </a:cubicBezTo>
                    <a:cubicBezTo>
                      <a:pt x="767" y="179"/>
                      <a:pt x="768" y="180"/>
                      <a:pt x="766" y="178"/>
                    </a:cubicBezTo>
                    <a:close/>
                    <a:moveTo>
                      <a:pt x="756" y="167"/>
                    </a:moveTo>
                    <a:cubicBezTo>
                      <a:pt x="757" y="168"/>
                      <a:pt x="758" y="169"/>
                      <a:pt x="757" y="169"/>
                    </a:cubicBezTo>
                    <a:cubicBezTo>
                      <a:pt x="762" y="175"/>
                      <a:pt x="758" y="167"/>
                      <a:pt x="756" y="167"/>
                    </a:cubicBezTo>
                    <a:close/>
                    <a:moveTo>
                      <a:pt x="713" y="128"/>
                    </a:moveTo>
                    <a:cubicBezTo>
                      <a:pt x="713" y="127"/>
                      <a:pt x="714" y="127"/>
                      <a:pt x="715" y="128"/>
                    </a:cubicBezTo>
                    <a:cubicBezTo>
                      <a:pt x="712" y="125"/>
                      <a:pt x="710" y="125"/>
                      <a:pt x="713" y="128"/>
                    </a:cubicBezTo>
                    <a:close/>
                    <a:moveTo>
                      <a:pt x="640" y="70"/>
                    </a:moveTo>
                    <a:cubicBezTo>
                      <a:pt x="634" y="64"/>
                      <a:pt x="636" y="68"/>
                      <a:pt x="640" y="70"/>
                    </a:cubicBezTo>
                    <a:close/>
                    <a:moveTo>
                      <a:pt x="545" y="23"/>
                    </a:moveTo>
                    <a:cubicBezTo>
                      <a:pt x="544" y="24"/>
                      <a:pt x="548" y="25"/>
                      <a:pt x="549" y="24"/>
                    </a:cubicBezTo>
                    <a:cubicBezTo>
                      <a:pt x="546" y="24"/>
                      <a:pt x="547" y="24"/>
                      <a:pt x="545" y="23"/>
                    </a:cubicBezTo>
                    <a:close/>
                    <a:moveTo>
                      <a:pt x="539" y="20"/>
                    </a:moveTo>
                    <a:cubicBezTo>
                      <a:pt x="539" y="20"/>
                      <a:pt x="538" y="20"/>
                      <a:pt x="538" y="20"/>
                    </a:cubicBezTo>
                    <a:cubicBezTo>
                      <a:pt x="540" y="21"/>
                      <a:pt x="543" y="22"/>
                      <a:pt x="543" y="21"/>
                    </a:cubicBezTo>
                    <a:cubicBezTo>
                      <a:pt x="540" y="20"/>
                      <a:pt x="540" y="21"/>
                      <a:pt x="539" y="20"/>
                    </a:cubicBezTo>
                    <a:close/>
                    <a:moveTo>
                      <a:pt x="530" y="17"/>
                    </a:moveTo>
                    <a:cubicBezTo>
                      <a:pt x="529" y="18"/>
                      <a:pt x="534" y="19"/>
                      <a:pt x="534" y="18"/>
                    </a:cubicBezTo>
                    <a:lnTo>
                      <a:pt x="530" y="17"/>
                    </a:lnTo>
                    <a:close/>
                    <a:moveTo>
                      <a:pt x="524" y="16"/>
                    </a:moveTo>
                    <a:cubicBezTo>
                      <a:pt x="524" y="16"/>
                      <a:pt x="522" y="16"/>
                      <a:pt x="522" y="17"/>
                    </a:cubicBezTo>
                    <a:cubicBezTo>
                      <a:pt x="524" y="17"/>
                      <a:pt x="527" y="18"/>
                      <a:pt x="529" y="18"/>
                    </a:cubicBezTo>
                    <a:cubicBezTo>
                      <a:pt x="528" y="17"/>
                      <a:pt x="526" y="17"/>
                      <a:pt x="524" y="16"/>
                    </a:cubicBezTo>
                    <a:close/>
                    <a:moveTo>
                      <a:pt x="498" y="10"/>
                    </a:moveTo>
                    <a:cubicBezTo>
                      <a:pt x="501" y="10"/>
                      <a:pt x="502" y="10"/>
                      <a:pt x="503" y="10"/>
                    </a:cubicBezTo>
                    <a:cubicBezTo>
                      <a:pt x="502" y="10"/>
                      <a:pt x="498" y="9"/>
                      <a:pt x="498" y="10"/>
                    </a:cubicBezTo>
                    <a:close/>
                    <a:moveTo>
                      <a:pt x="467" y="7"/>
                    </a:moveTo>
                    <a:cubicBezTo>
                      <a:pt x="468" y="7"/>
                      <a:pt x="473" y="8"/>
                      <a:pt x="473" y="7"/>
                    </a:cubicBezTo>
                    <a:cubicBezTo>
                      <a:pt x="470" y="7"/>
                      <a:pt x="467" y="6"/>
                      <a:pt x="467" y="7"/>
                    </a:cubicBezTo>
                    <a:close/>
                    <a:moveTo>
                      <a:pt x="443" y="52"/>
                    </a:moveTo>
                    <a:cubicBezTo>
                      <a:pt x="443" y="52"/>
                      <a:pt x="443" y="52"/>
                      <a:pt x="443" y="53"/>
                    </a:cubicBezTo>
                    <a:cubicBezTo>
                      <a:pt x="445" y="53"/>
                      <a:pt x="444" y="54"/>
                      <a:pt x="447" y="54"/>
                    </a:cubicBezTo>
                    <a:cubicBezTo>
                      <a:pt x="446" y="53"/>
                      <a:pt x="446" y="53"/>
                      <a:pt x="448" y="53"/>
                    </a:cubicBezTo>
                    <a:cubicBezTo>
                      <a:pt x="447" y="52"/>
                      <a:pt x="446" y="52"/>
                      <a:pt x="443" y="52"/>
                    </a:cubicBezTo>
                    <a:close/>
                    <a:moveTo>
                      <a:pt x="435" y="51"/>
                    </a:moveTo>
                    <a:cubicBezTo>
                      <a:pt x="435" y="52"/>
                      <a:pt x="430" y="51"/>
                      <a:pt x="431" y="51"/>
                    </a:cubicBezTo>
                    <a:cubicBezTo>
                      <a:pt x="432" y="51"/>
                      <a:pt x="436" y="52"/>
                      <a:pt x="437" y="52"/>
                    </a:cubicBezTo>
                    <a:cubicBezTo>
                      <a:pt x="435" y="52"/>
                      <a:pt x="437" y="51"/>
                      <a:pt x="435" y="51"/>
                    </a:cubicBezTo>
                    <a:close/>
                    <a:moveTo>
                      <a:pt x="402" y="50"/>
                    </a:moveTo>
                    <a:cubicBezTo>
                      <a:pt x="404" y="50"/>
                      <a:pt x="406" y="50"/>
                      <a:pt x="406" y="49"/>
                    </a:cubicBezTo>
                    <a:cubicBezTo>
                      <a:pt x="404" y="49"/>
                      <a:pt x="402" y="49"/>
                      <a:pt x="402" y="50"/>
                    </a:cubicBezTo>
                    <a:close/>
                    <a:moveTo>
                      <a:pt x="391" y="1"/>
                    </a:moveTo>
                    <a:cubicBezTo>
                      <a:pt x="391" y="2"/>
                      <a:pt x="395" y="2"/>
                      <a:pt x="397" y="2"/>
                    </a:cubicBezTo>
                    <a:cubicBezTo>
                      <a:pt x="397" y="2"/>
                      <a:pt x="395" y="2"/>
                      <a:pt x="395" y="3"/>
                    </a:cubicBezTo>
                    <a:cubicBezTo>
                      <a:pt x="396" y="3"/>
                      <a:pt x="397" y="3"/>
                      <a:pt x="398" y="3"/>
                    </a:cubicBezTo>
                    <a:cubicBezTo>
                      <a:pt x="397" y="2"/>
                      <a:pt x="401" y="4"/>
                      <a:pt x="402" y="3"/>
                    </a:cubicBezTo>
                    <a:cubicBezTo>
                      <a:pt x="400" y="2"/>
                      <a:pt x="396" y="3"/>
                      <a:pt x="399" y="2"/>
                    </a:cubicBezTo>
                    <a:cubicBezTo>
                      <a:pt x="393" y="2"/>
                      <a:pt x="395" y="1"/>
                      <a:pt x="391" y="1"/>
                    </a:cubicBezTo>
                    <a:close/>
                    <a:moveTo>
                      <a:pt x="394" y="3"/>
                    </a:moveTo>
                    <a:cubicBezTo>
                      <a:pt x="391" y="3"/>
                      <a:pt x="389" y="3"/>
                      <a:pt x="388" y="3"/>
                    </a:cubicBezTo>
                    <a:cubicBezTo>
                      <a:pt x="391" y="3"/>
                      <a:pt x="394" y="4"/>
                      <a:pt x="395" y="3"/>
                    </a:cubicBezTo>
                    <a:cubicBezTo>
                      <a:pt x="394" y="3"/>
                      <a:pt x="394" y="3"/>
                      <a:pt x="394" y="3"/>
                    </a:cubicBezTo>
                    <a:close/>
                    <a:moveTo>
                      <a:pt x="384" y="2"/>
                    </a:moveTo>
                    <a:cubicBezTo>
                      <a:pt x="386" y="2"/>
                      <a:pt x="388" y="2"/>
                      <a:pt x="389" y="2"/>
                    </a:cubicBezTo>
                    <a:cubicBezTo>
                      <a:pt x="387" y="2"/>
                      <a:pt x="384" y="2"/>
                      <a:pt x="384" y="2"/>
                    </a:cubicBezTo>
                    <a:close/>
                    <a:moveTo>
                      <a:pt x="371" y="5"/>
                    </a:moveTo>
                    <a:cubicBezTo>
                      <a:pt x="370" y="6"/>
                      <a:pt x="367" y="6"/>
                      <a:pt x="365" y="6"/>
                    </a:cubicBezTo>
                    <a:cubicBezTo>
                      <a:pt x="367" y="7"/>
                      <a:pt x="377" y="6"/>
                      <a:pt x="377" y="5"/>
                    </a:cubicBezTo>
                    <a:cubicBezTo>
                      <a:pt x="374" y="5"/>
                      <a:pt x="374" y="5"/>
                      <a:pt x="371" y="5"/>
                    </a:cubicBezTo>
                    <a:close/>
                    <a:moveTo>
                      <a:pt x="364" y="51"/>
                    </a:moveTo>
                    <a:cubicBezTo>
                      <a:pt x="364" y="52"/>
                      <a:pt x="367" y="51"/>
                      <a:pt x="370" y="51"/>
                    </a:cubicBezTo>
                    <a:cubicBezTo>
                      <a:pt x="370" y="51"/>
                      <a:pt x="366" y="51"/>
                      <a:pt x="364" y="51"/>
                    </a:cubicBezTo>
                    <a:close/>
                    <a:moveTo>
                      <a:pt x="363" y="50"/>
                    </a:moveTo>
                    <a:cubicBezTo>
                      <a:pt x="365" y="49"/>
                      <a:pt x="366" y="49"/>
                      <a:pt x="367" y="49"/>
                    </a:cubicBezTo>
                    <a:cubicBezTo>
                      <a:pt x="365" y="48"/>
                      <a:pt x="363" y="49"/>
                      <a:pt x="363" y="50"/>
                    </a:cubicBezTo>
                    <a:close/>
                    <a:moveTo>
                      <a:pt x="326" y="13"/>
                    </a:moveTo>
                    <a:cubicBezTo>
                      <a:pt x="327" y="12"/>
                      <a:pt x="332" y="11"/>
                      <a:pt x="333" y="11"/>
                    </a:cubicBezTo>
                    <a:cubicBezTo>
                      <a:pt x="329" y="11"/>
                      <a:pt x="328" y="12"/>
                      <a:pt x="326" y="13"/>
                    </a:cubicBezTo>
                    <a:close/>
                    <a:moveTo>
                      <a:pt x="321" y="10"/>
                    </a:moveTo>
                    <a:cubicBezTo>
                      <a:pt x="322" y="11"/>
                      <a:pt x="325" y="10"/>
                      <a:pt x="329" y="9"/>
                    </a:cubicBezTo>
                    <a:cubicBezTo>
                      <a:pt x="329" y="9"/>
                      <a:pt x="329" y="9"/>
                      <a:pt x="328" y="9"/>
                    </a:cubicBezTo>
                    <a:cubicBezTo>
                      <a:pt x="326" y="10"/>
                      <a:pt x="323" y="10"/>
                      <a:pt x="321" y="10"/>
                    </a:cubicBezTo>
                    <a:close/>
                    <a:moveTo>
                      <a:pt x="322" y="58"/>
                    </a:moveTo>
                    <a:cubicBezTo>
                      <a:pt x="323" y="58"/>
                      <a:pt x="326" y="58"/>
                      <a:pt x="328" y="58"/>
                    </a:cubicBezTo>
                    <a:cubicBezTo>
                      <a:pt x="327" y="57"/>
                      <a:pt x="325" y="57"/>
                      <a:pt x="322" y="58"/>
                    </a:cubicBezTo>
                    <a:close/>
                    <a:moveTo>
                      <a:pt x="313" y="59"/>
                    </a:moveTo>
                    <a:cubicBezTo>
                      <a:pt x="314" y="60"/>
                      <a:pt x="309" y="60"/>
                      <a:pt x="309" y="61"/>
                    </a:cubicBezTo>
                    <a:cubicBezTo>
                      <a:pt x="311" y="61"/>
                      <a:pt x="312" y="61"/>
                      <a:pt x="316" y="60"/>
                    </a:cubicBezTo>
                    <a:cubicBezTo>
                      <a:pt x="315" y="60"/>
                      <a:pt x="316" y="59"/>
                      <a:pt x="313" y="59"/>
                    </a:cubicBezTo>
                    <a:close/>
                    <a:moveTo>
                      <a:pt x="286" y="24"/>
                    </a:moveTo>
                    <a:cubicBezTo>
                      <a:pt x="286" y="24"/>
                      <a:pt x="280" y="25"/>
                      <a:pt x="280" y="26"/>
                    </a:cubicBezTo>
                    <a:cubicBezTo>
                      <a:pt x="281" y="26"/>
                      <a:pt x="280" y="26"/>
                      <a:pt x="281" y="26"/>
                    </a:cubicBezTo>
                    <a:cubicBezTo>
                      <a:pt x="282" y="26"/>
                      <a:pt x="284" y="25"/>
                      <a:pt x="285" y="24"/>
                    </a:cubicBezTo>
                    <a:cubicBezTo>
                      <a:pt x="285" y="25"/>
                      <a:pt x="286" y="25"/>
                      <a:pt x="287" y="25"/>
                    </a:cubicBezTo>
                    <a:cubicBezTo>
                      <a:pt x="290" y="24"/>
                      <a:pt x="290" y="24"/>
                      <a:pt x="294" y="23"/>
                    </a:cubicBezTo>
                    <a:cubicBezTo>
                      <a:pt x="293" y="22"/>
                      <a:pt x="293" y="22"/>
                      <a:pt x="293" y="22"/>
                    </a:cubicBezTo>
                    <a:cubicBezTo>
                      <a:pt x="290" y="23"/>
                      <a:pt x="288" y="23"/>
                      <a:pt x="286" y="24"/>
                    </a:cubicBezTo>
                    <a:close/>
                    <a:moveTo>
                      <a:pt x="287" y="68"/>
                    </a:moveTo>
                    <a:cubicBezTo>
                      <a:pt x="289" y="67"/>
                      <a:pt x="289" y="67"/>
                      <a:pt x="289" y="66"/>
                    </a:cubicBezTo>
                    <a:cubicBezTo>
                      <a:pt x="287" y="67"/>
                      <a:pt x="287" y="67"/>
                      <a:pt x="287" y="68"/>
                    </a:cubicBezTo>
                    <a:close/>
                    <a:moveTo>
                      <a:pt x="237" y="80"/>
                    </a:moveTo>
                    <a:cubicBezTo>
                      <a:pt x="236" y="81"/>
                      <a:pt x="235" y="83"/>
                      <a:pt x="230" y="86"/>
                    </a:cubicBezTo>
                    <a:cubicBezTo>
                      <a:pt x="227" y="86"/>
                      <a:pt x="224" y="88"/>
                      <a:pt x="221" y="89"/>
                    </a:cubicBezTo>
                    <a:cubicBezTo>
                      <a:pt x="221" y="89"/>
                      <a:pt x="221" y="90"/>
                      <a:pt x="220" y="91"/>
                    </a:cubicBezTo>
                    <a:cubicBezTo>
                      <a:pt x="219" y="91"/>
                      <a:pt x="215" y="92"/>
                      <a:pt x="215" y="93"/>
                    </a:cubicBezTo>
                    <a:cubicBezTo>
                      <a:pt x="217" y="93"/>
                      <a:pt x="218" y="93"/>
                      <a:pt x="220" y="92"/>
                    </a:cubicBezTo>
                    <a:cubicBezTo>
                      <a:pt x="222" y="91"/>
                      <a:pt x="219" y="91"/>
                      <a:pt x="221" y="90"/>
                    </a:cubicBezTo>
                    <a:cubicBezTo>
                      <a:pt x="227" y="88"/>
                      <a:pt x="233" y="84"/>
                      <a:pt x="238" y="81"/>
                    </a:cubicBezTo>
                    <a:cubicBezTo>
                      <a:pt x="237" y="81"/>
                      <a:pt x="237" y="81"/>
                      <a:pt x="236" y="81"/>
                    </a:cubicBezTo>
                    <a:cubicBezTo>
                      <a:pt x="239" y="80"/>
                      <a:pt x="241" y="79"/>
                      <a:pt x="242" y="78"/>
                    </a:cubicBezTo>
                    <a:cubicBezTo>
                      <a:pt x="239" y="79"/>
                      <a:pt x="238" y="79"/>
                      <a:pt x="237" y="80"/>
                    </a:cubicBezTo>
                    <a:close/>
                    <a:moveTo>
                      <a:pt x="228" y="79"/>
                    </a:moveTo>
                    <a:cubicBezTo>
                      <a:pt x="228" y="80"/>
                      <a:pt x="230" y="79"/>
                      <a:pt x="228" y="80"/>
                    </a:cubicBezTo>
                    <a:cubicBezTo>
                      <a:pt x="228" y="80"/>
                      <a:pt x="224" y="82"/>
                      <a:pt x="224" y="81"/>
                    </a:cubicBezTo>
                    <a:cubicBezTo>
                      <a:pt x="219" y="84"/>
                      <a:pt x="214" y="86"/>
                      <a:pt x="212" y="89"/>
                    </a:cubicBezTo>
                    <a:cubicBezTo>
                      <a:pt x="217" y="86"/>
                      <a:pt x="220" y="83"/>
                      <a:pt x="224" y="82"/>
                    </a:cubicBezTo>
                    <a:cubicBezTo>
                      <a:pt x="224" y="82"/>
                      <a:pt x="222" y="83"/>
                      <a:pt x="223" y="83"/>
                    </a:cubicBezTo>
                    <a:cubicBezTo>
                      <a:pt x="226" y="82"/>
                      <a:pt x="228" y="80"/>
                      <a:pt x="232" y="79"/>
                    </a:cubicBezTo>
                    <a:cubicBezTo>
                      <a:pt x="231" y="78"/>
                      <a:pt x="231" y="78"/>
                      <a:pt x="228" y="79"/>
                    </a:cubicBezTo>
                    <a:close/>
                    <a:moveTo>
                      <a:pt x="209" y="55"/>
                    </a:moveTo>
                    <a:cubicBezTo>
                      <a:pt x="212" y="54"/>
                      <a:pt x="215" y="52"/>
                      <a:pt x="216" y="50"/>
                    </a:cubicBezTo>
                    <a:cubicBezTo>
                      <a:pt x="212" y="52"/>
                      <a:pt x="211" y="53"/>
                      <a:pt x="209" y="55"/>
                    </a:cubicBezTo>
                    <a:close/>
                    <a:moveTo>
                      <a:pt x="220" y="66"/>
                    </a:moveTo>
                    <a:cubicBezTo>
                      <a:pt x="223" y="64"/>
                      <a:pt x="220" y="67"/>
                      <a:pt x="223" y="65"/>
                    </a:cubicBezTo>
                    <a:cubicBezTo>
                      <a:pt x="224" y="64"/>
                      <a:pt x="223" y="65"/>
                      <a:pt x="223" y="64"/>
                    </a:cubicBezTo>
                    <a:cubicBezTo>
                      <a:pt x="222" y="65"/>
                      <a:pt x="220" y="65"/>
                      <a:pt x="220" y="66"/>
                    </a:cubicBezTo>
                    <a:close/>
                    <a:moveTo>
                      <a:pt x="217" y="67"/>
                    </a:moveTo>
                    <a:cubicBezTo>
                      <a:pt x="214" y="69"/>
                      <a:pt x="216" y="70"/>
                      <a:pt x="219" y="67"/>
                    </a:cubicBezTo>
                    <a:cubicBezTo>
                      <a:pt x="214" y="69"/>
                      <a:pt x="222" y="65"/>
                      <a:pt x="217" y="67"/>
                    </a:cubicBezTo>
                    <a:close/>
                    <a:moveTo>
                      <a:pt x="226" y="94"/>
                    </a:moveTo>
                    <a:cubicBezTo>
                      <a:pt x="225" y="94"/>
                      <a:pt x="224" y="95"/>
                      <a:pt x="224" y="96"/>
                    </a:cubicBezTo>
                    <a:cubicBezTo>
                      <a:pt x="226" y="94"/>
                      <a:pt x="226" y="95"/>
                      <a:pt x="228" y="94"/>
                    </a:cubicBezTo>
                    <a:cubicBezTo>
                      <a:pt x="228" y="93"/>
                      <a:pt x="227" y="94"/>
                      <a:pt x="226" y="94"/>
                    </a:cubicBezTo>
                    <a:close/>
                    <a:moveTo>
                      <a:pt x="216" y="80"/>
                    </a:moveTo>
                    <a:cubicBezTo>
                      <a:pt x="215" y="80"/>
                      <a:pt x="213" y="82"/>
                      <a:pt x="211" y="82"/>
                    </a:cubicBezTo>
                    <a:cubicBezTo>
                      <a:pt x="211" y="83"/>
                      <a:pt x="214" y="82"/>
                      <a:pt x="216" y="80"/>
                    </a:cubicBezTo>
                    <a:close/>
                    <a:moveTo>
                      <a:pt x="206" y="79"/>
                    </a:moveTo>
                    <a:cubicBezTo>
                      <a:pt x="206" y="79"/>
                      <a:pt x="208" y="78"/>
                      <a:pt x="207" y="79"/>
                    </a:cubicBezTo>
                    <a:cubicBezTo>
                      <a:pt x="209" y="77"/>
                      <a:pt x="210" y="78"/>
                      <a:pt x="212" y="75"/>
                    </a:cubicBezTo>
                    <a:cubicBezTo>
                      <a:pt x="210" y="76"/>
                      <a:pt x="208" y="77"/>
                      <a:pt x="206" y="79"/>
                    </a:cubicBezTo>
                    <a:close/>
                    <a:moveTo>
                      <a:pt x="192" y="65"/>
                    </a:moveTo>
                    <a:cubicBezTo>
                      <a:pt x="191" y="66"/>
                      <a:pt x="190" y="67"/>
                      <a:pt x="190" y="67"/>
                    </a:cubicBezTo>
                    <a:cubicBezTo>
                      <a:pt x="193" y="65"/>
                      <a:pt x="197" y="64"/>
                      <a:pt x="198" y="63"/>
                    </a:cubicBezTo>
                    <a:cubicBezTo>
                      <a:pt x="194" y="64"/>
                      <a:pt x="195" y="64"/>
                      <a:pt x="192" y="65"/>
                    </a:cubicBezTo>
                    <a:close/>
                    <a:moveTo>
                      <a:pt x="208" y="90"/>
                    </a:moveTo>
                    <a:cubicBezTo>
                      <a:pt x="207" y="91"/>
                      <a:pt x="206" y="91"/>
                      <a:pt x="206" y="92"/>
                    </a:cubicBezTo>
                    <a:cubicBezTo>
                      <a:pt x="207" y="91"/>
                      <a:pt x="206" y="93"/>
                      <a:pt x="209" y="91"/>
                    </a:cubicBezTo>
                    <a:cubicBezTo>
                      <a:pt x="210" y="90"/>
                      <a:pt x="208" y="91"/>
                      <a:pt x="208" y="90"/>
                    </a:cubicBezTo>
                    <a:close/>
                    <a:moveTo>
                      <a:pt x="207" y="101"/>
                    </a:moveTo>
                    <a:cubicBezTo>
                      <a:pt x="208" y="101"/>
                      <a:pt x="212" y="98"/>
                      <a:pt x="214" y="97"/>
                    </a:cubicBezTo>
                    <a:cubicBezTo>
                      <a:pt x="211" y="99"/>
                      <a:pt x="207" y="101"/>
                      <a:pt x="207" y="101"/>
                    </a:cubicBezTo>
                    <a:close/>
                    <a:moveTo>
                      <a:pt x="190" y="86"/>
                    </a:moveTo>
                    <a:cubicBezTo>
                      <a:pt x="191" y="85"/>
                      <a:pt x="196" y="82"/>
                      <a:pt x="196" y="82"/>
                    </a:cubicBezTo>
                    <a:cubicBezTo>
                      <a:pt x="194" y="83"/>
                      <a:pt x="192" y="85"/>
                      <a:pt x="190" y="86"/>
                    </a:cubicBezTo>
                    <a:close/>
                    <a:moveTo>
                      <a:pt x="198" y="111"/>
                    </a:moveTo>
                    <a:cubicBezTo>
                      <a:pt x="199" y="112"/>
                      <a:pt x="204" y="109"/>
                      <a:pt x="205" y="107"/>
                    </a:cubicBezTo>
                    <a:cubicBezTo>
                      <a:pt x="203" y="109"/>
                      <a:pt x="201" y="110"/>
                      <a:pt x="198" y="111"/>
                    </a:cubicBezTo>
                    <a:close/>
                    <a:moveTo>
                      <a:pt x="185" y="86"/>
                    </a:moveTo>
                    <a:cubicBezTo>
                      <a:pt x="185" y="86"/>
                      <a:pt x="189" y="84"/>
                      <a:pt x="188" y="84"/>
                    </a:cubicBezTo>
                    <a:cubicBezTo>
                      <a:pt x="184" y="85"/>
                      <a:pt x="184" y="87"/>
                      <a:pt x="183" y="89"/>
                    </a:cubicBezTo>
                    <a:cubicBezTo>
                      <a:pt x="184" y="88"/>
                      <a:pt x="184" y="88"/>
                      <a:pt x="184" y="88"/>
                    </a:cubicBezTo>
                    <a:cubicBezTo>
                      <a:pt x="187" y="87"/>
                      <a:pt x="190" y="84"/>
                      <a:pt x="188" y="84"/>
                    </a:cubicBezTo>
                    <a:cubicBezTo>
                      <a:pt x="188" y="84"/>
                      <a:pt x="186" y="86"/>
                      <a:pt x="185" y="86"/>
                    </a:cubicBezTo>
                    <a:close/>
                    <a:moveTo>
                      <a:pt x="175" y="77"/>
                    </a:moveTo>
                    <a:cubicBezTo>
                      <a:pt x="177" y="75"/>
                      <a:pt x="182" y="73"/>
                      <a:pt x="180" y="73"/>
                    </a:cubicBezTo>
                    <a:cubicBezTo>
                      <a:pt x="179" y="75"/>
                      <a:pt x="174" y="76"/>
                      <a:pt x="175" y="77"/>
                    </a:cubicBezTo>
                    <a:close/>
                    <a:moveTo>
                      <a:pt x="186" y="115"/>
                    </a:moveTo>
                    <a:cubicBezTo>
                      <a:pt x="187" y="115"/>
                      <a:pt x="191" y="112"/>
                      <a:pt x="191" y="111"/>
                    </a:cubicBezTo>
                    <a:cubicBezTo>
                      <a:pt x="190" y="112"/>
                      <a:pt x="187" y="113"/>
                      <a:pt x="186" y="115"/>
                    </a:cubicBezTo>
                    <a:close/>
                    <a:moveTo>
                      <a:pt x="177" y="93"/>
                    </a:moveTo>
                    <a:cubicBezTo>
                      <a:pt x="170" y="97"/>
                      <a:pt x="177" y="95"/>
                      <a:pt x="177" y="93"/>
                    </a:cubicBezTo>
                    <a:close/>
                    <a:moveTo>
                      <a:pt x="183" y="114"/>
                    </a:moveTo>
                    <a:cubicBezTo>
                      <a:pt x="185" y="113"/>
                      <a:pt x="188" y="111"/>
                      <a:pt x="188" y="110"/>
                    </a:cubicBezTo>
                    <a:cubicBezTo>
                      <a:pt x="185" y="112"/>
                      <a:pt x="184" y="113"/>
                      <a:pt x="183" y="114"/>
                    </a:cubicBezTo>
                    <a:close/>
                    <a:moveTo>
                      <a:pt x="158" y="89"/>
                    </a:moveTo>
                    <a:cubicBezTo>
                      <a:pt x="160" y="88"/>
                      <a:pt x="165" y="84"/>
                      <a:pt x="163" y="85"/>
                    </a:cubicBezTo>
                    <a:cubicBezTo>
                      <a:pt x="163" y="85"/>
                      <a:pt x="157" y="89"/>
                      <a:pt x="158" y="89"/>
                    </a:cubicBezTo>
                    <a:close/>
                    <a:moveTo>
                      <a:pt x="166" y="104"/>
                    </a:moveTo>
                    <a:cubicBezTo>
                      <a:pt x="168" y="103"/>
                      <a:pt x="170" y="102"/>
                      <a:pt x="171" y="101"/>
                    </a:cubicBezTo>
                    <a:cubicBezTo>
                      <a:pt x="169" y="103"/>
                      <a:pt x="166" y="103"/>
                      <a:pt x="166" y="104"/>
                    </a:cubicBezTo>
                    <a:close/>
                    <a:moveTo>
                      <a:pt x="172" y="122"/>
                    </a:moveTo>
                    <a:cubicBezTo>
                      <a:pt x="172" y="122"/>
                      <a:pt x="176" y="120"/>
                      <a:pt x="176" y="120"/>
                    </a:cubicBezTo>
                    <a:cubicBezTo>
                      <a:pt x="175" y="120"/>
                      <a:pt x="175" y="120"/>
                      <a:pt x="172" y="122"/>
                    </a:cubicBezTo>
                    <a:close/>
                    <a:moveTo>
                      <a:pt x="142" y="97"/>
                    </a:moveTo>
                    <a:cubicBezTo>
                      <a:pt x="145" y="95"/>
                      <a:pt x="147" y="93"/>
                      <a:pt x="148" y="92"/>
                    </a:cubicBezTo>
                    <a:cubicBezTo>
                      <a:pt x="146" y="93"/>
                      <a:pt x="142" y="96"/>
                      <a:pt x="142" y="97"/>
                    </a:cubicBezTo>
                    <a:close/>
                    <a:moveTo>
                      <a:pt x="155" y="112"/>
                    </a:moveTo>
                    <a:cubicBezTo>
                      <a:pt x="155" y="112"/>
                      <a:pt x="156" y="111"/>
                      <a:pt x="156" y="111"/>
                    </a:cubicBezTo>
                    <a:cubicBezTo>
                      <a:pt x="155" y="112"/>
                      <a:pt x="156" y="112"/>
                      <a:pt x="157" y="111"/>
                    </a:cubicBezTo>
                    <a:cubicBezTo>
                      <a:pt x="157" y="111"/>
                      <a:pt x="158" y="110"/>
                      <a:pt x="158" y="109"/>
                    </a:cubicBezTo>
                    <a:cubicBezTo>
                      <a:pt x="157" y="110"/>
                      <a:pt x="155" y="111"/>
                      <a:pt x="155" y="112"/>
                    </a:cubicBezTo>
                    <a:close/>
                    <a:moveTo>
                      <a:pt x="164" y="129"/>
                    </a:moveTo>
                    <a:cubicBezTo>
                      <a:pt x="165" y="128"/>
                      <a:pt x="170" y="125"/>
                      <a:pt x="169" y="124"/>
                    </a:cubicBezTo>
                    <a:cubicBezTo>
                      <a:pt x="167" y="126"/>
                      <a:pt x="165" y="127"/>
                      <a:pt x="164" y="129"/>
                    </a:cubicBezTo>
                    <a:close/>
                    <a:moveTo>
                      <a:pt x="153" y="112"/>
                    </a:moveTo>
                    <a:cubicBezTo>
                      <a:pt x="155" y="111"/>
                      <a:pt x="158" y="109"/>
                      <a:pt x="157" y="109"/>
                    </a:cubicBezTo>
                    <a:cubicBezTo>
                      <a:pt x="154" y="110"/>
                      <a:pt x="154" y="111"/>
                      <a:pt x="153" y="112"/>
                    </a:cubicBezTo>
                    <a:close/>
                    <a:moveTo>
                      <a:pt x="164" y="125"/>
                    </a:moveTo>
                    <a:cubicBezTo>
                      <a:pt x="165" y="124"/>
                      <a:pt x="167" y="122"/>
                      <a:pt x="167" y="122"/>
                    </a:cubicBezTo>
                    <a:cubicBezTo>
                      <a:pt x="166" y="122"/>
                      <a:pt x="162" y="125"/>
                      <a:pt x="164" y="125"/>
                    </a:cubicBezTo>
                    <a:close/>
                    <a:moveTo>
                      <a:pt x="162" y="131"/>
                    </a:moveTo>
                    <a:cubicBezTo>
                      <a:pt x="162" y="131"/>
                      <a:pt x="161" y="132"/>
                      <a:pt x="161" y="133"/>
                    </a:cubicBezTo>
                    <a:cubicBezTo>
                      <a:pt x="164" y="130"/>
                      <a:pt x="164" y="130"/>
                      <a:pt x="164" y="130"/>
                    </a:cubicBezTo>
                    <a:cubicBezTo>
                      <a:pt x="162" y="131"/>
                      <a:pt x="170" y="126"/>
                      <a:pt x="167" y="127"/>
                    </a:cubicBezTo>
                    <a:cubicBezTo>
                      <a:pt x="165" y="129"/>
                      <a:pt x="163" y="130"/>
                      <a:pt x="162" y="131"/>
                    </a:cubicBezTo>
                    <a:close/>
                    <a:moveTo>
                      <a:pt x="153" y="115"/>
                    </a:moveTo>
                    <a:cubicBezTo>
                      <a:pt x="153" y="115"/>
                      <a:pt x="154" y="114"/>
                      <a:pt x="153" y="114"/>
                    </a:cubicBezTo>
                    <a:cubicBezTo>
                      <a:pt x="149" y="118"/>
                      <a:pt x="155" y="114"/>
                      <a:pt x="153" y="116"/>
                    </a:cubicBezTo>
                    <a:cubicBezTo>
                      <a:pt x="155" y="115"/>
                      <a:pt x="155" y="115"/>
                      <a:pt x="155" y="115"/>
                    </a:cubicBezTo>
                    <a:cubicBezTo>
                      <a:pt x="155" y="115"/>
                      <a:pt x="155" y="114"/>
                      <a:pt x="155" y="114"/>
                    </a:cubicBezTo>
                    <a:cubicBezTo>
                      <a:pt x="154" y="115"/>
                      <a:pt x="153" y="115"/>
                      <a:pt x="153" y="115"/>
                    </a:cubicBezTo>
                    <a:close/>
                    <a:moveTo>
                      <a:pt x="132" y="105"/>
                    </a:moveTo>
                    <a:cubicBezTo>
                      <a:pt x="135" y="103"/>
                      <a:pt x="140" y="99"/>
                      <a:pt x="140" y="98"/>
                    </a:cubicBezTo>
                    <a:cubicBezTo>
                      <a:pt x="136" y="101"/>
                      <a:pt x="133" y="104"/>
                      <a:pt x="132" y="105"/>
                    </a:cubicBezTo>
                    <a:close/>
                    <a:moveTo>
                      <a:pt x="158" y="134"/>
                    </a:moveTo>
                    <a:cubicBezTo>
                      <a:pt x="159" y="132"/>
                      <a:pt x="163" y="130"/>
                      <a:pt x="163" y="130"/>
                    </a:cubicBezTo>
                    <a:cubicBezTo>
                      <a:pt x="161" y="131"/>
                      <a:pt x="157" y="133"/>
                      <a:pt x="158" y="134"/>
                    </a:cubicBezTo>
                    <a:close/>
                    <a:moveTo>
                      <a:pt x="149" y="141"/>
                    </a:moveTo>
                    <a:cubicBezTo>
                      <a:pt x="151" y="141"/>
                      <a:pt x="153" y="139"/>
                      <a:pt x="153" y="138"/>
                    </a:cubicBezTo>
                    <a:cubicBezTo>
                      <a:pt x="154" y="138"/>
                      <a:pt x="157" y="136"/>
                      <a:pt x="158" y="135"/>
                    </a:cubicBezTo>
                    <a:cubicBezTo>
                      <a:pt x="155" y="136"/>
                      <a:pt x="151" y="139"/>
                      <a:pt x="149" y="141"/>
                    </a:cubicBezTo>
                    <a:close/>
                    <a:moveTo>
                      <a:pt x="132" y="110"/>
                    </a:moveTo>
                    <a:cubicBezTo>
                      <a:pt x="132" y="108"/>
                      <a:pt x="128" y="112"/>
                      <a:pt x="127" y="113"/>
                    </a:cubicBezTo>
                    <a:cubicBezTo>
                      <a:pt x="126" y="114"/>
                      <a:pt x="128" y="114"/>
                      <a:pt x="129" y="112"/>
                    </a:cubicBezTo>
                    <a:cubicBezTo>
                      <a:pt x="129" y="111"/>
                      <a:pt x="131" y="110"/>
                      <a:pt x="131" y="110"/>
                    </a:cubicBezTo>
                    <a:cubicBezTo>
                      <a:pt x="131" y="110"/>
                      <a:pt x="131" y="110"/>
                      <a:pt x="132" y="110"/>
                    </a:cubicBezTo>
                    <a:close/>
                    <a:moveTo>
                      <a:pt x="137" y="153"/>
                    </a:moveTo>
                    <a:cubicBezTo>
                      <a:pt x="139" y="150"/>
                      <a:pt x="143" y="148"/>
                      <a:pt x="143" y="147"/>
                    </a:cubicBezTo>
                    <a:cubicBezTo>
                      <a:pt x="140" y="149"/>
                      <a:pt x="138" y="151"/>
                      <a:pt x="137" y="153"/>
                    </a:cubicBezTo>
                    <a:close/>
                    <a:moveTo>
                      <a:pt x="105" y="131"/>
                    </a:moveTo>
                    <a:cubicBezTo>
                      <a:pt x="110" y="128"/>
                      <a:pt x="114" y="123"/>
                      <a:pt x="118" y="120"/>
                    </a:cubicBezTo>
                    <a:cubicBezTo>
                      <a:pt x="117" y="119"/>
                      <a:pt x="117" y="119"/>
                      <a:pt x="117" y="119"/>
                    </a:cubicBezTo>
                    <a:cubicBezTo>
                      <a:pt x="113" y="123"/>
                      <a:pt x="107" y="128"/>
                      <a:pt x="105" y="131"/>
                    </a:cubicBezTo>
                    <a:close/>
                    <a:moveTo>
                      <a:pt x="144" y="153"/>
                    </a:moveTo>
                    <a:cubicBezTo>
                      <a:pt x="144" y="154"/>
                      <a:pt x="143" y="155"/>
                      <a:pt x="143" y="155"/>
                    </a:cubicBezTo>
                    <a:cubicBezTo>
                      <a:pt x="146" y="153"/>
                      <a:pt x="146" y="153"/>
                      <a:pt x="146" y="153"/>
                    </a:cubicBezTo>
                    <a:cubicBezTo>
                      <a:pt x="145" y="153"/>
                      <a:pt x="146" y="152"/>
                      <a:pt x="144" y="153"/>
                    </a:cubicBezTo>
                    <a:close/>
                    <a:moveTo>
                      <a:pt x="124" y="137"/>
                    </a:moveTo>
                    <a:cubicBezTo>
                      <a:pt x="125" y="137"/>
                      <a:pt x="126" y="136"/>
                      <a:pt x="126" y="136"/>
                    </a:cubicBezTo>
                    <a:cubicBezTo>
                      <a:pt x="125" y="136"/>
                      <a:pt x="123" y="138"/>
                      <a:pt x="122" y="139"/>
                    </a:cubicBezTo>
                    <a:cubicBezTo>
                      <a:pt x="121" y="140"/>
                      <a:pt x="121" y="140"/>
                      <a:pt x="122" y="140"/>
                    </a:cubicBezTo>
                    <a:cubicBezTo>
                      <a:pt x="124" y="138"/>
                      <a:pt x="123" y="138"/>
                      <a:pt x="124" y="137"/>
                    </a:cubicBezTo>
                    <a:close/>
                    <a:moveTo>
                      <a:pt x="112" y="136"/>
                    </a:moveTo>
                    <a:cubicBezTo>
                      <a:pt x="109" y="139"/>
                      <a:pt x="114" y="135"/>
                      <a:pt x="111" y="138"/>
                    </a:cubicBezTo>
                    <a:cubicBezTo>
                      <a:pt x="113" y="136"/>
                      <a:pt x="113" y="136"/>
                      <a:pt x="115" y="135"/>
                    </a:cubicBezTo>
                    <a:cubicBezTo>
                      <a:pt x="115" y="135"/>
                      <a:pt x="116" y="134"/>
                      <a:pt x="115" y="134"/>
                    </a:cubicBezTo>
                    <a:cubicBezTo>
                      <a:pt x="113" y="136"/>
                      <a:pt x="114" y="134"/>
                      <a:pt x="112" y="136"/>
                    </a:cubicBezTo>
                    <a:close/>
                    <a:moveTo>
                      <a:pt x="125" y="156"/>
                    </a:moveTo>
                    <a:cubicBezTo>
                      <a:pt x="126" y="156"/>
                      <a:pt x="128" y="154"/>
                      <a:pt x="129" y="152"/>
                    </a:cubicBezTo>
                    <a:cubicBezTo>
                      <a:pt x="128" y="153"/>
                      <a:pt x="126" y="154"/>
                      <a:pt x="125" y="156"/>
                    </a:cubicBezTo>
                    <a:close/>
                    <a:moveTo>
                      <a:pt x="113" y="150"/>
                    </a:moveTo>
                    <a:cubicBezTo>
                      <a:pt x="117" y="147"/>
                      <a:pt x="116" y="148"/>
                      <a:pt x="120" y="145"/>
                    </a:cubicBezTo>
                    <a:cubicBezTo>
                      <a:pt x="118" y="145"/>
                      <a:pt x="121" y="143"/>
                      <a:pt x="120" y="143"/>
                    </a:cubicBezTo>
                    <a:cubicBezTo>
                      <a:pt x="119" y="145"/>
                      <a:pt x="113" y="149"/>
                      <a:pt x="113" y="150"/>
                    </a:cubicBezTo>
                    <a:close/>
                    <a:moveTo>
                      <a:pt x="112" y="138"/>
                    </a:moveTo>
                    <a:cubicBezTo>
                      <a:pt x="110" y="140"/>
                      <a:pt x="110" y="138"/>
                      <a:pt x="108" y="140"/>
                    </a:cubicBezTo>
                    <a:cubicBezTo>
                      <a:pt x="107" y="142"/>
                      <a:pt x="109" y="140"/>
                      <a:pt x="110" y="141"/>
                    </a:cubicBezTo>
                    <a:cubicBezTo>
                      <a:pt x="111" y="140"/>
                      <a:pt x="114" y="137"/>
                      <a:pt x="112" y="138"/>
                    </a:cubicBezTo>
                    <a:close/>
                    <a:moveTo>
                      <a:pt x="96" y="141"/>
                    </a:moveTo>
                    <a:cubicBezTo>
                      <a:pt x="99" y="138"/>
                      <a:pt x="99" y="138"/>
                      <a:pt x="99" y="138"/>
                    </a:cubicBezTo>
                    <a:cubicBezTo>
                      <a:pt x="98" y="137"/>
                      <a:pt x="98" y="137"/>
                      <a:pt x="98" y="137"/>
                    </a:cubicBezTo>
                    <a:cubicBezTo>
                      <a:pt x="96" y="139"/>
                      <a:pt x="97" y="139"/>
                      <a:pt x="96" y="141"/>
                    </a:cubicBezTo>
                    <a:close/>
                    <a:moveTo>
                      <a:pt x="119" y="170"/>
                    </a:moveTo>
                    <a:cubicBezTo>
                      <a:pt x="119" y="171"/>
                      <a:pt x="120" y="168"/>
                      <a:pt x="120" y="169"/>
                    </a:cubicBezTo>
                    <a:cubicBezTo>
                      <a:pt x="121" y="168"/>
                      <a:pt x="125" y="165"/>
                      <a:pt x="123" y="166"/>
                    </a:cubicBezTo>
                    <a:cubicBezTo>
                      <a:pt x="121" y="168"/>
                      <a:pt x="121" y="168"/>
                      <a:pt x="119" y="170"/>
                    </a:cubicBezTo>
                    <a:close/>
                    <a:moveTo>
                      <a:pt x="111" y="161"/>
                    </a:moveTo>
                    <a:cubicBezTo>
                      <a:pt x="113" y="159"/>
                      <a:pt x="114" y="159"/>
                      <a:pt x="115" y="158"/>
                    </a:cubicBezTo>
                    <a:cubicBezTo>
                      <a:pt x="114" y="158"/>
                      <a:pt x="115" y="157"/>
                      <a:pt x="114" y="157"/>
                    </a:cubicBezTo>
                    <a:cubicBezTo>
                      <a:pt x="113" y="159"/>
                      <a:pt x="111" y="160"/>
                      <a:pt x="111" y="161"/>
                    </a:cubicBezTo>
                    <a:close/>
                    <a:moveTo>
                      <a:pt x="85" y="151"/>
                    </a:moveTo>
                    <a:cubicBezTo>
                      <a:pt x="83" y="153"/>
                      <a:pt x="82" y="154"/>
                      <a:pt x="81" y="155"/>
                    </a:cubicBezTo>
                    <a:cubicBezTo>
                      <a:pt x="81" y="156"/>
                      <a:pt x="81" y="156"/>
                      <a:pt x="81" y="156"/>
                    </a:cubicBezTo>
                    <a:cubicBezTo>
                      <a:pt x="81" y="156"/>
                      <a:pt x="81" y="156"/>
                      <a:pt x="81" y="156"/>
                    </a:cubicBezTo>
                    <a:cubicBezTo>
                      <a:pt x="82" y="156"/>
                      <a:pt x="82" y="156"/>
                      <a:pt x="82" y="156"/>
                    </a:cubicBezTo>
                    <a:cubicBezTo>
                      <a:pt x="83" y="155"/>
                      <a:pt x="83" y="155"/>
                      <a:pt x="83" y="155"/>
                    </a:cubicBezTo>
                    <a:cubicBezTo>
                      <a:pt x="84" y="154"/>
                      <a:pt x="85" y="152"/>
                      <a:pt x="86" y="151"/>
                    </a:cubicBezTo>
                    <a:cubicBezTo>
                      <a:pt x="89" y="149"/>
                      <a:pt x="91" y="146"/>
                      <a:pt x="93" y="143"/>
                    </a:cubicBezTo>
                    <a:cubicBezTo>
                      <a:pt x="90" y="146"/>
                      <a:pt x="87" y="149"/>
                      <a:pt x="85" y="151"/>
                    </a:cubicBezTo>
                    <a:close/>
                    <a:moveTo>
                      <a:pt x="88" y="156"/>
                    </a:moveTo>
                    <a:cubicBezTo>
                      <a:pt x="90" y="154"/>
                      <a:pt x="91" y="154"/>
                      <a:pt x="93" y="152"/>
                    </a:cubicBezTo>
                    <a:cubicBezTo>
                      <a:pt x="93" y="151"/>
                      <a:pt x="93" y="150"/>
                      <a:pt x="94" y="149"/>
                    </a:cubicBezTo>
                    <a:cubicBezTo>
                      <a:pt x="91" y="152"/>
                      <a:pt x="87" y="156"/>
                      <a:pt x="88" y="156"/>
                    </a:cubicBezTo>
                    <a:close/>
                    <a:moveTo>
                      <a:pt x="86" y="154"/>
                    </a:moveTo>
                    <a:cubicBezTo>
                      <a:pt x="88" y="153"/>
                      <a:pt x="87" y="154"/>
                      <a:pt x="89" y="152"/>
                    </a:cubicBezTo>
                    <a:cubicBezTo>
                      <a:pt x="89" y="152"/>
                      <a:pt x="89" y="152"/>
                      <a:pt x="90" y="151"/>
                    </a:cubicBezTo>
                    <a:cubicBezTo>
                      <a:pt x="89" y="151"/>
                      <a:pt x="89" y="151"/>
                      <a:pt x="90" y="151"/>
                    </a:cubicBezTo>
                    <a:cubicBezTo>
                      <a:pt x="90" y="150"/>
                      <a:pt x="90" y="150"/>
                      <a:pt x="90" y="150"/>
                    </a:cubicBezTo>
                    <a:cubicBezTo>
                      <a:pt x="89" y="152"/>
                      <a:pt x="86" y="154"/>
                      <a:pt x="86" y="154"/>
                    </a:cubicBezTo>
                    <a:close/>
                    <a:moveTo>
                      <a:pt x="96" y="160"/>
                    </a:moveTo>
                    <a:cubicBezTo>
                      <a:pt x="96" y="161"/>
                      <a:pt x="94" y="163"/>
                      <a:pt x="94" y="164"/>
                    </a:cubicBezTo>
                    <a:cubicBezTo>
                      <a:pt x="96" y="162"/>
                      <a:pt x="96" y="161"/>
                      <a:pt x="98" y="160"/>
                    </a:cubicBezTo>
                    <a:cubicBezTo>
                      <a:pt x="97" y="159"/>
                      <a:pt x="97" y="160"/>
                      <a:pt x="96" y="160"/>
                    </a:cubicBezTo>
                    <a:close/>
                    <a:moveTo>
                      <a:pt x="95" y="158"/>
                    </a:moveTo>
                    <a:cubicBezTo>
                      <a:pt x="95" y="158"/>
                      <a:pt x="95" y="158"/>
                      <a:pt x="95" y="158"/>
                    </a:cubicBezTo>
                    <a:cubicBezTo>
                      <a:pt x="93" y="159"/>
                      <a:pt x="94" y="159"/>
                      <a:pt x="92" y="160"/>
                    </a:cubicBezTo>
                    <a:cubicBezTo>
                      <a:pt x="93" y="161"/>
                      <a:pt x="93" y="161"/>
                      <a:pt x="93" y="161"/>
                    </a:cubicBezTo>
                    <a:cubicBezTo>
                      <a:pt x="94" y="159"/>
                      <a:pt x="94" y="160"/>
                      <a:pt x="95" y="158"/>
                    </a:cubicBezTo>
                    <a:close/>
                    <a:moveTo>
                      <a:pt x="85" y="163"/>
                    </a:moveTo>
                    <a:cubicBezTo>
                      <a:pt x="86" y="162"/>
                      <a:pt x="86" y="162"/>
                      <a:pt x="86" y="162"/>
                    </a:cubicBezTo>
                    <a:cubicBezTo>
                      <a:pt x="86" y="162"/>
                      <a:pt x="85" y="162"/>
                      <a:pt x="85" y="163"/>
                    </a:cubicBezTo>
                    <a:close/>
                    <a:moveTo>
                      <a:pt x="91" y="167"/>
                    </a:moveTo>
                    <a:cubicBezTo>
                      <a:pt x="91" y="167"/>
                      <a:pt x="91" y="167"/>
                      <a:pt x="91" y="168"/>
                    </a:cubicBezTo>
                    <a:cubicBezTo>
                      <a:pt x="92" y="168"/>
                      <a:pt x="92" y="168"/>
                      <a:pt x="92" y="167"/>
                    </a:cubicBezTo>
                    <a:cubicBezTo>
                      <a:pt x="92" y="167"/>
                      <a:pt x="92" y="167"/>
                      <a:pt x="92" y="167"/>
                    </a:cubicBezTo>
                    <a:cubicBezTo>
                      <a:pt x="92" y="167"/>
                      <a:pt x="91" y="166"/>
                      <a:pt x="91" y="167"/>
                    </a:cubicBezTo>
                    <a:close/>
                    <a:moveTo>
                      <a:pt x="101" y="179"/>
                    </a:moveTo>
                    <a:cubicBezTo>
                      <a:pt x="101" y="179"/>
                      <a:pt x="101" y="179"/>
                      <a:pt x="102" y="180"/>
                    </a:cubicBezTo>
                    <a:cubicBezTo>
                      <a:pt x="102" y="179"/>
                      <a:pt x="102" y="178"/>
                      <a:pt x="103" y="178"/>
                    </a:cubicBezTo>
                    <a:cubicBezTo>
                      <a:pt x="103" y="178"/>
                      <a:pt x="103" y="178"/>
                      <a:pt x="103" y="177"/>
                    </a:cubicBezTo>
                    <a:cubicBezTo>
                      <a:pt x="102" y="178"/>
                      <a:pt x="102" y="178"/>
                      <a:pt x="101" y="179"/>
                    </a:cubicBezTo>
                    <a:close/>
                    <a:moveTo>
                      <a:pt x="111" y="187"/>
                    </a:moveTo>
                    <a:cubicBezTo>
                      <a:pt x="111" y="188"/>
                      <a:pt x="112" y="187"/>
                      <a:pt x="112" y="187"/>
                    </a:cubicBezTo>
                    <a:cubicBezTo>
                      <a:pt x="111" y="187"/>
                      <a:pt x="112" y="187"/>
                      <a:pt x="112" y="186"/>
                    </a:cubicBezTo>
                    <a:cubicBezTo>
                      <a:pt x="111" y="186"/>
                      <a:pt x="112" y="187"/>
                      <a:pt x="111" y="187"/>
                    </a:cubicBezTo>
                    <a:close/>
                    <a:moveTo>
                      <a:pt x="100" y="178"/>
                    </a:moveTo>
                    <a:cubicBezTo>
                      <a:pt x="100" y="179"/>
                      <a:pt x="101" y="179"/>
                      <a:pt x="101" y="178"/>
                    </a:cubicBezTo>
                    <a:cubicBezTo>
                      <a:pt x="101" y="178"/>
                      <a:pt x="101" y="178"/>
                      <a:pt x="101" y="178"/>
                    </a:cubicBezTo>
                    <a:cubicBezTo>
                      <a:pt x="101" y="178"/>
                      <a:pt x="101" y="178"/>
                      <a:pt x="101" y="178"/>
                    </a:cubicBezTo>
                    <a:cubicBezTo>
                      <a:pt x="101" y="178"/>
                      <a:pt x="100" y="178"/>
                      <a:pt x="100" y="178"/>
                    </a:cubicBezTo>
                    <a:close/>
                    <a:moveTo>
                      <a:pt x="101" y="180"/>
                    </a:moveTo>
                    <a:cubicBezTo>
                      <a:pt x="101" y="179"/>
                      <a:pt x="101" y="181"/>
                      <a:pt x="102" y="180"/>
                    </a:cubicBezTo>
                    <a:cubicBezTo>
                      <a:pt x="102" y="180"/>
                      <a:pt x="101" y="179"/>
                      <a:pt x="101" y="179"/>
                    </a:cubicBezTo>
                    <a:cubicBezTo>
                      <a:pt x="101" y="179"/>
                      <a:pt x="100" y="180"/>
                      <a:pt x="101" y="180"/>
                    </a:cubicBezTo>
                    <a:close/>
                    <a:moveTo>
                      <a:pt x="76" y="157"/>
                    </a:moveTo>
                    <a:cubicBezTo>
                      <a:pt x="76" y="157"/>
                      <a:pt x="77" y="156"/>
                      <a:pt x="76" y="156"/>
                    </a:cubicBezTo>
                    <a:cubicBezTo>
                      <a:pt x="76" y="156"/>
                      <a:pt x="76" y="157"/>
                      <a:pt x="76" y="157"/>
                    </a:cubicBezTo>
                    <a:close/>
                    <a:moveTo>
                      <a:pt x="99" y="179"/>
                    </a:moveTo>
                    <a:cubicBezTo>
                      <a:pt x="99" y="178"/>
                      <a:pt x="100" y="180"/>
                      <a:pt x="100" y="179"/>
                    </a:cubicBezTo>
                    <a:cubicBezTo>
                      <a:pt x="99" y="179"/>
                      <a:pt x="100" y="179"/>
                      <a:pt x="100" y="178"/>
                    </a:cubicBezTo>
                    <a:cubicBezTo>
                      <a:pt x="100" y="178"/>
                      <a:pt x="99" y="179"/>
                      <a:pt x="99" y="179"/>
                    </a:cubicBezTo>
                    <a:close/>
                    <a:moveTo>
                      <a:pt x="104" y="186"/>
                    </a:moveTo>
                    <a:cubicBezTo>
                      <a:pt x="105" y="185"/>
                      <a:pt x="105" y="185"/>
                      <a:pt x="105" y="185"/>
                    </a:cubicBezTo>
                    <a:cubicBezTo>
                      <a:pt x="105" y="184"/>
                      <a:pt x="104" y="185"/>
                      <a:pt x="104" y="186"/>
                    </a:cubicBezTo>
                    <a:close/>
                    <a:moveTo>
                      <a:pt x="100" y="181"/>
                    </a:moveTo>
                    <a:cubicBezTo>
                      <a:pt x="100" y="181"/>
                      <a:pt x="100" y="181"/>
                      <a:pt x="100" y="181"/>
                    </a:cubicBezTo>
                    <a:cubicBezTo>
                      <a:pt x="100" y="181"/>
                      <a:pt x="100" y="181"/>
                      <a:pt x="100" y="181"/>
                    </a:cubicBezTo>
                    <a:cubicBezTo>
                      <a:pt x="100" y="181"/>
                      <a:pt x="101" y="181"/>
                      <a:pt x="101" y="181"/>
                    </a:cubicBezTo>
                    <a:cubicBezTo>
                      <a:pt x="100" y="181"/>
                      <a:pt x="100" y="180"/>
                      <a:pt x="100" y="181"/>
                    </a:cubicBezTo>
                    <a:close/>
                    <a:moveTo>
                      <a:pt x="108" y="192"/>
                    </a:moveTo>
                    <a:cubicBezTo>
                      <a:pt x="108" y="191"/>
                      <a:pt x="109" y="190"/>
                      <a:pt x="109" y="190"/>
                    </a:cubicBezTo>
                    <a:cubicBezTo>
                      <a:pt x="108" y="191"/>
                      <a:pt x="107" y="191"/>
                      <a:pt x="108" y="192"/>
                    </a:cubicBezTo>
                    <a:close/>
                    <a:moveTo>
                      <a:pt x="76" y="161"/>
                    </a:moveTo>
                    <a:cubicBezTo>
                      <a:pt x="76" y="161"/>
                      <a:pt x="77" y="162"/>
                      <a:pt x="77" y="161"/>
                    </a:cubicBezTo>
                    <a:cubicBezTo>
                      <a:pt x="77" y="161"/>
                      <a:pt x="77" y="161"/>
                      <a:pt x="77" y="161"/>
                    </a:cubicBezTo>
                    <a:cubicBezTo>
                      <a:pt x="77" y="161"/>
                      <a:pt x="78" y="161"/>
                      <a:pt x="77" y="161"/>
                    </a:cubicBezTo>
                    <a:cubicBezTo>
                      <a:pt x="77" y="161"/>
                      <a:pt x="77" y="161"/>
                      <a:pt x="76" y="161"/>
                    </a:cubicBezTo>
                    <a:close/>
                    <a:moveTo>
                      <a:pt x="99" y="182"/>
                    </a:moveTo>
                    <a:cubicBezTo>
                      <a:pt x="99" y="182"/>
                      <a:pt x="99" y="182"/>
                      <a:pt x="99" y="182"/>
                    </a:cubicBezTo>
                    <a:cubicBezTo>
                      <a:pt x="100" y="182"/>
                      <a:pt x="100" y="182"/>
                      <a:pt x="100" y="181"/>
                    </a:cubicBezTo>
                    <a:cubicBezTo>
                      <a:pt x="99" y="181"/>
                      <a:pt x="99" y="182"/>
                      <a:pt x="99" y="182"/>
                    </a:cubicBezTo>
                    <a:close/>
                    <a:moveTo>
                      <a:pt x="102" y="184"/>
                    </a:moveTo>
                    <a:cubicBezTo>
                      <a:pt x="102" y="184"/>
                      <a:pt x="102" y="185"/>
                      <a:pt x="102" y="185"/>
                    </a:cubicBezTo>
                    <a:cubicBezTo>
                      <a:pt x="102" y="185"/>
                      <a:pt x="102" y="185"/>
                      <a:pt x="102" y="185"/>
                    </a:cubicBezTo>
                    <a:cubicBezTo>
                      <a:pt x="102" y="185"/>
                      <a:pt x="103" y="185"/>
                      <a:pt x="103" y="184"/>
                    </a:cubicBezTo>
                    <a:cubicBezTo>
                      <a:pt x="103" y="185"/>
                      <a:pt x="102" y="184"/>
                      <a:pt x="102" y="184"/>
                    </a:cubicBezTo>
                    <a:close/>
                    <a:moveTo>
                      <a:pt x="103" y="187"/>
                    </a:moveTo>
                    <a:cubicBezTo>
                      <a:pt x="104" y="186"/>
                      <a:pt x="104" y="186"/>
                      <a:pt x="104" y="185"/>
                    </a:cubicBezTo>
                    <a:cubicBezTo>
                      <a:pt x="104" y="186"/>
                      <a:pt x="103" y="186"/>
                      <a:pt x="103" y="187"/>
                    </a:cubicBezTo>
                    <a:close/>
                    <a:moveTo>
                      <a:pt x="99" y="185"/>
                    </a:moveTo>
                    <a:cubicBezTo>
                      <a:pt x="99" y="185"/>
                      <a:pt x="100" y="185"/>
                      <a:pt x="100" y="185"/>
                    </a:cubicBezTo>
                    <a:cubicBezTo>
                      <a:pt x="100" y="185"/>
                      <a:pt x="101" y="185"/>
                      <a:pt x="101" y="186"/>
                    </a:cubicBezTo>
                    <a:cubicBezTo>
                      <a:pt x="102" y="186"/>
                      <a:pt x="100" y="184"/>
                      <a:pt x="102" y="184"/>
                    </a:cubicBezTo>
                    <a:cubicBezTo>
                      <a:pt x="101" y="184"/>
                      <a:pt x="101" y="184"/>
                      <a:pt x="101" y="183"/>
                    </a:cubicBezTo>
                    <a:cubicBezTo>
                      <a:pt x="100" y="184"/>
                      <a:pt x="99" y="184"/>
                      <a:pt x="99" y="185"/>
                    </a:cubicBezTo>
                    <a:close/>
                    <a:moveTo>
                      <a:pt x="84" y="169"/>
                    </a:moveTo>
                    <a:cubicBezTo>
                      <a:pt x="84" y="169"/>
                      <a:pt x="85" y="169"/>
                      <a:pt x="85" y="168"/>
                    </a:cubicBezTo>
                    <a:cubicBezTo>
                      <a:pt x="85" y="169"/>
                      <a:pt x="84" y="169"/>
                      <a:pt x="84" y="169"/>
                    </a:cubicBezTo>
                    <a:close/>
                    <a:moveTo>
                      <a:pt x="97" y="181"/>
                    </a:moveTo>
                    <a:cubicBezTo>
                      <a:pt x="98" y="181"/>
                      <a:pt x="97" y="182"/>
                      <a:pt x="98" y="182"/>
                    </a:cubicBezTo>
                    <a:cubicBezTo>
                      <a:pt x="98" y="181"/>
                      <a:pt x="98" y="181"/>
                      <a:pt x="98" y="181"/>
                    </a:cubicBezTo>
                    <a:cubicBezTo>
                      <a:pt x="98" y="181"/>
                      <a:pt x="98" y="181"/>
                      <a:pt x="97" y="181"/>
                    </a:cubicBezTo>
                    <a:close/>
                    <a:moveTo>
                      <a:pt x="105" y="194"/>
                    </a:moveTo>
                    <a:cubicBezTo>
                      <a:pt x="106" y="194"/>
                      <a:pt x="106" y="192"/>
                      <a:pt x="107" y="192"/>
                    </a:cubicBezTo>
                    <a:cubicBezTo>
                      <a:pt x="107" y="192"/>
                      <a:pt x="107" y="192"/>
                      <a:pt x="107" y="192"/>
                    </a:cubicBezTo>
                    <a:cubicBezTo>
                      <a:pt x="106" y="192"/>
                      <a:pt x="105" y="193"/>
                      <a:pt x="105" y="194"/>
                    </a:cubicBezTo>
                    <a:close/>
                    <a:moveTo>
                      <a:pt x="91" y="184"/>
                    </a:moveTo>
                    <a:cubicBezTo>
                      <a:pt x="92" y="184"/>
                      <a:pt x="91" y="185"/>
                      <a:pt x="91" y="185"/>
                    </a:cubicBezTo>
                    <a:cubicBezTo>
                      <a:pt x="92" y="185"/>
                      <a:pt x="92" y="184"/>
                      <a:pt x="93" y="184"/>
                    </a:cubicBezTo>
                    <a:cubicBezTo>
                      <a:pt x="92" y="184"/>
                      <a:pt x="92" y="184"/>
                      <a:pt x="92" y="183"/>
                    </a:cubicBezTo>
                    <a:cubicBezTo>
                      <a:pt x="92" y="184"/>
                      <a:pt x="92" y="184"/>
                      <a:pt x="91" y="184"/>
                    </a:cubicBezTo>
                    <a:close/>
                    <a:moveTo>
                      <a:pt x="72" y="169"/>
                    </a:moveTo>
                    <a:cubicBezTo>
                      <a:pt x="73" y="170"/>
                      <a:pt x="73" y="170"/>
                      <a:pt x="73" y="170"/>
                    </a:cubicBezTo>
                    <a:cubicBezTo>
                      <a:pt x="73" y="169"/>
                      <a:pt x="75" y="168"/>
                      <a:pt x="74" y="167"/>
                    </a:cubicBezTo>
                    <a:cubicBezTo>
                      <a:pt x="73" y="168"/>
                      <a:pt x="73" y="169"/>
                      <a:pt x="72" y="169"/>
                    </a:cubicBezTo>
                    <a:close/>
                    <a:moveTo>
                      <a:pt x="74" y="170"/>
                    </a:moveTo>
                    <a:cubicBezTo>
                      <a:pt x="75" y="170"/>
                      <a:pt x="76" y="169"/>
                      <a:pt x="76" y="168"/>
                    </a:cubicBezTo>
                    <a:cubicBezTo>
                      <a:pt x="75" y="169"/>
                      <a:pt x="74" y="170"/>
                      <a:pt x="74" y="170"/>
                    </a:cubicBezTo>
                    <a:close/>
                    <a:moveTo>
                      <a:pt x="88" y="184"/>
                    </a:moveTo>
                    <a:cubicBezTo>
                      <a:pt x="89" y="185"/>
                      <a:pt x="89" y="185"/>
                      <a:pt x="89" y="185"/>
                    </a:cubicBezTo>
                    <a:cubicBezTo>
                      <a:pt x="90" y="184"/>
                      <a:pt x="90" y="184"/>
                      <a:pt x="90" y="183"/>
                    </a:cubicBezTo>
                    <a:cubicBezTo>
                      <a:pt x="90" y="183"/>
                      <a:pt x="89" y="184"/>
                      <a:pt x="88" y="184"/>
                    </a:cubicBezTo>
                    <a:close/>
                    <a:moveTo>
                      <a:pt x="71" y="168"/>
                    </a:moveTo>
                    <a:cubicBezTo>
                      <a:pt x="71" y="168"/>
                      <a:pt x="71" y="167"/>
                      <a:pt x="71" y="167"/>
                    </a:cubicBezTo>
                    <a:cubicBezTo>
                      <a:pt x="71" y="167"/>
                      <a:pt x="71" y="168"/>
                      <a:pt x="71" y="168"/>
                    </a:cubicBezTo>
                    <a:close/>
                    <a:moveTo>
                      <a:pt x="89" y="187"/>
                    </a:moveTo>
                    <a:cubicBezTo>
                      <a:pt x="90" y="188"/>
                      <a:pt x="90" y="187"/>
                      <a:pt x="90" y="187"/>
                    </a:cubicBezTo>
                    <a:cubicBezTo>
                      <a:pt x="91" y="187"/>
                      <a:pt x="91" y="186"/>
                      <a:pt x="91" y="186"/>
                    </a:cubicBezTo>
                    <a:cubicBezTo>
                      <a:pt x="90" y="186"/>
                      <a:pt x="90" y="187"/>
                      <a:pt x="89" y="186"/>
                    </a:cubicBezTo>
                    <a:cubicBezTo>
                      <a:pt x="89" y="186"/>
                      <a:pt x="90" y="187"/>
                      <a:pt x="89" y="187"/>
                    </a:cubicBezTo>
                    <a:close/>
                    <a:moveTo>
                      <a:pt x="84" y="182"/>
                    </a:moveTo>
                    <a:cubicBezTo>
                      <a:pt x="84" y="182"/>
                      <a:pt x="85" y="180"/>
                      <a:pt x="84" y="180"/>
                    </a:cubicBezTo>
                    <a:cubicBezTo>
                      <a:pt x="84" y="181"/>
                      <a:pt x="83" y="181"/>
                      <a:pt x="84" y="182"/>
                    </a:cubicBezTo>
                    <a:close/>
                    <a:moveTo>
                      <a:pt x="72" y="173"/>
                    </a:moveTo>
                    <a:cubicBezTo>
                      <a:pt x="72" y="173"/>
                      <a:pt x="73" y="173"/>
                      <a:pt x="73" y="173"/>
                    </a:cubicBezTo>
                    <a:cubicBezTo>
                      <a:pt x="73" y="173"/>
                      <a:pt x="73" y="173"/>
                      <a:pt x="73" y="172"/>
                    </a:cubicBezTo>
                    <a:cubicBezTo>
                      <a:pt x="72" y="172"/>
                      <a:pt x="75" y="172"/>
                      <a:pt x="74" y="171"/>
                    </a:cubicBezTo>
                    <a:cubicBezTo>
                      <a:pt x="73" y="171"/>
                      <a:pt x="73" y="172"/>
                      <a:pt x="72" y="173"/>
                    </a:cubicBezTo>
                    <a:close/>
                    <a:moveTo>
                      <a:pt x="97" y="197"/>
                    </a:moveTo>
                    <a:cubicBezTo>
                      <a:pt x="98" y="196"/>
                      <a:pt x="99" y="195"/>
                      <a:pt x="99" y="194"/>
                    </a:cubicBezTo>
                    <a:cubicBezTo>
                      <a:pt x="99" y="195"/>
                      <a:pt x="97" y="195"/>
                      <a:pt x="97" y="197"/>
                    </a:cubicBezTo>
                    <a:close/>
                    <a:moveTo>
                      <a:pt x="69" y="174"/>
                    </a:moveTo>
                    <a:cubicBezTo>
                      <a:pt x="70" y="173"/>
                      <a:pt x="71" y="172"/>
                      <a:pt x="72" y="171"/>
                    </a:cubicBezTo>
                    <a:cubicBezTo>
                      <a:pt x="72" y="170"/>
                      <a:pt x="72" y="170"/>
                      <a:pt x="72" y="170"/>
                    </a:cubicBezTo>
                    <a:cubicBezTo>
                      <a:pt x="71" y="172"/>
                      <a:pt x="69" y="172"/>
                      <a:pt x="69" y="174"/>
                    </a:cubicBezTo>
                    <a:close/>
                    <a:moveTo>
                      <a:pt x="91" y="189"/>
                    </a:moveTo>
                    <a:cubicBezTo>
                      <a:pt x="91" y="189"/>
                      <a:pt x="92" y="189"/>
                      <a:pt x="91" y="188"/>
                    </a:cubicBezTo>
                    <a:cubicBezTo>
                      <a:pt x="91" y="189"/>
                      <a:pt x="90" y="189"/>
                      <a:pt x="91" y="189"/>
                    </a:cubicBezTo>
                    <a:close/>
                    <a:moveTo>
                      <a:pt x="69" y="171"/>
                    </a:moveTo>
                    <a:cubicBezTo>
                      <a:pt x="69" y="170"/>
                      <a:pt x="70" y="169"/>
                      <a:pt x="70" y="169"/>
                    </a:cubicBezTo>
                    <a:cubicBezTo>
                      <a:pt x="69" y="169"/>
                      <a:pt x="68" y="170"/>
                      <a:pt x="69" y="171"/>
                    </a:cubicBezTo>
                    <a:close/>
                    <a:moveTo>
                      <a:pt x="67" y="172"/>
                    </a:moveTo>
                    <a:cubicBezTo>
                      <a:pt x="68" y="173"/>
                      <a:pt x="68" y="172"/>
                      <a:pt x="68" y="171"/>
                    </a:cubicBezTo>
                    <a:lnTo>
                      <a:pt x="67" y="172"/>
                    </a:lnTo>
                    <a:close/>
                    <a:moveTo>
                      <a:pt x="96" y="198"/>
                    </a:moveTo>
                    <a:cubicBezTo>
                      <a:pt x="97" y="198"/>
                      <a:pt x="97" y="197"/>
                      <a:pt x="97" y="197"/>
                    </a:cubicBezTo>
                    <a:cubicBezTo>
                      <a:pt x="96" y="197"/>
                      <a:pt x="96" y="198"/>
                      <a:pt x="96" y="198"/>
                    </a:cubicBezTo>
                    <a:close/>
                    <a:moveTo>
                      <a:pt x="75" y="181"/>
                    </a:moveTo>
                    <a:cubicBezTo>
                      <a:pt x="76" y="181"/>
                      <a:pt x="77" y="180"/>
                      <a:pt x="76" y="180"/>
                    </a:cubicBezTo>
                    <a:cubicBezTo>
                      <a:pt x="76" y="180"/>
                      <a:pt x="75" y="181"/>
                      <a:pt x="75" y="181"/>
                    </a:cubicBezTo>
                    <a:close/>
                    <a:moveTo>
                      <a:pt x="90" y="195"/>
                    </a:moveTo>
                    <a:cubicBezTo>
                      <a:pt x="91" y="196"/>
                      <a:pt x="91" y="194"/>
                      <a:pt x="92" y="194"/>
                    </a:cubicBezTo>
                    <a:cubicBezTo>
                      <a:pt x="92" y="194"/>
                      <a:pt x="92" y="194"/>
                      <a:pt x="91" y="193"/>
                    </a:cubicBezTo>
                    <a:cubicBezTo>
                      <a:pt x="91" y="194"/>
                      <a:pt x="91" y="195"/>
                      <a:pt x="90" y="195"/>
                    </a:cubicBezTo>
                    <a:close/>
                    <a:moveTo>
                      <a:pt x="65" y="173"/>
                    </a:moveTo>
                    <a:cubicBezTo>
                      <a:pt x="66" y="173"/>
                      <a:pt x="66" y="172"/>
                      <a:pt x="66" y="172"/>
                    </a:cubicBezTo>
                    <a:cubicBezTo>
                      <a:pt x="66" y="172"/>
                      <a:pt x="65" y="173"/>
                      <a:pt x="65" y="173"/>
                    </a:cubicBezTo>
                    <a:close/>
                    <a:moveTo>
                      <a:pt x="67" y="176"/>
                    </a:moveTo>
                    <a:cubicBezTo>
                      <a:pt x="68" y="177"/>
                      <a:pt x="69" y="175"/>
                      <a:pt x="68" y="175"/>
                    </a:cubicBezTo>
                    <a:cubicBezTo>
                      <a:pt x="68" y="176"/>
                      <a:pt x="67" y="176"/>
                      <a:pt x="67" y="176"/>
                    </a:cubicBezTo>
                    <a:close/>
                    <a:moveTo>
                      <a:pt x="70" y="178"/>
                    </a:moveTo>
                    <a:cubicBezTo>
                      <a:pt x="70" y="179"/>
                      <a:pt x="70" y="178"/>
                      <a:pt x="70" y="177"/>
                    </a:cubicBezTo>
                    <a:cubicBezTo>
                      <a:pt x="70" y="177"/>
                      <a:pt x="70" y="178"/>
                      <a:pt x="70" y="178"/>
                    </a:cubicBezTo>
                    <a:close/>
                    <a:moveTo>
                      <a:pt x="88" y="196"/>
                    </a:moveTo>
                    <a:cubicBezTo>
                      <a:pt x="89" y="196"/>
                      <a:pt x="90" y="195"/>
                      <a:pt x="89" y="194"/>
                    </a:cubicBezTo>
                    <a:cubicBezTo>
                      <a:pt x="89" y="196"/>
                      <a:pt x="87" y="195"/>
                      <a:pt x="88" y="196"/>
                    </a:cubicBezTo>
                    <a:close/>
                    <a:moveTo>
                      <a:pt x="63" y="174"/>
                    </a:moveTo>
                    <a:cubicBezTo>
                      <a:pt x="63" y="174"/>
                      <a:pt x="63" y="174"/>
                      <a:pt x="63" y="174"/>
                    </a:cubicBezTo>
                    <a:cubicBezTo>
                      <a:pt x="64" y="174"/>
                      <a:pt x="64" y="173"/>
                      <a:pt x="64" y="172"/>
                    </a:cubicBezTo>
                    <a:cubicBezTo>
                      <a:pt x="64" y="172"/>
                      <a:pt x="64" y="173"/>
                      <a:pt x="63" y="174"/>
                    </a:cubicBezTo>
                    <a:close/>
                    <a:moveTo>
                      <a:pt x="87" y="195"/>
                    </a:moveTo>
                    <a:cubicBezTo>
                      <a:pt x="87" y="194"/>
                      <a:pt x="87" y="194"/>
                      <a:pt x="88" y="194"/>
                    </a:cubicBezTo>
                    <a:cubicBezTo>
                      <a:pt x="87" y="193"/>
                      <a:pt x="87" y="193"/>
                      <a:pt x="87" y="193"/>
                    </a:cubicBezTo>
                    <a:cubicBezTo>
                      <a:pt x="87" y="194"/>
                      <a:pt x="86" y="194"/>
                      <a:pt x="87" y="195"/>
                    </a:cubicBezTo>
                    <a:close/>
                    <a:moveTo>
                      <a:pt x="89" y="196"/>
                    </a:moveTo>
                    <a:cubicBezTo>
                      <a:pt x="89" y="196"/>
                      <a:pt x="90" y="197"/>
                      <a:pt x="90" y="197"/>
                    </a:cubicBezTo>
                    <a:cubicBezTo>
                      <a:pt x="90" y="196"/>
                      <a:pt x="90" y="196"/>
                      <a:pt x="89" y="196"/>
                    </a:cubicBezTo>
                    <a:close/>
                    <a:moveTo>
                      <a:pt x="70" y="180"/>
                    </a:moveTo>
                    <a:cubicBezTo>
                      <a:pt x="70" y="180"/>
                      <a:pt x="70" y="180"/>
                      <a:pt x="70" y="179"/>
                    </a:cubicBezTo>
                    <a:cubicBezTo>
                      <a:pt x="70" y="179"/>
                      <a:pt x="69" y="179"/>
                      <a:pt x="69" y="180"/>
                    </a:cubicBezTo>
                    <a:cubicBezTo>
                      <a:pt x="69" y="180"/>
                      <a:pt x="69" y="180"/>
                      <a:pt x="70" y="180"/>
                    </a:cubicBezTo>
                    <a:close/>
                    <a:moveTo>
                      <a:pt x="63" y="175"/>
                    </a:moveTo>
                    <a:cubicBezTo>
                      <a:pt x="62" y="175"/>
                      <a:pt x="61" y="176"/>
                      <a:pt x="61" y="177"/>
                    </a:cubicBezTo>
                    <a:cubicBezTo>
                      <a:pt x="62" y="177"/>
                      <a:pt x="63" y="175"/>
                      <a:pt x="63" y="174"/>
                    </a:cubicBezTo>
                    <a:cubicBezTo>
                      <a:pt x="63" y="174"/>
                      <a:pt x="63" y="175"/>
                      <a:pt x="63" y="175"/>
                    </a:cubicBezTo>
                    <a:close/>
                    <a:moveTo>
                      <a:pt x="88" y="201"/>
                    </a:moveTo>
                    <a:cubicBezTo>
                      <a:pt x="88" y="202"/>
                      <a:pt x="88" y="202"/>
                      <a:pt x="89" y="202"/>
                    </a:cubicBezTo>
                    <a:cubicBezTo>
                      <a:pt x="89" y="201"/>
                      <a:pt x="89" y="201"/>
                      <a:pt x="90" y="200"/>
                    </a:cubicBezTo>
                    <a:cubicBezTo>
                      <a:pt x="90" y="200"/>
                      <a:pt x="90" y="200"/>
                      <a:pt x="90" y="199"/>
                    </a:cubicBezTo>
                    <a:cubicBezTo>
                      <a:pt x="90" y="199"/>
                      <a:pt x="90" y="199"/>
                      <a:pt x="90" y="199"/>
                    </a:cubicBezTo>
                    <a:cubicBezTo>
                      <a:pt x="89" y="200"/>
                      <a:pt x="89" y="201"/>
                      <a:pt x="88" y="201"/>
                    </a:cubicBezTo>
                    <a:close/>
                    <a:moveTo>
                      <a:pt x="92" y="203"/>
                    </a:moveTo>
                    <a:cubicBezTo>
                      <a:pt x="92" y="203"/>
                      <a:pt x="93" y="202"/>
                      <a:pt x="93" y="202"/>
                    </a:cubicBezTo>
                    <a:cubicBezTo>
                      <a:pt x="92" y="202"/>
                      <a:pt x="92" y="202"/>
                      <a:pt x="92" y="203"/>
                    </a:cubicBezTo>
                    <a:close/>
                    <a:moveTo>
                      <a:pt x="62" y="177"/>
                    </a:moveTo>
                    <a:cubicBezTo>
                      <a:pt x="62" y="177"/>
                      <a:pt x="63" y="177"/>
                      <a:pt x="63" y="176"/>
                    </a:cubicBezTo>
                    <a:cubicBezTo>
                      <a:pt x="62" y="176"/>
                      <a:pt x="62" y="177"/>
                      <a:pt x="62" y="177"/>
                    </a:cubicBezTo>
                    <a:close/>
                    <a:moveTo>
                      <a:pt x="62" y="177"/>
                    </a:moveTo>
                    <a:cubicBezTo>
                      <a:pt x="62" y="178"/>
                      <a:pt x="63" y="178"/>
                      <a:pt x="63" y="178"/>
                    </a:cubicBezTo>
                    <a:cubicBezTo>
                      <a:pt x="63" y="177"/>
                      <a:pt x="63" y="177"/>
                      <a:pt x="62" y="177"/>
                    </a:cubicBezTo>
                    <a:close/>
                    <a:moveTo>
                      <a:pt x="90" y="205"/>
                    </a:moveTo>
                    <a:cubicBezTo>
                      <a:pt x="90" y="205"/>
                      <a:pt x="92" y="204"/>
                      <a:pt x="91" y="203"/>
                    </a:cubicBezTo>
                    <a:cubicBezTo>
                      <a:pt x="91" y="203"/>
                      <a:pt x="90" y="204"/>
                      <a:pt x="90" y="205"/>
                    </a:cubicBezTo>
                    <a:close/>
                    <a:moveTo>
                      <a:pt x="89" y="203"/>
                    </a:moveTo>
                    <a:cubicBezTo>
                      <a:pt x="90" y="204"/>
                      <a:pt x="91" y="202"/>
                      <a:pt x="90" y="202"/>
                    </a:cubicBezTo>
                    <a:cubicBezTo>
                      <a:pt x="90" y="203"/>
                      <a:pt x="90" y="203"/>
                      <a:pt x="89" y="203"/>
                    </a:cubicBezTo>
                    <a:close/>
                    <a:moveTo>
                      <a:pt x="78" y="193"/>
                    </a:moveTo>
                    <a:cubicBezTo>
                      <a:pt x="76" y="194"/>
                      <a:pt x="79" y="195"/>
                      <a:pt x="78" y="196"/>
                    </a:cubicBezTo>
                    <a:cubicBezTo>
                      <a:pt x="79" y="196"/>
                      <a:pt x="80" y="194"/>
                      <a:pt x="80" y="194"/>
                    </a:cubicBezTo>
                    <a:cubicBezTo>
                      <a:pt x="79" y="195"/>
                      <a:pt x="78" y="194"/>
                      <a:pt x="78" y="193"/>
                    </a:cubicBezTo>
                    <a:close/>
                    <a:moveTo>
                      <a:pt x="70" y="188"/>
                    </a:moveTo>
                    <a:cubicBezTo>
                      <a:pt x="69" y="188"/>
                      <a:pt x="70" y="188"/>
                      <a:pt x="69" y="188"/>
                    </a:cubicBezTo>
                    <a:cubicBezTo>
                      <a:pt x="69" y="189"/>
                      <a:pt x="67" y="189"/>
                      <a:pt x="68" y="190"/>
                    </a:cubicBezTo>
                    <a:cubicBezTo>
                      <a:pt x="68" y="189"/>
                      <a:pt x="70" y="190"/>
                      <a:pt x="70" y="188"/>
                    </a:cubicBezTo>
                    <a:cubicBezTo>
                      <a:pt x="70" y="188"/>
                      <a:pt x="70" y="188"/>
                      <a:pt x="70" y="188"/>
                    </a:cubicBezTo>
                    <a:close/>
                    <a:moveTo>
                      <a:pt x="66" y="185"/>
                    </a:moveTo>
                    <a:cubicBezTo>
                      <a:pt x="65" y="185"/>
                      <a:pt x="65" y="185"/>
                      <a:pt x="66" y="186"/>
                    </a:cubicBezTo>
                    <a:cubicBezTo>
                      <a:pt x="66" y="185"/>
                      <a:pt x="66" y="184"/>
                      <a:pt x="66" y="185"/>
                    </a:cubicBezTo>
                    <a:close/>
                    <a:moveTo>
                      <a:pt x="79" y="199"/>
                    </a:moveTo>
                    <a:cubicBezTo>
                      <a:pt x="80" y="199"/>
                      <a:pt x="81" y="198"/>
                      <a:pt x="81" y="198"/>
                    </a:cubicBezTo>
                    <a:cubicBezTo>
                      <a:pt x="80" y="198"/>
                      <a:pt x="79" y="199"/>
                      <a:pt x="79" y="199"/>
                    </a:cubicBezTo>
                    <a:close/>
                    <a:moveTo>
                      <a:pt x="84" y="202"/>
                    </a:moveTo>
                    <a:cubicBezTo>
                      <a:pt x="85" y="202"/>
                      <a:pt x="85" y="201"/>
                      <a:pt x="85" y="201"/>
                    </a:cubicBezTo>
                    <a:cubicBezTo>
                      <a:pt x="84" y="201"/>
                      <a:pt x="84" y="202"/>
                      <a:pt x="84" y="202"/>
                    </a:cubicBezTo>
                    <a:close/>
                    <a:moveTo>
                      <a:pt x="58" y="182"/>
                    </a:moveTo>
                    <a:cubicBezTo>
                      <a:pt x="58" y="183"/>
                      <a:pt x="60" y="181"/>
                      <a:pt x="59" y="181"/>
                    </a:cubicBezTo>
                    <a:cubicBezTo>
                      <a:pt x="59" y="181"/>
                      <a:pt x="57" y="182"/>
                      <a:pt x="58" y="182"/>
                    </a:cubicBezTo>
                    <a:close/>
                    <a:moveTo>
                      <a:pt x="76" y="197"/>
                    </a:moveTo>
                    <a:cubicBezTo>
                      <a:pt x="77" y="198"/>
                      <a:pt x="78" y="196"/>
                      <a:pt x="77" y="197"/>
                    </a:cubicBezTo>
                    <a:cubicBezTo>
                      <a:pt x="77" y="197"/>
                      <a:pt x="76" y="197"/>
                      <a:pt x="76" y="197"/>
                    </a:cubicBezTo>
                    <a:close/>
                    <a:moveTo>
                      <a:pt x="68" y="191"/>
                    </a:moveTo>
                    <a:cubicBezTo>
                      <a:pt x="68" y="191"/>
                      <a:pt x="68" y="191"/>
                      <a:pt x="69" y="191"/>
                    </a:cubicBezTo>
                    <a:cubicBezTo>
                      <a:pt x="68" y="191"/>
                      <a:pt x="69" y="190"/>
                      <a:pt x="69" y="190"/>
                    </a:cubicBezTo>
                    <a:cubicBezTo>
                      <a:pt x="68" y="190"/>
                      <a:pt x="68" y="191"/>
                      <a:pt x="68" y="191"/>
                    </a:cubicBezTo>
                    <a:close/>
                    <a:moveTo>
                      <a:pt x="69" y="194"/>
                    </a:moveTo>
                    <a:cubicBezTo>
                      <a:pt x="70" y="195"/>
                      <a:pt x="70" y="194"/>
                      <a:pt x="71" y="194"/>
                    </a:cubicBezTo>
                    <a:cubicBezTo>
                      <a:pt x="70" y="193"/>
                      <a:pt x="71" y="193"/>
                      <a:pt x="70" y="193"/>
                    </a:cubicBezTo>
                    <a:cubicBezTo>
                      <a:pt x="70" y="193"/>
                      <a:pt x="70" y="194"/>
                      <a:pt x="69" y="194"/>
                    </a:cubicBezTo>
                    <a:close/>
                    <a:moveTo>
                      <a:pt x="64" y="195"/>
                    </a:moveTo>
                    <a:cubicBezTo>
                      <a:pt x="64" y="194"/>
                      <a:pt x="64" y="195"/>
                      <a:pt x="64" y="194"/>
                    </a:cubicBezTo>
                    <a:cubicBezTo>
                      <a:pt x="65" y="193"/>
                      <a:pt x="65" y="191"/>
                      <a:pt x="67" y="190"/>
                    </a:cubicBezTo>
                    <a:cubicBezTo>
                      <a:pt x="67" y="191"/>
                      <a:pt x="67" y="192"/>
                      <a:pt x="68" y="191"/>
                    </a:cubicBezTo>
                    <a:cubicBezTo>
                      <a:pt x="67" y="193"/>
                      <a:pt x="66" y="194"/>
                      <a:pt x="65" y="195"/>
                    </a:cubicBezTo>
                    <a:cubicBezTo>
                      <a:pt x="65" y="194"/>
                      <a:pt x="66" y="194"/>
                      <a:pt x="66" y="193"/>
                    </a:cubicBezTo>
                    <a:cubicBezTo>
                      <a:pt x="65" y="192"/>
                      <a:pt x="65" y="195"/>
                      <a:pt x="64" y="195"/>
                    </a:cubicBezTo>
                    <a:cubicBezTo>
                      <a:pt x="64" y="195"/>
                      <a:pt x="64" y="195"/>
                      <a:pt x="64" y="195"/>
                    </a:cubicBezTo>
                    <a:close/>
                    <a:moveTo>
                      <a:pt x="66" y="192"/>
                    </a:moveTo>
                    <a:cubicBezTo>
                      <a:pt x="66" y="192"/>
                      <a:pt x="68" y="192"/>
                      <a:pt x="67" y="191"/>
                    </a:cubicBezTo>
                    <a:cubicBezTo>
                      <a:pt x="67" y="192"/>
                      <a:pt x="66" y="192"/>
                      <a:pt x="66" y="192"/>
                    </a:cubicBezTo>
                    <a:close/>
                    <a:moveTo>
                      <a:pt x="68" y="196"/>
                    </a:moveTo>
                    <a:cubicBezTo>
                      <a:pt x="69" y="196"/>
                      <a:pt x="69" y="195"/>
                      <a:pt x="69" y="195"/>
                    </a:cubicBezTo>
                    <a:cubicBezTo>
                      <a:pt x="69" y="195"/>
                      <a:pt x="68" y="196"/>
                      <a:pt x="68" y="196"/>
                    </a:cubicBezTo>
                    <a:close/>
                    <a:moveTo>
                      <a:pt x="81" y="205"/>
                    </a:moveTo>
                    <a:cubicBezTo>
                      <a:pt x="81" y="206"/>
                      <a:pt x="80" y="206"/>
                      <a:pt x="80" y="207"/>
                    </a:cubicBezTo>
                    <a:cubicBezTo>
                      <a:pt x="81" y="207"/>
                      <a:pt x="81" y="206"/>
                      <a:pt x="81" y="205"/>
                    </a:cubicBezTo>
                    <a:close/>
                    <a:moveTo>
                      <a:pt x="85" y="210"/>
                    </a:moveTo>
                    <a:cubicBezTo>
                      <a:pt x="85" y="211"/>
                      <a:pt x="84" y="211"/>
                      <a:pt x="84" y="213"/>
                    </a:cubicBezTo>
                    <a:cubicBezTo>
                      <a:pt x="84" y="212"/>
                      <a:pt x="87" y="210"/>
                      <a:pt x="86" y="210"/>
                    </a:cubicBezTo>
                    <a:cubicBezTo>
                      <a:pt x="86" y="210"/>
                      <a:pt x="85" y="210"/>
                      <a:pt x="85" y="210"/>
                    </a:cubicBezTo>
                    <a:close/>
                    <a:moveTo>
                      <a:pt x="81" y="210"/>
                    </a:moveTo>
                    <a:cubicBezTo>
                      <a:pt x="82" y="210"/>
                      <a:pt x="83" y="209"/>
                      <a:pt x="83" y="207"/>
                    </a:cubicBezTo>
                    <a:cubicBezTo>
                      <a:pt x="82" y="208"/>
                      <a:pt x="81" y="209"/>
                      <a:pt x="81" y="210"/>
                    </a:cubicBezTo>
                    <a:close/>
                    <a:moveTo>
                      <a:pt x="67" y="196"/>
                    </a:moveTo>
                    <a:cubicBezTo>
                      <a:pt x="67" y="195"/>
                      <a:pt x="67" y="195"/>
                      <a:pt x="67" y="195"/>
                    </a:cubicBezTo>
                    <a:cubicBezTo>
                      <a:pt x="66" y="194"/>
                      <a:pt x="67" y="195"/>
                      <a:pt x="67" y="196"/>
                    </a:cubicBezTo>
                    <a:close/>
                    <a:moveTo>
                      <a:pt x="54" y="186"/>
                    </a:moveTo>
                    <a:cubicBezTo>
                      <a:pt x="55" y="186"/>
                      <a:pt x="55" y="186"/>
                      <a:pt x="55" y="186"/>
                    </a:cubicBezTo>
                    <a:cubicBezTo>
                      <a:pt x="55" y="186"/>
                      <a:pt x="55" y="187"/>
                      <a:pt x="55" y="187"/>
                    </a:cubicBezTo>
                    <a:cubicBezTo>
                      <a:pt x="56" y="186"/>
                      <a:pt x="55" y="186"/>
                      <a:pt x="55" y="186"/>
                    </a:cubicBezTo>
                    <a:cubicBezTo>
                      <a:pt x="55" y="185"/>
                      <a:pt x="55" y="186"/>
                      <a:pt x="54" y="186"/>
                    </a:cubicBezTo>
                    <a:cubicBezTo>
                      <a:pt x="54" y="186"/>
                      <a:pt x="54" y="186"/>
                      <a:pt x="54" y="186"/>
                    </a:cubicBezTo>
                    <a:close/>
                    <a:moveTo>
                      <a:pt x="63" y="194"/>
                    </a:moveTo>
                    <a:cubicBezTo>
                      <a:pt x="63" y="194"/>
                      <a:pt x="64" y="194"/>
                      <a:pt x="64" y="193"/>
                    </a:cubicBezTo>
                    <a:cubicBezTo>
                      <a:pt x="63" y="193"/>
                      <a:pt x="62" y="194"/>
                      <a:pt x="63" y="194"/>
                    </a:cubicBezTo>
                    <a:close/>
                    <a:moveTo>
                      <a:pt x="68" y="198"/>
                    </a:moveTo>
                    <a:cubicBezTo>
                      <a:pt x="68" y="197"/>
                      <a:pt x="68" y="197"/>
                      <a:pt x="68" y="197"/>
                    </a:cubicBezTo>
                    <a:cubicBezTo>
                      <a:pt x="68" y="197"/>
                      <a:pt x="67" y="198"/>
                      <a:pt x="68" y="198"/>
                    </a:cubicBezTo>
                    <a:close/>
                    <a:moveTo>
                      <a:pt x="68" y="200"/>
                    </a:moveTo>
                    <a:cubicBezTo>
                      <a:pt x="69" y="201"/>
                      <a:pt x="69" y="200"/>
                      <a:pt x="70" y="200"/>
                    </a:cubicBezTo>
                    <a:cubicBezTo>
                      <a:pt x="70" y="200"/>
                      <a:pt x="70" y="199"/>
                      <a:pt x="70" y="199"/>
                    </a:cubicBezTo>
                    <a:cubicBezTo>
                      <a:pt x="70" y="199"/>
                      <a:pt x="70" y="199"/>
                      <a:pt x="70" y="198"/>
                    </a:cubicBezTo>
                    <a:cubicBezTo>
                      <a:pt x="69" y="199"/>
                      <a:pt x="69" y="200"/>
                      <a:pt x="68" y="200"/>
                    </a:cubicBezTo>
                    <a:close/>
                    <a:moveTo>
                      <a:pt x="53" y="186"/>
                    </a:moveTo>
                    <a:cubicBezTo>
                      <a:pt x="53" y="185"/>
                      <a:pt x="54" y="185"/>
                      <a:pt x="53" y="184"/>
                    </a:cubicBezTo>
                    <a:cubicBezTo>
                      <a:pt x="53" y="184"/>
                      <a:pt x="53" y="185"/>
                      <a:pt x="53" y="186"/>
                    </a:cubicBezTo>
                    <a:close/>
                    <a:moveTo>
                      <a:pt x="66" y="197"/>
                    </a:moveTo>
                    <a:cubicBezTo>
                      <a:pt x="67" y="196"/>
                      <a:pt x="66" y="197"/>
                      <a:pt x="66" y="196"/>
                    </a:cubicBezTo>
                    <a:cubicBezTo>
                      <a:pt x="66" y="196"/>
                      <a:pt x="66" y="197"/>
                      <a:pt x="66" y="197"/>
                    </a:cubicBezTo>
                    <a:close/>
                    <a:moveTo>
                      <a:pt x="71" y="202"/>
                    </a:moveTo>
                    <a:cubicBezTo>
                      <a:pt x="71" y="202"/>
                      <a:pt x="72" y="202"/>
                      <a:pt x="72" y="201"/>
                    </a:cubicBezTo>
                    <a:cubicBezTo>
                      <a:pt x="71" y="201"/>
                      <a:pt x="70" y="202"/>
                      <a:pt x="71" y="202"/>
                    </a:cubicBezTo>
                    <a:close/>
                    <a:moveTo>
                      <a:pt x="60" y="193"/>
                    </a:moveTo>
                    <a:cubicBezTo>
                      <a:pt x="61" y="193"/>
                      <a:pt x="61" y="193"/>
                      <a:pt x="61" y="194"/>
                    </a:cubicBezTo>
                    <a:cubicBezTo>
                      <a:pt x="61" y="193"/>
                      <a:pt x="61" y="194"/>
                      <a:pt x="61" y="194"/>
                    </a:cubicBezTo>
                    <a:cubicBezTo>
                      <a:pt x="61" y="194"/>
                      <a:pt x="62" y="193"/>
                      <a:pt x="61" y="193"/>
                    </a:cubicBezTo>
                    <a:cubicBezTo>
                      <a:pt x="61" y="193"/>
                      <a:pt x="61" y="193"/>
                      <a:pt x="60" y="193"/>
                    </a:cubicBezTo>
                    <a:close/>
                    <a:moveTo>
                      <a:pt x="54" y="191"/>
                    </a:moveTo>
                    <a:cubicBezTo>
                      <a:pt x="55" y="191"/>
                      <a:pt x="56" y="190"/>
                      <a:pt x="56" y="189"/>
                    </a:cubicBezTo>
                    <a:cubicBezTo>
                      <a:pt x="55" y="189"/>
                      <a:pt x="54" y="190"/>
                      <a:pt x="54" y="191"/>
                    </a:cubicBezTo>
                    <a:close/>
                    <a:moveTo>
                      <a:pt x="76" y="210"/>
                    </a:moveTo>
                    <a:cubicBezTo>
                      <a:pt x="77" y="209"/>
                      <a:pt x="78" y="209"/>
                      <a:pt x="78" y="208"/>
                    </a:cubicBezTo>
                    <a:cubicBezTo>
                      <a:pt x="78" y="208"/>
                      <a:pt x="76" y="210"/>
                      <a:pt x="76" y="210"/>
                    </a:cubicBezTo>
                    <a:close/>
                    <a:moveTo>
                      <a:pt x="75" y="208"/>
                    </a:moveTo>
                    <a:cubicBezTo>
                      <a:pt x="75" y="208"/>
                      <a:pt x="75" y="208"/>
                      <a:pt x="75" y="208"/>
                    </a:cubicBezTo>
                    <a:cubicBezTo>
                      <a:pt x="75" y="208"/>
                      <a:pt x="75" y="207"/>
                      <a:pt x="75" y="207"/>
                    </a:cubicBezTo>
                    <a:cubicBezTo>
                      <a:pt x="75" y="207"/>
                      <a:pt x="75" y="207"/>
                      <a:pt x="75" y="207"/>
                    </a:cubicBezTo>
                    <a:cubicBezTo>
                      <a:pt x="74" y="207"/>
                      <a:pt x="75" y="207"/>
                      <a:pt x="74" y="208"/>
                    </a:cubicBezTo>
                    <a:lnTo>
                      <a:pt x="75" y="208"/>
                    </a:lnTo>
                    <a:close/>
                    <a:moveTo>
                      <a:pt x="74" y="206"/>
                    </a:moveTo>
                    <a:cubicBezTo>
                      <a:pt x="73" y="207"/>
                      <a:pt x="73" y="205"/>
                      <a:pt x="73" y="206"/>
                    </a:cubicBezTo>
                    <a:cubicBezTo>
                      <a:pt x="73" y="206"/>
                      <a:pt x="72" y="207"/>
                      <a:pt x="73" y="207"/>
                    </a:cubicBezTo>
                    <a:cubicBezTo>
                      <a:pt x="73" y="207"/>
                      <a:pt x="73" y="207"/>
                      <a:pt x="73" y="207"/>
                    </a:cubicBezTo>
                    <a:cubicBezTo>
                      <a:pt x="73" y="207"/>
                      <a:pt x="73" y="207"/>
                      <a:pt x="73" y="207"/>
                    </a:cubicBezTo>
                    <a:cubicBezTo>
                      <a:pt x="74" y="207"/>
                      <a:pt x="74" y="206"/>
                      <a:pt x="74" y="206"/>
                    </a:cubicBezTo>
                    <a:close/>
                    <a:moveTo>
                      <a:pt x="50" y="189"/>
                    </a:moveTo>
                    <a:cubicBezTo>
                      <a:pt x="51" y="190"/>
                      <a:pt x="52" y="189"/>
                      <a:pt x="51" y="188"/>
                    </a:cubicBezTo>
                    <a:cubicBezTo>
                      <a:pt x="51" y="189"/>
                      <a:pt x="51" y="189"/>
                      <a:pt x="50" y="189"/>
                    </a:cubicBezTo>
                    <a:close/>
                    <a:moveTo>
                      <a:pt x="53" y="192"/>
                    </a:moveTo>
                    <a:cubicBezTo>
                      <a:pt x="54" y="193"/>
                      <a:pt x="54" y="192"/>
                      <a:pt x="54" y="192"/>
                    </a:cubicBezTo>
                    <a:cubicBezTo>
                      <a:pt x="54" y="192"/>
                      <a:pt x="54" y="191"/>
                      <a:pt x="54" y="191"/>
                    </a:cubicBezTo>
                    <a:lnTo>
                      <a:pt x="53" y="192"/>
                    </a:lnTo>
                    <a:close/>
                    <a:moveTo>
                      <a:pt x="73" y="209"/>
                    </a:moveTo>
                    <a:cubicBezTo>
                      <a:pt x="73" y="209"/>
                      <a:pt x="73" y="210"/>
                      <a:pt x="73" y="209"/>
                    </a:cubicBezTo>
                    <a:cubicBezTo>
                      <a:pt x="73" y="209"/>
                      <a:pt x="74" y="210"/>
                      <a:pt x="74" y="209"/>
                    </a:cubicBezTo>
                    <a:cubicBezTo>
                      <a:pt x="74" y="209"/>
                      <a:pt x="74" y="208"/>
                      <a:pt x="74" y="208"/>
                    </a:cubicBezTo>
                    <a:cubicBezTo>
                      <a:pt x="73" y="209"/>
                      <a:pt x="73" y="208"/>
                      <a:pt x="73" y="208"/>
                    </a:cubicBezTo>
                    <a:cubicBezTo>
                      <a:pt x="73" y="208"/>
                      <a:pt x="73" y="209"/>
                      <a:pt x="73" y="209"/>
                    </a:cubicBezTo>
                    <a:cubicBezTo>
                      <a:pt x="73" y="209"/>
                      <a:pt x="73" y="209"/>
                      <a:pt x="73" y="209"/>
                    </a:cubicBezTo>
                    <a:close/>
                    <a:moveTo>
                      <a:pt x="49" y="190"/>
                    </a:moveTo>
                    <a:cubicBezTo>
                      <a:pt x="49" y="190"/>
                      <a:pt x="50" y="189"/>
                      <a:pt x="50" y="189"/>
                    </a:cubicBezTo>
                    <a:cubicBezTo>
                      <a:pt x="50" y="189"/>
                      <a:pt x="49" y="190"/>
                      <a:pt x="49" y="190"/>
                    </a:cubicBezTo>
                    <a:close/>
                    <a:moveTo>
                      <a:pt x="52" y="194"/>
                    </a:moveTo>
                    <a:cubicBezTo>
                      <a:pt x="53" y="194"/>
                      <a:pt x="54" y="193"/>
                      <a:pt x="53" y="192"/>
                    </a:cubicBezTo>
                    <a:cubicBezTo>
                      <a:pt x="53" y="193"/>
                      <a:pt x="52" y="193"/>
                      <a:pt x="52" y="194"/>
                    </a:cubicBezTo>
                    <a:close/>
                    <a:moveTo>
                      <a:pt x="66" y="205"/>
                    </a:moveTo>
                    <a:cubicBezTo>
                      <a:pt x="66" y="205"/>
                      <a:pt x="67" y="204"/>
                      <a:pt x="67" y="204"/>
                    </a:cubicBezTo>
                    <a:cubicBezTo>
                      <a:pt x="67" y="204"/>
                      <a:pt x="67" y="204"/>
                      <a:pt x="67" y="204"/>
                    </a:cubicBezTo>
                    <a:cubicBezTo>
                      <a:pt x="67" y="204"/>
                      <a:pt x="66" y="205"/>
                      <a:pt x="66" y="205"/>
                    </a:cubicBezTo>
                    <a:close/>
                    <a:moveTo>
                      <a:pt x="58" y="198"/>
                    </a:moveTo>
                    <a:cubicBezTo>
                      <a:pt x="57" y="198"/>
                      <a:pt x="57" y="197"/>
                      <a:pt x="57" y="197"/>
                    </a:cubicBezTo>
                    <a:cubicBezTo>
                      <a:pt x="56" y="197"/>
                      <a:pt x="57" y="198"/>
                      <a:pt x="58" y="198"/>
                    </a:cubicBezTo>
                    <a:close/>
                    <a:moveTo>
                      <a:pt x="50" y="197"/>
                    </a:moveTo>
                    <a:cubicBezTo>
                      <a:pt x="51" y="196"/>
                      <a:pt x="51" y="195"/>
                      <a:pt x="52" y="195"/>
                    </a:cubicBezTo>
                    <a:cubicBezTo>
                      <a:pt x="52" y="194"/>
                      <a:pt x="52" y="194"/>
                      <a:pt x="52" y="194"/>
                    </a:cubicBezTo>
                    <a:cubicBezTo>
                      <a:pt x="51" y="195"/>
                      <a:pt x="50" y="196"/>
                      <a:pt x="50" y="197"/>
                    </a:cubicBezTo>
                    <a:close/>
                    <a:moveTo>
                      <a:pt x="79" y="218"/>
                    </a:moveTo>
                    <a:cubicBezTo>
                      <a:pt x="80" y="219"/>
                      <a:pt x="80" y="218"/>
                      <a:pt x="80" y="218"/>
                    </a:cubicBezTo>
                    <a:cubicBezTo>
                      <a:pt x="80" y="218"/>
                      <a:pt x="80" y="218"/>
                      <a:pt x="79" y="218"/>
                    </a:cubicBezTo>
                    <a:close/>
                    <a:moveTo>
                      <a:pt x="45" y="192"/>
                    </a:moveTo>
                    <a:cubicBezTo>
                      <a:pt x="45" y="192"/>
                      <a:pt x="47" y="192"/>
                      <a:pt x="46" y="191"/>
                    </a:cubicBezTo>
                    <a:cubicBezTo>
                      <a:pt x="46" y="192"/>
                      <a:pt x="45" y="191"/>
                      <a:pt x="45" y="192"/>
                    </a:cubicBezTo>
                    <a:close/>
                    <a:moveTo>
                      <a:pt x="42" y="196"/>
                    </a:moveTo>
                    <a:cubicBezTo>
                      <a:pt x="44" y="196"/>
                      <a:pt x="43" y="194"/>
                      <a:pt x="45" y="193"/>
                    </a:cubicBezTo>
                    <a:cubicBezTo>
                      <a:pt x="44" y="193"/>
                      <a:pt x="44" y="193"/>
                      <a:pt x="44" y="193"/>
                    </a:cubicBezTo>
                    <a:cubicBezTo>
                      <a:pt x="44" y="194"/>
                      <a:pt x="42" y="194"/>
                      <a:pt x="42" y="196"/>
                    </a:cubicBezTo>
                    <a:close/>
                    <a:moveTo>
                      <a:pt x="49" y="199"/>
                    </a:moveTo>
                    <a:cubicBezTo>
                      <a:pt x="49" y="198"/>
                      <a:pt x="50" y="198"/>
                      <a:pt x="49" y="197"/>
                    </a:cubicBezTo>
                    <a:cubicBezTo>
                      <a:pt x="49" y="198"/>
                      <a:pt x="48" y="198"/>
                      <a:pt x="49" y="199"/>
                    </a:cubicBezTo>
                    <a:close/>
                    <a:moveTo>
                      <a:pt x="67" y="214"/>
                    </a:moveTo>
                    <a:cubicBezTo>
                      <a:pt x="67" y="214"/>
                      <a:pt x="66" y="215"/>
                      <a:pt x="67" y="215"/>
                    </a:cubicBezTo>
                    <a:cubicBezTo>
                      <a:pt x="66" y="214"/>
                      <a:pt x="68" y="214"/>
                      <a:pt x="68" y="214"/>
                    </a:cubicBezTo>
                    <a:cubicBezTo>
                      <a:pt x="67" y="214"/>
                      <a:pt x="67" y="214"/>
                      <a:pt x="67" y="214"/>
                    </a:cubicBezTo>
                    <a:close/>
                    <a:moveTo>
                      <a:pt x="72" y="224"/>
                    </a:moveTo>
                    <a:cubicBezTo>
                      <a:pt x="72" y="224"/>
                      <a:pt x="74" y="222"/>
                      <a:pt x="74" y="221"/>
                    </a:cubicBezTo>
                    <a:cubicBezTo>
                      <a:pt x="74" y="222"/>
                      <a:pt x="72" y="224"/>
                      <a:pt x="72" y="224"/>
                    </a:cubicBezTo>
                    <a:close/>
                    <a:moveTo>
                      <a:pt x="59" y="212"/>
                    </a:moveTo>
                    <a:cubicBezTo>
                      <a:pt x="59" y="211"/>
                      <a:pt x="61" y="211"/>
                      <a:pt x="61" y="211"/>
                    </a:cubicBezTo>
                    <a:cubicBezTo>
                      <a:pt x="60" y="211"/>
                      <a:pt x="59" y="211"/>
                      <a:pt x="59" y="212"/>
                    </a:cubicBezTo>
                    <a:close/>
                    <a:moveTo>
                      <a:pt x="71" y="219"/>
                    </a:moveTo>
                    <a:cubicBezTo>
                      <a:pt x="71" y="219"/>
                      <a:pt x="70" y="219"/>
                      <a:pt x="70" y="218"/>
                    </a:cubicBezTo>
                    <a:cubicBezTo>
                      <a:pt x="70" y="219"/>
                      <a:pt x="70" y="219"/>
                      <a:pt x="71" y="219"/>
                    </a:cubicBezTo>
                    <a:close/>
                    <a:moveTo>
                      <a:pt x="41" y="197"/>
                    </a:moveTo>
                    <a:cubicBezTo>
                      <a:pt x="42" y="198"/>
                      <a:pt x="42" y="197"/>
                      <a:pt x="42" y="196"/>
                    </a:cubicBezTo>
                    <a:cubicBezTo>
                      <a:pt x="42" y="196"/>
                      <a:pt x="42" y="196"/>
                      <a:pt x="41" y="197"/>
                    </a:cubicBezTo>
                    <a:close/>
                    <a:moveTo>
                      <a:pt x="57" y="214"/>
                    </a:moveTo>
                    <a:cubicBezTo>
                      <a:pt x="57" y="214"/>
                      <a:pt x="57" y="214"/>
                      <a:pt x="57" y="215"/>
                    </a:cubicBezTo>
                    <a:cubicBezTo>
                      <a:pt x="58" y="214"/>
                      <a:pt x="58" y="214"/>
                      <a:pt x="58" y="213"/>
                    </a:cubicBezTo>
                    <a:cubicBezTo>
                      <a:pt x="58" y="214"/>
                      <a:pt x="58" y="214"/>
                      <a:pt x="57" y="214"/>
                    </a:cubicBezTo>
                    <a:close/>
                    <a:moveTo>
                      <a:pt x="62" y="219"/>
                    </a:moveTo>
                    <a:cubicBezTo>
                      <a:pt x="62" y="218"/>
                      <a:pt x="62" y="218"/>
                      <a:pt x="62" y="218"/>
                    </a:cubicBezTo>
                    <a:cubicBezTo>
                      <a:pt x="61" y="218"/>
                      <a:pt x="61" y="218"/>
                      <a:pt x="62" y="219"/>
                    </a:cubicBezTo>
                    <a:close/>
                    <a:moveTo>
                      <a:pt x="62" y="219"/>
                    </a:moveTo>
                    <a:cubicBezTo>
                      <a:pt x="62" y="220"/>
                      <a:pt x="63" y="220"/>
                      <a:pt x="63" y="220"/>
                    </a:cubicBezTo>
                    <a:cubicBezTo>
                      <a:pt x="63" y="220"/>
                      <a:pt x="62" y="219"/>
                      <a:pt x="62" y="219"/>
                    </a:cubicBezTo>
                    <a:close/>
                    <a:moveTo>
                      <a:pt x="43" y="206"/>
                    </a:moveTo>
                    <a:cubicBezTo>
                      <a:pt x="43" y="205"/>
                      <a:pt x="44" y="204"/>
                      <a:pt x="43" y="204"/>
                    </a:cubicBezTo>
                    <a:cubicBezTo>
                      <a:pt x="42" y="205"/>
                      <a:pt x="42" y="205"/>
                      <a:pt x="43" y="206"/>
                    </a:cubicBezTo>
                    <a:close/>
                    <a:moveTo>
                      <a:pt x="59" y="218"/>
                    </a:moveTo>
                    <a:cubicBezTo>
                      <a:pt x="60" y="219"/>
                      <a:pt x="60" y="218"/>
                      <a:pt x="60" y="217"/>
                    </a:cubicBezTo>
                    <a:cubicBezTo>
                      <a:pt x="60" y="217"/>
                      <a:pt x="59" y="218"/>
                      <a:pt x="59" y="218"/>
                    </a:cubicBezTo>
                    <a:close/>
                    <a:moveTo>
                      <a:pt x="57" y="218"/>
                    </a:moveTo>
                    <a:cubicBezTo>
                      <a:pt x="57" y="217"/>
                      <a:pt x="58" y="217"/>
                      <a:pt x="58" y="216"/>
                    </a:cubicBezTo>
                    <a:cubicBezTo>
                      <a:pt x="58" y="216"/>
                      <a:pt x="57" y="217"/>
                      <a:pt x="57" y="218"/>
                    </a:cubicBezTo>
                    <a:close/>
                    <a:moveTo>
                      <a:pt x="64" y="226"/>
                    </a:moveTo>
                    <a:cubicBezTo>
                      <a:pt x="65" y="225"/>
                      <a:pt x="66" y="225"/>
                      <a:pt x="66" y="224"/>
                    </a:cubicBezTo>
                    <a:cubicBezTo>
                      <a:pt x="66" y="224"/>
                      <a:pt x="66" y="224"/>
                      <a:pt x="66" y="223"/>
                    </a:cubicBezTo>
                    <a:cubicBezTo>
                      <a:pt x="65" y="224"/>
                      <a:pt x="64" y="225"/>
                      <a:pt x="64" y="226"/>
                    </a:cubicBezTo>
                    <a:close/>
                    <a:moveTo>
                      <a:pt x="49" y="214"/>
                    </a:moveTo>
                    <a:cubicBezTo>
                      <a:pt x="50" y="214"/>
                      <a:pt x="51" y="213"/>
                      <a:pt x="51" y="212"/>
                    </a:cubicBezTo>
                    <a:cubicBezTo>
                      <a:pt x="50" y="213"/>
                      <a:pt x="49" y="213"/>
                      <a:pt x="49" y="214"/>
                    </a:cubicBezTo>
                    <a:close/>
                    <a:moveTo>
                      <a:pt x="57" y="221"/>
                    </a:moveTo>
                    <a:cubicBezTo>
                      <a:pt x="58" y="220"/>
                      <a:pt x="59" y="220"/>
                      <a:pt x="59" y="219"/>
                    </a:cubicBezTo>
                    <a:cubicBezTo>
                      <a:pt x="58" y="219"/>
                      <a:pt x="56" y="220"/>
                      <a:pt x="57" y="221"/>
                    </a:cubicBezTo>
                    <a:close/>
                    <a:moveTo>
                      <a:pt x="41" y="208"/>
                    </a:moveTo>
                    <a:cubicBezTo>
                      <a:pt x="41" y="208"/>
                      <a:pt x="41" y="207"/>
                      <a:pt x="41" y="207"/>
                    </a:cubicBezTo>
                    <a:cubicBezTo>
                      <a:pt x="41" y="207"/>
                      <a:pt x="40" y="208"/>
                      <a:pt x="41" y="208"/>
                    </a:cubicBezTo>
                    <a:close/>
                    <a:moveTo>
                      <a:pt x="62" y="226"/>
                    </a:moveTo>
                    <a:cubicBezTo>
                      <a:pt x="62" y="225"/>
                      <a:pt x="63" y="225"/>
                      <a:pt x="62" y="224"/>
                    </a:cubicBezTo>
                    <a:cubicBezTo>
                      <a:pt x="62" y="225"/>
                      <a:pt x="61" y="225"/>
                      <a:pt x="62" y="226"/>
                    </a:cubicBezTo>
                    <a:close/>
                    <a:moveTo>
                      <a:pt x="53" y="219"/>
                    </a:moveTo>
                    <a:cubicBezTo>
                      <a:pt x="54" y="219"/>
                      <a:pt x="54" y="220"/>
                      <a:pt x="55" y="219"/>
                    </a:cubicBezTo>
                    <a:cubicBezTo>
                      <a:pt x="54" y="219"/>
                      <a:pt x="54" y="218"/>
                      <a:pt x="53" y="219"/>
                    </a:cubicBezTo>
                    <a:close/>
                    <a:moveTo>
                      <a:pt x="68" y="232"/>
                    </a:moveTo>
                    <a:cubicBezTo>
                      <a:pt x="69" y="233"/>
                      <a:pt x="70" y="231"/>
                      <a:pt x="69" y="231"/>
                    </a:cubicBezTo>
                    <a:cubicBezTo>
                      <a:pt x="69" y="231"/>
                      <a:pt x="69" y="232"/>
                      <a:pt x="68" y="232"/>
                    </a:cubicBezTo>
                    <a:close/>
                    <a:moveTo>
                      <a:pt x="55" y="224"/>
                    </a:moveTo>
                    <a:cubicBezTo>
                      <a:pt x="56" y="223"/>
                      <a:pt x="57" y="222"/>
                      <a:pt x="57" y="221"/>
                    </a:cubicBezTo>
                    <a:cubicBezTo>
                      <a:pt x="56" y="222"/>
                      <a:pt x="56" y="223"/>
                      <a:pt x="55" y="224"/>
                    </a:cubicBezTo>
                    <a:close/>
                    <a:moveTo>
                      <a:pt x="62" y="228"/>
                    </a:moveTo>
                    <a:cubicBezTo>
                      <a:pt x="63" y="228"/>
                      <a:pt x="63" y="228"/>
                      <a:pt x="64" y="228"/>
                    </a:cubicBezTo>
                    <a:cubicBezTo>
                      <a:pt x="63" y="227"/>
                      <a:pt x="64" y="227"/>
                      <a:pt x="63" y="226"/>
                    </a:cubicBezTo>
                    <a:cubicBezTo>
                      <a:pt x="63" y="227"/>
                      <a:pt x="62" y="228"/>
                      <a:pt x="62" y="228"/>
                    </a:cubicBezTo>
                    <a:close/>
                    <a:moveTo>
                      <a:pt x="53" y="220"/>
                    </a:moveTo>
                    <a:cubicBezTo>
                      <a:pt x="53" y="220"/>
                      <a:pt x="54" y="219"/>
                      <a:pt x="53" y="219"/>
                    </a:cubicBezTo>
                    <a:cubicBezTo>
                      <a:pt x="52" y="221"/>
                      <a:pt x="51" y="222"/>
                      <a:pt x="53" y="220"/>
                    </a:cubicBezTo>
                    <a:close/>
                    <a:moveTo>
                      <a:pt x="47" y="216"/>
                    </a:moveTo>
                    <a:cubicBezTo>
                      <a:pt x="47" y="217"/>
                      <a:pt x="46" y="217"/>
                      <a:pt x="47" y="218"/>
                    </a:cubicBezTo>
                    <a:cubicBezTo>
                      <a:pt x="47" y="217"/>
                      <a:pt x="47" y="217"/>
                      <a:pt x="48" y="217"/>
                    </a:cubicBezTo>
                    <a:cubicBezTo>
                      <a:pt x="48" y="216"/>
                      <a:pt x="48" y="216"/>
                      <a:pt x="47" y="216"/>
                    </a:cubicBezTo>
                    <a:close/>
                    <a:moveTo>
                      <a:pt x="59" y="227"/>
                    </a:moveTo>
                    <a:cubicBezTo>
                      <a:pt x="59" y="227"/>
                      <a:pt x="59" y="227"/>
                      <a:pt x="59" y="228"/>
                    </a:cubicBezTo>
                    <a:cubicBezTo>
                      <a:pt x="59" y="227"/>
                      <a:pt x="60" y="227"/>
                      <a:pt x="60" y="226"/>
                    </a:cubicBezTo>
                    <a:cubicBezTo>
                      <a:pt x="60" y="227"/>
                      <a:pt x="59" y="226"/>
                      <a:pt x="59" y="227"/>
                    </a:cubicBezTo>
                    <a:close/>
                    <a:moveTo>
                      <a:pt x="57" y="227"/>
                    </a:moveTo>
                    <a:cubicBezTo>
                      <a:pt x="57" y="227"/>
                      <a:pt x="59" y="226"/>
                      <a:pt x="58" y="226"/>
                    </a:cubicBezTo>
                    <a:cubicBezTo>
                      <a:pt x="58" y="226"/>
                      <a:pt x="57" y="226"/>
                      <a:pt x="57" y="227"/>
                    </a:cubicBezTo>
                    <a:close/>
                    <a:moveTo>
                      <a:pt x="51" y="223"/>
                    </a:moveTo>
                    <a:cubicBezTo>
                      <a:pt x="51" y="222"/>
                      <a:pt x="52" y="222"/>
                      <a:pt x="52" y="221"/>
                    </a:cubicBezTo>
                    <a:cubicBezTo>
                      <a:pt x="51" y="222"/>
                      <a:pt x="51" y="222"/>
                      <a:pt x="51" y="223"/>
                    </a:cubicBezTo>
                    <a:close/>
                    <a:moveTo>
                      <a:pt x="33" y="211"/>
                    </a:moveTo>
                    <a:cubicBezTo>
                      <a:pt x="34" y="212"/>
                      <a:pt x="35" y="210"/>
                      <a:pt x="35" y="209"/>
                    </a:cubicBezTo>
                    <a:cubicBezTo>
                      <a:pt x="34" y="210"/>
                      <a:pt x="34" y="211"/>
                      <a:pt x="33" y="211"/>
                    </a:cubicBezTo>
                    <a:close/>
                    <a:moveTo>
                      <a:pt x="40" y="214"/>
                    </a:moveTo>
                    <a:cubicBezTo>
                      <a:pt x="40" y="214"/>
                      <a:pt x="41" y="214"/>
                      <a:pt x="40" y="213"/>
                    </a:cubicBezTo>
                    <a:cubicBezTo>
                      <a:pt x="40" y="213"/>
                      <a:pt x="39" y="214"/>
                      <a:pt x="40" y="214"/>
                    </a:cubicBezTo>
                    <a:close/>
                    <a:moveTo>
                      <a:pt x="35" y="215"/>
                    </a:moveTo>
                    <a:cubicBezTo>
                      <a:pt x="36" y="215"/>
                      <a:pt x="37" y="214"/>
                      <a:pt x="37" y="213"/>
                    </a:cubicBezTo>
                    <a:cubicBezTo>
                      <a:pt x="36" y="214"/>
                      <a:pt x="35" y="215"/>
                      <a:pt x="35" y="215"/>
                    </a:cubicBezTo>
                    <a:close/>
                    <a:moveTo>
                      <a:pt x="48" y="223"/>
                    </a:moveTo>
                    <a:cubicBezTo>
                      <a:pt x="49" y="223"/>
                      <a:pt x="49" y="222"/>
                      <a:pt x="48" y="222"/>
                    </a:cubicBezTo>
                    <a:cubicBezTo>
                      <a:pt x="48" y="222"/>
                      <a:pt x="48" y="223"/>
                      <a:pt x="48" y="223"/>
                    </a:cubicBezTo>
                    <a:close/>
                    <a:moveTo>
                      <a:pt x="38" y="217"/>
                    </a:moveTo>
                    <a:cubicBezTo>
                      <a:pt x="38" y="217"/>
                      <a:pt x="39" y="216"/>
                      <a:pt x="39" y="215"/>
                    </a:cubicBezTo>
                    <a:lnTo>
                      <a:pt x="38" y="217"/>
                    </a:lnTo>
                    <a:close/>
                    <a:moveTo>
                      <a:pt x="43" y="223"/>
                    </a:moveTo>
                    <a:cubicBezTo>
                      <a:pt x="43" y="223"/>
                      <a:pt x="45" y="222"/>
                      <a:pt x="44" y="221"/>
                    </a:cubicBezTo>
                    <a:cubicBezTo>
                      <a:pt x="44" y="222"/>
                      <a:pt x="42" y="223"/>
                      <a:pt x="43" y="223"/>
                    </a:cubicBezTo>
                    <a:close/>
                    <a:moveTo>
                      <a:pt x="62" y="237"/>
                    </a:moveTo>
                    <a:cubicBezTo>
                      <a:pt x="62" y="237"/>
                      <a:pt x="63" y="236"/>
                      <a:pt x="62" y="235"/>
                    </a:cubicBezTo>
                    <a:cubicBezTo>
                      <a:pt x="62" y="236"/>
                      <a:pt x="61" y="237"/>
                      <a:pt x="62" y="237"/>
                    </a:cubicBezTo>
                    <a:close/>
                    <a:moveTo>
                      <a:pt x="30" y="213"/>
                    </a:moveTo>
                    <a:cubicBezTo>
                      <a:pt x="30" y="212"/>
                      <a:pt x="31" y="212"/>
                      <a:pt x="30" y="211"/>
                    </a:cubicBezTo>
                    <a:cubicBezTo>
                      <a:pt x="30" y="212"/>
                      <a:pt x="29" y="212"/>
                      <a:pt x="30" y="213"/>
                    </a:cubicBezTo>
                    <a:close/>
                    <a:moveTo>
                      <a:pt x="49" y="228"/>
                    </a:moveTo>
                    <a:cubicBezTo>
                      <a:pt x="50" y="229"/>
                      <a:pt x="50" y="227"/>
                      <a:pt x="50" y="228"/>
                    </a:cubicBezTo>
                    <a:cubicBezTo>
                      <a:pt x="51" y="227"/>
                      <a:pt x="51" y="227"/>
                      <a:pt x="51" y="227"/>
                    </a:cubicBezTo>
                    <a:cubicBezTo>
                      <a:pt x="51" y="227"/>
                      <a:pt x="51" y="227"/>
                      <a:pt x="51" y="227"/>
                    </a:cubicBezTo>
                    <a:cubicBezTo>
                      <a:pt x="50" y="228"/>
                      <a:pt x="49" y="227"/>
                      <a:pt x="49" y="228"/>
                    </a:cubicBezTo>
                    <a:close/>
                    <a:moveTo>
                      <a:pt x="44" y="225"/>
                    </a:moveTo>
                    <a:cubicBezTo>
                      <a:pt x="44" y="224"/>
                      <a:pt x="45" y="224"/>
                      <a:pt x="44" y="223"/>
                    </a:cubicBezTo>
                    <a:cubicBezTo>
                      <a:pt x="44" y="224"/>
                      <a:pt x="44" y="224"/>
                      <a:pt x="44" y="225"/>
                    </a:cubicBezTo>
                    <a:close/>
                    <a:moveTo>
                      <a:pt x="64" y="238"/>
                    </a:moveTo>
                    <a:cubicBezTo>
                      <a:pt x="63" y="238"/>
                      <a:pt x="63" y="239"/>
                      <a:pt x="63" y="239"/>
                    </a:cubicBezTo>
                    <a:cubicBezTo>
                      <a:pt x="64" y="239"/>
                      <a:pt x="64" y="239"/>
                      <a:pt x="64" y="238"/>
                    </a:cubicBezTo>
                    <a:close/>
                    <a:moveTo>
                      <a:pt x="29" y="217"/>
                    </a:moveTo>
                    <a:cubicBezTo>
                      <a:pt x="30" y="217"/>
                      <a:pt x="30" y="216"/>
                      <a:pt x="30" y="215"/>
                    </a:cubicBezTo>
                    <a:cubicBezTo>
                      <a:pt x="30" y="216"/>
                      <a:pt x="29" y="216"/>
                      <a:pt x="29" y="217"/>
                    </a:cubicBezTo>
                    <a:close/>
                    <a:moveTo>
                      <a:pt x="55" y="237"/>
                    </a:moveTo>
                    <a:cubicBezTo>
                      <a:pt x="55" y="236"/>
                      <a:pt x="56" y="236"/>
                      <a:pt x="56" y="235"/>
                    </a:cubicBezTo>
                    <a:cubicBezTo>
                      <a:pt x="55" y="235"/>
                      <a:pt x="55" y="236"/>
                      <a:pt x="55" y="237"/>
                    </a:cubicBezTo>
                    <a:close/>
                    <a:moveTo>
                      <a:pt x="47" y="231"/>
                    </a:moveTo>
                    <a:cubicBezTo>
                      <a:pt x="47" y="232"/>
                      <a:pt x="48" y="230"/>
                      <a:pt x="48" y="230"/>
                    </a:cubicBezTo>
                    <a:cubicBezTo>
                      <a:pt x="47" y="230"/>
                      <a:pt x="47" y="230"/>
                      <a:pt x="47" y="231"/>
                    </a:cubicBezTo>
                    <a:close/>
                    <a:moveTo>
                      <a:pt x="61" y="240"/>
                    </a:moveTo>
                    <a:cubicBezTo>
                      <a:pt x="62" y="240"/>
                      <a:pt x="61" y="240"/>
                      <a:pt x="61" y="239"/>
                    </a:cubicBezTo>
                    <a:cubicBezTo>
                      <a:pt x="61" y="240"/>
                      <a:pt x="61" y="240"/>
                      <a:pt x="61" y="240"/>
                    </a:cubicBezTo>
                    <a:close/>
                    <a:moveTo>
                      <a:pt x="34" y="223"/>
                    </a:moveTo>
                    <a:cubicBezTo>
                      <a:pt x="34" y="222"/>
                      <a:pt x="35" y="222"/>
                      <a:pt x="35" y="221"/>
                    </a:cubicBezTo>
                    <a:cubicBezTo>
                      <a:pt x="34" y="221"/>
                      <a:pt x="33" y="222"/>
                      <a:pt x="34" y="223"/>
                    </a:cubicBezTo>
                    <a:close/>
                    <a:moveTo>
                      <a:pt x="26" y="217"/>
                    </a:moveTo>
                    <a:cubicBezTo>
                      <a:pt x="26" y="217"/>
                      <a:pt x="27" y="217"/>
                      <a:pt x="26" y="216"/>
                    </a:cubicBezTo>
                    <a:cubicBezTo>
                      <a:pt x="26" y="217"/>
                      <a:pt x="26" y="217"/>
                      <a:pt x="26" y="217"/>
                    </a:cubicBezTo>
                    <a:close/>
                    <a:moveTo>
                      <a:pt x="32" y="222"/>
                    </a:moveTo>
                    <a:cubicBezTo>
                      <a:pt x="33" y="222"/>
                      <a:pt x="33" y="222"/>
                      <a:pt x="33" y="221"/>
                    </a:cubicBezTo>
                    <a:cubicBezTo>
                      <a:pt x="32" y="221"/>
                      <a:pt x="32" y="222"/>
                      <a:pt x="32" y="222"/>
                    </a:cubicBezTo>
                    <a:close/>
                    <a:moveTo>
                      <a:pt x="27" y="218"/>
                    </a:moveTo>
                    <a:cubicBezTo>
                      <a:pt x="27" y="219"/>
                      <a:pt x="26" y="220"/>
                      <a:pt x="27" y="221"/>
                    </a:cubicBezTo>
                    <a:cubicBezTo>
                      <a:pt x="27" y="220"/>
                      <a:pt x="27" y="220"/>
                      <a:pt x="28" y="219"/>
                    </a:cubicBezTo>
                    <a:cubicBezTo>
                      <a:pt x="28" y="219"/>
                      <a:pt x="28" y="218"/>
                      <a:pt x="27" y="218"/>
                    </a:cubicBezTo>
                    <a:close/>
                    <a:moveTo>
                      <a:pt x="32" y="225"/>
                    </a:moveTo>
                    <a:cubicBezTo>
                      <a:pt x="33" y="224"/>
                      <a:pt x="33" y="224"/>
                      <a:pt x="34" y="223"/>
                    </a:cubicBezTo>
                    <a:cubicBezTo>
                      <a:pt x="33" y="223"/>
                      <a:pt x="33" y="223"/>
                      <a:pt x="33" y="223"/>
                    </a:cubicBezTo>
                    <a:cubicBezTo>
                      <a:pt x="32" y="223"/>
                      <a:pt x="32" y="224"/>
                      <a:pt x="32" y="225"/>
                    </a:cubicBezTo>
                    <a:close/>
                    <a:moveTo>
                      <a:pt x="23" y="221"/>
                    </a:moveTo>
                    <a:cubicBezTo>
                      <a:pt x="24" y="220"/>
                      <a:pt x="25" y="219"/>
                      <a:pt x="26" y="217"/>
                    </a:cubicBezTo>
                    <a:cubicBezTo>
                      <a:pt x="25" y="219"/>
                      <a:pt x="24" y="220"/>
                      <a:pt x="23" y="221"/>
                    </a:cubicBezTo>
                    <a:close/>
                    <a:moveTo>
                      <a:pt x="57" y="242"/>
                    </a:moveTo>
                    <a:cubicBezTo>
                      <a:pt x="58" y="243"/>
                      <a:pt x="58" y="243"/>
                      <a:pt x="58" y="243"/>
                    </a:cubicBezTo>
                    <a:cubicBezTo>
                      <a:pt x="59" y="243"/>
                      <a:pt x="58" y="242"/>
                      <a:pt x="58" y="241"/>
                    </a:cubicBezTo>
                    <a:lnTo>
                      <a:pt x="57" y="242"/>
                    </a:lnTo>
                    <a:close/>
                    <a:moveTo>
                      <a:pt x="25" y="220"/>
                    </a:moveTo>
                    <a:cubicBezTo>
                      <a:pt x="26" y="220"/>
                      <a:pt x="26" y="219"/>
                      <a:pt x="26" y="218"/>
                    </a:cubicBezTo>
                    <a:cubicBezTo>
                      <a:pt x="26" y="218"/>
                      <a:pt x="25" y="219"/>
                      <a:pt x="25" y="220"/>
                    </a:cubicBezTo>
                    <a:close/>
                    <a:moveTo>
                      <a:pt x="44" y="234"/>
                    </a:moveTo>
                    <a:cubicBezTo>
                      <a:pt x="44" y="234"/>
                      <a:pt x="45" y="233"/>
                      <a:pt x="45" y="233"/>
                    </a:cubicBezTo>
                    <a:cubicBezTo>
                      <a:pt x="44" y="233"/>
                      <a:pt x="43" y="233"/>
                      <a:pt x="44" y="234"/>
                    </a:cubicBezTo>
                    <a:close/>
                    <a:moveTo>
                      <a:pt x="49" y="243"/>
                    </a:moveTo>
                    <a:cubicBezTo>
                      <a:pt x="50" y="242"/>
                      <a:pt x="52" y="240"/>
                      <a:pt x="52" y="239"/>
                    </a:cubicBezTo>
                    <a:cubicBezTo>
                      <a:pt x="51" y="241"/>
                      <a:pt x="49" y="241"/>
                      <a:pt x="49" y="243"/>
                    </a:cubicBezTo>
                    <a:close/>
                    <a:moveTo>
                      <a:pt x="31" y="225"/>
                    </a:moveTo>
                    <a:cubicBezTo>
                      <a:pt x="32" y="225"/>
                      <a:pt x="31" y="226"/>
                      <a:pt x="31" y="226"/>
                    </a:cubicBezTo>
                    <a:cubicBezTo>
                      <a:pt x="32" y="226"/>
                      <a:pt x="32" y="226"/>
                      <a:pt x="32" y="225"/>
                    </a:cubicBezTo>
                    <a:cubicBezTo>
                      <a:pt x="32" y="225"/>
                      <a:pt x="32" y="225"/>
                      <a:pt x="31" y="225"/>
                    </a:cubicBezTo>
                    <a:close/>
                    <a:moveTo>
                      <a:pt x="42" y="242"/>
                    </a:moveTo>
                    <a:cubicBezTo>
                      <a:pt x="43" y="241"/>
                      <a:pt x="45" y="239"/>
                      <a:pt x="46" y="236"/>
                    </a:cubicBezTo>
                    <a:cubicBezTo>
                      <a:pt x="46" y="237"/>
                      <a:pt x="46" y="238"/>
                      <a:pt x="47" y="237"/>
                    </a:cubicBezTo>
                    <a:cubicBezTo>
                      <a:pt x="47" y="236"/>
                      <a:pt x="46" y="236"/>
                      <a:pt x="46" y="235"/>
                    </a:cubicBezTo>
                    <a:cubicBezTo>
                      <a:pt x="45" y="238"/>
                      <a:pt x="42" y="240"/>
                      <a:pt x="42" y="242"/>
                    </a:cubicBezTo>
                    <a:close/>
                    <a:moveTo>
                      <a:pt x="23" y="220"/>
                    </a:moveTo>
                    <a:cubicBezTo>
                      <a:pt x="23" y="220"/>
                      <a:pt x="22" y="220"/>
                      <a:pt x="23" y="219"/>
                    </a:cubicBezTo>
                    <a:cubicBezTo>
                      <a:pt x="22" y="219"/>
                      <a:pt x="22" y="219"/>
                      <a:pt x="22" y="219"/>
                    </a:cubicBezTo>
                    <a:cubicBezTo>
                      <a:pt x="22" y="219"/>
                      <a:pt x="22" y="221"/>
                      <a:pt x="23" y="220"/>
                    </a:cubicBezTo>
                    <a:close/>
                    <a:moveTo>
                      <a:pt x="30" y="227"/>
                    </a:moveTo>
                    <a:cubicBezTo>
                      <a:pt x="30" y="227"/>
                      <a:pt x="30" y="227"/>
                      <a:pt x="31" y="228"/>
                    </a:cubicBezTo>
                    <a:cubicBezTo>
                      <a:pt x="31" y="227"/>
                      <a:pt x="31" y="227"/>
                      <a:pt x="31" y="227"/>
                    </a:cubicBezTo>
                    <a:cubicBezTo>
                      <a:pt x="31" y="226"/>
                      <a:pt x="32" y="227"/>
                      <a:pt x="31" y="226"/>
                    </a:cubicBezTo>
                    <a:cubicBezTo>
                      <a:pt x="31" y="226"/>
                      <a:pt x="31" y="226"/>
                      <a:pt x="30" y="227"/>
                    </a:cubicBezTo>
                    <a:close/>
                    <a:moveTo>
                      <a:pt x="31" y="230"/>
                    </a:moveTo>
                    <a:cubicBezTo>
                      <a:pt x="32" y="229"/>
                      <a:pt x="33" y="228"/>
                      <a:pt x="33" y="228"/>
                    </a:cubicBezTo>
                    <a:cubicBezTo>
                      <a:pt x="32" y="228"/>
                      <a:pt x="31" y="229"/>
                      <a:pt x="31" y="230"/>
                    </a:cubicBezTo>
                    <a:close/>
                    <a:moveTo>
                      <a:pt x="57" y="246"/>
                    </a:moveTo>
                    <a:cubicBezTo>
                      <a:pt x="57" y="246"/>
                      <a:pt x="57" y="246"/>
                      <a:pt x="58" y="246"/>
                    </a:cubicBezTo>
                    <a:cubicBezTo>
                      <a:pt x="57" y="246"/>
                      <a:pt x="57" y="246"/>
                      <a:pt x="57" y="246"/>
                    </a:cubicBezTo>
                    <a:close/>
                    <a:moveTo>
                      <a:pt x="21" y="224"/>
                    </a:moveTo>
                    <a:cubicBezTo>
                      <a:pt x="22" y="224"/>
                      <a:pt x="22" y="223"/>
                      <a:pt x="22" y="223"/>
                    </a:cubicBezTo>
                    <a:cubicBezTo>
                      <a:pt x="22" y="223"/>
                      <a:pt x="21" y="224"/>
                      <a:pt x="21" y="224"/>
                    </a:cubicBezTo>
                    <a:close/>
                    <a:moveTo>
                      <a:pt x="52" y="249"/>
                    </a:moveTo>
                    <a:cubicBezTo>
                      <a:pt x="52" y="249"/>
                      <a:pt x="52" y="249"/>
                      <a:pt x="51" y="249"/>
                    </a:cubicBezTo>
                    <a:cubicBezTo>
                      <a:pt x="52" y="250"/>
                      <a:pt x="52" y="249"/>
                      <a:pt x="52" y="250"/>
                    </a:cubicBezTo>
                    <a:cubicBezTo>
                      <a:pt x="53" y="248"/>
                      <a:pt x="53" y="248"/>
                      <a:pt x="54" y="247"/>
                    </a:cubicBezTo>
                    <a:cubicBezTo>
                      <a:pt x="53" y="247"/>
                      <a:pt x="52" y="248"/>
                      <a:pt x="52" y="249"/>
                    </a:cubicBezTo>
                    <a:close/>
                    <a:moveTo>
                      <a:pt x="29" y="230"/>
                    </a:moveTo>
                    <a:cubicBezTo>
                      <a:pt x="29" y="230"/>
                      <a:pt x="29" y="230"/>
                      <a:pt x="29" y="230"/>
                    </a:cubicBezTo>
                    <a:cubicBezTo>
                      <a:pt x="29" y="229"/>
                      <a:pt x="28" y="230"/>
                      <a:pt x="29" y="230"/>
                    </a:cubicBezTo>
                    <a:close/>
                    <a:moveTo>
                      <a:pt x="54" y="249"/>
                    </a:moveTo>
                    <a:cubicBezTo>
                      <a:pt x="55" y="250"/>
                      <a:pt x="54" y="251"/>
                      <a:pt x="55" y="250"/>
                    </a:cubicBezTo>
                    <a:cubicBezTo>
                      <a:pt x="56" y="251"/>
                      <a:pt x="55" y="250"/>
                      <a:pt x="55" y="251"/>
                    </a:cubicBezTo>
                    <a:cubicBezTo>
                      <a:pt x="56" y="251"/>
                      <a:pt x="56" y="250"/>
                      <a:pt x="56" y="250"/>
                    </a:cubicBezTo>
                    <a:cubicBezTo>
                      <a:pt x="55" y="249"/>
                      <a:pt x="55" y="249"/>
                      <a:pt x="54" y="249"/>
                    </a:cubicBezTo>
                    <a:close/>
                    <a:moveTo>
                      <a:pt x="47" y="245"/>
                    </a:moveTo>
                    <a:cubicBezTo>
                      <a:pt x="47" y="246"/>
                      <a:pt x="46" y="246"/>
                      <a:pt x="47" y="246"/>
                    </a:cubicBezTo>
                    <a:cubicBezTo>
                      <a:pt x="48" y="245"/>
                      <a:pt x="48" y="245"/>
                      <a:pt x="48" y="245"/>
                    </a:cubicBezTo>
                    <a:cubicBezTo>
                      <a:pt x="48" y="245"/>
                      <a:pt x="47" y="245"/>
                      <a:pt x="47" y="245"/>
                    </a:cubicBezTo>
                    <a:close/>
                    <a:moveTo>
                      <a:pt x="28" y="231"/>
                    </a:moveTo>
                    <a:cubicBezTo>
                      <a:pt x="28" y="232"/>
                      <a:pt x="27" y="232"/>
                      <a:pt x="27" y="233"/>
                    </a:cubicBezTo>
                    <a:cubicBezTo>
                      <a:pt x="28" y="232"/>
                      <a:pt x="28" y="231"/>
                      <a:pt x="28" y="231"/>
                    </a:cubicBezTo>
                    <a:cubicBezTo>
                      <a:pt x="28" y="231"/>
                      <a:pt x="28" y="230"/>
                      <a:pt x="28" y="231"/>
                    </a:cubicBezTo>
                    <a:close/>
                    <a:moveTo>
                      <a:pt x="28" y="235"/>
                    </a:moveTo>
                    <a:cubicBezTo>
                      <a:pt x="29" y="234"/>
                      <a:pt x="30" y="233"/>
                      <a:pt x="29" y="232"/>
                    </a:cubicBezTo>
                    <a:cubicBezTo>
                      <a:pt x="29" y="233"/>
                      <a:pt x="29" y="234"/>
                      <a:pt x="28" y="235"/>
                    </a:cubicBezTo>
                    <a:close/>
                    <a:moveTo>
                      <a:pt x="48" y="247"/>
                    </a:moveTo>
                    <a:cubicBezTo>
                      <a:pt x="48" y="248"/>
                      <a:pt x="49" y="248"/>
                      <a:pt x="49" y="248"/>
                    </a:cubicBezTo>
                    <a:cubicBezTo>
                      <a:pt x="49" y="248"/>
                      <a:pt x="49" y="248"/>
                      <a:pt x="49" y="248"/>
                    </a:cubicBezTo>
                    <a:cubicBezTo>
                      <a:pt x="49" y="248"/>
                      <a:pt x="49" y="247"/>
                      <a:pt x="48" y="247"/>
                    </a:cubicBezTo>
                    <a:close/>
                    <a:moveTo>
                      <a:pt x="17" y="226"/>
                    </a:moveTo>
                    <a:cubicBezTo>
                      <a:pt x="17" y="226"/>
                      <a:pt x="17" y="227"/>
                      <a:pt x="17" y="227"/>
                    </a:cubicBezTo>
                    <a:cubicBezTo>
                      <a:pt x="17" y="226"/>
                      <a:pt x="18" y="227"/>
                      <a:pt x="18" y="227"/>
                    </a:cubicBezTo>
                    <a:cubicBezTo>
                      <a:pt x="18" y="226"/>
                      <a:pt x="17" y="226"/>
                      <a:pt x="17" y="225"/>
                    </a:cubicBezTo>
                    <a:lnTo>
                      <a:pt x="17" y="226"/>
                    </a:lnTo>
                    <a:close/>
                    <a:moveTo>
                      <a:pt x="41" y="244"/>
                    </a:moveTo>
                    <a:cubicBezTo>
                      <a:pt x="41" y="244"/>
                      <a:pt x="42" y="243"/>
                      <a:pt x="41" y="243"/>
                    </a:cubicBezTo>
                    <a:cubicBezTo>
                      <a:pt x="40" y="245"/>
                      <a:pt x="39" y="245"/>
                      <a:pt x="41" y="244"/>
                    </a:cubicBezTo>
                    <a:close/>
                    <a:moveTo>
                      <a:pt x="50" y="252"/>
                    </a:moveTo>
                    <a:cubicBezTo>
                      <a:pt x="50" y="251"/>
                      <a:pt x="51" y="252"/>
                      <a:pt x="51" y="252"/>
                    </a:cubicBezTo>
                    <a:cubicBezTo>
                      <a:pt x="50" y="252"/>
                      <a:pt x="51" y="251"/>
                      <a:pt x="51" y="250"/>
                    </a:cubicBezTo>
                    <a:cubicBezTo>
                      <a:pt x="51" y="252"/>
                      <a:pt x="49" y="251"/>
                      <a:pt x="50" y="252"/>
                    </a:cubicBezTo>
                    <a:close/>
                    <a:moveTo>
                      <a:pt x="42" y="245"/>
                    </a:moveTo>
                    <a:cubicBezTo>
                      <a:pt x="42" y="246"/>
                      <a:pt x="42" y="246"/>
                      <a:pt x="43" y="246"/>
                    </a:cubicBezTo>
                    <a:cubicBezTo>
                      <a:pt x="43" y="245"/>
                      <a:pt x="42" y="245"/>
                      <a:pt x="42" y="245"/>
                    </a:cubicBezTo>
                    <a:close/>
                    <a:moveTo>
                      <a:pt x="53" y="255"/>
                    </a:moveTo>
                    <a:cubicBezTo>
                      <a:pt x="53" y="254"/>
                      <a:pt x="54" y="254"/>
                      <a:pt x="53" y="253"/>
                    </a:cubicBezTo>
                    <a:cubicBezTo>
                      <a:pt x="53" y="254"/>
                      <a:pt x="52" y="254"/>
                      <a:pt x="53" y="255"/>
                    </a:cubicBezTo>
                    <a:close/>
                    <a:moveTo>
                      <a:pt x="40" y="247"/>
                    </a:moveTo>
                    <a:cubicBezTo>
                      <a:pt x="41" y="247"/>
                      <a:pt x="42" y="246"/>
                      <a:pt x="41" y="246"/>
                    </a:cubicBezTo>
                    <a:lnTo>
                      <a:pt x="40" y="247"/>
                    </a:lnTo>
                    <a:close/>
                    <a:moveTo>
                      <a:pt x="43" y="248"/>
                    </a:moveTo>
                    <a:cubicBezTo>
                      <a:pt x="44" y="249"/>
                      <a:pt x="44" y="249"/>
                      <a:pt x="44" y="249"/>
                    </a:cubicBezTo>
                    <a:cubicBezTo>
                      <a:pt x="44" y="248"/>
                      <a:pt x="43" y="248"/>
                      <a:pt x="43" y="248"/>
                    </a:cubicBezTo>
                    <a:close/>
                    <a:moveTo>
                      <a:pt x="15" y="234"/>
                    </a:moveTo>
                    <a:cubicBezTo>
                      <a:pt x="15" y="233"/>
                      <a:pt x="15" y="233"/>
                      <a:pt x="15" y="232"/>
                    </a:cubicBezTo>
                    <a:cubicBezTo>
                      <a:pt x="15" y="233"/>
                      <a:pt x="15" y="233"/>
                      <a:pt x="15" y="233"/>
                    </a:cubicBezTo>
                    <a:cubicBezTo>
                      <a:pt x="16" y="234"/>
                      <a:pt x="16" y="234"/>
                      <a:pt x="16" y="234"/>
                    </a:cubicBezTo>
                    <a:cubicBezTo>
                      <a:pt x="17" y="232"/>
                      <a:pt x="17" y="233"/>
                      <a:pt x="18" y="231"/>
                    </a:cubicBezTo>
                    <a:cubicBezTo>
                      <a:pt x="18" y="231"/>
                      <a:pt x="17" y="231"/>
                      <a:pt x="17" y="230"/>
                    </a:cubicBezTo>
                    <a:cubicBezTo>
                      <a:pt x="17" y="230"/>
                      <a:pt x="17" y="231"/>
                      <a:pt x="17" y="230"/>
                    </a:cubicBezTo>
                    <a:cubicBezTo>
                      <a:pt x="17" y="232"/>
                      <a:pt x="16" y="232"/>
                      <a:pt x="15" y="234"/>
                    </a:cubicBezTo>
                    <a:close/>
                    <a:moveTo>
                      <a:pt x="51" y="255"/>
                    </a:moveTo>
                    <a:cubicBezTo>
                      <a:pt x="51" y="256"/>
                      <a:pt x="50" y="257"/>
                      <a:pt x="51" y="257"/>
                    </a:cubicBezTo>
                    <a:cubicBezTo>
                      <a:pt x="51" y="256"/>
                      <a:pt x="52" y="256"/>
                      <a:pt x="52" y="255"/>
                    </a:cubicBezTo>
                    <a:cubicBezTo>
                      <a:pt x="51" y="255"/>
                      <a:pt x="51" y="255"/>
                      <a:pt x="51" y="255"/>
                    </a:cubicBezTo>
                    <a:close/>
                    <a:moveTo>
                      <a:pt x="20" y="235"/>
                    </a:moveTo>
                    <a:cubicBezTo>
                      <a:pt x="19" y="235"/>
                      <a:pt x="19" y="236"/>
                      <a:pt x="19" y="236"/>
                    </a:cubicBezTo>
                    <a:cubicBezTo>
                      <a:pt x="20" y="236"/>
                      <a:pt x="20" y="236"/>
                      <a:pt x="20" y="236"/>
                    </a:cubicBezTo>
                    <a:cubicBezTo>
                      <a:pt x="20" y="236"/>
                      <a:pt x="21" y="235"/>
                      <a:pt x="21" y="235"/>
                    </a:cubicBezTo>
                    <a:cubicBezTo>
                      <a:pt x="20" y="235"/>
                      <a:pt x="20" y="236"/>
                      <a:pt x="20" y="235"/>
                    </a:cubicBezTo>
                    <a:close/>
                    <a:moveTo>
                      <a:pt x="21" y="238"/>
                    </a:moveTo>
                    <a:cubicBezTo>
                      <a:pt x="21" y="237"/>
                      <a:pt x="22" y="237"/>
                      <a:pt x="22" y="236"/>
                    </a:cubicBezTo>
                    <a:cubicBezTo>
                      <a:pt x="21" y="236"/>
                      <a:pt x="21" y="237"/>
                      <a:pt x="21" y="238"/>
                    </a:cubicBezTo>
                    <a:close/>
                    <a:moveTo>
                      <a:pt x="17" y="236"/>
                    </a:moveTo>
                    <a:cubicBezTo>
                      <a:pt x="18" y="236"/>
                      <a:pt x="18" y="235"/>
                      <a:pt x="18" y="235"/>
                    </a:cubicBezTo>
                    <a:cubicBezTo>
                      <a:pt x="18" y="235"/>
                      <a:pt x="17" y="236"/>
                      <a:pt x="17" y="236"/>
                    </a:cubicBezTo>
                    <a:close/>
                    <a:moveTo>
                      <a:pt x="23" y="243"/>
                    </a:moveTo>
                    <a:cubicBezTo>
                      <a:pt x="24" y="243"/>
                      <a:pt x="25" y="241"/>
                      <a:pt x="26" y="240"/>
                    </a:cubicBezTo>
                    <a:cubicBezTo>
                      <a:pt x="25" y="240"/>
                      <a:pt x="25" y="240"/>
                      <a:pt x="25" y="240"/>
                    </a:cubicBezTo>
                    <a:cubicBezTo>
                      <a:pt x="24" y="241"/>
                      <a:pt x="24" y="242"/>
                      <a:pt x="23" y="243"/>
                    </a:cubicBezTo>
                    <a:close/>
                    <a:moveTo>
                      <a:pt x="17" y="238"/>
                    </a:moveTo>
                    <a:cubicBezTo>
                      <a:pt x="17" y="237"/>
                      <a:pt x="18" y="237"/>
                      <a:pt x="18" y="236"/>
                    </a:cubicBezTo>
                    <a:cubicBezTo>
                      <a:pt x="17" y="236"/>
                      <a:pt x="16" y="237"/>
                      <a:pt x="17" y="238"/>
                    </a:cubicBezTo>
                    <a:close/>
                    <a:moveTo>
                      <a:pt x="35" y="251"/>
                    </a:moveTo>
                    <a:cubicBezTo>
                      <a:pt x="35" y="252"/>
                      <a:pt x="36" y="250"/>
                      <a:pt x="36" y="250"/>
                    </a:cubicBezTo>
                    <a:lnTo>
                      <a:pt x="35" y="251"/>
                    </a:lnTo>
                    <a:close/>
                    <a:moveTo>
                      <a:pt x="38" y="255"/>
                    </a:moveTo>
                    <a:cubicBezTo>
                      <a:pt x="39" y="254"/>
                      <a:pt x="39" y="254"/>
                      <a:pt x="39" y="254"/>
                    </a:cubicBezTo>
                    <a:cubicBezTo>
                      <a:pt x="39" y="254"/>
                      <a:pt x="38" y="254"/>
                      <a:pt x="38" y="255"/>
                    </a:cubicBezTo>
                    <a:close/>
                    <a:moveTo>
                      <a:pt x="12" y="236"/>
                    </a:moveTo>
                    <a:cubicBezTo>
                      <a:pt x="12" y="236"/>
                      <a:pt x="12" y="237"/>
                      <a:pt x="12" y="237"/>
                    </a:cubicBezTo>
                    <a:cubicBezTo>
                      <a:pt x="13" y="236"/>
                      <a:pt x="13" y="236"/>
                      <a:pt x="13" y="236"/>
                    </a:cubicBezTo>
                    <a:cubicBezTo>
                      <a:pt x="13" y="236"/>
                      <a:pt x="12" y="236"/>
                      <a:pt x="12" y="236"/>
                    </a:cubicBezTo>
                    <a:close/>
                    <a:moveTo>
                      <a:pt x="38" y="253"/>
                    </a:moveTo>
                    <a:cubicBezTo>
                      <a:pt x="36" y="252"/>
                      <a:pt x="36" y="252"/>
                      <a:pt x="36" y="252"/>
                    </a:cubicBezTo>
                    <a:cubicBezTo>
                      <a:pt x="36" y="253"/>
                      <a:pt x="37" y="254"/>
                      <a:pt x="38" y="253"/>
                    </a:cubicBezTo>
                    <a:close/>
                    <a:moveTo>
                      <a:pt x="12" y="239"/>
                    </a:moveTo>
                    <a:cubicBezTo>
                      <a:pt x="13" y="238"/>
                      <a:pt x="13" y="238"/>
                      <a:pt x="13" y="238"/>
                    </a:cubicBezTo>
                    <a:cubicBezTo>
                      <a:pt x="13" y="238"/>
                      <a:pt x="13" y="239"/>
                      <a:pt x="13" y="238"/>
                    </a:cubicBezTo>
                    <a:cubicBezTo>
                      <a:pt x="12" y="238"/>
                      <a:pt x="14" y="237"/>
                      <a:pt x="13" y="237"/>
                    </a:cubicBezTo>
                    <a:cubicBezTo>
                      <a:pt x="12" y="237"/>
                      <a:pt x="12" y="238"/>
                      <a:pt x="12" y="239"/>
                    </a:cubicBezTo>
                    <a:close/>
                    <a:moveTo>
                      <a:pt x="35" y="256"/>
                    </a:moveTo>
                    <a:cubicBezTo>
                      <a:pt x="35" y="256"/>
                      <a:pt x="36" y="257"/>
                      <a:pt x="36" y="257"/>
                    </a:cubicBezTo>
                    <a:cubicBezTo>
                      <a:pt x="36" y="256"/>
                      <a:pt x="35" y="256"/>
                      <a:pt x="35" y="256"/>
                    </a:cubicBezTo>
                    <a:close/>
                    <a:moveTo>
                      <a:pt x="27" y="255"/>
                    </a:moveTo>
                    <a:cubicBezTo>
                      <a:pt x="27" y="255"/>
                      <a:pt x="28" y="254"/>
                      <a:pt x="28" y="254"/>
                    </a:cubicBezTo>
                    <a:cubicBezTo>
                      <a:pt x="27" y="254"/>
                      <a:pt x="27" y="254"/>
                      <a:pt x="27" y="255"/>
                    </a:cubicBezTo>
                    <a:close/>
                    <a:moveTo>
                      <a:pt x="8" y="244"/>
                    </a:moveTo>
                    <a:cubicBezTo>
                      <a:pt x="7" y="244"/>
                      <a:pt x="7" y="244"/>
                      <a:pt x="7" y="244"/>
                    </a:cubicBezTo>
                    <a:cubicBezTo>
                      <a:pt x="8" y="245"/>
                      <a:pt x="8" y="243"/>
                      <a:pt x="7" y="243"/>
                    </a:cubicBezTo>
                    <a:cubicBezTo>
                      <a:pt x="7" y="243"/>
                      <a:pt x="7" y="243"/>
                      <a:pt x="8" y="244"/>
                    </a:cubicBezTo>
                    <a:close/>
                    <a:moveTo>
                      <a:pt x="6" y="247"/>
                    </a:moveTo>
                    <a:cubicBezTo>
                      <a:pt x="7" y="248"/>
                      <a:pt x="9" y="244"/>
                      <a:pt x="8" y="244"/>
                    </a:cubicBezTo>
                    <a:cubicBezTo>
                      <a:pt x="7" y="245"/>
                      <a:pt x="7" y="246"/>
                      <a:pt x="6" y="247"/>
                    </a:cubicBezTo>
                    <a:close/>
                    <a:moveTo>
                      <a:pt x="11" y="248"/>
                    </a:moveTo>
                    <a:cubicBezTo>
                      <a:pt x="12" y="248"/>
                      <a:pt x="12" y="247"/>
                      <a:pt x="11" y="247"/>
                    </a:cubicBezTo>
                    <a:cubicBezTo>
                      <a:pt x="11" y="247"/>
                      <a:pt x="11" y="248"/>
                      <a:pt x="11" y="248"/>
                    </a:cubicBezTo>
                    <a:close/>
                    <a:moveTo>
                      <a:pt x="32" y="264"/>
                    </a:moveTo>
                    <a:cubicBezTo>
                      <a:pt x="33" y="264"/>
                      <a:pt x="33" y="264"/>
                      <a:pt x="33" y="263"/>
                    </a:cubicBezTo>
                    <a:cubicBezTo>
                      <a:pt x="32" y="263"/>
                      <a:pt x="32" y="263"/>
                      <a:pt x="32" y="264"/>
                    </a:cubicBezTo>
                    <a:close/>
                    <a:moveTo>
                      <a:pt x="10" y="250"/>
                    </a:moveTo>
                    <a:cubicBezTo>
                      <a:pt x="10" y="250"/>
                      <a:pt x="11" y="249"/>
                      <a:pt x="11" y="249"/>
                    </a:cubicBezTo>
                    <a:cubicBezTo>
                      <a:pt x="10" y="248"/>
                      <a:pt x="10" y="248"/>
                      <a:pt x="10" y="248"/>
                    </a:cubicBezTo>
                    <a:cubicBezTo>
                      <a:pt x="10" y="249"/>
                      <a:pt x="9" y="249"/>
                      <a:pt x="10" y="250"/>
                    </a:cubicBezTo>
                    <a:close/>
                    <a:moveTo>
                      <a:pt x="7" y="252"/>
                    </a:moveTo>
                    <a:cubicBezTo>
                      <a:pt x="7" y="251"/>
                      <a:pt x="9" y="249"/>
                      <a:pt x="8" y="248"/>
                    </a:cubicBezTo>
                    <a:cubicBezTo>
                      <a:pt x="8" y="249"/>
                      <a:pt x="6" y="251"/>
                      <a:pt x="7" y="252"/>
                    </a:cubicBezTo>
                    <a:close/>
                    <a:moveTo>
                      <a:pt x="3" y="247"/>
                    </a:moveTo>
                    <a:cubicBezTo>
                      <a:pt x="3" y="246"/>
                      <a:pt x="4" y="246"/>
                      <a:pt x="4" y="246"/>
                    </a:cubicBezTo>
                    <a:cubicBezTo>
                      <a:pt x="3" y="246"/>
                      <a:pt x="2" y="246"/>
                      <a:pt x="3" y="247"/>
                    </a:cubicBezTo>
                    <a:close/>
                    <a:moveTo>
                      <a:pt x="0" y="255"/>
                    </a:moveTo>
                    <a:cubicBezTo>
                      <a:pt x="1" y="253"/>
                      <a:pt x="3" y="253"/>
                      <a:pt x="2" y="251"/>
                    </a:cubicBezTo>
                    <a:cubicBezTo>
                      <a:pt x="2" y="253"/>
                      <a:pt x="0" y="254"/>
                      <a:pt x="0" y="255"/>
                    </a:cubicBezTo>
                    <a:close/>
                    <a:moveTo>
                      <a:pt x="30" y="271"/>
                    </a:moveTo>
                    <a:cubicBezTo>
                      <a:pt x="30" y="271"/>
                      <a:pt x="31" y="271"/>
                      <a:pt x="31" y="271"/>
                    </a:cubicBezTo>
                    <a:cubicBezTo>
                      <a:pt x="31" y="271"/>
                      <a:pt x="30" y="270"/>
                      <a:pt x="30" y="271"/>
                    </a:cubicBezTo>
                    <a:close/>
                    <a:moveTo>
                      <a:pt x="34" y="274"/>
                    </a:moveTo>
                    <a:cubicBezTo>
                      <a:pt x="35" y="275"/>
                      <a:pt x="34" y="275"/>
                      <a:pt x="35" y="275"/>
                    </a:cubicBezTo>
                    <a:cubicBezTo>
                      <a:pt x="36" y="275"/>
                      <a:pt x="35" y="275"/>
                      <a:pt x="35" y="274"/>
                    </a:cubicBezTo>
                    <a:cubicBezTo>
                      <a:pt x="35" y="274"/>
                      <a:pt x="35" y="274"/>
                      <a:pt x="34" y="274"/>
                    </a:cubicBezTo>
                    <a:close/>
                    <a:moveTo>
                      <a:pt x="3" y="254"/>
                    </a:moveTo>
                    <a:cubicBezTo>
                      <a:pt x="2" y="254"/>
                      <a:pt x="2" y="254"/>
                      <a:pt x="2" y="253"/>
                    </a:cubicBezTo>
                    <a:cubicBezTo>
                      <a:pt x="2" y="254"/>
                      <a:pt x="2" y="254"/>
                      <a:pt x="2" y="254"/>
                    </a:cubicBezTo>
                    <a:cubicBezTo>
                      <a:pt x="2" y="254"/>
                      <a:pt x="4" y="254"/>
                      <a:pt x="3" y="253"/>
                    </a:cubicBezTo>
                    <a:lnTo>
                      <a:pt x="3" y="254"/>
                    </a:lnTo>
                    <a:close/>
                    <a:moveTo>
                      <a:pt x="27" y="271"/>
                    </a:moveTo>
                    <a:cubicBezTo>
                      <a:pt x="27" y="271"/>
                      <a:pt x="27" y="272"/>
                      <a:pt x="28" y="271"/>
                    </a:cubicBezTo>
                    <a:cubicBezTo>
                      <a:pt x="28" y="271"/>
                      <a:pt x="27" y="270"/>
                      <a:pt x="27" y="271"/>
                    </a:cubicBezTo>
                    <a:close/>
                    <a:moveTo>
                      <a:pt x="31" y="278"/>
                    </a:moveTo>
                    <a:cubicBezTo>
                      <a:pt x="31" y="277"/>
                      <a:pt x="30" y="277"/>
                      <a:pt x="30" y="276"/>
                    </a:cubicBezTo>
                    <a:cubicBezTo>
                      <a:pt x="30" y="277"/>
                      <a:pt x="31" y="277"/>
                      <a:pt x="31" y="278"/>
                    </a:cubicBezTo>
                    <a:close/>
                    <a:moveTo>
                      <a:pt x="31" y="281"/>
                    </a:moveTo>
                    <a:cubicBezTo>
                      <a:pt x="32" y="281"/>
                      <a:pt x="32" y="281"/>
                      <a:pt x="32" y="281"/>
                    </a:cubicBezTo>
                    <a:cubicBezTo>
                      <a:pt x="32" y="280"/>
                      <a:pt x="32" y="280"/>
                      <a:pt x="33" y="280"/>
                    </a:cubicBezTo>
                    <a:cubicBezTo>
                      <a:pt x="33" y="280"/>
                      <a:pt x="33" y="279"/>
                      <a:pt x="33" y="279"/>
                    </a:cubicBezTo>
                    <a:cubicBezTo>
                      <a:pt x="32" y="280"/>
                      <a:pt x="32" y="281"/>
                      <a:pt x="31" y="281"/>
                    </a:cubicBezTo>
                    <a:close/>
                    <a:moveTo>
                      <a:pt x="782" y="255"/>
                    </a:moveTo>
                    <a:cubicBezTo>
                      <a:pt x="781" y="255"/>
                      <a:pt x="779" y="253"/>
                      <a:pt x="779" y="256"/>
                    </a:cubicBezTo>
                    <a:cubicBezTo>
                      <a:pt x="781" y="259"/>
                      <a:pt x="782" y="261"/>
                      <a:pt x="783" y="263"/>
                    </a:cubicBezTo>
                    <a:cubicBezTo>
                      <a:pt x="781" y="263"/>
                      <a:pt x="777" y="259"/>
                      <a:pt x="774" y="258"/>
                    </a:cubicBezTo>
                    <a:cubicBezTo>
                      <a:pt x="775" y="259"/>
                      <a:pt x="777" y="263"/>
                      <a:pt x="778" y="264"/>
                    </a:cubicBezTo>
                    <a:cubicBezTo>
                      <a:pt x="779" y="267"/>
                      <a:pt x="779" y="268"/>
                      <a:pt x="780" y="271"/>
                    </a:cubicBezTo>
                    <a:cubicBezTo>
                      <a:pt x="779" y="271"/>
                      <a:pt x="779" y="271"/>
                      <a:pt x="779" y="272"/>
                    </a:cubicBezTo>
                    <a:cubicBezTo>
                      <a:pt x="776" y="269"/>
                      <a:pt x="775" y="267"/>
                      <a:pt x="772" y="264"/>
                    </a:cubicBezTo>
                    <a:cubicBezTo>
                      <a:pt x="771" y="262"/>
                      <a:pt x="772" y="262"/>
                      <a:pt x="771" y="260"/>
                    </a:cubicBezTo>
                    <a:cubicBezTo>
                      <a:pt x="770" y="259"/>
                      <a:pt x="767" y="254"/>
                      <a:pt x="766" y="252"/>
                    </a:cubicBezTo>
                    <a:cubicBezTo>
                      <a:pt x="766" y="254"/>
                      <a:pt x="763" y="249"/>
                      <a:pt x="762" y="246"/>
                    </a:cubicBezTo>
                    <a:cubicBezTo>
                      <a:pt x="763" y="250"/>
                      <a:pt x="761" y="249"/>
                      <a:pt x="764" y="255"/>
                    </a:cubicBezTo>
                    <a:cubicBezTo>
                      <a:pt x="763" y="252"/>
                      <a:pt x="764" y="254"/>
                      <a:pt x="765" y="256"/>
                    </a:cubicBezTo>
                    <a:cubicBezTo>
                      <a:pt x="765" y="257"/>
                      <a:pt x="765" y="255"/>
                      <a:pt x="765" y="255"/>
                    </a:cubicBezTo>
                    <a:cubicBezTo>
                      <a:pt x="766" y="256"/>
                      <a:pt x="766" y="257"/>
                      <a:pt x="766" y="258"/>
                    </a:cubicBezTo>
                    <a:cubicBezTo>
                      <a:pt x="767" y="259"/>
                      <a:pt x="768" y="260"/>
                      <a:pt x="770" y="260"/>
                    </a:cubicBezTo>
                    <a:cubicBezTo>
                      <a:pt x="770" y="262"/>
                      <a:pt x="771" y="264"/>
                      <a:pt x="772" y="267"/>
                    </a:cubicBezTo>
                    <a:cubicBezTo>
                      <a:pt x="771" y="267"/>
                      <a:pt x="768" y="261"/>
                      <a:pt x="769" y="264"/>
                    </a:cubicBezTo>
                    <a:cubicBezTo>
                      <a:pt x="768" y="262"/>
                      <a:pt x="766" y="259"/>
                      <a:pt x="766" y="260"/>
                    </a:cubicBezTo>
                    <a:cubicBezTo>
                      <a:pt x="766" y="259"/>
                      <a:pt x="764" y="256"/>
                      <a:pt x="764" y="255"/>
                    </a:cubicBezTo>
                    <a:cubicBezTo>
                      <a:pt x="763" y="254"/>
                      <a:pt x="762" y="254"/>
                      <a:pt x="761" y="253"/>
                    </a:cubicBezTo>
                    <a:cubicBezTo>
                      <a:pt x="761" y="252"/>
                      <a:pt x="762" y="253"/>
                      <a:pt x="762" y="252"/>
                    </a:cubicBezTo>
                    <a:cubicBezTo>
                      <a:pt x="762" y="251"/>
                      <a:pt x="761" y="249"/>
                      <a:pt x="761" y="249"/>
                    </a:cubicBezTo>
                    <a:cubicBezTo>
                      <a:pt x="757" y="243"/>
                      <a:pt x="757" y="246"/>
                      <a:pt x="752" y="241"/>
                    </a:cubicBezTo>
                    <a:cubicBezTo>
                      <a:pt x="752" y="241"/>
                      <a:pt x="755" y="244"/>
                      <a:pt x="755" y="245"/>
                    </a:cubicBezTo>
                    <a:cubicBezTo>
                      <a:pt x="755" y="246"/>
                      <a:pt x="755" y="245"/>
                      <a:pt x="755" y="244"/>
                    </a:cubicBezTo>
                    <a:cubicBezTo>
                      <a:pt x="755" y="244"/>
                      <a:pt x="755" y="246"/>
                      <a:pt x="756" y="246"/>
                    </a:cubicBezTo>
                    <a:cubicBezTo>
                      <a:pt x="757" y="248"/>
                      <a:pt x="756" y="247"/>
                      <a:pt x="757" y="249"/>
                    </a:cubicBezTo>
                    <a:cubicBezTo>
                      <a:pt x="755" y="246"/>
                      <a:pt x="755" y="248"/>
                      <a:pt x="753" y="248"/>
                    </a:cubicBezTo>
                    <a:cubicBezTo>
                      <a:pt x="752" y="245"/>
                      <a:pt x="751" y="244"/>
                      <a:pt x="750" y="245"/>
                    </a:cubicBezTo>
                    <a:cubicBezTo>
                      <a:pt x="748" y="242"/>
                      <a:pt x="747" y="243"/>
                      <a:pt x="745" y="239"/>
                    </a:cubicBezTo>
                    <a:cubicBezTo>
                      <a:pt x="744" y="239"/>
                      <a:pt x="744" y="239"/>
                      <a:pt x="744" y="239"/>
                    </a:cubicBezTo>
                    <a:cubicBezTo>
                      <a:pt x="743" y="237"/>
                      <a:pt x="741" y="236"/>
                      <a:pt x="739" y="233"/>
                    </a:cubicBezTo>
                    <a:cubicBezTo>
                      <a:pt x="739" y="232"/>
                      <a:pt x="739" y="231"/>
                      <a:pt x="740" y="231"/>
                    </a:cubicBezTo>
                    <a:cubicBezTo>
                      <a:pt x="741" y="233"/>
                      <a:pt x="741" y="234"/>
                      <a:pt x="742" y="234"/>
                    </a:cubicBezTo>
                    <a:cubicBezTo>
                      <a:pt x="742" y="234"/>
                      <a:pt x="741" y="231"/>
                      <a:pt x="743" y="234"/>
                    </a:cubicBezTo>
                    <a:cubicBezTo>
                      <a:pt x="743" y="233"/>
                      <a:pt x="742" y="232"/>
                      <a:pt x="741" y="231"/>
                    </a:cubicBezTo>
                    <a:cubicBezTo>
                      <a:pt x="740" y="230"/>
                      <a:pt x="741" y="231"/>
                      <a:pt x="740" y="231"/>
                    </a:cubicBezTo>
                    <a:cubicBezTo>
                      <a:pt x="739" y="227"/>
                      <a:pt x="737" y="229"/>
                      <a:pt x="736" y="226"/>
                    </a:cubicBezTo>
                    <a:cubicBezTo>
                      <a:pt x="736" y="227"/>
                      <a:pt x="735" y="226"/>
                      <a:pt x="733" y="224"/>
                    </a:cubicBezTo>
                    <a:cubicBezTo>
                      <a:pt x="734" y="226"/>
                      <a:pt x="737" y="229"/>
                      <a:pt x="738" y="231"/>
                    </a:cubicBezTo>
                    <a:cubicBezTo>
                      <a:pt x="735" y="229"/>
                      <a:pt x="728" y="217"/>
                      <a:pt x="726" y="218"/>
                    </a:cubicBezTo>
                    <a:cubicBezTo>
                      <a:pt x="724" y="215"/>
                      <a:pt x="723" y="213"/>
                      <a:pt x="721" y="210"/>
                    </a:cubicBezTo>
                    <a:cubicBezTo>
                      <a:pt x="715" y="205"/>
                      <a:pt x="707" y="195"/>
                      <a:pt x="698" y="186"/>
                    </a:cubicBezTo>
                    <a:cubicBezTo>
                      <a:pt x="698" y="186"/>
                      <a:pt x="701" y="188"/>
                      <a:pt x="700" y="188"/>
                    </a:cubicBezTo>
                    <a:cubicBezTo>
                      <a:pt x="696" y="184"/>
                      <a:pt x="693" y="182"/>
                      <a:pt x="688" y="177"/>
                    </a:cubicBezTo>
                    <a:cubicBezTo>
                      <a:pt x="689" y="178"/>
                      <a:pt x="690" y="178"/>
                      <a:pt x="690" y="177"/>
                    </a:cubicBezTo>
                    <a:cubicBezTo>
                      <a:pt x="689" y="176"/>
                      <a:pt x="689" y="176"/>
                      <a:pt x="689" y="176"/>
                    </a:cubicBezTo>
                    <a:cubicBezTo>
                      <a:pt x="687" y="174"/>
                      <a:pt x="689" y="177"/>
                      <a:pt x="688" y="177"/>
                    </a:cubicBezTo>
                    <a:cubicBezTo>
                      <a:pt x="686" y="175"/>
                      <a:pt x="687" y="175"/>
                      <a:pt x="686" y="174"/>
                    </a:cubicBezTo>
                    <a:cubicBezTo>
                      <a:pt x="684" y="172"/>
                      <a:pt x="686" y="174"/>
                      <a:pt x="684" y="173"/>
                    </a:cubicBezTo>
                    <a:cubicBezTo>
                      <a:pt x="683" y="172"/>
                      <a:pt x="682" y="169"/>
                      <a:pt x="681" y="170"/>
                    </a:cubicBezTo>
                    <a:cubicBezTo>
                      <a:pt x="680" y="169"/>
                      <a:pt x="681" y="169"/>
                      <a:pt x="681" y="169"/>
                    </a:cubicBezTo>
                    <a:cubicBezTo>
                      <a:pt x="680" y="168"/>
                      <a:pt x="679" y="168"/>
                      <a:pt x="678" y="168"/>
                    </a:cubicBezTo>
                    <a:cubicBezTo>
                      <a:pt x="676" y="165"/>
                      <a:pt x="672" y="163"/>
                      <a:pt x="672" y="161"/>
                    </a:cubicBezTo>
                    <a:cubicBezTo>
                      <a:pt x="670" y="160"/>
                      <a:pt x="662" y="154"/>
                      <a:pt x="657" y="149"/>
                    </a:cubicBezTo>
                    <a:cubicBezTo>
                      <a:pt x="660" y="152"/>
                      <a:pt x="654" y="146"/>
                      <a:pt x="654" y="146"/>
                    </a:cubicBezTo>
                    <a:cubicBezTo>
                      <a:pt x="653" y="145"/>
                      <a:pt x="653" y="145"/>
                      <a:pt x="652" y="145"/>
                    </a:cubicBezTo>
                    <a:cubicBezTo>
                      <a:pt x="648" y="142"/>
                      <a:pt x="644" y="139"/>
                      <a:pt x="645" y="138"/>
                    </a:cubicBezTo>
                    <a:cubicBezTo>
                      <a:pt x="641" y="135"/>
                      <a:pt x="641" y="135"/>
                      <a:pt x="641" y="135"/>
                    </a:cubicBezTo>
                    <a:cubicBezTo>
                      <a:pt x="642" y="137"/>
                      <a:pt x="641" y="136"/>
                      <a:pt x="640" y="136"/>
                    </a:cubicBezTo>
                    <a:cubicBezTo>
                      <a:pt x="637" y="133"/>
                      <a:pt x="636" y="133"/>
                      <a:pt x="633" y="130"/>
                    </a:cubicBezTo>
                    <a:cubicBezTo>
                      <a:pt x="633" y="130"/>
                      <a:pt x="632" y="129"/>
                      <a:pt x="633" y="129"/>
                    </a:cubicBezTo>
                    <a:cubicBezTo>
                      <a:pt x="629" y="126"/>
                      <a:pt x="631" y="129"/>
                      <a:pt x="629" y="128"/>
                    </a:cubicBezTo>
                    <a:cubicBezTo>
                      <a:pt x="628" y="126"/>
                      <a:pt x="625" y="124"/>
                      <a:pt x="622" y="123"/>
                    </a:cubicBezTo>
                    <a:cubicBezTo>
                      <a:pt x="626" y="124"/>
                      <a:pt x="620" y="120"/>
                      <a:pt x="618" y="120"/>
                    </a:cubicBezTo>
                    <a:cubicBezTo>
                      <a:pt x="618" y="120"/>
                      <a:pt x="620" y="122"/>
                      <a:pt x="621" y="122"/>
                    </a:cubicBezTo>
                    <a:cubicBezTo>
                      <a:pt x="623" y="124"/>
                      <a:pt x="615" y="119"/>
                      <a:pt x="617" y="119"/>
                    </a:cubicBezTo>
                    <a:cubicBezTo>
                      <a:pt x="614" y="117"/>
                      <a:pt x="614" y="117"/>
                      <a:pt x="614" y="117"/>
                    </a:cubicBezTo>
                    <a:cubicBezTo>
                      <a:pt x="613" y="116"/>
                      <a:pt x="614" y="118"/>
                      <a:pt x="611" y="116"/>
                    </a:cubicBezTo>
                    <a:cubicBezTo>
                      <a:pt x="611" y="116"/>
                      <a:pt x="613" y="116"/>
                      <a:pt x="612" y="115"/>
                    </a:cubicBezTo>
                    <a:cubicBezTo>
                      <a:pt x="610" y="114"/>
                      <a:pt x="612" y="116"/>
                      <a:pt x="610" y="115"/>
                    </a:cubicBezTo>
                    <a:cubicBezTo>
                      <a:pt x="607" y="112"/>
                      <a:pt x="602" y="111"/>
                      <a:pt x="596" y="106"/>
                    </a:cubicBezTo>
                    <a:cubicBezTo>
                      <a:pt x="596" y="106"/>
                      <a:pt x="595" y="106"/>
                      <a:pt x="595" y="105"/>
                    </a:cubicBezTo>
                    <a:cubicBezTo>
                      <a:pt x="594" y="105"/>
                      <a:pt x="594" y="105"/>
                      <a:pt x="594" y="106"/>
                    </a:cubicBezTo>
                    <a:cubicBezTo>
                      <a:pt x="587" y="101"/>
                      <a:pt x="583" y="99"/>
                      <a:pt x="576" y="95"/>
                    </a:cubicBezTo>
                    <a:cubicBezTo>
                      <a:pt x="573" y="94"/>
                      <a:pt x="576" y="96"/>
                      <a:pt x="575" y="96"/>
                    </a:cubicBezTo>
                    <a:cubicBezTo>
                      <a:pt x="575" y="95"/>
                      <a:pt x="571" y="94"/>
                      <a:pt x="571" y="94"/>
                    </a:cubicBezTo>
                    <a:cubicBezTo>
                      <a:pt x="568" y="92"/>
                      <a:pt x="566" y="90"/>
                      <a:pt x="562" y="88"/>
                    </a:cubicBezTo>
                    <a:cubicBezTo>
                      <a:pt x="555" y="85"/>
                      <a:pt x="548" y="82"/>
                      <a:pt x="540" y="79"/>
                    </a:cubicBezTo>
                    <a:cubicBezTo>
                      <a:pt x="540" y="78"/>
                      <a:pt x="540" y="78"/>
                      <a:pt x="540" y="78"/>
                    </a:cubicBezTo>
                    <a:cubicBezTo>
                      <a:pt x="537" y="77"/>
                      <a:pt x="535" y="76"/>
                      <a:pt x="533" y="75"/>
                    </a:cubicBezTo>
                    <a:cubicBezTo>
                      <a:pt x="530" y="74"/>
                      <a:pt x="529" y="74"/>
                      <a:pt x="526" y="73"/>
                    </a:cubicBezTo>
                    <a:cubicBezTo>
                      <a:pt x="526" y="72"/>
                      <a:pt x="526" y="72"/>
                      <a:pt x="526" y="72"/>
                    </a:cubicBezTo>
                    <a:cubicBezTo>
                      <a:pt x="521" y="71"/>
                      <a:pt x="517" y="70"/>
                      <a:pt x="514" y="68"/>
                    </a:cubicBezTo>
                    <a:cubicBezTo>
                      <a:pt x="510" y="68"/>
                      <a:pt x="504" y="65"/>
                      <a:pt x="502" y="64"/>
                    </a:cubicBezTo>
                    <a:cubicBezTo>
                      <a:pt x="500" y="63"/>
                      <a:pt x="502" y="65"/>
                      <a:pt x="502" y="65"/>
                    </a:cubicBezTo>
                    <a:cubicBezTo>
                      <a:pt x="497" y="64"/>
                      <a:pt x="493" y="62"/>
                      <a:pt x="488" y="60"/>
                    </a:cubicBezTo>
                    <a:cubicBezTo>
                      <a:pt x="485" y="60"/>
                      <a:pt x="481" y="60"/>
                      <a:pt x="480" y="59"/>
                    </a:cubicBezTo>
                    <a:cubicBezTo>
                      <a:pt x="483" y="59"/>
                      <a:pt x="485" y="60"/>
                      <a:pt x="484" y="59"/>
                    </a:cubicBezTo>
                    <a:cubicBezTo>
                      <a:pt x="482" y="58"/>
                      <a:pt x="480" y="59"/>
                      <a:pt x="480" y="58"/>
                    </a:cubicBezTo>
                    <a:cubicBezTo>
                      <a:pt x="479" y="58"/>
                      <a:pt x="479" y="58"/>
                      <a:pt x="479" y="59"/>
                    </a:cubicBezTo>
                    <a:cubicBezTo>
                      <a:pt x="474" y="58"/>
                      <a:pt x="470" y="57"/>
                      <a:pt x="468" y="56"/>
                    </a:cubicBezTo>
                    <a:cubicBezTo>
                      <a:pt x="466" y="56"/>
                      <a:pt x="469" y="57"/>
                      <a:pt x="464" y="56"/>
                    </a:cubicBezTo>
                    <a:cubicBezTo>
                      <a:pt x="465" y="55"/>
                      <a:pt x="461" y="54"/>
                      <a:pt x="459" y="54"/>
                    </a:cubicBezTo>
                    <a:cubicBezTo>
                      <a:pt x="459" y="54"/>
                      <a:pt x="459" y="54"/>
                      <a:pt x="458" y="54"/>
                    </a:cubicBezTo>
                    <a:cubicBezTo>
                      <a:pt x="458" y="54"/>
                      <a:pt x="459" y="54"/>
                      <a:pt x="461" y="54"/>
                    </a:cubicBezTo>
                    <a:cubicBezTo>
                      <a:pt x="461" y="53"/>
                      <a:pt x="460" y="53"/>
                      <a:pt x="458" y="53"/>
                    </a:cubicBezTo>
                    <a:cubicBezTo>
                      <a:pt x="457" y="53"/>
                      <a:pt x="456" y="53"/>
                      <a:pt x="456" y="54"/>
                    </a:cubicBezTo>
                    <a:cubicBezTo>
                      <a:pt x="453" y="53"/>
                      <a:pt x="452" y="52"/>
                      <a:pt x="450" y="52"/>
                    </a:cubicBezTo>
                    <a:cubicBezTo>
                      <a:pt x="448" y="51"/>
                      <a:pt x="451" y="52"/>
                      <a:pt x="450" y="52"/>
                    </a:cubicBezTo>
                    <a:cubicBezTo>
                      <a:pt x="442" y="51"/>
                      <a:pt x="434" y="51"/>
                      <a:pt x="428" y="49"/>
                    </a:cubicBezTo>
                    <a:cubicBezTo>
                      <a:pt x="426" y="49"/>
                      <a:pt x="429" y="50"/>
                      <a:pt x="427" y="50"/>
                    </a:cubicBezTo>
                    <a:cubicBezTo>
                      <a:pt x="424" y="50"/>
                      <a:pt x="424" y="49"/>
                      <a:pt x="426" y="49"/>
                    </a:cubicBezTo>
                    <a:cubicBezTo>
                      <a:pt x="426" y="48"/>
                      <a:pt x="425" y="49"/>
                      <a:pt x="423" y="48"/>
                    </a:cubicBezTo>
                    <a:cubicBezTo>
                      <a:pt x="423" y="49"/>
                      <a:pt x="423" y="49"/>
                      <a:pt x="423" y="49"/>
                    </a:cubicBezTo>
                    <a:cubicBezTo>
                      <a:pt x="416" y="48"/>
                      <a:pt x="410" y="48"/>
                      <a:pt x="402" y="48"/>
                    </a:cubicBezTo>
                    <a:cubicBezTo>
                      <a:pt x="404" y="47"/>
                      <a:pt x="401" y="47"/>
                      <a:pt x="397" y="47"/>
                    </a:cubicBezTo>
                    <a:cubicBezTo>
                      <a:pt x="397" y="46"/>
                      <a:pt x="397" y="46"/>
                      <a:pt x="397" y="46"/>
                    </a:cubicBezTo>
                    <a:cubicBezTo>
                      <a:pt x="394" y="47"/>
                      <a:pt x="393" y="46"/>
                      <a:pt x="391" y="46"/>
                    </a:cubicBezTo>
                    <a:cubicBezTo>
                      <a:pt x="389" y="46"/>
                      <a:pt x="395" y="47"/>
                      <a:pt x="393" y="48"/>
                    </a:cubicBezTo>
                    <a:cubicBezTo>
                      <a:pt x="390" y="47"/>
                      <a:pt x="390" y="47"/>
                      <a:pt x="388" y="47"/>
                    </a:cubicBezTo>
                    <a:cubicBezTo>
                      <a:pt x="386" y="47"/>
                      <a:pt x="388" y="47"/>
                      <a:pt x="388" y="48"/>
                    </a:cubicBezTo>
                    <a:cubicBezTo>
                      <a:pt x="385" y="48"/>
                      <a:pt x="385" y="47"/>
                      <a:pt x="382" y="48"/>
                    </a:cubicBezTo>
                    <a:cubicBezTo>
                      <a:pt x="382" y="47"/>
                      <a:pt x="383" y="47"/>
                      <a:pt x="384" y="47"/>
                    </a:cubicBezTo>
                    <a:cubicBezTo>
                      <a:pt x="383" y="47"/>
                      <a:pt x="380" y="48"/>
                      <a:pt x="380" y="47"/>
                    </a:cubicBezTo>
                    <a:cubicBezTo>
                      <a:pt x="379" y="47"/>
                      <a:pt x="380" y="48"/>
                      <a:pt x="377" y="48"/>
                    </a:cubicBezTo>
                    <a:cubicBezTo>
                      <a:pt x="376" y="47"/>
                      <a:pt x="377" y="47"/>
                      <a:pt x="376" y="47"/>
                    </a:cubicBezTo>
                    <a:cubicBezTo>
                      <a:pt x="375" y="47"/>
                      <a:pt x="371" y="48"/>
                      <a:pt x="375" y="48"/>
                    </a:cubicBezTo>
                    <a:cubicBezTo>
                      <a:pt x="374" y="48"/>
                      <a:pt x="373" y="49"/>
                      <a:pt x="371" y="49"/>
                    </a:cubicBezTo>
                    <a:cubicBezTo>
                      <a:pt x="372" y="48"/>
                      <a:pt x="370" y="48"/>
                      <a:pt x="371" y="47"/>
                    </a:cubicBezTo>
                    <a:cubicBezTo>
                      <a:pt x="370" y="47"/>
                      <a:pt x="367" y="48"/>
                      <a:pt x="368" y="47"/>
                    </a:cubicBezTo>
                    <a:cubicBezTo>
                      <a:pt x="365" y="48"/>
                      <a:pt x="363" y="48"/>
                      <a:pt x="361" y="48"/>
                    </a:cubicBezTo>
                    <a:cubicBezTo>
                      <a:pt x="361" y="47"/>
                      <a:pt x="362" y="47"/>
                      <a:pt x="363" y="47"/>
                    </a:cubicBezTo>
                    <a:cubicBezTo>
                      <a:pt x="363" y="47"/>
                      <a:pt x="361" y="47"/>
                      <a:pt x="359" y="47"/>
                    </a:cubicBezTo>
                    <a:cubicBezTo>
                      <a:pt x="358" y="48"/>
                      <a:pt x="355" y="48"/>
                      <a:pt x="351" y="48"/>
                    </a:cubicBezTo>
                    <a:cubicBezTo>
                      <a:pt x="351" y="49"/>
                      <a:pt x="354" y="48"/>
                      <a:pt x="354" y="49"/>
                    </a:cubicBezTo>
                    <a:cubicBezTo>
                      <a:pt x="350" y="50"/>
                      <a:pt x="351" y="49"/>
                      <a:pt x="348" y="49"/>
                    </a:cubicBezTo>
                    <a:cubicBezTo>
                      <a:pt x="350" y="50"/>
                      <a:pt x="344" y="50"/>
                      <a:pt x="342" y="50"/>
                    </a:cubicBezTo>
                    <a:cubicBezTo>
                      <a:pt x="340" y="50"/>
                      <a:pt x="343" y="50"/>
                      <a:pt x="341" y="51"/>
                    </a:cubicBezTo>
                    <a:cubicBezTo>
                      <a:pt x="336" y="52"/>
                      <a:pt x="334" y="52"/>
                      <a:pt x="332" y="51"/>
                    </a:cubicBezTo>
                    <a:cubicBezTo>
                      <a:pt x="334" y="50"/>
                      <a:pt x="335" y="51"/>
                      <a:pt x="335" y="51"/>
                    </a:cubicBezTo>
                    <a:cubicBezTo>
                      <a:pt x="336" y="51"/>
                      <a:pt x="336" y="51"/>
                      <a:pt x="336" y="51"/>
                    </a:cubicBezTo>
                    <a:cubicBezTo>
                      <a:pt x="336" y="50"/>
                      <a:pt x="334" y="51"/>
                      <a:pt x="335" y="50"/>
                    </a:cubicBezTo>
                    <a:cubicBezTo>
                      <a:pt x="331" y="51"/>
                      <a:pt x="331" y="51"/>
                      <a:pt x="331" y="52"/>
                    </a:cubicBezTo>
                    <a:cubicBezTo>
                      <a:pt x="330" y="51"/>
                      <a:pt x="326" y="51"/>
                      <a:pt x="326" y="52"/>
                    </a:cubicBezTo>
                    <a:cubicBezTo>
                      <a:pt x="323" y="53"/>
                      <a:pt x="325" y="52"/>
                      <a:pt x="326" y="51"/>
                    </a:cubicBezTo>
                    <a:cubicBezTo>
                      <a:pt x="326" y="51"/>
                      <a:pt x="322" y="52"/>
                      <a:pt x="321" y="53"/>
                    </a:cubicBezTo>
                    <a:cubicBezTo>
                      <a:pt x="321" y="53"/>
                      <a:pt x="322" y="53"/>
                      <a:pt x="323" y="53"/>
                    </a:cubicBezTo>
                    <a:cubicBezTo>
                      <a:pt x="321" y="53"/>
                      <a:pt x="315" y="54"/>
                      <a:pt x="316" y="55"/>
                    </a:cubicBezTo>
                    <a:cubicBezTo>
                      <a:pt x="314" y="56"/>
                      <a:pt x="314" y="55"/>
                      <a:pt x="312" y="55"/>
                    </a:cubicBezTo>
                    <a:cubicBezTo>
                      <a:pt x="313" y="55"/>
                      <a:pt x="314" y="54"/>
                      <a:pt x="315" y="54"/>
                    </a:cubicBezTo>
                    <a:cubicBezTo>
                      <a:pt x="317" y="53"/>
                      <a:pt x="317" y="53"/>
                      <a:pt x="320" y="52"/>
                    </a:cubicBezTo>
                    <a:cubicBezTo>
                      <a:pt x="319" y="52"/>
                      <a:pt x="314" y="54"/>
                      <a:pt x="313" y="54"/>
                    </a:cubicBezTo>
                    <a:cubicBezTo>
                      <a:pt x="310" y="54"/>
                      <a:pt x="314" y="54"/>
                      <a:pt x="312" y="55"/>
                    </a:cubicBezTo>
                    <a:cubicBezTo>
                      <a:pt x="308" y="56"/>
                      <a:pt x="308" y="56"/>
                      <a:pt x="304" y="57"/>
                    </a:cubicBezTo>
                    <a:cubicBezTo>
                      <a:pt x="305" y="57"/>
                      <a:pt x="307" y="57"/>
                      <a:pt x="307" y="56"/>
                    </a:cubicBezTo>
                    <a:cubicBezTo>
                      <a:pt x="305" y="56"/>
                      <a:pt x="302" y="58"/>
                      <a:pt x="302" y="58"/>
                    </a:cubicBezTo>
                    <a:cubicBezTo>
                      <a:pt x="299" y="59"/>
                      <a:pt x="304" y="57"/>
                      <a:pt x="301" y="58"/>
                    </a:cubicBezTo>
                    <a:cubicBezTo>
                      <a:pt x="301" y="57"/>
                      <a:pt x="304" y="57"/>
                      <a:pt x="303" y="57"/>
                    </a:cubicBezTo>
                    <a:cubicBezTo>
                      <a:pt x="303" y="57"/>
                      <a:pt x="298" y="58"/>
                      <a:pt x="297" y="58"/>
                    </a:cubicBezTo>
                    <a:cubicBezTo>
                      <a:pt x="298" y="59"/>
                      <a:pt x="301" y="57"/>
                      <a:pt x="301" y="58"/>
                    </a:cubicBezTo>
                    <a:cubicBezTo>
                      <a:pt x="296" y="59"/>
                      <a:pt x="295" y="60"/>
                      <a:pt x="292" y="60"/>
                    </a:cubicBezTo>
                    <a:cubicBezTo>
                      <a:pt x="290" y="61"/>
                      <a:pt x="289" y="61"/>
                      <a:pt x="289" y="62"/>
                    </a:cubicBezTo>
                    <a:cubicBezTo>
                      <a:pt x="288" y="62"/>
                      <a:pt x="283" y="62"/>
                      <a:pt x="283" y="63"/>
                    </a:cubicBezTo>
                    <a:cubicBezTo>
                      <a:pt x="279" y="65"/>
                      <a:pt x="279" y="64"/>
                      <a:pt x="276" y="65"/>
                    </a:cubicBezTo>
                    <a:cubicBezTo>
                      <a:pt x="274" y="66"/>
                      <a:pt x="277" y="66"/>
                      <a:pt x="276" y="66"/>
                    </a:cubicBezTo>
                    <a:cubicBezTo>
                      <a:pt x="273" y="67"/>
                      <a:pt x="273" y="67"/>
                      <a:pt x="273" y="67"/>
                    </a:cubicBezTo>
                    <a:cubicBezTo>
                      <a:pt x="275" y="65"/>
                      <a:pt x="264" y="71"/>
                      <a:pt x="260" y="71"/>
                    </a:cubicBezTo>
                    <a:cubicBezTo>
                      <a:pt x="259" y="72"/>
                      <a:pt x="259" y="72"/>
                      <a:pt x="259" y="73"/>
                    </a:cubicBezTo>
                    <a:cubicBezTo>
                      <a:pt x="257" y="73"/>
                      <a:pt x="254" y="74"/>
                      <a:pt x="253" y="75"/>
                    </a:cubicBezTo>
                    <a:cubicBezTo>
                      <a:pt x="253" y="75"/>
                      <a:pt x="253" y="75"/>
                      <a:pt x="253" y="74"/>
                    </a:cubicBezTo>
                    <a:cubicBezTo>
                      <a:pt x="248" y="77"/>
                      <a:pt x="246" y="78"/>
                      <a:pt x="239" y="81"/>
                    </a:cubicBezTo>
                    <a:cubicBezTo>
                      <a:pt x="240" y="80"/>
                      <a:pt x="244" y="78"/>
                      <a:pt x="245" y="78"/>
                    </a:cubicBezTo>
                    <a:cubicBezTo>
                      <a:pt x="244" y="78"/>
                      <a:pt x="244" y="76"/>
                      <a:pt x="243" y="77"/>
                    </a:cubicBezTo>
                    <a:cubicBezTo>
                      <a:pt x="243" y="77"/>
                      <a:pt x="242" y="76"/>
                      <a:pt x="243" y="75"/>
                    </a:cubicBezTo>
                    <a:cubicBezTo>
                      <a:pt x="244" y="75"/>
                      <a:pt x="244" y="75"/>
                      <a:pt x="245" y="75"/>
                    </a:cubicBezTo>
                    <a:cubicBezTo>
                      <a:pt x="247" y="74"/>
                      <a:pt x="243" y="74"/>
                      <a:pt x="246" y="73"/>
                    </a:cubicBezTo>
                    <a:cubicBezTo>
                      <a:pt x="245" y="73"/>
                      <a:pt x="244" y="74"/>
                      <a:pt x="243" y="75"/>
                    </a:cubicBezTo>
                    <a:cubicBezTo>
                      <a:pt x="243" y="73"/>
                      <a:pt x="250" y="71"/>
                      <a:pt x="252" y="71"/>
                    </a:cubicBezTo>
                    <a:cubicBezTo>
                      <a:pt x="254" y="70"/>
                      <a:pt x="251" y="70"/>
                      <a:pt x="254" y="69"/>
                    </a:cubicBezTo>
                    <a:cubicBezTo>
                      <a:pt x="247" y="70"/>
                      <a:pt x="242" y="74"/>
                      <a:pt x="237" y="76"/>
                    </a:cubicBezTo>
                    <a:cubicBezTo>
                      <a:pt x="236" y="76"/>
                      <a:pt x="237" y="76"/>
                      <a:pt x="237" y="76"/>
                    </a:cubicBezTo>
                    <a:cubicBezTo>
                      <a:pt x="235" y="77"/>
                      <a:pt x="233" y="78"/>
                      <a:pt x="233" y="78"/>
                    </a:cubicBezTo>
                    <a:cubicBezTo>
                      <a:pt x="234" y="77"/>
                      <a:pt x="235" y="77"/>
                      <a:pt x="235" y="76"/>
                    </a:cubicBezTo>
                    <a:cubicBezTo>
                      <a:pt x="232" y="77"/>
                      <a:pt x="234" y="77"/>
                      <a:pt x="231" y="78"/>
                    </a:cubicBezTo>
                    <a:cubicBezTo>
                      <a:pt x="229" y="78"/>
                      <a:pt x="231" y="77"/>
                      <a:pt x="227" y="79"/>
                    </a:cubicBezTo>
                    <a:cubicBezTo>
                      <a:pt x="227" y="78"/>
                      <a:pt x="230" y="77"/>
                      <a:pt x="231" y="76"/>
                    </a:cubicBezTo>
                    <a:cubicBezTo>
                      <a:pt x="229" y="77"/>
                      <a:pt x="228" y="77"/>
                      <a:pt x="224" y="79"/>
                    </a:cubicBezTo>
                    <a:cubicBezTo>
                      <a:pt x="227" y="76"/>
                      <a:pt x="236" y="73"/>
                      <a:pt x="233" y="72"/>
                    </a:cubicBezTo>
                    <a:cubicBezTo>
                      <a:pt x="233" y="72"/>
                      <a:pt x="231" y="72"/>
                      <a:pt x="231" y="72"/>
                    </a:cubicBezTo>
                    <a:cubicBezTo>
                      <a:pt x="229" y="73"/>
                      <a:pt x="233" y="72"/>
                      <a:pt x="230" y="73"/>
                    </a:cubicBezTo>
                    <a:cubicBezTo>
                      <a:pt x="230" y="73"/>
                      <a:pt x="232" y="73"/>
                      <a:pt x="232" y="73"/>
                    </a:cubicBezTo>
                    <a:cubicBezTo>
                      <a:pt x="227" y="76"/>
                      <a:pt x="222" y="80"/>
                      <a:pt x="219" y="80"/>
                    </a:cubicBezTo>
                    <a:cubicBezTo>
                      <a:pt x="223" y="79"/>
                      <a:pt x="216" y="80"/>
                      <a:pt x="222" y="77"/>
                    </a:cubicBezTo>
                    <a:cubicBezTo>
                      <a:pt x="221" y="76"/>
                      <a:pt x="216" y="78"/>
                      <a:pt x="218" y="76"/>
                    </a:cubicBezTo>
                    <a:cubicBezTo>
                      <a:pt x="217" y="77"/>
                      <a:pt x="210" y="80"/>
                      <a:pt x="210" y="82"/>
                    </a:cubicBezTo>
                    <a:cubicBezTo>
                      <a:pt x="205" y="84"/>
                      <a:pt x="210" y="81"/>
                      <a:pt x="203" y="85"/>
                    </a:cubicBezTo>
                    <a:cubicBezTo>
                      <a:pt x="207" y="83"/>
                      <a:pt x="205" y="85"/>
                      <a:pt x="206" y="85"/>
                    </a:cubicBezTo>
                    <a:cubicBezTo>
                      <a:pt x="203" y="87"/>
                      <a:pt x="205" y="85"/>
                      <a:pt x="204" y="85"/>
                    </a:cubicBezTo>
                    <a:cubicBezTo>
                      <a:pt x="202" y="86"/>
                      <a:pt x="201" y="88"/>
                      <a:pt x="199" y="88"/>
                    </a:cubicBezTo>
                    <a:cubicBezTo>
                      <a:pt x="199" y="89"/>
                      <a:pt x="199" y="89"/>
                      <a:pt x="198" y="89"/>
                    </a:cubicBezTo>
                    <a:cubicBezTo>
                      <a:pt x="200" y="89"/>
                      <a:pt x="202" y="86"/>
                      <a:pt x="203" y="86"/>
                    </a:cubicBezTo>
                    <a:cubicBezTo>
                      <a:pt x="204" y="87"/>
                      <a:pt x="202" y="88"/>
                      <a:pt x="201" y="88"/>
                    </a:cubicBezTo>
                    <a:cubicBezTo>
                      <a:pt x="201" y="89"/>
                      <a:pt x="205" y="87"/>
                      <a:pt x="202" y="89"/>
                    </a:cubicBezTo>
                    <a:cubicBezTo>
                      <a:pt x="202" y="89"/>
                      <a:pt x="204" y="88"/>
                      <a:pt x="205" y="87"/>
                    </a:cubicBezTo>
                    <a:cubicBezTo>
                      <a:pt x="203" y="89"/>
                      <a:pt x="198" y="91"/>
                      <a:pt x="198" y="92"/>
                    </a:cubicBezTo>
                    <a:cubicBezTo>
                      <a:pt x="198" y="92"/>
                      <a:pt x="198" y="91"/>
                      <a:pt x="195" y="93"/>
                    </a:cubicBezTo>
                    <a:cubicBezTo>
                      <a:pt x="195" y="92"/>
                      <a:pt x="196" y="92"/>
                      <a:pt x="197" y="91"/>
                    </a:cubicBezTo>
                    <a:cubicBezTo>
                      <a:pt x="196" y="91"/>
                      <a:pt x="194" y="92"/>
                      <a:pt x="192" y="94"/>
                    </a:cubicBezTo>
                    <a:cubicBezTo>
                      <a:pt x="191" y="94"/>
                      <a:pt x="190" y="94"/>
                      <a:pt x="190" y="93"/>
                    </a:cubicBezTo>
                    <a:cubicBezTo>
                      <a:pt x="187" y="95"/>
                      <a:pt x="190" y="94"/>
                      <a:pt x="187" y="96"/>
                    </a:cubicBezTo>
                    <a:cubicBezTo>
                      <a:pt x="189" y="94"/>
                      <a:pt x="184" y="97"/>
                      <a:pt x="184" y="96"/>
                    </a:cubicBezTo>
                    <a:cubicBezTo>
                      <a:pt x="182" y="98"/>
                      <a:pt x="180" y="99"/>
                      <a:pt x="179" y="100"/>
                    </a:cubicBezTo>
                    <a:cubicBezTo>
                      <a:pt x="179" y="99"/>
                      <a:pt x="179" y="98"/>
                      <a:pt x="181" y="98"/>
                    </a:cubicBezTo>
                    <a:cubicBezTo>
                      <a:pt x="184" y="96"/>
                      <a:pt x="180" y="98"/>
                      <a:pt x="180" y="97"/>
                    </a:cubicBezTo>
                    <a:cubicBezTo>
                      <a:pt x="184" y="95"/>
                      <a:pt x="186" y="93"/>
                      <a:pt x="191" y="90"/>
                    </a:cubicBezTo>
                    <a:cubicBezTo>
                      <a:pt x="188" y="92"/>
                      <a:pt x="189" y="92"/>
                      <a:pt x="192" y="90"/>
                    </a:cubicBezTo>
                    <a:cubicBezTo>
                      <a:pt x="194" y="88"/>
                      <a:pt x="194" y="88"/>
                      <a:pt x="198" y="86"/>
                    </a:cubicBezTo>
                    <a:cubicBezTo>
                      <a:pt x="200" y="85"/>
                      <a:pt x="196" y="86"/>
                      <a:pt x="200" y="84"/>
                    </a:cubicBezTo>
                    <a:cubicBezTo>
                      <a:pt x="199" y="85"/>
                      <a:pt x="204" y="82"/>
                      <a:pt x="204" y="84"/>
                    </a:cubicBezTo>
                    <a:cubicBezTo>
                      <a:pt x="204" y="84"/>
                      <a:pt x="206" y="83"/>
                      <a:pt x="208" y="82"/>
                    </a:cubicBezTo>
                    <a:cubicBezTo>
                      <a:pt x="208" y="81"/>
                      <a:pt x="209" y="81"/>
                      <a:pt x="209" y="81"/>
                    </a:cubicBezTo>
                    <a:cubicBezTo>
                      <a:pt x="209" y="80"/>
                      <a:pt x="205" y="82"/>
                      <a:pt x="207" y="82"/>
                    </a:cubicBezTo>
                    <a:cubicBezTo>
                      <a:pt x="205" y="83"/>
                      <a:pt x="203" y="84"/>
                      <a:pt x="203" y="83"/>
                    </a:cubicBezTo>
                    <a:cubicBezTo>
                      <a:pt x="206" y="81"/>
                      <a:pt x="206" y="81"/>
                      <a:pt x="206" y="81"/>
                    </a:cubicBezTo>
                    <a:cubicBezTo>
                      <a:pt x="206" y="81"/>
                      <a:pt x="205" y="82"/>
                      <a:pt x="206" y="82"/>
                    </a:cubicBezTo>
                    <a:cubicBezTo>
                      <a:pt x="208" y="81"/>
                      <a:pt x="207" y="81"/>
                      <a:pt x="207" y="80"/>
                    </a:cubicBezTo>
                    <a:cubicBezTo>
                      <a:pt x="208" y="79"/>
                      <a:pt x="209" y="80"/>
                      <a:pt x="210" y="79"/>
                    </a:cubicBezTo>
                    <a:cubicBezTo>
                      <a:pt x="212" y="78"/>
                      <a:pt x="209" y="81"/>
                      <a:pt x="213" y="79"/>
                    </a:cubicBezTo>
                    <a:cubicBezTo>
                      <a:pt x="215" y="78"/>
                      <a:pt x="214" y="77"/>
                      <a:pt x="216" y="77"/>
                    </a:cubicBezTo>
                    <a:cubicBezTo>
                      <a:pt x="218" y="75"/>
                      <a:pt x="218" y="73"/>
                      <a:pt x="217" y="73"/>
                    </a:cubicBezTo>
                    <a:cubicBezTo>
                      <a:pt x="216" y="74"/>
                      <a:pt x="216" y="74"/>
                      <a:pt x="213" y="75"/>
                    </a:cubicBezTo>
                    <a:cubicBezTo>
                      <a:pt x="213" y="74"/>
                      <a:pt x="213" y="74"/>
                      <a:pt x="213" y="74"/>
                    </a:cubicBezTo>
                    <a:cubicBezTo>
                      <a:pt x="219" y="70"/>
                      <a:pt x="218" y="72"/>
                      <a:pt x="221" y="70"/>
                    </a:cubicBezTo>
                    <a:cubicBezTo>
                      <a:pt x="222" y="70"/>
                      <a:pt x="220" y="71"/>
                      <a:pt x="219" y="72"/>
                    </a:cubicBezTo>
                    <a:cubicBezTo>
                      <a:pt x="218" y="73"/>
                      <a:pt x="221" y="71"/>
                      <a:pt x="219" y="73"/>
                    </a:cubicBezTo>
                    <a:cubicBezTo>
                      <a:pt x="219" y="73"/>
                      <a:pt x="223" y="71"/>
                      <a:pt x="222" y="72"/>
                    </a:cubicBezTo>
                    <a:cubicBezTo>
                      <a:pt x="224" y="71"/>
                      <a:pt x="221" y="72"/>
                      <a:pt x="221" y="71"/>
                    </a:cubicBezTo>
                    <a:cubicBezTo>
                      <a:pt x="224" y="70"/>
                      <a:pt x="221" y="70"/>
                      <a:pt x="224" y="68"/>
                    </a:cubicBezTo>
                    <a:cubicBezTo>
                      <a:pt x="224" y="68"/>
                      <a:pt x="224" y="68"/>
                      <a:pt x="224" y="68"/>
                    </a:cubicBezTo>
                    <a:cubicBezTo>
                      <a:pt x="223" y="68"/>
                      <a:pt x="223" y="69"/>
                      <a:pt x="221" y="70"/>
                    </a:cubicBezTo>
                    <a:cubicBezTo>
                      <a:pt x="224" y="66"/>
                      <a:pt x="231" y="66"/>
                      <a:pt x="235" y="63"/>
                    </a:cubicBezTo>
                    <a:cubicBezTo>
                      <a:pt x="234" y="63"/>
                      <a:pt x="233" y="64"/>
                      <a:pt x="234" y="62"/>
                    </a:cubicBezTo>
                    <a:cubicBezTo>
                      <a:pt x="231" y="63"/>
                      <a:pt x="234" y="63"/>
                      <a:pt x="231" y="64"/>
                    </a:cubicBezTo>
                    <a:cubicBezTo>
                      <a:pt x="233" y="63"/>
                      <a:pt x="232" y="63"/>
                      <a:pt x="234" y="61"/>
                    </a:cubicBezTo>
                    <a:cubicBezTo>
                      <a:pt x="236" y="60"/>
                      <a:pt x="235" y="61"/>
                      <a:pt x="234" y="61"/>
                    </a:cubicBezTo>
                    <a:cubicBezTo>
                      <a:pt x="235" y="61"/>
                      <a:pt x="236" y="61"/>
                      <a:pt x="236" y="62"/>
                    </a:cubicBezTo>
                    <a:cubicBezTo>
                      <a:pt x="239" y="60"/>
                      <a:pt x="239" y="60"/>
                      <a:pt x="241" y="59"/>
                    </a:cubicBezTo>
                    <a:cubicBezTo>
                      <a:pt x="240" y="60"/>
                      <a:pt x="244" y="58"/>
                      <a:pt x="245" y="58"/>
                    </a:cubicBezTo>
                    <a:cubicBezTo>
                      <a:pt x="248" y="57"/>
                      <a:pt x="244" y="57"/>
                      <a:pt x="247" y="57"/>
                    </a:cubicBezTo>
                    <a:cubicBezTo>
                      <a:pt x="249" y="55"/>
                      <a:pt x="249" y="56"/>
                      <a:pt x="249" y="56"/>
                    </a:cubicBezTo>
                    <a:cubicBezTo>
                      <a:pt x="248" y="58"/>
                      <a:pt x="246" y="58"/>
                      <a:pt x="244" y="59"/>
                    </a:cubicBezTo>
                    <a:cubicBezTo>
                      <a:pt x="245" y="59"/>
                      <a:pt x="246" y="59"/>
                      <a:pt x="244" y="61"/>
                    </a:cubicBezTo>
                    <a:cubicBezTo>
                      <a:pt x="244" y="61"/>
                      <a:pt x="245" y="60"/>
                      <a:pt x="245" y="61"/>
                    </a:cubicBezTo>
                    <a:cubicBezTo>
                      <a:pt x="245" y="60"/>
                      <a:pt x="245" y="60"/>
                      <a:pt x="246" y="59"/>
                    </a:cubicBezTo>
                    <a:cubicBezTo>
                      <a:pt x="247" y="59"/>
                      <a:pt x="248" y="59"/>
                      <a:pt x="248" y="59"/>
                    </a:cubicBezTo>
                    <a:cubicBezTo>
                      <a:pt x="250" y="58"/>
                      <a:pt x="245" y="59"/>
                      <a:pt x="246" y="59"/>
                    </a:cubicBezTo>
                    <a:cubicBezTo>
                      <a:pt x="248" y="57"/>
                      <a:pt x="253" y="56"/>
                      <a:pt x="253" y="55"/>
                    </a:cubicBezTo>
                    <a:cubicBezTo>
                      <a:pt x="255" y="54"/>
                      <a:pt x="255" y="55"/>
                      <a:pt x="257" y="55"/>
                    </a:cubicBezTo>
                    <a:cubicBezTo>
                      <a:pt x="257" y="54"/>
                      <a:pt x="264" y="50"/>
                      <a:pt x="267" y="50"/>
                    </a:cubicBezTo>
                    <a:cubicBezTo>
                      <a:pt x="271" y="49"/>
                      <a:pt x="268" y="48"/>
                      <a:pt x="268" y="48"/>
                    </a:cubicBezTo>
                    <a:cubicBezTo>
                      <a:pt x="266" y="49"/>
                      <a:pt x="263" y="49"/>
                      <a:pt x="263" y="50"/>
                    </a:cubicBezTo>
                    <a:cubicBezTo>
                      <a:pt x="263" y="50"/>
                      <a:pt x="265" y="50"/>
                      <a:pt x="266" y="49"/>
                    </a:cubicBezTo>
                    <a:cubicBezTo>
                      <a:pt x="263" y="51"/>
                      <a:pt x="256" y="53"/>
                      <a:pt x="253" y="55"/>
                    </a:cubicBezTo>
                    <a:cubicBezTo>
                      <a:pt x="253" y="54"/>
                      <a:pt x="252" y="54"/>
                      <a:pt x="254" y="53"/>
                    </a:cubicBezTo>
                    <a:cubicBezTo>
                      <a:pt x="256" y="52"/>
                      <a:pt x="258" y="52"/>
                      <a:pt x="258" y="51"/>
                    </a:cubicBezTo>
                    <a:cubicBezTo>
                      <a:pt x="261" y="50"/>
                      <a:pt x="259" y="52"/>
                      <a:pt x="257" y="52"/>
                    </a:cubicBezTo>
                    <a:cubicBezTo>
                      <a:pt x="261" y="51"/>
                      <a:pt x="263" y="49"/>
                      <a:pt x="267" y="48"/>
                    </a:cubicBezTo>
                    <a:cubicBezTo>
                      <a:pt x="262" y="49"/>
                      <a:pt x="253" y="52"/>
                      <a:pt x="247" y="55"/>
                    </a:cubicBezTo>
                    <a:cubicBezTo>
                      <a:pt x="244" y="56"/>
                      <a:pt x="242" y="56"/>
                      <a:pt x="242" y="55"/>
                    </a:cubicBezTo>
                    <a:cubicBezTo>
                      <a:pt x="240" y="56"/>
                      <a:pt x="242" y="56"/>
                      <a:pt x="242" y="57"/>
                    </a:cubicBezTo>
                    <a:cubicBezTo>
                      <a:pt x="240" y="57"/>
                      <a:pt x="241" y="58"/>
                      <a:pt x="239" y="58"/>
                    </a:cubicBezTo>
                    <a:cubicBezTo>
                      <a:pt x="238" y="58"/>
                      <a:pt x="240" y="57"/>
                      <a:pt x="239" y="57"/>
                    </a:cubicBezTo>
                    <a:cubicBezTo>
                      <a:pt x="238" y="57"/>
                      <a:pt x="236" y="58"/>
                      <a:pt x="234" y="59"/>
                    </a:cubicBezTo>
                    <a:cubicBezTo>
                      <a:pt x="233" y="60"/>
                      <a:pt x="235" y="59"/>
                      <a:pt x="234" y="60"/>
                    </a:cubicBezTo>
                    <a:cubicBezTo>
                      <a:pt x="236" y="59"/>
                      <a:pt x="235" y="59"/>
                      <a:pt x="235" y="59"/>
                    </a:cubicBezTo>
                    <a:cubicBezTo>
                      <a:pt x="237" y="57"/>
                      <a:pt x="237" y="58"/>
                      <a:pt x="239" y="58"/>
                    </a:cubicBezTo>
                    <a:cubicBezTo>
                      <a:pt x="238" y="59"/>
                      <a:pt x="227" y="63"/>
                      <a:pt x="229" y="64"/>
                    </a:cubicBezTo>
                    <a:cubicBezTo>
                      <a:pt x="228" y="64"/>
                      <a:pt x="227" y="64"/>
                      <a:pt x="226" y="64"/>
                    </a:cubicBezTo>
                    <a:cubicBezTo>
                      <a:pt x="229" y="61"/>
                      <a:pt x="225" y="63"/>
                      <a:pt x="223" y="62"/>
                    </a:cubicBezTo>
                    <a:cubicBezTo>
                      <a:pt x="222" y="63"/>
                      <a:pt x="222" y="63"/>
                      <a:pt x="220" y="64"/>
                    </a:cubicBezTo>
                    <a:cubicBezTo>
                      <a:pt x="220" y="64"/>
                      <a:pt x="221" y="63"/>
                      <a:pt x="221" y="63"/>
                    </a:cubicBezTo>
                    <a:cubicBezTo>
                      <a:pt x="216" y="65"/>
                      <a:pt x="222" y="64"/>
                      <a:pt x="217" y="66"/>
                    </a:cubicBezTo>
                    <a:cubicBezTo>
                      <a:pt x="217" y="65"/>
                      <a:pt x="218" y="65"/>
                      <a:pt x="218" y="64"/>
                    </a:cubicBezTo>
                    <a:cubicBezTo>
                      <a:pt x="213" y="68"/>
                      <a:pt x="214" y="68"/>
                      <a:pt x="210" y="70"/>
                    </a:cubicBezTo>
                    <a:cubicBezTo>
                      <a:pt x="209" y="69"/>
                      <a:pt x="209" y="69"/>
                      <a:pt x="209" y="69"/>
                    </a:cubicBezTo>
                    <a:cubicBezTo>
                      <a:pt x="209" y="69"/>
                      <a:pt x="207" y="71"/>
                      <a:pt x="205" y="72"/>
                    </a:cubicBezTo>
                    <a:cubicBezTo>
                      <a:pt x="205" y="72"/>
                      <a:pt x="207" y="72"/>
                      <a:pt x="204" y="74"/>
                    </a:cubicBezTo>
                    <a:cubicBezTo>
                      <a:pt x="204" y="73"/>
                      <a:pt x="205" y="72"/>
                      <a:pt x="203" y="73"/>
                    </a:cubicBezTo>
                    <a:cubicBezTo>
                      <a:pt x="201" y="75"/>
                      <a:pt x="199" y="76"/>
                      <a:pt x="198" y="77"/>
                    </a:cubicBezTo>
                    <a:cubicBezTo>
                      <a:pt x="199" y="76"/>
                      <a:pt x="202" y="75"/>
                      <a:pt x="198" y="78"/>
                    </a:cubicBezTo>
                    <a:cubicBezTo>
                      <a:pt x="199" y="78"/>
                      <a:pt x="201" y="77"/>
                      <a:pt x="203" y="75"/>
                    </a:cubicBezTo>
                    <a:cubicBezTo>
                      <a:pt x="203" y="76"/>
                      <a:pt x="196" y="80"/>
                      <a:pt x="194" y="81"/>
                    </a:cubicBezTo>
                    <a:cubicBezTo>
                      <a:pt x="197" y="79"/>
                      <a:pt x="196" y="79"/>
                      <a:pt x="197" y="77"/>
                    </a:cubicBezTo>
                    <a:cubicBezTo>
                      <a:pt x="194" y="79"/>
                      <a:pt x="195" y="78"/>
                      <a:pt x="192" y="80"/>
                    </a:cubicBezTo>
                    <a:cubicBezTo>
                      <a:pt x="191" y="80"/>
                      <a:pt x="192" y="80"/>
                      <a:pt x="192" y="81"/>
                    </a:cubicBezTo>
                    <a:cubicBezTo>
                      <a:pt x="187" y="83"/>
                      <a:pt x="184" y="85"/>
                      <a:pt x="179" y="89"/>
                    </a:cubicBezTo>
                    <a:cubicBezTo>
                      <a:pt x="179" y="89"/>
                      <a:pt x="180" y="89"/>
                      <a:pt x="180" y="89"/>
                    </a:cubicBezTo>
                    <a:cubicBezTo>
                      <a:pt x="181" y="88"/>
                      <a:pt x="181" y="88"/>
                      <a:pt x="183" y="87"/>
                    </a:cubicBezTo>
                    <a:cubicBezTo>
                      <a:pt x="182" y="88"/>
                      <a:pt x="182" y="89"/>
                      <a:pt x="182" y="90"/>
                    </a:cubicBezTo>
                    <a:cubicBezTo>
                      <a:pt x="179" y="91"/>
                      <a:pt x="178" y="93"/>
                      <a:pt x="177" y="92"/>
                    </a:cubicBezTo>
                    <a:cubicBezTo>
                      <a:pt x="176" y="94"/>
                      <a:pt x="174" y="95"/>
                      <a:pt x="172" y="96"/>
                    </a:cubicBezTo>
                    <a:cubicBezTo>
                      <a:pt x="171" y="96"/>
                      <a:pt x="173" y="94"/>
                      <a:pt x="173" y="94"/>
                    </a:cubicBezTo>
                    <a:cubicBezTo>
                      <a:pt x="169" y="96"/>
                      <a:pt x="172" y="96"/>
                      <a:pt x="171" y="97"/>
                    </a:cubicBezTo>
                    <a:cubicBezTo>
                      <a:pt x="171" y="97"/>
                      <a:pt x="172" y="96"/>
                      <a:pt x="173" y="95"/>
                    </a:cubicBezTo>
                    <a:cubicBezTo>
                      <a:pt x="173" y="96"/>
                      <a:pt x="169" y="100"/>
                      <a:pt x="173" y="97"/>
                    </a:cubicBezTo>
                    <a:cubicBezTo>
                      <a:pt x="171" y="99"/>
                      <a:pt x="166" y="102"/>
                      <a:pt x="166" y="101"/>
                    </a:cubicBezTo>
                    <a:cubicBezTo>
                      <a:pt x="169" y="98"/>
                      <a:pt x="167" y="98"/>
                      <a:pt x="169" y="97"/>
                    </a:cubicBezTo>
                    <a:cubicBezTo>
                      <a:pt x="168" y="96"/>
                      <a:pt x="165" y="99"/>
                      <a:pt x="163" y="101"/>
                    </a:cubicBezTo>
                    <a:cubicBezTo>
                      <a:pt x="163" y="101"/>
                      <a:pt x="162" y="101"/>
                      <a:pt x="162" y="101"/>
                    </a:cubicBezTo>
                    <a:cubicBezTo>
                      <a:pt x="162" y="101"/>
                      <a:pt x="163" y="100"/>
                      <a:pt x="163" y="100"/>
                    </a:cubicBezTo>
                    <a:cubicBezTo>
                      <a:pt x="163" y="100"/>
                      <a:pt x="162" y="100"/>
                      <a:pt x="161" y="101"/>
                    </a:cubicBezTo>
                    <a:cubicBezTo>
                      <a:pt x="162" y="102"/>
                      <a:pt x="162" y="102"/>
                      <a:pt x="158" y="102"/>
                    </a:cubicBezTo>
                    <a:cubicBezTo>
                      <a:pt x="157" y="104"/>
                      <a:pt x="161" y="102"/>
                      <a:pt x="157" y="105"/>
                    </a:cubicBezTo>
                    <a:cubicBezTo>
                      <a:pt x="157" y="104"/>
                      <a:pt x="155" y="105"/>
                      <a:pt x="154" y="106"/>
                    </a:cubicBezTo>
                    <a:cubicBezTo>
                      <a:pt x="157" y="105"/>
                      <a:pt x="154" y="107"/>
                      <a:pt x="154" y="107"/>
                    </a:cubicBezTo>
                    <a:cubicBezTo>
                      <a:pt x="152" y="109"/>
                      <a:pt x="153" y="108"/>
                      <a:pt x="151" y="109"/>
                    </a:cubicBezTo>
                    <a:cubicBezTo>
                      <a:pt x="151" y="109"/>
                      <a:pt x="153" y="108"/>
                      <a:pt x="152" y="108"/>
                    </a:cubicBezTo>
                    <a:cubicBezTo>
                      <a:pt x="152" y="108"/>
                      <a:pt x="152" y="108"/>
                      <a:pt x="151" y="108"/>
                    </a:cubicBezTo>
                    <a:cubicBezTo>
                      <a:pt x="150" y="109"/>
                      <a:pt x="151" y="109"/>
                      <a:pt x="150" y="110"/>
                    </a:cubicBezTo>
                    <a:cubicBezTo>
                      <a:pt x="150" y="111"/>
                      <a:pt x="153" y="108"/>
                      <a:pt x="150" y="111"/>
                    </a:cubicBezTo>
                    <a:cubicBezTo>
                      <a:pt x="151" y="111"/>
                      <a:pt x="154" y="109"/>
                      <a:pt x="154" y="108"/>
                    </a:cubicBezTo>
                    <a:cubicBezTo>
                      <a:pt x="154" y="109"/>
                      <a:pt x="156" y="108"/>
                      <a:pt x="156" y="108"/>
                    </a:cubicBezTo>
                    <a:cubicBezTo>
                      <a:pt x="154" y="110"/>
                      <a:pt x="154" y="109"/>
                      <a:pt x="153" y="110"/>
                    </a:cubicBezTo>
                    <a:cubicBezTo>
                      <a:pt x="152" y="111"/>
                      <a:pt x="149" y="113"/>
                      <a:pt x="149" y="114"/>
                    </a:cubicBezTo>
                    <a:cubicBezTo>
                      <a:pt x="150" y="113"/>
                      <a:pt x="153" y="110"/>
                      <a:pt x="154" y="111"/>
                    </a:cubicBezTo>
                    <a:cubicBezTo>
                      <a:pt x="151" y="113"/>
                      <a:pt x="152" y="113"/>
                      <a:pt x="153" y="113"/>
                    </a:cubicBezTo>
                    <a:cubicBezTo>
                      <a:pt x="153" y="113"/>
                      <a:pt x="152" y="113"/>
                      <a:pt x="152" y="113"/>
                    </a:cubicBezTo>
                    <a:cubicBezTo>
                      <a:pt x="152" y="113"/>
                      <a:pt x="152" y="114"/>
                      <a:pt x="152" y="114"/>
                    </a:cubicBezTo>
                    <a:cubicBezTo>
                      <a:pt x="150" y="114"/>
                      <a:pt x="153" y="111"/>
                      <a:pt x="149" y="114"/>
                    </a:cubicBezTo>
                    <a:cubicBezTo>
                      <a:pt x="149" y="116"/>
                      <a:pt x="146" y="119"/>
                      <a:pt x="150" y="117"/>
                    </a:cubicBezTo>
                    <a:cubicBezTo>
                      <a:pt x="149" y="118"/>
                      <a:pt x="149" y="118"/>
                      <a:pt x="149" y="118"/>
                    </a:cubicBezTo>
                    <a:cubicBezTo>
                      <a:pt x="147" y="120"/>
                      <a:pt x="146" y="119"/>
                      <a:pt x="147" y="118"/>
                    </a:cubicBezTo>
                    <a:cubicBezTo>
                      <a:pt x="144" y="118"/>
                      <a:pt x="140" y="124"/>
                      <a:pt x="138" y="124"/>
                    </a:cubicBezTo>
                    <a:cubicBezTo>
                      <a:pt x="139" y="124"/>
                      <a:pt x="136" y="126"/>
                      <a:pt x="136" y="127"/>
                    </a:cubicBezTo>
                    <a:cubicBezTo>
                      <a:pt x="137" y="127"/>
                      <a:pt x="140" y="125"/>
                      <a:pt x="143" y="122"/>
                    </a:cubicBezTo>
                    <a:cubicBezTo>
                      <a:pt x="143" y="122"/>
                      <a:pt x="143" y="122"/>
                      <a:pt x="143" y="122"/>
                    </a:cubicBezTo>
                    <a:cubicBezTo>
                      <a:pt x="144" y="121"/>
                      <a:pt x="142" y="123"/>
                      <a:pt x="144" y="123"/>
                    </a:cubicBezTo>
                    <a:cubicBezTo>
                      <a:pt x="142" y="122"/>
                      <a:pt x="139" y="127"/>
                      <a:pt x="138" y="126"/>
                    </a:cubicBezTo>
                    <a:cubicBezTo>
                      <a:pt x="135" y="128"/>
                      <a:pt x="135" y="129"/>
                      <a:pt x="134" y="130"/>
                    </a:cubicBezTo>
                    <a:cubicBezTo>
                      <a:pt x="137" y="129"/>
                      <a:pt x="137" y="128"/>
                      <a:pt x="139" y="127"/>
                    </a:cubicBezTo>
                    <a:cubicBezTo>
                      <a:pt x="139" y="128"/>
                      <a:pt x="140" y="127"/>
                      <a:pt x="139" y="128"/>
                    </a:cubicBezTo>
                    <a:cubicBezTo>
                      <a:pt x="140" y="128"/>
                      <a:pt x="141" y="127"/>
                      <a:pt x="141" y="127"/>
                    </a:cubicBezTo>
                    <a:cubicBezTo>
                      <a:pt x="142" y="126"/>
                      <a:pt x="142" y="126"/>
                      <a:pt x="142" y="126"/>
                    </a:cubicBezTo>
                    <a:cubicBezTo>
                      <a:pt x="143" y="125"/>
                      <a:pt x="144" y="125"/>
                      <a:pt x="146" y="123"/>
                    </a:cubicBezTo>
                    <a:cubicBezTo>
                      <a:pt x="147" y="121"/>
                      <a:pt x="151" y="120"/>
                      <a:pt x="154" y="116"/>
                    </a:cubicBezTo>
                    <a:cubicBezTo>
                      <a:pt x="159" y="114"/>
                      <a:pt x="160" y="110"/>
                      <a:pt x="162" y="111"/>
                    </a:cubicBezTo>
                    <a:cubicBezTo>
                      <a:pt x="165" y="107"/>
                      <a:pt x="169" y="106"/>
                      <a:pt x="173" y="103"/>
                    </a:cubicBezTo>
                    <a:cubicBezTo>
                      <a:pt x="175" y="101"/>
                      <a:pt x="172" y="103"/>
                      <a:pt x="174" y="102"/>
                    </a:cubicBezTo>
                    <a:cubicBezTo>
                      <a:pt x="175" y="101"/>
                      <a:pt x="176" y="101"/>
                      <a:pt x="178" y="100"/>
                    </a:cubicBezTo>
                    <a:cubicBezTo>
                      <a:pt x="174" y="104"/>
                      <a:pt x="169" y="106"/>
                      <a:pt x="163" y="111"/>
                    </a:cubicBezTo>
                    <a:cubicBezTo>
                      <a:pt x="166" y="111"/>
                      <a:pt x="178" y="99"/>
                      <a:pt x="183" y="98"/>
                    </a:cubicBezTo>
                    <a:cubicBezTo>
                      <a:pt x="183" y="98"/>
                      <a:pt x="180" y="101"/>
                      <a:pt x="183" y="99"/>
                    </a:cubicBezTo>
                    <a:cubicBezTo>
                      <a:pt x="183" y="100"/>
                      <a:pt x="177" y="103"/>
                      <a:pt x="177" y="104"/>
                    </a:cubicBezTo>
                    <a:cubicBezTo>
                      <a:pt x="173" y="106"/>
                      <a:pt x="172" y="108"/>
                      <a:pt x="168" y="110"/>
                    </a:cubicBezTo>
                    <a:cubicBezTo>
                      <a:pt x="168" y="111"/>
                      <a:pt x="168" y="111"/>
                      <a:pt x="168" y="111"/>
                    </a:cubicBezTo>
                    <a:cubicBezTo>
                      <a:pt x="170" y="109"/>
                      <a:pt x="173" y="108"/>
                      <a:pt x="176" y="106"/>
                    </a:cubicBezTo>
                    <a:cubicBezTo>
                      <a:pt x="175" y="107"/>
                      <a:pt x="175" y="107"/>
                      <a:pt x="176" y="107"/>
                    </a:cubicBezTo>
                    <a:cubicBezTo>
                      <a:pt x="173" y="109"/>
                      <a:pt x="173" y="109"/>
                      <a:pt x="169" y="112"/>
                    </a:cubicBezTo>
                    <a:cubicBezTo>
                      <a:pt x="168" y="112"/>
                      <a:pt x="168" y="112"/>
                      <a:pt x="168" y="112"/>
                    </a:cubicBezTo>
                    <a:cubicBezTo>
                      <a:pt x="166" y="114"/>
                      <a:pt x="163" y="116"/>
                      <a:pt x="159" y="119"/>
                    </a:cubicBezTo>
                    <a:cubicBezTo>
                      <a:pt x="160" y="120"/>
                      <a:pt x="165" y="115"/>
                      <a:pt x="166" y="114"/>
                    </a:cubicBezTo>
                    <a:cubicBezTo>
                      <a:pt x="167" y="114"/>
                      <a:pt x="166" y="114"/>
                      <a:pt x="166" y="114"/>
                    </a:cubicBezTo>
                    <a:cubicBezTo>
                      <a:pt x="164" y="116"/>
                      <a:pt x="168" y="113"/>
                      <a:pt x="168" y="114"/>
                    </a:cubicBezTo>
                    <a:cubicBezTo>
                      <a:pt x="169" y="112"/>
                      <a:pt x="172" y="111"/>
                      <a:pt x="175" y="108"/>
                    </a:cubicBezTo>
                    <a:cubicBezTo>
                      <a:pt x="175" y="109"/>
                      <a:pt x="174" y="110"/>
                      <a:pt x="174" y="110"/>
                    </a:cubicBezTo>
                    <a:cubicBezTo>
                      <a:pt x="176" y="108"/>
                      <a:pt x="181" y="104"/>
                      <a:pt x="183" y="104"/>
                    </a:cubicBezTo>
                    <a:cubicBezTo>
                      <a:pt x="185" y="102"/>
                      <a:pt x="189" y="100"/>
                      <a:pt x="190" y="98"/>
                    </a:cubicBezTo>
                    <a:cubicBezTo>
                      <a:pt x="191" y="98"/>
                      <a:pt x="196" y="95"/>
                      <a:pt x="199" y="93"/>
                    </a:cubicBezTo>
                    <a:cubicBezTo>
                      <a:pt x="199" y="93"/>
                      <a:pt x="198" y="94"/>
                      <a:pt x="198" y="94"/>
                    </a:cubicBezTo>
                    <a:cubicBezTo>
                      <a:pt x="203" y="90"/>
                      <a:pt x="208" y="88"/>
                      <a:pt x="215" y="83"/>
                    </a:cubicBezTo>
                    <a:cubicBezTo>
                      <a:pt x="214" y="84"/>
                      <a:pt x="214" y="85"/>
                      <a:pt x="215" y="84"/>
                    </a:cubicBezTo>
                    <a:cubicBezTo>
                      <a:pt x="218" y="83"/>
                      <a:pt x="214" y="85"/>
                      <a:pt x="215" y="85"/>
                    </a:cubicBezTo>
                    <a:cubicBezTo>
                      <a:pt x="212" y="86"/>
                      <a:pt x="211" y="87"/>
                      <a:pt x="208" y="88"/>
                    </a:cubicBezTo>
                    <a:cubicBezTo>
                      <a:pt x="206" y="89"/>
                      <a:pt x="209" y="88"/>
                      <a:pt x="209" y="89"/>
                    </a:cubicBezTo>
                    <a:cubicBezTo>
                      <a:pt x="204" y="91"/>
                      <a:pt x="202" y="93"/>
                      <a:pt x="200" y="95"/>
                    </a:cubicBezTo>
                    <a:cubicBezTo>
                      <a:pt x="198" y="95"/>
                      <a:pt x="196" y="97"/>
                      <a:pt x="194" y="98"/>
                    </a:cubicBezTo>
                    <a:cubicBezTo>
                      <a:pt x="193" y="99"/>
                      <a:pt x="193" y="99"/>
                      <a:pt x="193" y="99"/>
                    </a:cubicBezTo>
                    <a:cubicBezTo>
                      <a:pt x="190" y="100"/>
                      <a:pt x="188" y="102"/>
                      <a:pt x="184" y="105"/>
                    </a:cubicBezTo>
                    <a:cubicBezTo>
                      <a:pt x="184" y="104"/>
                      <a:pt x="184" y="104"/>
                      <a:pt x="184" y="104"/>
                    </a:cubicBezTo>
                    <a:cubicBezTo>
                      <a:pt x="183" y="105"/>
                      <a:pt x="182" y="106"/>
                      <a:pt x="182" y="106"/>
                    </a:cubicBezTo>
                    <a:cubicBezTo>
                      <a:pt x="182" y="106"/>
                      <a:pt x="175" y="111"/>
                      <a:pt x="170" y="115"/>
                    </a:cubicBezTo>
                    <a:cubicBezTo>
                      <a:pt x="170" y="115"/>
                      <a:pt x="170" y="115"/>
                      <a:pt x="170" y="115"/>
                    </a:cubicBezTo>
                    <a:cubicBezTo>
                      <a:pt x="164" y="119"/>
                      <a:pt x="167" y="119"/>
                      <a:pt x="161" y="123"/>
                    </a:cubicBezTo>
                    <a:cubicBezTo>
                      <a:pt x="162" y="123"/>
                      <a:pt x="161" y="124"/>
                      <a:pt x="162" y="123"/>
                    </a:cubicBezTo>
                    <a:cubicBezTo>
                      <a:pt x="161" y="124"/>
                      <a:pt x="156" y="128"/>
                      <a:pt x="156" y="128"/>
                    </a:cubicBezTo>
                    <a:cubicBezTo>
                      <a:pt x="155" y="128"/>
                      <a:pt x="156" y="129"/>
                      <a:pt x="155" y="130"/>
                    </a:cubicBezTo>
                    <a:cubicBezTo>
                      <a:pt x="152" y="130"/>
                      <a:pt x="154" y="128"/>
                      <a:pt x="154" y="127"/>
                    </a:cubicBezTo>
                    <a:cubicBezTo>
                      <a:pt x="151" y="129"/>
                      <a:pt x="154" y="128"/>
                      <a:pt x="151" y="131"/>
                    </a:cubicBezTo>
                    <a:cubicBezTo>
                      <a:pt x="151" y="131"/>
                      <a:pt x="152" y="130"/>
                      <a:pt x="152" y="131"/>
                    </a:cubicBezTo>
                    <a:cubicBezTo>
                      <a:pt x="149" y="133"/>
                      <a:pt x="150" y="133"/>
                      <a:pt x="148" y="135"/>
                    </a:cubicBezTo>
                    <a:cubicBezTo>
                      <a:pt x="146" y="136"/>
                      <a:pt x="146" y="137"/>
                      <a:pt x="145" y="138"/>
                    </a:cubicBezTo>
                    <a:cubicBezTo>
                      <a:pt x="145" y="137"/>
                      <a:pt x="145" y="137"/>
                      <a:pt x="142" y="139"/>
                    </a:cubicBezTo>
                    <a:cubicBezTo>
                      <a:pt x="140" y="141"/>
                      <a:pt x="144" y="138"/>
                      <a:pt x="143" y="139"/>
                    </a:cubicBezTo>
                    <a:cubicBezTo>
                      <a:pt x="142" y="140"/>
                      <a:pt x="139" y="142"/>
                      <a:pt x="141" y="141"/>
                    </a:cubicBezTo>
                    <a:cubicBezTo>
                      <a:pt x="141" y="141"/>
                      <a:pt x="139" y="143"/>
                      <a:pt x="139" y="142"/>
                    </a:cubicBezTo>
                    <a:cubicBezTo>
                      <a:pt x="138" y="144"/>
                      <a:pt x="137" y="145"/>
                      <a:pt x="135" y="148"/>
                    </a:cubicBezTo>
                    <a:cubicBezTo>
                      <a:pt x="139" y="145"/>
                      <a:pt x="143" y="141"/>
                      <a:pt x="147" y="137"/>
                    </a:cubicBezTo>
                    <a:cubicBezTo>
                      <a:pt x="149" y="137"/>
                      <a:pt x="147" y="138"/>
                      <a:pt x="149" y="137"/>
                    </a:cubicBezTo>
                    <a:cubicBezTo>
                      <a:pt x="151" y="135"/>
                      <a:pt x="151" y="135"/>
                      <a:pt x="151" y="134"/>
                    </a:cubicBezTo>
                    <a:cubicBezTo>
                      <a:pt x="154" y="132"/>
                      <a:pt x="152" y="134"/>
                      <a:pt x="151" y="135"/>
                    </a:cubicBezTo>
                    <a:cubicBezTo>
                      <a:pt x="152" y="135"/>
                      <a:pt x="154" y="133"/>
                      <a:pt x="156" y="132"/>
                    </a:cubicBezTo>
                    <a:cubicBezTo>
                      <a:pt x="153" y="132"/>
                      <a:pt x="159" y="128"/>
                      <a:pt x="161" y="127"/>
                    </a:cubicBezTo>
                    <a:cubicBezTo>
                      <a:pt x="163" y="125"/>
                      <a:pt x="159" y="129"/>
                      <a:pt x="157" y="130"/>
                    </a:cubicBezTo>
                    <a:cubicBezTo>
                      <a:pt x="159" y="130"/>
                      <a:pt x="156" y="132"/>
                      <a:pt x="156" y="133"/>
                    </a:cubicBezTo>
                    <a:cubicBezTo>
                      <a:pt x="155" y="134"/>
                      <a:pt x="150" y="138"/>
                      <a:pt x="150" y="139"/>
                    </a:cubicBezTo>
                    <a:cubicBezTo>
                      <a:pt x="148" y="140"/>
                      <a:pt x="146" y="141"/>
                      <a:pt x="145" y="143"/>
                    </a:cubicBezTo>
                    <a:cubicBezTo>
                      <a:pt x="144" y="143"/>
                      <a:pt x="145" y="143"/>
                      <a:pt x="145" y="142"/>
                    </a:cubicBezTo>
                    <a:cubicBezTo>
                      <a:pt x="144" y="145"/>
                      <a:pt x="143" y="144"/>
                      <a:pt x="141" y="145"/>
                    </a:cubicBezTo>
                    <a:cubicBezTo>
                      <a:pt x="139" y="147"/>
                      <a:pt x="142" y="145"/>
                      <a:pt x="142" y="146"/>
                    </a:cubicBezTo>
                    <a:cubicBezTo>
                      <a:pt x="140" y="147"/>
                      <a:pt x="141" y="147"/>
                      <a:pt x="139" y="148"/>
                    </a:cubicBezTo>
                    <a:cubicBezTo>
                      <a:pt x="138" y="148"/>
                      <a:pt x="138" y="147"/>
                      <a:pt x="140" y="145"/>
                    </a:cubicBezTo>
                    <a:cubicBezTo>
                      <a:pt x="140" y="145"/>
                      <a:pt x="139" y="145"/>
                      <a:pt x="139" y="145"/>
                    </a:cubicBezTo>
                    <a:cubicBezTo>
                      <a:pt x="137" y="148"/>
                      <a:pt x="135" y="150"/>
                      <a:pt x="136" y="151"/>
                    </a:cubicBezTo>
                    <a:cubicBezTo>
                      <a:pt x="134" y="153"/>
                      <a:pt x="135" y="151"/>
                      <a:pt x="133" y="152"/>
                    </a:cubicBezTo>
                    <a:cubicBezTo>
                      <a:pt x="133" y="153"/>
                      <a:pt x="134" y="153"/>
                      <a:pt x="131" y="156"/>
                    </a:cubicBezTo>
                    <a:cubicBezTo>
                      <a:pt x="131" y="155"/>
                      <a:pt x="131" y="155"/>
                      <a:pt x="130" y="155"/>
                    </a:cubicBezTo>
                    <a:cubicBezTo>
                      <a:pt x="130" y="156"/>
                      <a:pt x="129" y="157"/>
                      <a:pt x="129" y="158"/>
                    </a:cubicBezTo>
                    <a:cubicBezTo>
                      <a:pt x="125" y="161"/>
                      <a:pt x="122" y="164"/>
                      <a:pt x="119" y="167"/>
                    </a:cubicBezTo>
                    <a:cubicBezTo>
                      <a:pt x="118" y="168"/>
                      <a:pt x="118" y="168"/>
                      <a:pt x="118" y="168"/>
                    </a:cubicBezTo>
                    <a:cubicBezTo>
                      <a:pt x="116" y="169"/>
                      <a:pt x="117" y="169"/>
                      <a:pt x="115" y="171"/>
                    </a:cubicBezTo>
                    <a:cubicBezTo>
                      <a:pt x="113" y="171"/>
                      <a:pt x="111" y="174"/>
                      <a:pt x="109" y="175"/>
                    </a:cubicBezTo>
                    <a:cubicBezTo>
                      <a:pt x="110" y="174"/>
                      <a:pt x="110" y="174"/>
                      <a:pt x="110" y="173"/>
                    </a:cubicBezTo>
                    <a:cubicBezTo>
                      <a:pt x="114" y="170"/>
                      <a:pt x="118" y="163"/>
                      <a:pt x="121" y="162"/>
                    </a:cubicBezTo>
                    <a:cubicBezTo>
                      <a:pt x="125" y="157"/>
                      <a:pt x="129" y="153"/>
                      <a:pt x="133" y="151"/>
                    </a:cubicBezTo>
                    <a:cubicBezTo>
                      <a:pt x="134" y="150"/>
                      <a:pt x="134" y="149"/>
                      <a:pt x="134" y="149"/>
                    </a:cubicBezTo>
                    <a:cubicBezTo>
                      <a:pt x="134" y="148"/>
                      <a:pt x="130" y="152"/>
                      <a:pt x="130" y="150"/>
                    </a:cubicBezTo>
                    <a:cubicBezTo>
                      <a:pt x="131" y="150"/>
                      <a:pt x="131" y="150"/>
                      <a:pt x="131" y="150"/>
                    </a:cubicBezTo>
                    <a:cubicBezTo>
                      <a:pt x="133" y="149"/>
                      <a:pt x="133" y="148"/>
                      <a:pt x="135" y="147"/>
                    </a:cubicBezTo>
                    <a:cubicBezTo>
                      <a:pt x="126" y="153"/>
                      <a:pt x="125" y="155"/>
                      <a:pt x="119" y="161"/>
                    </a:cubicBezTo>
                    <a:cubicBezTo>
                      <a:pt x="118" y="160"/>
                      <a:pt x="122" y="157"/>
                      <a:pt x="123" y="155"/>
                    </a:cubicBezTo>
                    <a:cubicBezTo>
                      <a:pt x="121" y="157"/>
                      <a:pt x="123" y="155"/>
                      <a:pt x="121" y="156"/>
                    </a:cubicBezTo>
                    <a:cubicBezTo>
                      <a:pt x="121" y="155"/>
                      <a:pt x="123" y="153"/>
                      <a:pt x="123" y="153"/>
                    </a:cubicBezTo>
                    <a:cubicBezTo>
                      <a:pt x="125" y="151"/>
                      <a:pt x="125" y="153"/>
                      <a:pt x="123" y="155"/>
                    </a:cubicBezTo>
                    <a:cubicBezTo>
                      <a:pt x="123" y="155"/>
                      <a:pt x="127" y="151"/>
                      <a:pt x="125" y="153"/>
                    </a:cubicBezTo>
                    <a:cubicBezTo>
                      <a:pt x="128" y="151"/>
                      <a:pt x="128" y="151"/>
                      <a:pt x="131" y="148"/>
                    </a:cubicBezTo>
                    <a:cubicBezTo>
                      <a:pt x="132" y="145"/>
                      <a:pt x="130" y="145"/>
                      <a:pt x="125" y="149"/>
                    </a:cubicBezTo>
                    <a:cubicBezTo>
                      <a:pt x="120" y="156"/>
                      <a:pt x="111" y="162"/>
                      <a:pt x="106" y="170"/>
                    </a:cubicBezTo>
                    <a:cubicBezTo>
                      <a:pt x="104" y="170"/>
                      <a:pt x="103" y="171"/>
                      <a:pt x="102" y="172"/>
                    </a:cubicBezTo>
                    <a:cubicBezTo>
                      <a:pt x="101" y="173"/>
                      <a:pt x="100" y="174"/>
                      <a:pt x="100" y="174"/>
                    </a:cubicBezTo>
                    <a:cubicBezTo>
                      <a:pt x="100" y="175"/>
                      <a:pt x="100" y="175"/>
                      <a:pt x="99" y="176"/>
                    </a:cubicBezTo>
                    <a:cubicBezTo>
                      <a:pt x="100" y="176"/>
                      <a:pt x="100" y="176"/>
                      <a:pt x="100" y="175"/>
                    </a:cubicBezTo>
                    <a:cubicBezTo>
                      <a:pt x="101" y="176"/>
                      <a:pt x="99" y="176"/>
                      <a:pt x="100" y="177"/>
                    </a:cubicBezTo>
                    <a:cubicBezTo>
                      <a:pt x="99" y="176"/>
                      <a:pt x="98" y="175"/>
                      <a:pt x="97" y="175"/>
                    </a:cubicBezTo>
                    <a:cubicBezTo>
                      <a:pt x="97" y="175"/>
                      <a:pt x="97" y="176"/>
                      <a:pt x="97" y="176"/>
                    </a:cubicBezTo>
                    <a:cubicBezTo>
                      <a:pt x="97" y="175"/>
                      <a:pt x="96" y="177"/>
                      <a:pt x="96" y="176"/>
                    </a:cubicBezTo>
                    <a:cubicBezTo>
                      <a:pt x="97" y="175"/>
                      <a:pt x="97" y="174"/>
                      <a:pt x="98" y="175"/>
                    </a:cubicBezTo>
                    <a:cubicBezTo>
                      <a:pt x="98" y="174"/>
                      <a:pt x="97" y="174"/>
                      <a:pt x="98" y="174"/>
                    </a:cubicBezTo>
                    <a:cubicBezTo>
                      <a:pt x="97" y="173"/>
                      <a:pt x="96" y="175"/>
                      <a:pt x="95" y="176"/>
                    </a:cubicBezTo>
                    <a:cubicBezTo>
                      <a:pt x="95" y="176"/>
                      <a:pt x="95" y="177"/>
                      <a:pt x="94" y="177"/>
                    </a:cubicBezTo>
                    <a:cubicBezTo>
                      <a:pt x="95" y="178"/>
                      <a:pt x="95" y="177"/>
                      <a:pt x="96" y="177"/>
                    </a:cubicBezTo>
                    <a:cubicBezTo>
                      <a:pt x="95" y="178"/>
                      <a:pt x="95" y="178"/>
                      <a:pt x="94" y="178"/>
                    </a:cubicBezTo>
                    <a:cubicBezTo>
                      <a:pt x="94" y="179"/>
                      <a:pt x="95" y="179"/>
                      <a:pt x="95" y="179"/>
                    </a:cubicBezTo>
                    <a:cubicBezTo>
                      <a:pt x="94" y="179"/>
                      <a:pt x="92" y="179"/>
                      <a:pt x="92" y="180"/>
                    </a:cubicBezTo>
                    <a:cubicBezTo>
                      <a:pt x="92" y="180"/>
                      <a:pt x="92" y="180"/>
                      <a:pt x="93" y="180"/>
                    </a:cubicBezTo>
                    <a:cubicBezTo>
                      <a:pt x="93" y="180"/>
                      <a:pt x="93" y="181"/>
                      <a:pt x="93" y="181"/>
                    </a:cubicBezTo>
                    <a:cubicBezTo>
                      <a:pt x="92" y="181"/>
                      <a:pt x="92" y="180"/>
                      <a:pt x="92" y="181"/>
                    </a:cubicBezTo>
                    <a:cubicBezTo>
                      <a:pt x="91" y="181"/>
                      <a:pt x="92" y="181"/>
                      <a:pt x="92" y="181"/>
                    </a:cubicBezTo>
                    <a:cubicBezTo>
                      <a:pt x="92" y="182"/>
                      <a:pt x="91" y="181"/>
                      <a:pt x="91" y="182"/>
                    </a:cubicBezTo>
                    <a:cubicBezTo>
                      <a:pt x="90" y="182"/>
                      <a:pt x="90" y="183"/>
                      <a:pt x="89" y="183"/>
                    </a:cubicBezTo>
                    <a:cubicBezTo>
                      <a:pt x="89" y="183"/>
                      <a:pt x="90" y="182"/>
                      <a:pt x="90" y="183"/>
                    </a:cubicBezTo>
                    <a:cubicBezTo>
                      <a:pt x="89" y="183"/>
                      <a:pt x="89" y="183"/>
                      <a:pt x="88" y="183"/>
                    </a:cubicBezTo>
                    <a:cubicBezTo>
                      <a:pt x="87" y="184"/>
                      <a:pt x="88" y="184"/>
                      <a:pt x="88" y="184"/>
                    </a:cubicBezTo>
                    <a:cubicBezTo>
                      <a:pt x="87" y="184"/>
                      <a:pt x="87" y="186"/>
                      <a:pt x="86" y="186"/>
                    </a:cubicBezTo>
                    <a:cubicBezTo>
                      <a:pt x="86" y="186"/>
                      <a:pt x="86" y="186"/>
                      <a:pt x="86" y="186"/>
                    </a:cubicBezTo>
                    <a:cubicBezTo>
                      <a:pt x="86" y="186"/>
                      <a:pt x="86" y="186"/>
                      <a:pt x="85" y="186"/>
                    </a:cubicBezTo>
                    <a:cubicBezTo>
                      <a:pt x="85" y="186"/>
                      <a:pt x="86" y="186"/>
                      <a:pt x="86" y="186"/>
                    </a:cubicBezTo>
                    <a:cubicBezTo>
                      <a:pt x="84" y="188"/>
                      <a:pt x="83" y="190"/>
                      <a:pt x="81" y="192"/>
                    </a:cubicBezTo>
                    <a:cubicBezTo>
                      <a:pt x="81" y="192"/>
                      <a:pt x="81" y="192"/>
                      <a:pt x="81" y="192"/>
                    </a:cubicBezTo>
                    <a:cubicBezTo>
                      <a:pt x="81" y="193"/>
                      <a:pt x="82" y="192"/>
                      <a:pt x="81" y="193"/>
                    </a:cubicBezTo>
                    <a:cubicBezTo>
                      <a:pt x="81" y="193"/>
                      <a:pt x="81" y="193"/>
                      <a:pt x="81" y="193"/>
                    </a:cubicBezTo>
                    <a:cubicBezTo>
                      <a:pt x="80" y="193"/>
                      <a:pt x="80" y="194"/>
                      <a:pt x="80" y="193"/>
                    </a:cubicBezTo>
                    <a:cubicBezTo>
                      <a:pt x="79" y="193"/>
                      <a:pt x="81" y="192"/>
                      <a:pt x="80" y="192"/>
                    </a:cubicBezTo>
                    <a:cubicBezTo>
                      <a:pt x="80" y="191"/>
                      <a:pt x="80" y="192"/>
                      <a:pt x="80" y="192"/>
                    </a:cubicBezTo>
                    <a:cubicBezTo>
                      <a:pt x="79" y="191"/>
                      <a:pt x="80" y="191"/>
                      <a:pt x="81" y="190"/>
                    </a:cubicBezTo>
                    <a:cubicBezTo>
                      <a:pt x="81" y="191"/>
                      <a:pt x="80" y="191"/>
                      <a:pt x="81" y="191"/>
                    </a:cubicBezTo>
                    <a:cubicBezTo>
                      <a:pt x="81" y="191"/>
                      <a:pt x="82" y="191"/>
                      <a:pt x="82" y="190"/>
                    </a:cubicBezTo>
                    <a:cubicBezTo>
                      <a:pt x="82" y="190"/>
                      <a:pt x="81" y="191"/>
                      <a:pt x="81" y="190"/>
                    </a:cubicBezTo>
                    <a:cubicBezTo>
                      <a:pt x="81" y="189"/>
                      <a:pt x="82" y="190"/>
                      <a:pt x="82" y="190"/>
                    </a:cubicBezTo>
                    <a:cubicBezTo>
                      <a:pt x="83" y="189"/>
                      <a:pt x="82" y="189"/>
                      <a:pt x="81" y="189"/>
                    </a:cubicBezTo>
                    <a:cubicBezTo>
                      <a:pt x="81" y="189"/>
                      <a:pt x="81" y="190"/>
                      <a:pt x="81" y="190"/>
                    </a:cubicBezTo>
                    <a:cubicBezTo>
                      <a:pt x="80" y="190"/>
                      <a:pt x="82" y="188"/>
                      <a:pt x="82" y="188"/>
                    </a:cubicBezTo>
                    <a:cubicBezTo>
                      <a:pt x="83" y="188"/>
                      <a:pt x="82" y="189"/>
                      <a:pt x="82" y="189"/>
                    </a:cubicBezTo>
                    <a:cubicBezTo>
                      <a:pt x="83" y="189"/>
                      <a:pt x="83" y="188"/>
                      <a:pt x="83" y="189"/>
                    </a:cubicBezTo>
                    <a:cubicBezTo>
                      <a:pt x="83" y="188"/>
                      <a:pt x="83" y="188"/>
                      <a:pt x="83" y="187"/>
                    </a:cubicBezTo>
                    <a:cubicBezTo>
                      <a:pt x="86" y="183"/>
                      <a:pt x="86" y="183"/>
                      <a:pt x="86" y="183"/>
                    </a:cubicBezTo>
                    <a:cubicBezTo>
                      <a:pt x="86" y="184"/>
                      <a:pt x="86" y="183"/>
                      <a:pt x="87" y="184"/>
                    </a:cubicBezTo>
                    <a:cubicBezTo>
                      <a:pt x="87" y="183"/>
                      <a:pt x="87" y="183"/>
                      <a:pt x="86" y="183"/>
                    </a:cubicBezTo>
                    <a:cubicBezTo>
                      <a:pt x="87" y="183"/>
                      <a:pt x="86" y="182"/>
                      <a:pt x="87" y="182"/>
                    </a:cubicBezTo>
                    <a:cubicBezTo>
                      <a:pt x="87" y="182"/>
                      <a:pt x="87" y="182"/>
                      <a:pt x="87" y="183"/>
                    </a:cubicBezTo>
                    <a:cubicBezTo>
                      <a:pt x="88" y="182"/>
                      <a:pt x="87" y="182"/>
                      <a:pt x="87" y="182"/>
                    </a:cubicBezTo>
                    <a:cubicBezTo>
                      <a:pt x="89" y="179"/>
                      <a:pt x="92" y="175"/>
                      <a:pt x="95" y="172"/>
                    </a:cubicBezTo>
                    <a:cubicBezTo>
                      <a:pt x="95" y="172"/>
                      <a:pt x="95" y="172"/>
                      <a:pt x="95" y="172"/>
                    </a:cubicBezTo>
                    <a:cubicBezTo>
                      <a:pt x="95" y="172"/>
                      <a:pt x="95" y="171"/>
                      <a:pt x="95" y="171"/>
                    </a:cubicBezTo>
                    <a:cubicBezTo>
                      <a:pt x="95" y="170"/>
                      <a:pt x="95" y="171"/>
                      <a:pt x="95" y="171"/>
                    </a:cubicBezTo>
                    <a:cubicBezTo>
                      <a:pt x="95" y="171"/>
                      <a:pt x="95" y="171"/>
                      <a:pt x="95" y="170"/>
                    </a:cubicBezTo>
                    <a:cubicBezTo>
                      <a:pt x="94" y="170"/>
                      <a:pt x="94" y="170"/>
                      <a:pt x="94" y="171"/>
                    </a:cubicBezTo>
                    <a:cubicBezTo>
                      <a:pt x="93" y="170"/>
                      <a:pt x="94" y="169"/>
                      <a:pt x="95" y="169"/>
                    </a:cubicBezTo>
                    <a:cubicBezTo>
                      <a:pt x="95" y="169"/>
                      <a:pt x="94" y="169"/>
                      <a:pt x="95" y="170"/>
                    </a:cubicBezTo>
                    <a:cubicBezTo>
                      <a:pt x="95" y="170"/>
                      <a:pt x="95" y="169"/>
                      <a:pt x="95" y="169"/>
                    </a:cubicBezTo>
                    <a:cubicBezTo>
                      <a:pt x="96" y="170"/>
                      <a:pt x="95" y="170"/>
                      <a:pt x="95" y="170"/>
                    </a:cubicBezTo>
                    <a:cubicBezTo>
                      <a:pt x="96" y="170"/>
                      <a:pt x="96" y="170"/>
                      <a:pt x="96" y="170"/>
                    </a:cubicBezTo>
                    <a:cubicBezTo>
                      <a:pt x="96" y="168"/>
                      <a:pt x="103" y="164"/>
                      <a:pt x="102" y="163"/>
                    </a:cubicBezTo>
                    <a:cubicBezTo>
                      <a:pt x="105" y="161"/>
                      <a:pt x="102" y="163"/>
                      <a:pt x="105" y="161"/>
                    </a:cubicBezTo>
                    <a:cubicBezTo>
                      <a:pt x="107" y="157"/>
                      <a:pt x="113" y="152"/>
                      <a:pt x="118" y="147"/>
                    </a:cubicBezTo>
                    <a:cubicBezTo>
                      <a:pt x="116" y="151"/>
                      <a:pt x="121" y="145"/>
                      <a:pt x="123" y="143"/>
                    </a:cubicBezTo>
                    <a:cubicBezTo>
                      <a:pt x="123" y="143"/>
                      <a:pt x="123" y="143"/>
                      <a:pt x="123" y="143"/>
                    </a:cubicBezTo>
                    <a:cubicBezTo>
                      <a:pt x="124" y="142"/>
                      <a:pt x="124" y="143"/>
                      <a:pt x="126" y="141"/>
                    </a:cubicBezTo>
                    <a:cubicBezTo>
                      <a:pt x="124" y="141"/>
                      <a:pt x="130" y="137"/>
                      <a:pt x="128" y="138"/>
                    </a:cubicBezTo>
                    <a:cubicBezTo>
                      <a:pt x="129" y="136"/>
                      <a:pt x="131" y="136"/>
                      <a:pt x="131" y="136"/>
                    </a:cubicBezTo>
                    <a:cubicBezTo>
                      <a:pt x="132" y="135"/>
                      <a:pt x="131" y="135"/>
                      <a:pt x="131" y="135"/>
                    </a:cubicBezTo>
                    <a:cubicBezTo>
                      <a:pt x="133" y="134"/>
                      <a:pt x="133" y="133"/>
                      <a:pt x="136" y="131"/>
                    </a:cubicBezTo>
                    <a:cubicBezTo>
                      <a:pt x="135" y="132"/>
                      <a:pt x="136" y="132"/>
                      <a:pt x="137" y="131"/>
                    </a:cubicBezTo>
                    <a:cubicBezTo>
                      <a:pt x="141" y="128"/>
                      <a:pt x="136" y="130"/>
                      <a:pt x="139" y="128"/>
                    </a:cubicBezTo>
                    <a:cubicBezTo>
                      <a:pt x="138" y="128"/>
                      <a:pt x="136" y="130"/>
                      <a:pt x="135" y="130"/>
                    </a:cubicBezTo>
                    <a:cubicBezTo>
                      <a:pt x="134" y="131"/>
                      <a:pt x="134" y="132"/>
                      <a:pt x="134" y="132"/>
                    </a:cubicBezTo>
                    <a:cubicBezTo>
                      <a:pt x="130" y="134"/>
                      <a:pt x="128" y="137"/>
                      <a:pt x="123" y="141"/>
                    </a:cubicBezTo>
                    <a:cubicBezTo>
                      <a:pt x="122" y="141"/>
                      <a:pt x="121" y="143"/>
                      <a:pt x="122" y="141"/>
                    </a:cubicBezTo>
                    <a:cubicBezTo>
                      <a:pt x="121" y="142"/>
                      <a:pt x="120" y="143"/>
                      <a:pt x="117" y="145"/>
                    </a:cubicBezTo>
                    <a:cubicBezTo>
                      <a:pt x="121" y="141"/>
                      <a:pt x="127" y="135"/>
                      <a:pt x="130" y="134"/>
                    </a:cubicBezTo>
                    <a:cubicBezTo>
                      <a:pt x="131" y="133"/>
                      <a:pt x="130" y="132"/>
                      <a:pt x="131" y="132"/>
                    </a:cubicBezTo>
                    <a:cubicBezTo>
                      <a:pt x="129" y="133"/>
                      <a:pt x="130" y="133"/>
                      <a:pt x="128" y="135"/>
                    </a:cubicBezTo>
                    <a:cubicBezTo>
                      <a:pt x="131" y="131"/>
                      <a:pt x="126" y="134"/>
                      <a:pt x="127" y="132"/>
                    </a:cubicBezTo>
                    <a:cubicBezTo>
                      <a:pt x="125" y="133"/>
                      <a:pt x="125" y="133"/>
                      <a:pt x="125" y="133"/>
                    </a:cubicBezTo>
                    <a:cubicBezTo>
                      <a:pt x="124" y="134"/>
                      <a:pt x="127" y="133"/>
                      <a:pt x="125" y="135"/>
                    </a:cubicBezTo>
                    <a:cubicBezTo>
                      <a:pt x="126" y="134"/>
                      <a:pt x="126" y="134"/>
                      <a:pt x="126" y="134"/>
                    </a:cubicBezTo>
                    <a:cubicBezTo>
                      <a:pt x="113" y="146"/>
                      <a:pt x="113" y="146"/>
                      <a:pt x="113" y="146"/>
                    </a:cubicBezTo>
                    <a:cubicBezTo>
                      <a:pt x="112" y="146"/>
                      <a:pt x="112" y="146"/>
                      <a:pt x="113" y="145"/>
                    </a:cubicBezTo>
                    <a:cubicBezTo>
                      <a:pt x="111" y="147"/>
                      <a:pt x="111" y="147"/>
                      <a:pt x="111" y="147"/>
                    </a:cubicBezTo>
                    <a:cubicBezTo>
                      <a:pt x="111" y="148"/>
                      <a:pt x="112" y="146"/>
                      <a:pt x="113" y="146"/>
                    </a:cubicBezTo>
                    <a:cubicBezTo>
                      <a:pt x="113" y="147"/>
                      <a:pt x="111" y="147"/>
                      <a:pt x="110" y="148"/>
                    </a:cubicBezTo>
                    <a:cubicBezTo>
                      <a:pt x="106" y="153"/>
                      <a:pt x="106" y="153"/>
                      <a:pt x="106" y="153"/>
                    </a:cubicBezTo>
                    <a:cubicBezTo>
                      <a:pt x="106" y="150"/>
                      <a:pt x="103" y="155"/>
                      <a:pt x="100" y="157"/>
                    </a:cubicBezTo>
                    <a:cubicBezTo>
                      <a:pt x="101" y="156"/>
                      <a:pt x="104" y="154"/>
                      <a:pt x="104" y="152"/>
                    </a:cubicBezTo>
                    <a:cubicBezTo>
                      <a:pt x="108" y="149"/>
                      <a:pt x="109" y="148"/>
                      <a:pt x="111" y="145"/>
                    </a:cubicBezTo>
                    <a:cubicBezTo>
                      <a:pt x="110" y="145"/>
                      <a:pt x="109" y="147"/>
                      <a:pt x="108" y="148"/>
                    </a:cubicBezTo>
                    <a:cubicBezTo>
                      <a:pt x="108" y="145"/>
                      <a:pt x="106" y="148"/>
                      <a:pt x="103" y="152"/>
                    </a:cubicBezTo>
                    <a:cubicBezTo>
                      <a:pt x="105" y="150"/>
                      <a:pt x="103" y="150"/>
                      <a:pt x="101" y="151"/>
                    </a:cubicBezTo>
                    <a:cubicBezTo>
                      <a:pt x="103" y="149"/>
                      <a:pt x="103" y="149"/>
                      <a:pt x="104" y="149"/>
                    </a:cubicBezTo>
                    <a:cubicBezTo>
                      <a:pt x="105" y="148"/>
                      <a:pt x="105" y="147"/>
                      <a:pt x="107" y="145"/>
                    </a:cubicBezTo>
                    <a:cubicBezTo>
                      <a:pt x="108" y="144"/>
                      <a:pt x="108" y="146"/>
                      <a:pt x="109" y="144"/>
                    </a:cubicBezTo>
                    <a:cubicBezTo>
                      <a:pt x="111" y="142"/>
                      <a:pt x="109" y="141"/>
                      <a:pt x="113" y="139"/>
                    </a:cubicBezTo>
                    <a:cubicBezTo>
                      <a:pt x="113" y="139"/>
                      <a:pt x="111" y="141"/>
                      <a:pt x="111" y="141"/>
                    </a:cubicBezTo>
                    <a:cubicBezTo>
                      <a:pt x="114" y="139"/>
                      <a:pt x="114" y="138"/>
                      <a:pt x="113" y="138"/>
                    </a:cubicBezTo>
                    <a:cubicBezTo>
                      <a:pt x="115" y="136"/>
                      <a:pt x="115" y="137"/>
                      <a:pt x="115" y="137"/>
                    </a:cubicBezTo>
                    <a:cubicBezTo>
                      <a:pt x="115" y="136"/>
                      <a:pt x="118" y="134"/>
                      <a:pt x="118" y="133"/>
                    </a:cubicBezTo>
                    <a:cubicBezTo>
                      <a:pt x="118" y="133"/>
                      <a:pt x="116" y="134"/>
                      <a:pt x="115" y="135"/>
                    </a:cubicBezTo>
                    <a:cubicBezTo>
                      <a:pt x="116" y="134"/>
                      <a:pt x="116" y="134"/>
                      <a:pt x="117" y="132"/>
                    </a:cubicBezTo>
                    <a:cubicBezTo>
                      <a:pt x="115" y="134"/>
                      <a:pt x="115" y="134"/>
                      <a:pt x="116" y="132"/>
                    </a:cubicBezTo>
                    <a:cubicBezTo>
                      <a:pt x="115" y="132"/>
                      <a:pt x="115" y="132"/>
                      <a:pt x="115" y="132"/>
                    </a:cubicBezTo>
                    <a:cubicBezTo>
                      <a:pt x="114" y="133"/>
                      <a:pt x="113" y="134"/>
                      <a:pt x="112" y="135"/>
                    </a:cubicBezTo>
                    <a:cubicBezTo>
                      <a:pt x="111" y="136"/>
                      <a:pt x="112" y="134"/>
                      <a:pt x="109" y="137"/>
                    </a:cubicBezTo>
                    <a:cubicBezTo>
                      <a:pt x="111" y="135"/>
                      <a:pt x="109" y="136"/>
                      <a:pt x="110" y="134"/>
                    </a:cubicBezTo>
                    <a:cubicBezTo>
                      <a:pt x="112" y="133"/>
                      <a:pt x="110" y="133"/>
                      <a:pt x="111" y="133"/>
                    </a:cubicBezTo>
                    <a:cubicBezTo>
                      <a:pt x="112" y="131"/>
                      <a:pt x="115" y="128"/>
                      <a:pt x="116" y="127"/>
                    </a:cubicBezTo>
                    <a:cubicBezTo>
                      <a:pt x="118" y="126"/>
                      <a:pt x="119" y="125"/>
                      <a:pt x="120" y="126"/>
                    </a:cubicBezTo>
                    <a:cubicBezTo>
                      <a:pt x="121" y="125"/>
                      <a:pt x="121" y="124"/>
                      <a:pt x="121" y="124"/>
                    </a:cubicBezTo>
                    <a:cubicBezTo>
                      <a:pt x="121" y="124"/>
                      <a:pt x="119" y="125"/>
                      <a:pt x="119" y="124"/>
                    </a:cubicBezTo>
                    <a:cubicBezTo>
                      <a:pt x="122" y="121"/>
                      <a:pt x="125" y="119"/>
                      <a:pt x="126" y="117"/>
                    </a:cubicBezTo>
                    <a:cubicBezTo>
                      <a:pt x="127" y="116"/>
                      <a:pt x="127" y="116"/>
                      <a:pt x="128" y="116"/>
                    </a:cubicBezTo>
                    <a:cubicBezTo>
                      <a:pt x="142" y="104"/>
                      <a:pt x="148" y="99"/>
                      <a:pt x="162" y="88"/>
                    </a:cubicBezTo>
                    <a:cubicBezTo>
                      <a:pt x="163" y="89"/>
                      <a:pt x="163" y="89"/>
                      <a:pt x="164" y="88"/>
                    </a:cubicBezTo>
                    <a:cubicBezTo>
                      <a:pt x="166" y="86"/>
                      <a:pt x="163" y="88"/>
                      <a:pt x="163" y="88"/>
                    </a:cubicBezTo>
                    <a:cubicBezTo>
                      <a:pt x="175" y="79"/>
                      <a:pt x="184" y="73"/>
                      <a:pt x="197" y="65"/>
                    </a:cubicBezTo>
                    <a:cubicBezTo>
                      <a:pt x="197" y="65"/>
                      <a:pt x="196" y="65"/>
                      <a:pt x="195" y="66"/>
                    </a:cubicBezTo>
                    <a:cubicBezTo>
                      <a:pt x="196" y="65"/>
                      <a:pt x="197" y="65"/>
                      <a:pt x="199" y="63"/>
                    </a:cubicBezTo>
                    <a:cubicBezTo>
                      <a:pt x="199" y="64"/>
                      <a:pt x="199" y="64"/>
                      <a:pt x="201" y="63"/>
                    </a:cubicBezTo>
                    <a:cubicBezTo>
                      <a:pt x="202" y="63"/>
                      <a:pt x="201" y="62"/>
                      <a:pt x="201" y="62"/>
                    </a:cubicBezTo>
                    <a:cubicBezTo>
                      <a:pt x="203" y="61"/>
                      <a:pt x="203" y="61"/>
                      <a:pt x="203" y="62"/>
                    </a:cubicBezTo>
                    <a:cubicBezTo>
                      <a:pt x="207" y="60"/>
                      <a:pt x="211" y="58"/>
                      <a:pt x="214" y="56"/>
                    </a:cubicBezTo>
                    <a:cubicBezTo>
                      <a:pt x="213" y="56"/>
                      <a:pt x="212" y="57"/>
                      <a:pt x="210" y="57"/>
                    </a:cubicBezTo>
                    <a:cubicBezTo>
                      <a:pt x="214" y="54"/>
                      <a:pt x="214" y="57"/>
                      <a:pt x="222" y="53"/>
                    </a:cubicBezTo>
                    <a:cubicBezTo>
                      <a:pt x="222" y="52"/>
                      <a:pt x="218" y="54"/>
                      <a:pt x="217" y="54"/>
                    </a:cubicBezTo>
                    <a:cubicBezTo>
                      <a:pt x="219" y="52"/>
                      <a:pt x="216" y="54"/>
                      <a:pt x="216" y="53"/>
                    </a:cubicBezTo>
                    <a:cubicBezTo>
                      <a:pt x="215" y="53"/>
                      <a:pt x="214" y="54"/>
                      <a:pt x="214" y="54"/>
                    </a:cubicBezTo>
                    <a:cubicBezTo>
                      <a:pt x="212" y="54"/>
                      <a:pt x="215" y="53"/>
                      <a:pt x="210" y="56"/>
                    </a:cubicBezTo>
                    <a:cubicBezTo>
                      <a:pt x="211" y="54"/>
                      <a:pt x="217" y="52"/>
                      <a:pt x="219" y="50"/>
                    </a:cubicBezTo>
                    <a:cubicBezTo>
                      <a:pt x="220" y="50"/>
                      <a:pt x="219" y="51"/>
                      <a:pt x="221" y="50"/>
                    </a:cubicBezTo>
                    <a:cubicBezTo>
                      <a:pt x="227" y="46"/>
                      <a:pt x="237" y="41"/>
                      <a:pt x="245" y="39"/>
                    </a:cubicBezTo>
                    <a:cubicBezTo>
                      <a:pt x="246" y="40"/>
                      <a:pt x="242" y="40"/>
                      <a:pt x="241" y="41"/>
                    </a:cubicBezTo>
                    <a:cubicBezTo>
                      <a:pt x="242" y="41"/>
                      <a:pt x="244" y="40"/>
                      <a:pt x="245" y="40"/>
                    </a:cubicBezTo>
                    <a:cubicBezTo>
                      <a:pt x="247" y="39"/>
                      <a:pt x="249" y="39"/>
                      <a:pt x="254" y="37"/>
                    </a:cubicBezTo>
                    <a:cubicBezTo>
                      <a:pt x="252" y="37"/>
                      <a:pt x="247" y="38"/>
                      <a:pt x="253" y="36"/>
                    </a:cubicBezTo>
                    <a:cubicBezTo>
                      <a:pt x="252" y="36"/>
                      <a:pt x="250" y="37"/>
                      <a:pt x="251" y="36"/>
                    </a:cubicBezTo>
                    <a:cubicBezTo>
                      <a:pt x="252" y="36"/>
                      <a:pt x="254" y="35"/>
                      <a:pt x="255" y="35"/>
                    </a:cubicBezTo>
                    <a:cubicBezTo>
                      <a:pt x="257" y="35"/>
                      <a:pt x="255" y="34"/>
                      <a:pt x="258" y="33"/>
                    </a:cubicBezTo>
                    <a:cubicBezTo>
                      <a:pt x="259" y="34"/>
                      <a:pt x="259" y="34"/>
                      <a:pt x="259" y="34"/>
                    </a:cubicBezTo>
                    <a:cubicBezTo>
                      <a:pt x="263" y="32"/>
                      <a:pt x="265" y="32"/>
                      <a:pt x="267" y="31"/>
                    </a:cubicBezTo>
                    <a:cubicBezTo>
                      <a:pt x="273" y="28"/>
                      <a:pt x="273" y="30"/>
                      <a:pt x="279" y="27"/>
                    </a:cubicBezTo>
                    <a:cubicBezTo>
                      <a:pt x="280" y="27"/>
                      <a:pt x="279" y="27"/>
                      <a:pt x="279" y="28"/>
                    </a:cubicBezTo>
                    <a:cubicBezTo>
                      <a:pt x="282" y="27"/>
                      <a:pt x="285" y="26"/>
                      <a:pt x="285" y="25"/>
                    </a:cubicBezTo>
                    <a:cubicBezTo>
                      <a:pt x="288" y="26"/>
                      <a:pt x="294" y="23"/>
                      <a:pt x="301" y="22"/>
                    </a:cubicBezTo>
                    <a:cubicBezTo>
                      <a:pt x="301" y="21"/>
                      <a:pt x="301" y="21"/>
                      <a:pt x="301" y="21"/>
                    </a:cubicBezTo>
                    <a:cubicBezTo>
                      <a:pt x="301" y="21"/>
                      <a:pt x="297" y="22"/>
                      <a:pt x="296" y="22"/>
                    </a:cubicBezTo>
                    <a:cubicBezTo>
                      <a:pt x="298" y="21"/>
                      <a:pt x="297" y="22"/>
                      <a:pt x="298" y="21"/>
                    </a:cubicBezTo>
                    <a:cubicBezTo>
                      <a:pt x="301" y="20"/>
                      <a:pt x="301" y="20"/>
                      <a:pt x="301" y="20"/>
                    </a:cubicBezTo>
                    <a:cubicBezTo>
                      <a:pt x="301" y="20"/>
                      <a:pt x="297" y="21"/>
                      <a:pt x="297" y="21"/>
                    </a:cubicBezTo>
                    <a:cubicBezTo>
                      <a:pt x="300" y="19"/>
                      <a:pt x="301" y="19"/>
                      <a:pt x="305" y="18"/>
                    </a:cubicBezTo>
                    <a:cubicBezTo>
                      <a:pt x="305" y="19"/>
                      <a:pt x="307" y="18"/>
                      <a:pt x="306" y="19"/>
                    </a:cubicBezTo>
                    <a:cubicBezTo>
                      <a:pt x="308" y="18"/>
                      <a:pt x="309" y="17"/>
                      <a:pt x="309" y="18"/>
                    </a:cubicBezTo>
                    <a:cubicBezTo>
                      <a:pt x="316" y="16"/>
                      <a:pt x="316" y="16"/>
                      <a:pt x="322" y="15"/>
                    </a:cubicBezTo>
                    <a:cubicBezTo>
                      <a:pt x="325" y="15"/>
                      <a:pt x="325" y="14"/>
                      <a:pt x="327" y="13"/>
                    </a:cubicBezTo>
                    <a:cubicBezTo>
                      <a:pt x="329" y="12"/>
                      <a:pt x="329" y="13"/>
                      <a:pt x="330" y="13"/>
                    </a:cubicBezTo>
                    <a:cubicBezTo>
                      <a:pt x="332" y="13"/>
                      <a:pt x="332" y="12"/>
                      <a:pt x="334" y="12"/>
                    </a:cubicBezTo>
                    <a:cubicBezTo>
                      <a:pt x="336" y="12"/>
                      <a:pt x="338" y="11"/>
                      <a:pt x="338" y="12"/>
                    </a:cubicBezTo>
                    <a:cubicBezTo>
                      <a:pt x="337" y="12"/>
                      <a:pt x="338" y="12"/>
                      <a:pt x="337" y="12"/>
                    </a:cubicBezTo>
                    <a:cubicBezTo>
                      <a:pt x="337" y="12"/>
                      <a:pt x="336" y="12"/>
                      <a:pt x="336" y="12"/>
                    </a:cubicBezTo>
                    <a:cubicBezTo>
                      <a:pt x="336" y="13"/>
                      <a:pt x="340" y="11"/>
                      <a:pt x="341" y="12"/>
                    </a:cubicBezTo>
                    <a:cubicBezTo>
                      <a:pt x="343" y="12"/>
                      <a:pt x="337" y="12"/>
                      <a:pt x="340" y="11"/>
                    </a:cubicBezTo>
                    <a:cubicBezTo>
                      <a:pt x="342" y="11"/>
                      <a:pt x="342" y="11"/>
                      <a:pt x="342" y="11"/>
                    </a:cubicBezTo>
                    <a:cubicBezTo>
                      <a:pt x="344" y="11"/>
                      <a:pt x="344" y="11"/>
                      <a:pt x="345" y="11"/>
                    </a:cubicBezTo>
                    <a:cubicBezTo>
                      <a:pt x="346" y="10"/>
                      <a:pt x="340" y="11"/>
                      <a:pt x="342" y="10"/>
                    </a:cubicBezTo>
                    <a:cubicBezTo>
                      <a:pt x="347" y="10"/>
                      <a:pt x="347" y="10"/>
                      <a:pt x="347" y="10"/>
                    </a:cubicBezTo>
                    <a:cubicBezTo>
                      <a:pt x="347" y="9"/>
                      <a:pt x="347" y="9"/>
                      <a:pt x="345" y="9"/>
                    </a:cubicBezTo>
                    <a:cubicBezTo>
                      <a:pt x="349" y="8"/>
                      <a:pt x="350" y="10"/>
                      <a:pt x="354" y="10"/>
                    </a:cubicBezTo>
                    <a:cubicBezTo>
                      <a:pt x="356" y="10"/>
                      <a:pt x="358" y="9"/>
                      <a:pt x="360" y="9"/>
                    </a:cubicBezTo>
                    <a:cubicBezTo>
                      <a:pt x="361" y="9"/>
                      <a:pt x="359" y="9"/>
                      <a:pt x="361" y="9"/>
                    </a:cubicBezTo>
                    <a:cubicBezTo>
                      <a:pt x="360" y="9"/>
                      <a:pt x="359" y="9"/>
                      <a:pt x="358" y="9"/>
                    </a:cubicBezTo>
                    <a:cubicBezTo>
                      <a:pt x="355" y="8"/>
                      <a:pt x="363" y="8"/>
                      <a:pt x="360" y="8"/>
                    </a:cubicBezTo>
                    <a:cubicBezTo>
                      <a:pt x="361" y="7"/>
                      <a:pt x="362" y="9"/>
                      <a:pt x="364" y="8"/>
                    </a:cubicBezTo>
                    <a:cubicBezTo>
                      <a:pt x="367" y="8"/>
                      <a:pt x="362" y="8"/>
                      <a:pt x="363" y="7"/>
                    </a:cubicBezTo>
                    <a:cubicBezTo>
                      <a:pt x="364" y="7"/>
                      <a:pt x="365" y="7"/>
                      <a:pt x="365" y="7"/>
                    </a:cubicBezTo>
                    <a:cubicBezTo>
                      <a:pt x="366" y="7"/>
                      <a:pt x="367" y="8"/>
                      <a:pt x="367" y="8"/>
                    </a:cubicBezTo>
                    <a:cubicBezTo>
                      <a:pt x="367" y="9"/>
                      <a:pt x="370" y="8"/>
                      <a:pt x="371" y="9"/>
                    </a:cubicBezTo>
                    <a:cubicBezTo>
                      <a:pt x="374" y="8"/>
                      <a:pt x="371" y="8"/>
                      <a:pt x="372" y="8"/>
                    </a:cubicBezTo>
                    <a:cubicBezTo>
                      <a:pt x="372" y="7"/>
                      <a:pt x="371" y="8"/>
                      <a:pt x="371" y="8"/>
                    </a:cubicBezTo>
                    <a:cubicBezTo>
                      <a:pt x="371" y="7"/>
                      <a:pt x="379" y="9"/>
                      <a:pt x="381" y="7"/>
                    </a:cubicBezTo>
                    <a:cubicBezTo>
                      <a:pt x="384" y="7"/>
                      <a:pt x="386" y="8"/>
                      <a:pt x="390" y="7"/>
                    </a:cubicBezTo>
                    <a:cubicBezTo>
                      <a:pt x="390" y="7"/>
                      <a:pt x="389" y="7"/>
                      <a:pt x="390" y="7"/>
                    </a:cubicBezTo>
                    <a:cubicBezTo>
                      <a:pt x="387" y="6"/>
                      <a:pt x="389" y="6"/>
                      <a:pt x="386" y="5"/>
                    </a:cubicBezTo>
                    <a:cubicBezTo>
                      <a:pt x="388" y="6"/>
                      <a:pt x="389" y="7"/>
                      <a:pt x="391" y="6"/>
                    </a:cubicBezTo>
                    <a:cubicBezTo>
                      <a:pt x="392" y="6"/>
                      <a:pt x="392" y="7"/>
                      <a:pt x="394" y="7"/>
                    </a:cubicBezTo>
                    <a:cubicBezTo>
                      <a:pt x="395" y="7"/>
                      <a:pt x="395" y="6"/>
                      <a:pt x="395" y="6"/>
                    </a:cubicBezTo>
                    <a:cubicBezTo>
                      <a:pt x="396" y="6"/>
                      <a:pt x="399" y="6"/>
                      <a:pt x="397" y="6"/>
                    </a:cubicBezTo>
                    <a:cubicBezTo>
                      <a:pt x="401" y="5"/>
                      <a:pt x="402" y="7"/>
                      <a:pt x="401" y="7"/>
                    </a:cubicBezTo>
                    <a:cubicBezTo>
                      <a:pt x="408" y="7"/>
                      <a:pt x="400" y="5"/>
                      <a:pt x="400" y="4"/>
                    </a:cubicBezTo>
                    <a:cubicBezTo>
                      <a:pt x="402" y="5"/>
                      <a:pt x="404" y="4"/>
                      <a:pt x="401" y="4"/>
                    </a:cubicBezTo>
                    <a:cubicBezTo>
                      <a:pt x="406" y="3"/>
                      <a:pt x="402" y="5"/>
                      <a:pt x="407" y="5"/>
                    </a:cubicBezTo>
                    <a:cubicBezTo>
                      <a:pt x="411" y="4"/>
                      <a:pt x="406" y="3"/>
                      <a:pt x="410" y="3"/>
                    </a:cubicBezTo>
                    <a:cubicBezTo>
                      <a:pt x="408" y="2"/>
                      <a:pt x="400" y="3"/>
                      <a:pt x="399" y="2"/>
                    </a:cubicBezTo>
                    <a:cubicBezTo>
                      <a:pt x="400" y="1"/>
                      <a:pt x="404" y="2"/>
                      <a:pt x="404" y="2"/>
                    </a:cubicBezTo>
                    <a:cubicBezTo>
                      <a:pt x="407" y="2"/>
                      <a:pt x="407" y="1"/>
                      <a:pt x="412" y="2"/>
                    </a:cubicBezTo>
                    <a:cubicBezTo>
                      <a:pt x="411" y="2"/>
                      <a:pt x="413" y="2"/>
                      <a:pt x="412" y="3"/>
                    </a:cubicBezTo>
                    <a:cubicBezTo>
                      <a:pt x="415" y="3"/>
                      <a:pt x="415" y="1"/>
                      <a:pt x="419" y="1"/>
                    </a:cubicBezTo>
                    <a:cubicBezTo>
                      <a:pt x="417" y="2"/>
                      <a:pt x="416" y="2"/>
                      <a:pt x="421" y="2"/>
                    </a:cubicBezTo>
                    <a:cubicBezTo>
                      <a:pt x="420" y="3"/>
                      <a:pt x="417" y="3"/>
                      <a:pt x="417" y="2"/>
                    </a:cubicBezTo>
                    <a:cubicBezTo>
                      <a:pt x="416" y="2"/>
                      <a:pt x="416" y="3"/>
                      <a:pt x="415" y="3"/>
                    </a:cubicBezTo>
                    <a:cubicBezTo>
                      <a:pt x="414" y="3"/>
                      <a:pt x="417" y="3"/>
                      <a:pt x="417" y="4"/>
                    </a:cubicBezTo>
                    <a:cubicBezTo>
                      <a:pt x="419" y="4"/>
                      <a:pt x="418" y="3"/>
                      <a:pt x="416" y="3"/>
                    </a:cubicBezTo>
                    <a:cubicBezTo>
                      <a:pt x="417" y="3"/>
                      <a:pt x="421" y="3"/>
                      <a:pt x="421" y="4"/>
                    </a:cubicBezTo>
                    <a:cubicBezTo>
                      <a:pt x="418" y="4"/>
                      <a:pt x="427" y="5"/>
                      <a:pt x="424" y="5"/>
                    </a:cubicBezTo>
                    <a:cubicBezTo>
                      <a:pt x="427" y="5"/>
                      <a:pt x="427" y="6"/>
                      <a:pt x="430" y="6"/>
                    </a:cubicBezTo>
                    <a:cubicBezTo>
                      <a:pt x="426" y="5"/>
                      <a:pt x="427" y="5"/>
                      <a:pt x="425" y="4"/>
                    </a:cubicBezTo>
                    <a:cubicBezTo>
                      <a:pt x="426" y="4"/>
                      <a:pt x="428" y="4"/>
                      <a:pt x="430" y="4"/>
                    </a:cubicBezTo>
                    <a:cubicBezTo>
                      <a:pt x="427" y="4"/>
                      <a:pt x="430" y="4"/>
                      <a:pt x="428" y="4"/>
                    </a:cubicBezTo>
                    <a:cubicBezTo>
                      <a:pt x="429" y="5"/>
                      <a:pt x="432" y="5"/>
                      <a:pt x="433" y="5"/>
                    </a:cubicBezTo>
                    <a:cubicBezTo>
                      <a:pt x="434" y="5"/>
                      <a:pt x="431" y="5"/>
                      <a:pt x="431" y="4"/>
                    </a:cubicBezTo>
                    <a:cubicBezTo>
                      <a:pt x="432" y="4"/>
                      <a:pt x="438" y="5"/>
                      <a:pt x="438" y="5"/>
                    </a:cubicBezTo>
                    <a:cubicBezTo>
                      <a:pt x="442" y="6"/>
                      <a:pt x="445" y="6"/>
                      <a:pt x="453" y="7"/>
                    </a:cubicBezTo>
                    <a:cubicBezTo>
                      <a:pt x="453" y="7"/>
                      <a:pt x="452" y="7"/>
                      <a:pt x="451" y="7"/>
                    </a:cubicBezTo>
                    <a:cubicBezTo>
                      <a:pt x="451" y="7"/>
                      <a:pt x="453" y="7"/>
                      <a:pt x="453" y="7"/>
                    </a:cubicBezTo>
                    <a:cubicBezTo>
                      <a:pt x="452" y="8"/>
                      <a:pt x="450" y="7"/>
                      <a:pt x="447" y="6"/>
                    </a:cubicBezTo>
                    <a:cubicBezTo>
                      <a:pt x="447" y="7"/>
                      <a:pt x="447" y="7"/>
                      <a:pt x="447" y="7"/>
                    </a:cubicBezTo>
                    <a:cubicBezTo>
                      <a:pt x="448" y="7"/>
                      <a:pt x="453" y="8"/>
                      <a:pt x="453" y="9"/>
                    </a:cubicBezTo>
                    <a:cubicBezTo>
                      <a:pt x="454" y="8"/>
                      <a:pt x="456" y="7"/>
                      <a:pt x="453" y="6"/>
                    </a:cubicBezTo>
                    <a:cubicBezTo>
                      <a:pt x="454" y="6"/>
                      <a:pt x="457" y="7"/>
                      <a:pt x="455" y="6"/>
                    </a:cubicBezTo>
                    <a:cubicBezTo>
                      <a:pt x="456" y="6"/>
                      <a:pt x="458" y="7"/>
                      <a:pt x="460" y="7"/>
                    </a:cubicBezTo>
                    <a:cubicBezTo>
                      <a:pt x="460" y="7"/>
                      <a:pt x="459" y="7"/>
                      <a:pt x="458" y="6"/>
                    </a:cubicBezTo>
                    <a:cubicBezTo>
                      <a:pt x="460" y="6"/>
                      <a:pt x="465" y="7"/>
                      <a:pt x="465" y="6"/>
                    </a:cubicBezTo>
                    <a:cubicBezTo>
                      <a:pt x="466" y="7"/>
                      <a:pt x="466" y="7"/>
                      <a:pt x="465" y="7"/>
                    </a:cubicBezTo>
                    <a:cubicBezTo>
                      <a:pt x="466" y="7"/>
                      <a:pt x="469" y="8"/>
                      <a:pt x="468" y="8"/>
                    </a:cubicBezTo>
                    <a:cubicBezTo>
                      <a:pt x="466" y="8"/>
                      <a:pt x="466" y="8"/>
                      <a:pt x="463" y="7"/>
                    </a:cubicBezTo>
                    <a:cubicBezTo>
                      <a:pt x="463" y="8"/>
                      <a:pt x="464" y="8"/>
                      <a:pt x="464" y="8"/>
                    </a:cubicBezTo>
                    <a:cubicBezTo>
                      <a:pt x="468" y="9"/>
                      <a:pt x="467" y="8"/>
                      <a:pt x="470" y="9"/>
                    </a:cubicBezTo>
                    <a:cubicBezTo>
                      <a:pt x="470" y="8"/>
                      <a:pt x="473" y="8"/>
                      <a:pt x="477" y="9"/>
                    </a:cubicBezTo>
                    <a:cubicBezTo>
                      <a:pt x="476" y="10"/>
                      <a:pt x="474" y="9"/>
                      <a:pt x="471" y="9"/>
                    </a:cubicBezTo>
                    <a:cubicBezTo>
                      <a:pt x="472" y="9"/>
                      <a:pt x="472" y="10"/>
                      <a:pt x="472" y="10"/>
                    </a:cubicBezTo>
                    <a:cubicBezTo>
                      <a:pt x="473" y="10"/>
                      <a:pt x="475" y="10"/>
                      <a:pt x="476" y="10"/>
                    </a:cubicBezTo>
                    <a:cubicBezTo>
                      <a:pt x="478" y="10"/>
                      <a:pt x="478" y="11"/>
                      <a:pt x="478" y="11"/>
                    </a:cubicBezTo>
                    <a:cubicBezTo>
                      <a:pt x="479" y="11"/>
                      <a:pt x="481" y="11"/>
                      <a:pt x="483" y="12"/>
                    </a:cubicBezTo>
                    <a:cubicBezTo>
                      <a:pt x="483" y="11"/>
                      <a:pt x="484" y="11"/>
                      <a:pt x="482" y="11"/>
                    </a:cubicBezTo>
                    <a:cubicBezTo>
                      <a:pt x="483" y="10"/>
                      <a:pt x="485" y="11"/>
                      <a:pt x="484" y="12"/>
                    </a:cubicBezTo>
                    <a:cubicBezTo>
                      <a:pt x="485" y="12"/>
                      <a:pt x="486" y="11"/>
                      <a:pt x="487" y="12"/>
                    </a:cubicBezTo>
                    <a:cubicBezTo>
                      <a:pt x="487" y="12"/>
                      <a:pt x="485" y="10"/>
                      <a:pt x="490" y="11"/>
                    </a:cubicBezTo>
                    <a:cubicBezTo>
                      <a:pt x="490" y="10"/>
                      <a:pt x="485" y="10"/>
                      <a:pt x="484" y="9"/>
                    </a:cubicBezTo>
                    <a:cubicBezTo>
                      <a:pt x="482" y="9"/>
                      <a:pt x="481" y="9"/>
                      <a:pt x="482" y="9"/>
                    </a:cubicBezTo>
                    <a:cubicBezTo>
                      <a:pt x="480" y="9"/>
                      <a:pt x="481" y="9"/>
                      <a:pt x="478" y="8"/>
                    </a:cubicBezTo>
                    <a:cubicBezTo>
                      <a:pt x="478" y="8"/>
                      <a:pt x="482" y="9"/>
                      <a:pt x="481" y="7"/>
                    </a:cubicBezTo>
                    <a:cubicBezTo>
                      <a:pt x="484" y="8"/>
                      <a:pt x="482" y="8"/>
                      <a:pt x="482" y="8"/>
                    </a:cubicBezTo>
                    <a:cubicBezTo>
                      <a:pt x="486" y="9"/>
                      <a:pt x="486" y="9"/>
                      <a:pt x="489" y="9"/>
                    </a:cubicBezTo>
                    <a:cubicBezTo>
                      <a:pt x="489" y="9"/>
                      <a:pt x="487" y="9"/>
                      <a:pt x="487" y="8"/>
                    </a:cubicBezTo>
                    <a:cubicBezTo>
                      <a:pt x="491" y="9"/>
                      <a:pt x="493" y="10"/>
                      <a:pt x="496" y="11"/>
                    </a:cubicBezTo>
                    <a:cubicBezTo>
                      <a:pt x="495" y="11"/>
                      <a:pt x="495" y="10"/>
                      <a:pt x="495" y="11"/>
                    </a:cubicBezTo>
                    <a:cubicBezTo>
                      <a:pt x="496" y="11"/>
                      <a:pt x="499" y="12"/>
                      <a:pt x="499" y="11"/>
                    </a:cubicBezTo>
                    <a:cubicBezTo>
                      <a:pt x="500" y="12"/>
                      <a:pt x="500" y="12"/>
                      <a:pt x="501" y="13"/>
                    </a:cubicBezTo>
                    <a:cubicBezTo>
                      <a:pt x="505" y="13"/>
                      <a:pt x="510" y="15"/>
                      <a:pt x="512" y="16"/>
                    </a:cubicBezTo>
                    <a:cubicBezTo>
                      <a:pt x="514" y="17"/>
                      <a:pt x="512" y="15"/>
                      <a:pt x="510" y="14"/>
                    </a:cubicBezTo>
                    <a:cubicBezTo>
                      <a:pt x="510" y="14"/>
                      <a:pt x="516" y="16"/>
                      <a:pt x="514" y="16"/>
                    </a:cubicBezTo>
                    <a:cubicBezTo>
                      <a:pt x="516" y="17"/>
                      <a:pt x="519" y="18"/>
                      <a:pt x="520" y="18"/>
                    </a:cubicBezTo>
                    <a:cubicBezTo>
                      <a:pt x="519" y="17"/>
                      <a:pt x="518" y="17"/>
                      <a:pt x="517" y="17"/>
                    </a:cubicBezTo>
                    <a:cubicBezTo>
                      <a:pt x="520" y="17"/>
                      <a:pt x="527" y="19"/>
                      <a:pt x="532" y="21"/>
                    </a:cubicBezTo>
                    <a:cubicBezTo>
                      <a:pt x="529" y="19"/>
                      <a:pt x="537" y="22"/>
                      <a:pt x="537" y="22"/>
                    </a:cubicBezTo>
                    <a:cubicBezTo>
                      <a:pt x="539" y="22"/>
                      <a:pt x="538" y="23"/>
                      <a:pt x="540" y="23"/>
                    </a:cubicBezTo>
                    <a:cubicBezTo>
                      <a:pt x="539" y="23"/>
                      <a:pt x="538" y="23"/>
                      <a:pt x="536" y="22"/>
                    </a:cubicBezTo>
                    <a:cubicBezTo>
                      <a:pt x="536" y="23"/>
                      <a:pt x="543" y="25"/>
                      <a:pt x="545" y="25"/>
                    </a:cubicBezTo>
                    <a:cubicBezTo>
                      <a:pt x="545" y="25"/>
                      <a:pt x="542" y="25"/>
                      <a:pt x="540" y="24"/>
                    </a:cubicBezTo>
                    <a:cubicBezTo>
                      <a:pt x="543" y="24"/>
                      <a:pt x="547" y="25"/>
                      <a:pt x="551" y="27"/>
                    </a:cubicBezTo>
                    <a:cubicBezTo>
                      <a:pt x="551" y="27"/>
                      <a:pt x="550" y="27"/>
                      <a:pt x="552" y="28"/>
                    </a:cubicBezTo>
                    <a:cubicBezTo>
                      <a:pt x="551" y="28"/>
                      <a:pt x="549" y="26"/>
                      <a:pt x="549" y="27"/>
                    </a:cubicBezTo>
                    <a:cubicBezTo>
                      <a:pt x="550" y="28"/>
                      <a:pt x="552" y="28"/>
                      <a:pt x="552" y="29"/>
                    </a:cubicBezTo>
                    <a:cubicBezTo>
                      <a:pt x="554" y="30"/>
                      <a:pt x="550" y="28"/>
                      <a:pt x="551" y="29"/>
                    </a:cubicBezTo>
                    <a:cubicBezTo>
                      <a:pt x="555" y="29"/>
                      <a:pt x="555" y="30"/>
                      <a:pt x="558" y="30"/>
                    </a:cubicBezTo>
                    <a:cubicBezTo>
                      <a:pt x="562" y="32"/>
                      <a:pt x="569" y="34"/>
                      <a:pt x="569" y="35"/>
                    </a:cubicBezTo>
                    <a:cubicBezTo>
                      <a:pt x="571" y="36"/>
                      <a:pt x="570" y="35"/>
                      <a:pt x="571" y="35"/>
                    </a:cubicBezTo>
                    <a:cubicBezTo>
                      <a:pt x="572" y="36"/>
                      <a:pt x="575" y="37"/>
                      <a:pt x="573" y="37"/>
                    </a:cubicBezTo>
                    <a:cubicBezTo>
                      <a:pt x="575" y="38"/>
                      <a:pt x="575" y="38"/>
                      <a:pt x="577" y="39"/>
                    </a:cubicBezTo>
                    <a:cubicBezTo>
                      <a:pt x="577" y="39"/>
                      <a:pt x="575" y="39"/>
                      <a:pt x="576" y="39"/>
                    </a:cubicBezTo>
                    <a:cubicBezTo>
                      <a:pt x="578" y="40"/>
                      <a:pt x="578" y="39"/>
                      <a:pt x="579" y="39"/>
                    </a:cubicBezTo>
                    <a:cubicBezTo>
                      <a:pt x="579" y="38"/>
                      <a:pt x="576" y="38"/>
                      <a:pt x="576" y="38"/>
                    </a:cubicBezTo>
                    <a:cubicBezTo>
                      <a:pt x="576" y="37"/>
                      <a:pt x="580" y="39"/>
                      <a:pt x="579" y="39"/>
                    </a:cubicBezTo>
                    <a:cubicBezTo>
                      <a:pt x="581" y="40"/>
                      <a:pt x="581" y="40"/>
                      <a:pt x="583" y="40"/>
                    </a:cubicBezTo>
                    <a:cubicBezTo>
                      <a:pt x="586" y="42"/>
                      <a:pt x="586" y="42"/>
                      <a:pt x="589" y="44"/>
                    </a:cubicBezTo>
                    <a:cubicBezTo>
                      <a:pt x="587" y="43"/>
                      <a:pt x="587" y="42"/>
                      <a:pt x="586" y="42"/>
                    </a:cubicBezTo>
                    <a:cubicBezTo>
                      <a:pt x="585" y="40"/>
                      <a:pt x="593" y="44"/>
                      <a:pt x="594" y="45"/>
                    </a:cubicBezTo>
                    <a:cubicBezTo>
                      <a:pt x="594" y="45"/>
                      <a:pt x="591" y="43"/>
                      <a:pt x="590" y="43"/>
                    </a:cubicBezTo>
                    <a:cubicBezTo>
                      <a:pt x="592" y="45"/>
                      <a:pt x="596" y="46"/>
                      <a:pt x="598" y="48"/>
                    </a:cubicBezTo>
                    <a:cubicBezTo>
                      <a:pt x="600" y="49"/>
                      <a:pt x="597" y="46"/>
                      <a:pt x="599" y="47"/>
                    </a:cubicBezTo>
                    <a:cubicBezTo>
                      <a:pt x="600" y="48"/>
                      <a:pt x="601" y="49"/>
                      <a:pt x="603" y="50"/>
                    </a:cubicBezTo>
                    <a:cubicBezTo>
                      <a:pt x="603" y="50"/>
                      <a:pt x="606" y="52"/>
                      <a:pt x="606" y="51"/>
                    </a:cubicBezTo>
                    <a:cubicBezTo>
                      <a:pt x="612" y="54"/>
                      <a:pt x="615" y="56"/>
                      <a:pt x="620" y="59"/>
                    </a:cubicBezTo>
                    <a:cubicBezTo>
                      <a:pt x="619" y="58"/>
                      <a:pt x="619" y="59"/>
                      <a:pt x="619" y="59"/>
                    </a:cubicBezTo>
                    <a:cubicBezTo>
                      <a:pt x="624" y="60"/>
                      <a:pt x="634" y="67"/>
                      <a:pt x="640" y="71"/>
                    </a:cubicBezTo>
                    <a:cubicBezTo>
                      <a:pt x="642" y="72"/>
                      <a:pt x="641" y="71"/>
                      <a:pt x="643" y="73"/>
                    </a:cubicBezTo>
                    <a:cubicBezTo>
                      <a:pt x="643" y="73"/>
                      <a:pt x="643" y="73"/>
                      <a:pt x="644" y="73"/>
                    </a:cubicBezTo>
                    <a:cubicBezTo>
                      <a:pt x="644" y="73"/>
                      <a:pt x="643" y="72"/>
                      <a:pt x="642" y="72"/>
                    </a:cubicBezTo>
                    <a:cubicBezTo>
                      <a:pt x="645" y="73"/>
                      <a:pt x="651" y="78"/>
                      <a:pt x="653" y="78"/>
                    </a:cubicBezTo>
                    <a:cubicBezTo>
                      <a:pt x="655" y="80"/>
                      <a:pt x="658" y="83"/>
                      <a:pt x="661" y="84"/>
                    </a:cubicBezTo>
                    <a:cubicBezTo>
                      <a:pt x="665" y="87"/>
                      <a:pt x="675" y="94"/>
                      <a:pt x="680" y="98"/>
                    </a:cubicBezTo>
                    <a:cubicBezTo>
                      <a:pt x="680" y="98"/>
                      <a:pt x="679" y="97"/>
                      <a:pt x="679" y="98"/>
                    </a:cubicBezTo>
                    <a:cubicBezTo>
                      <a:pt x="681" y="99"/>
                      <a:pt x="682" y="100"/>
                      <a:pt x="684" y="102"/>
                    </a:cubicBezTo>
                    <a:cubicBezTo>
                      <a:pt x="685" y="102"/>
                      <a:pt x="683" y="101"/>
                      <a:pt x="684" y="101"/>
                    </a:cubicBezTo>
                    <a:cubicBezTo>
                      <a:pt x="688" y="104"/>
                      <a:pt x="693" y="109"/>
                      <a:pt x="699" y="114"/>
                    </a:cubicBezTo>
                    <a:cubicBezTo>
                      <a:pt x="698" y="114"/>
                      <a:pt x="698" y="114"/>
                      <a:pt x="699" y="115"/>
                    </a:cubicBezTo>
                    <a:cubicBezTo>
                      <a:pt x="701" y="117"/>
                      <a:pt x="702" y="118"/>
                      <a:pt x="703" y="118"/>
                    </a:cubicBezTo>
                    <a:cubicBezTo>
                      <a:pt x="705" y="120"/>
                      <a:pt x="704" y="119"/>
                      <a:pt x="705" y="120"/>
                    </a:cubicBezTo>
                    <a:cubicBezTo>
                      <a:pt x="707" y="122"/>
                      <a:pt x="704" y="119"/>
                      <a:pt x="705" y="119"/>
                    </a:cubicBezTo>
                    <a:cubicBezTo>
                      <a:pt x="707" y="121"/>
                      <a:pt x="707" y="121"/>
                      <a:pt x="709" y="123"/>
                    </a:cubicBezTo>
                    <a:cubicBezTo>
                      <a:pt x="705" y="121"/>
                      <a:pt x="715" y="129"/>
                      <a:pt x="718" y="132"/>
                    </a:cubicBezTo>
                    <a:cubicBezTo>
                      <a:pt x="716" y="131"/>
                      <a:pt x="717" y="131"/>
                      <a:pt x="716" y="129"/>
                    </a:cubicBezTo>
                    <a:cubicBezTo>
                      <a:pt x="716" y="129"/>
                      <a:pt x="717" y="130"/>
                      <a:pt x="717" y="130"/>
                    </a:cubicBezTo>
                    <a:cubicBezTo>
                      <a:pt x="722" y="135"/>
                      <a:pt x="722" y="134"/>
                      <a:pt x="723" y="137"/>
                    </a:cubicBezTo>
                    <a:cubicBezTo>
                      <a:pt x="724" y="138"/>
                      <a:pt x="723" y="136"/>
                      <a:pt x="724" y="136"/>
                    </a:cubicBezTo>
                    <a:cubicBezTo>
                      <a:pt x="727" y="139"/>
                      <a:pt x="727" y="140"/>
                      <a:pt x="728" y="141"/>
                    </a:cubicBezTo>
                    <a:cubicBezTo>
                      <a:pt x="729" y="142"/>
                      <a:pt x="732" y="144"/>
                      <a:pt x="732" y="145"/>
                    </a:cubicBezTo>
                    <a:cubicBezTo>
                      <a:pt x="732" y="146"/>
                      <a:pt x="735" y="148"/>
                      <a:pt x="734" y="148"/>
                    </a:cubicBezTo>
                    <a:cubicBezTo>
                      <a:pt x="736" y="149"/>
                      <a:pt x="736" y="149"/>
                      <a:pt x="737" y="150"/>
                    </a:cubicBezTo>
                    <a:cubicBezTo>
                      <a:pt x="738" y="150"/>
                      <a:pt x="735" y="148"/>
                      <a:pt x="734" y="147"/>
                    </a:cubicBezTo>
                    <a:cubicBezTo>
                      <a:pt x="736" y="147"/>
                      <a:pt x="734" y="144"/>
                      <a:pt x="736" y="144"/>
                    </a:cubicBezTo>
                    <a:cubicBezTo>
                      <a:pt x="739" y="150"/>
                      <a:pt x="741" y="155"/>
                      <a:pt x="745" y="161"/>
                    </a:cubicBezTo>
                    <a:cubicBezTo>
                      <a:pt x="747" y="163"/>
                      <a:pt x="742" y="157"/>
                      <a:pt x="747" y="162"/>
                    </a:cubicBezTo>
                    <a:cubicBezTo>
                      <a:pt x="747" y="161"/>
                      <a:pt x="745" y="159"/>
                      <a:pt x="746" y="160"/>
                    </a:cubicBezTo>
                    <a:cubicBezTo>
                      <a:pt x="744" y="157"/>
                      <a:pt x="744" y="158"/>
                      <a:pt x="743" y="156"/>
                    </a:cubicBezTo>
                    <a:cubicBezTo>
                      <a:pt x="743" y="156"/>
                      <a:pt x="745" y="158"/>
                      <a:pt x="746" y="159"/>
                    </a:cubicBezTo>
                    <a:cubicBezTo>
                      <a:pt x="746" y="159"/>
                      <a:pt x="745" y="156"/>
                      <a:pt x="747" y="158"/>
                    </a:cubicBezTo>
                    <a:cubicBezTo>
                      <a:pt x="746" y="156"/>
                      <a:pt x="744" y="153"/>
                      <a:pt x="745" y="154"/>
                    </a:cubicBezTo>
                    <a:cubicBezTo>
                      <a:pt x="747" y="156"/>
                      <a:pt x="748" y="158"/>
                      <a:pt x="749" y="159"/>
                    </a:cubicBezTo>
                    <a:cubicBezTo>
                      <a:pt x="749" y="160"/>
                      <a:pt x="752" y="165"/>
                      <a:pt x="750" y="164"/>
                    </a:cubicBezTo>
                    <a:cubicBezTo>
                      <a:pt x="752" y="166"/>
                      <a:pt x="751" y="167"/>
                      <a:pt x="751" y="167"/>
                    </a:cubicBezTo>
                    <a:cubicBezTo>
                      <a:pt x="753" y="170"/>
                      <a:pt x="756" y="173"/>
                      <a:pt x="757" y="174"/>
                    </a:cubicBezTo>
                    <a:cubicBezTo>
                      <a:pt x="757" y="173"/>
                      <a:pt x="755" y="172"/>
                      <a:pt x="754" y="170"/>
                    </a:cubicBezTo>
                    <a:cubicBezTo>
                      <a:pt x="754" y="168"/>
                      <a:pt x="759" y="172"/>
                      <a:pt x="756" y="168"/>
                    </a:cubicBezTo>
                    <a:cubicBezTo>
                      <a:pt x="757" y="169"/>
                      <a:pt x="757" y="170"/>
                      <a:pt x="759" y="173"/>
                    </a:cubicBezTo>
                    <a:cubicBezTo>
                      <a:pt x="759" y="174"/>
                      <a:pt x="757" y="173"/>
                      <a:pt x="760" y="177"/>
                    </a:cubicBezTo>
                    <a:cubicBezTo>
                      <a:pt x="759" y="176"/>
                      <a:pt x="759" y="175"/>
                      <a:pt x="758" y="175"/>
                    </a:cubicBezTo>
                    <a:cubicBezTo>
                      <a:pt x="760" y="177"/>
                      <a:pt x="760" y="179"/>
                      <a:pt x="762" y="181"/>
                    </a:cubicBezTo>
                    <a:cubicBezTo>
                      <a:pt x="762" y="182"/>
                      <a:pt x="762" y="181"/>
                      <a:pt x="764" y="182"/>
                    </a:cubicBezTo>
                    <a:cubicBezTo>
                      <a:pt x="765" y="184"/>
                      <a:pt x="766" y="187"/>
                      <a:pt x="767" y="186"/>
                    </a:cubicBezTo>
                    <a:cubicBezTo>
                      <a:pt x="768" y="186"/>
                      <a:pt x="765" y="183"/>
                      <a:pt x="764" y="182"/>
                    </a:cubicBezTo>
                    <a:cubicBezTo>
                      <a:pt x="762" y="178"/>
                      <a:pt x="767" y="183"/>
                      <a:pt x="764" y="178"/>
                    </a:cubicBezTo>
                    <a:cubicBezTo>
                      <a:pt x="766" y="180"/>
                      <a:pt x="766" y="181"/>
                      <a:pt x="766" y="179"/>
                    </a:cubicBezTo>
                    <a:cubicBezTo>
                      <a:pt x="767" y="180"/>
                      <a:pt x="768" y="181"/>
                      <a:pt x="768" y="181"/>
                    </a:cubicBezTo>
                    <a:cubicBezTo>
                      <a:pt x="770" y="185"/>
                      <a:pt x="768" y="190"/>
                      <a:pt x="774" y="194"/>
                    </a:cubicBezTo>
                    <a:cubicBezTo>
                      <a:pt x="773" y="192"/>
                      <a:pt x="774" y="192"/>
                      <a:pt x="776" y="194"/>
                    </a:cubicBezTo>
                    <a:cubicBezTo>
                      <a:pt x="775" y="192"/>
                      <a:pt x="774" y="188"/>
                      <a:pt x="776" y="190"/>
                    </a:cubicBezTo>
                    <a:cubicBezTo>
                      <a:pt x="782" y="200"/>
                      <a:pt x="774" y="198"/>
                      <a:pt x="781" y="209"/>
                    </a:cubicBezTo>
                    <a:cubicBezTo>
                      <a:pt x="782" y="211"/>
                      <a:pt x="782" y="210"/>
                      <a:pt x="784" y="211"/>
                    </a:cubicBezTo>
                    <a:cubicBezTo>
                      <a:pt x="782" y="207"/>
                      <a:pt x="785" y="207"/>
                      <a:pt x="785" y="203"/>
                    </a:cubicBezTo>
                    <a:cubicBezTo>
                      <a:pt x="789" y="210"/>
                      <a:pt x="784" y="206"/>
                      <a:pt x="788" y="212"/>
                    </a:cubicBezTo>
                    <a:cubicBezTo>
                      <a:pt x="786" y="212"/>
                      <a:pt x="788" y="216"/>
                      <a:pt x="786" y="217"/>
                    </a:cubicBezTo>
                    <a:cubicBezTo>
                      <a:pt x="787" y="218"/>
                      <a:pt x="788" y="218"/>
                      <a:pt x="789" y="220"/>
                    </a:cubicBezTo>
                    <a:cubicBezTo>
                      <a:pt x="788" y="220"/>
                      <a:pt x="787" y="218"/>
                      <a:pt x="787" y="219"/>
                    </a:cubicBezTo>
                    <a:cubicBezTo>
                      <a:pt x="788" y="221"/>
                      <a:pt x="789" y="223"/>
                      <a:pt x="791" y="226"/>
                    </a:cubicBezTo>
                    <a:cubicBezTo>
                      <a:pt x="793" y="227"/>
                      <a:pt x="790" y="222"/>
                      <a:pt x="793" y="224"/>
                    </a:cubicBezTo>
                    <a:cubicBezTo>
                      <a:pt x="792" y="220"/>
                      <a:pt x="793" y="220"/>
                      <a:pt x="795" y="221"/>
                    </a:cubicBezTo>
                    <a:cubicBezTo>
                      <a:pt x="798" y="227"/>
                      <a:pt x="796" y="231"/>
                      <a:pt x="795" y="230"/>
                    </a:cubicBezTo>
                    <a:cubicBezTo>
                      <a:pt x="795" y="231"/>
                      <a:pt x="796" y="233"/>
                      <a:pt x="796" y="234"/>
                    </a:cubicBezTo>
                    <a:cubicBezTo>
                      <a:pt x="793" y="231"/>
                      <a:pt x="796" y="239"/>
                      <a:pt x="792" y="235"/>
                    </a:cubicBezTo>
                    <a:cubicBezTo>
                      <a:pt x="794" y="238"/>
                      <a:pt x="793" y="237"/>
                      <a:pt x="792" y="236"/>
                    </a:cubicBezTo>
                    <a:cubicBezTo>
                      <a:pt x="794" y="240"/>
                      <a:pt x="794" y="243"/>
                      <a:pt x="797" y="248"/>
                    </a:cubicBezTo>
                    <a:cubicBezTo>
                      <a:pt x="797" y="246"/>
                      <a:pt x="797" y="245"/>
                      <a:pt x="799" y="248"/>
                    </a:cubicBezTo>
                    <a:cubicBezTo>
                      <a:pt x="799" y="247"/>
                      <a:pt x="798" y="246"/>
                      <a:pt x="798" y="245"/>
                    </a:cubicBezTo>
                    <a:cubicBezTo>
                      <a:pt x="798" y="244"/>
                      <a:pt x="799" y="247"/>
                      <a:pt x="800" y="247"/>
                    </a:cubicBezTo>
                    <a:cubicBezTo>
                      <a:pt x="800" y="246"/>
                      <a:pt x="799" y="246"/>
                      <a:pt x="798" y="244"/>
                    </a:cubicBezTo>
                    <a:cubicBezTo>
                      <a:pt x="799" y="244"/>
                      <a:pt x="800" y="246"/>
                      <a:pt x="800" y="246"/>
                    </a:cubicBezTo>
                    <a:cubicBezTo>
                      <a:pt x="802" y="250"/>
                      <a:pt x="800" y="249"/>
                      <a:pt x="801" y="252"/>
                    </a:cubicBezTo>
                    <a:cubicBezTo>
                      <a:pt x="799" y="250"/>
                      <a:pt x="800" y="252"/>
                      <a:pt x="799" y="251"/>
                    </a:cubicBezTo>
                    <a:cubicBezTo>
                      <a:pt x="800" y="252"/>
                      <a:pt x="801" y="254"/>
                      <a:pt x="802" y="256"/>
                    </a:cubicBezTo>
                    <a:cubicBezTo>
                      <a:pt x="800" y="254"/>
                      <a:pt x="800" y="256"/>
                      <a:pt x="799" y="255"/>
                    </a:cubicBezTo>
                    <a:cubicBezTo>
                      <a:pt x="799" y="256"/>
                      <a:pt x="800" y="257"/>
                      <a:pt x="800" y="258"/>
                    </a:cubicBezTo>
                    <a:cubicBezTo>
                      <a:pt x="798" y="257"/>
                      <a:pt x="797" y="261"/>
                      <a:pt x="794" y="257"/>
                    </a:cubicBezTo>
                    <a:cubicBezTo>
                      <a:pt x="794" y="258"/>
                      <a:pt x="795" y="260"/>
                      <a:pt x="794" y="260"/>
                    </a:cubicBezTo>
                    <a:cubicBezTo>
                      <a:pt x="792" y="255"/>
                      <a:pt x="791" y="256"/>
                      <a:pt x="790" y="256"/>
                    </a:cubicBezTo>
                    <a:cubicBezTo>
                      <a:pt x="792" y="259"/>
                      <a:pt x="794" y="261"/>
                      <a:pt x="795" y="265"/>
                    </a:cubicBezTo>
                    <a:cubicBezTo>
                      <a:pt x="793" y="262"/>
                      <a:pt x="795" y="266"/>
                      <a:pt x="793" y="262"/>
                    </a:cubicBezTo>
                    <a:cubicBezTo>
                      <a:pt x="792" y="267"/>
                      <a:pt x="790" y="268"/>
                      <a:pt x="787" y="266"/>
                    </a:cubicBezTo>
                    <a:cubicBezTo>
                      <a:pt x="786" y="263"/>
                      <a:pt x="784" y="260"/>
                      <a:pt x="784" y="259"/>
                    </a:cubicBezTo>
                    <a:cubicBezTo>
                      <a:pt x="784" y="258"/>
                      <a:pt x="783" y="258"/>
                      <a:pt x="783" y="257"/>
                    </a:cubicBezTo>
                    <a:cubicBezTo>
                      <a:pt x="783" y="257"/>
                      <a:pt x="783" y="258"/>
                      <a:pt x="784" y="259"/>
                    </a:cubicBezTo>
                    <a:cubicBezTo>
                      <a:pt x="783" y="258"/>
                      <a:pt x="782" y="256"/>
                      <a:pt x="782" y="255"/>
                    </a:cubicBezTo>
                    <a:close/>
                    <a:moveTo>
                      <a:pt x="340" y="50"/>
                    </a:moveTo>
                    <a:cubicBezTo>
                      <a:pt x="338" y="51"/>
                      <a:pt x="336" y="51"/>
                      <a:pt x="336" y="51"/>
                    </a:cubicBezTo>
                    <a:cubicBezTo>
                      <a:pt x="338" y="51"/>
                      <a:pt x="340" y="51"/>
                      <a:pt x="340" y="50"/>
                    </a:cubicBezTo>
                    <a:close/>
                    <a:moveTo>
                      <a:pt x="236" y="74"/>
                    </a:moveTo>
                    <a:cubicBezTo>
                      <a:pt x="236" y="74"/>
                      <a:pt x="235" y="75"/>
                      <a:pt x="235" y="74"/>
                    </a:cubicBezTo>
                    <a:cubicBezTo>
                      <a:pt x="234" y="75"/>
                      <a:pt x="233" y="75"/>
                      <a:pt x="233" y="76"/>
                    </a:cubicBezTo>
                    <a:cubicBezTo>
                      <a:pt x="236" y="75"/>
                      <a:pt x="230" y="77"/>
                      <a:pt x="232" y="77"/>
                    </a:cubicBezTo>
                    <a:cubicBezTo>
                      <a:pt x="234" y="76"/>
                      <a:pt x="235" y="75"/>
                      <a:pt x="236" y="74"/>
                    </a:cubicBezTo>
                    <a:close/>
                    <a:moveTo>
                      <a:pt x="231" y="76"/>
                    </a:moveTo>
                    <a:cubicBezTo>
                      <a:pt x="232" y="75"/>
                      <a:pt x="233" y="76"/>
                      <a:pt x="234" y="74"/>
                    </a:cubicBezTo>
                    <a:cubicBezTo>
                      <a:pt x="234" y="75"/>
                      <a:pt x="236" y="72"/>
                      <a:pt x="237" y="71"/>
                    </a:cubicBezTo>
                    <a:cubicBezTo>
                      <a:pt x="233" y="73"/>
                      <a:pt x="233" y="74"/>
                      <a:pt x="231" y="76"/>
                    </a:cubicBezTo>
                    <a:close/>
                    <a:moveTo>
                      <a:pt x="162" y="116"/>
                    </a:moveTo>
                    <a:cubicBezTo>
                      <a:pt x="164" y="115"/>
                      <a:pt x="164" y="115"/>
                      <a:pt x="164" y="115"/>
                    </a:cubicBezTo>
                    <a:cubicBezTo>
                      <a:pt x="162" y="115"/>
                      <a:pt x="165" y="114"/>
                      <a:pt x="167" y="112"/>
                    </a:cubicBezTo>
                    <a:cubicBezTo>
                      <a:pt x="165" y="113"/>
                      <a:pt x="164" y="114"/>
                      <a:pt x="164" y="114"/>
                    </a:cubicBezTo>
                    <a:cubicBezTo>
                      <a:pt x="167" y="111"/>
                      <a:pt x="164" y="113"/>
                      <a:pt x="165" y="111"/>
                    </a:cubicBezTo>
                    <a:cubicBezTo>
                      <a:pt x="164" y="112"/>
                      <a:pt x="162" y="113"/>
                      <a:pt x="162" y="114"/>
                    </a:cubicBezTo>
                    <a:cubicBezTo>
                      <a:pt x="168" y="110"/>
                      <a:pt x="160" y="115"/>
                      <a:pt x="162" y="114"/>
                    </a:cubicBezTo>
                    <a:cubicBezTo>
                      <a:pt x="166" y="112"/>
                      <a:pt x="161" y="116"/>
                      <a:pt x="162" y="116"/>
                    </a:cubicBezTo>
                    <a:close/>
                    <a:moveTo>
                      <a:pt x="132" y="113"/>
                    </a:moveTo>
                    <a:cubicBezTo>
                      <a:pt x="134" y="112"/>
                      <a:pt x="135" y="111"/>
                      <a:pt x="134" y="111"/>
                    </a:cubicBezTo>
                    <a:cubicBezTo>
                      <a:pt x="132" y="113"/>
                      <a:pt x="132" y="113"/>
                      <a:pt x="132" y="113"/>
                    </a:cubicBezTo>
                    <a:close/>
                    <a:moveTo>
                      <a:pt x="788" y="254"/>
                    </a:moveTo>
                    <a:cubicBezTo>
                      <a:pt x="788" y="256"/>
                      <a:pt x="790" y="259"/>
                      <a:pt x="791" y="260"/>
                    </a:cubicBezTo>
                    <a:cubicBezTo>
                      <a:pt x="790" y="258"/>
                      <a:pt x="789" y="255"/>
                      <a:pt x="788" y="254"/>
                    </a:cubicBezTo>
                    <a:close/>
                    <a:moveTo>
                      <a:pt x="792" y="242"/>
                    </a:moveTo>
                    <a:cubicBezTo>
                      <a:pt x="793" y="245"/>
                      <a:pt x="794" y="247"/>
                      <a:pt x="796" y="250"/>
                    </a:cubicBezTo>
                    <a:cubicBezTo>
                      <a:pt x="797" y="249"/>
                      <a:pt x="792" y="240"/>
                      <a:pt x="790" y="237"/>
                    </a:cubicBezTo>
                    <a:cubicBezTo>
                      <a:pt x="790" y="239"/>
                      <a:pt x="794" y="244"/>
                      <a:pt x="795" y="246"/>
                    </a:cubicBezTo>
                    <a:cubicBezTo>
                      <a:pt x="794" y="246"/>
                      <a:pt x="793" y="243"/>
                      <a:pt x="792" y="242"/>
                    </a:cubicBezTo>
                    <a:close/>
                    <a:moveTo>
                      <a:pt x="787" y="245"/>
                    </a:moveTo>
                    <a:cubicBezTo>
                      <a:pt x="787" y="245"/>
                      <a:pt x="787" y="247"/>
                      <a:pt x="786" y="246"/>
                    </a:cubicBezTo>
                    <a:cubicBezTo>
                      <a:pt x="788" y="248"/>
                      <a:pt x="789" y="252"/>
                      <a:pt x="790" y="253"/>
                    </a:cubicBezTo>
                    <a:cubicBezTo>
                      <a:pt x="789" y="250"/>
                      <a:pt x="788" y="247"/>
                      <a:pt x="787" y="245"/>
                    </a:cubicBezTo>
                    <a:close/>
                    <a:moveTo>
                      <a:pt x="779" y="256"/>
                    </a:moveTo>
                    <a:cubicBezTo>
                      <a:pt x="779" y="256"/>
                      <a:pt x="776" y="252"/>
                      <a:pt x="777" y="255"/>
                    </a:cubicBezTo>
                    <a:cubicBezTo>
                      <a:pt x="778" y="255"/>
                      <a:pt x="778" y="255"/>
                      <a:pt x="779" y="257"/>
                    </a:cubicBezTo>
                    <a:cubicBezTo>
                      <a:pt x="779" y="258"/>
                      <a:pt x="779" y="258"/>
                      <a:pt x="779" y="258"/>
                    </a:cubicBezTo>
                    <a:cubicBezTo>
                      <a:pt x="780" y="258"/>
                      <a:pt x="780" y="258"/>
                      <a:pt x="779" y="256"/>
                    </a:cubicBezTo>
                    <a:close/>
                    <a:moveTo>
                      <a:pt x="785" y="244"/>
                    </a:moveTo>
                    <a:cubicBezTo>
                      <a:pt x="787" y="249"/>
                      <a:pt x="783" y="241"/>
                      <a:pt x="784" y="244"/>
                    </a:cubicBezTo>
                    <a:cubicBezTo>
                      <a:pt x="786" y="246"/>
                      <a:pt x="784" y="246"/>
                      <a:pt x="785" y="247"/>
                    </a:cubicBezTo>
                    <a:cubicBezTo>
                      <a:pt x="785" y="246"/>
                      <a:pt x="787" y="249"/>
                      <a:pt x="787" y="249"/>
                    </a:cubicBezTo>
                    <a:cubicBezTo>
                      <a:pt x="786" y="247"/>
                      <a:pt x="786" y="245"/>
                      <a:pt x="785" y="244"/>
                    </a:cubicBezTo>
                    <a:close/>
                    <a:moveTo>
                      <a:pt x="789" y="230"/>
                    </a:moveTo>
                    <a:cubicBezTo>
                      <a:pt x="790" y="231"/>
                      <a:pt x="791" y="232"/>
                      <a:pt x="792" y="233"/>
                    </a:cubicBezTo>
                    <a:cubicBezTo>
                      <a:pt x="790" y="230"/>
                      <a:pt x="789" y="228"/>
                      <a:pt x="790" y="229"/>
                    </a:cubicBezTo>
                    <a:cubicBezTo>
                      <a:pt x="788" y="225"/>
                      <a:pt x="789" y="224"/>
                      <a:pt x="787" y="222"/>
                    </a:cubicBezTo>
                    <a:cubicBezTo>
                      <a:pt x="787" y="222"/>
                      <a:pt x="787" y="224"/>
                      <a:pt x="786" y="224"/>
                    </a:cubicBezTo>
                    <a:cubicBezTo>
                      <a:pt x="788" y="225"/>
                      <a:pt x="788" y="226"/>
                      <a:pt x="789" y="227"/>
                    </a:cubicBezTo>
                    <a:cubicBezTo>
                      <a:pt x="789" y="228"/>
                      <a:pt x="789" y="229"/>
                      <a:pt x="789" y="229"/>
                    </a:cubicBezTo>
                    <a:cubicBezTo>
                      <a:pt x="788" y="226"/>
                      <a:pt x="787" y="226"/>
                      <a:pt x="785" y="224"/>
                    </a:cubicBezTo>
                    <a:cubicBezTo>
                      <a:pt x="787" y="227"/>
                      <a:pt x="786" y="227"/>
                      <a:pt x="785" y="226"/>
                    </a:cubicBezTo>
                    <a:cubicBezTo>
                      <a:pt x="787" y="230"/>
                      <a:pt x="786" y="228"/>
                      <a:pt x="787" y="231"/>
                    </a:cubicBezTo>
                    <a:cubicBezTo>
                      <a:pt x="788" y="231"/>
                      <a:pt x="789" y="234"/>
                      <a:pt x="790" y="235"/>
                    </a:cubicBezTo>
                    <a:cubicBezTo>
                      <a:pt x="790" y="235"/>
                      <a:pt x="792" y="237"/>
                      <a:pt x="791" y="235"/>
                    </a:cubicBezTo>
                    <a:cubicBezTo>
                      <a:pt x="790" y="235"/>
                      <a:pt x="790" y="233"/>
                      <a:pt x="789" y="232"/>
                    </a:cubicBezTo>
                    <a:cubicBezTo>
                      <a:pt x="789" y="232"/>
                      <a:pt x="790" y="235"/>
                      <a:pt x="789" y="233"/>
                    </a:cubicBezTo>
                    <a:cubicBezTo>
                      <a:pt x="789" y="233"/>
                      <a:pt x="787" y="230"/>
                      <a:pt x="788" y="230"/>
                    </a:cubicBezTo>
                    <a:cubicBezTo>
                      <a:pt x="789" y="232"/>
                      <a:pt x="790" y="234"/>
                      <a:pt x="792" y="235"/>
                    </a:cubicBezTo>
                    <a:cubicBezTo>
                      <a:pt x="791" y="234"/>
                      <a:pt x="789" y="231"/>
                      <a:pt x="789" y="230"/>
                    </a:cubicBezTo>
                    <a:close/>
                    <a:moveTo>
                      <a:pt x="788" y="235"/>
                    </a:moveTo>
                    <a:cubicBezTo>
                      <a:pt x="788" y="233"/>
                      <a:pt x="786" y="229"/>
                      <a:pt x="785" y="229"/>
                    </a:cubicBezTo>
                    <a:cubicBezTo>
                      <a:pt x="787" y="231"/>
                      <a:pt x="787" y="234"/>
                      <a:pt x="788" y="235"/>
                    </a:cubicBezTo>
                    <a:close/>
                    <a:moveTo>
                      <a:pt x="756" y="236"/>
                    </a:moveTo>
                    <a:cubicBezTo>
                      <a:pt x="755" y="236"/>
                      <a:pt x="757" y="239"/>
                      <a:pt x="758" y="240"/>
                    </a:cubicBezTo>
                    <a:cubicBezTo>
                      <a:pt x="760" y="241"/>
                      <a:pt x="759" y="242"/>
                      <a:pt x="760" y="244"/>
                    </a:cubicBezTo>
                    <a:cubicBezTo>
                      <a:pt x="760" y="243"/>
                      <a:pt x="762" y="245"/>
                      <a:pt x="761" y="242"/>
                    </a:cubicBezTo>
                    <a:cubicBezTo>
                      <a:pt x="759" y="241"/>
                      <a:pt x="759" y="241"/>
                      <a:pt x="756" y="236"/>
                    </a:cubicBezTo>
                    <a:close/>
                    <a:moveTo>
                      <a:pt x="780" y="220"/>
                    </a:moveTo>
                    <a:cubicBezTo>
                      <a:pt x="781" y="222"/>
                      <a:pt x="781" y="223"/>
                      <a:pt x="782" y="225"/>
                    </a:cubicBezTo>
                    <a:cubicBezTo>
                      <a:pt x="783" y="226"/>
                      <a:pt x="784" y="227"/>
                      <a:pt x="785" y="228"/>
                    </a:cubicBezTo>
                    <a:cubicBezTo>
                      <a:pt x="783" y="225"/>
                      <a:pt x="782" y="222"/>
                      <a:pt x="780" y="220"/>
                    </a:cubicBezTo>
                    <a:close/>
                    <a:moveTo>
                      <a:pt x="787" y="219"/>
                    </a:moveTo>
                    <a:cubicBezTo>
                      <a:pt x="786" y="219"/>
                      <a:pt x="786" y="220"/>
                      <a:pt x="787" y="221"/>
                    </a:cubicBezTo>
                    <a:cubicBezTo>
                      <a:pt x="787" y="221"/>
                      <a:pt x="789" y="225"/>
                      <a:pt x="789" y="223"/>
                    </a:cubicBezTo>
                    <a:cubicBezTo>
                      <a:pt x="787" y="221"/>
                      <a:pt x="787" y="220"/>
                      <a:pt x="787" y="219"/>
                    </a:cubicBezTo>
                    <a:close/>
                    <a:moveTo>
                      <a:pt x="781" y="226"/>
                    </a:moveTo>
                    <a:cubicBezTo>
                      <a:pt x="781" y="227"/>
                      <a:pt x="780" y="223"/>
                      <a:pt x="779" y="224"/>
                    </a:cubicBezTo>
                    <a:cubicBezTo>
                      <a:pt x="780" y="224"/>
                      <a:pt x="780" y="225"/>
                      <a:pt x="779" y="225"/>
                    </a:cubicBezTo>
                    <a:cubicBezTo>
                      <a:pt x="781" y="228"/>
                      <a:pt x="783" y="228"/>
                      <a:pt x="781" y="226"/>
                    </a:cubicBezTo>
                    <a:close/>
                    <a:moveTo>
                      <a:pt x="760" y="233"/>
                    </a:moveTo>
                    <a:cubicBezTo>
                      <a:pt x="761" y="237"/>
                      <a:pt x="756" y="230"/>
                      <a:pt x="756" y="233"/>
                    </a:cubicBezTo>
                    <a:cubicBezTo>
                      <a:pt x="758" y="234"/>
                      <a:pt x="760" y="235"/>
                      <a:pt x="762" y="237"/>
                    </a:cubicBezTo>
                    <a:cubicBezTo>
                      <a:pt x="761" y="235"/>
                      <a:pt x="761" y="233"/>
                      <a:pt x="760" y="233"/>
                    </a:cubicBezTo>
                    <a:close/>
                    <a:moveTo>
                      <a:pt x="754" y="232"/>
                    </a:moveTo>
                    <a:cubicBezTo>
                      <a:pt x="755" y="231"/>
                      <a:pt x="756" y="235"/>
                      <a:pt x="757" y="236"/>
                    </a:cubicBezTo>
                    <a:cubicBezTo>
                      <a:pt x="757" y="234"/>
                      <a:pt x="753" y="229"/>
                      <a:pt x="754" y="232"/>
                    </a:cubicBezTo>
                    <a:close/>
                    <a:moveTo>
                      <a:pt x="747" y="236"/>
                    </a:moveTo>
                    <a:cubicBezTo>
                      <a:pt x="746" y="236"/>
                      <a:pt x="748" y="238"/>
                      <a:pt x="748" y="239"/>
                    </a:cubicBezTo>
                    <a:cubicBezTo>
                      <a:pt x="749" y="239"/>
                      <a:pt x="749" y="240"/>
                      <a:pt x="749" y="239"/>
                    </a:cubicBezTo>
                    <a:cubicBezTo>
                      <a:pt x="748" y="239"/>
                      <a:pt x="748" y="237"/>
                      <a:pt x="747" y="236"/>
                    </a:cubicBezTo>
                    <a:close/>
                    <a:moveTo>
                      <a:pt x="753" y="170"/>
                    </a:moveTo>
                    <a:cubicBezTo>
                      <a:pt x="752" y="170"/>
                      <a:pt x="752" y="170"/>
                      <a:pt x="753" y="172"/>
                    </a:cubicBezTo>
                    <a:cubicBezTo>
                      <a:pt x="754" y="172"/>
                      <a:pt x="755" y="172"/>
                      <a:pt x="756" y="173"/>
                    </a:cubicBezTo>
                    <a:cubicBezTo>
                      <a:pt x="754" y="172"/>
                      <a:pt x="753" y="171"/>
                      <a:pt x="753" y="170"/>
                    </a:cubicBezTo>
                    <a:close/>
                    <a:moveTo>
                      <a:pt x="747" y="163"/>
                    </a:moveTo>
                    <a:cubicBezTo>
                      <a:pt x="746" y="162"/>
                      <a:pt x="745" y="163"/>
                      <a:pt x="746" y="165"/>
                    </a:cubicBezTo>
                    <a:cubicBezTo>
                      <a:pt x="746" y="164"/>
                      <a:pt x="749" y="168"/>
                      <a:pt x="749" y="167"/>
                    </a:cubicBezTo>
                    <a:cubicBezTo>
                      <a:pt x="746" y="163"/>
                      <a:pt x="748" y="165"/>
                      <a:pt x="747" y="163"/>
                    </a:cubicBezTo>
                    <a:close/>
                    <a:moveTo>
                      <a:pt x="726" y="156"/>
                    </a:moveTo>
                    <a:cubicBezTo>
                      <a:pt x="725" y="156"/>
                      <a:pt x="728" y="159"/>
                      <a:pt x="729" y="160"/>
                    </a:cubicBezTo>
                    <a:cubicBezTo>
                      <a:pt x="730" y="160"/>
                      <a:pt x="728" y="158"/>
                      <a:pt x="726" y="156"/>
                    </a:cubicBezTo>
                    <a:close/>
                    <a:moveTo>
                      <a:pt x="723" y="152"/>
                    </a:moveTo>
                    <a:cubicBezTo>
                      <a:pt x="722" y="152"/>
                      <a:pt x="721" y="151"/>
                      <a:pt x="721" y="150"/>
                    </a:cubicBezTo>
                    <a:cubicBezTo>
                      <a:pt x="720" y="150"/>
                      <a:pt x="720" y="151"/>
                      <a:pt x="721" y="152"/>
                    </a:cubicBezTo>
                    <a:cubicBezTo>
                      <a:pt x="722" y="151"/>
                      <a:pt x="725" y="155"/>
                      <a:pt x="724" y="153"/>
                    </a:cubicBezTo>
                    <a:cubicBezTo>
                      <a:pt x="723" y="153"/>
                      <a:pt x="723" y="153"/>
                      <a:pt x="723" y="152"/>
                    </a:cubicBezTo>
                    <a:close/>
                    <a:moveTo>
                      <a:pt x="726" y="146"/>
                    </a:moveTo>
                    <a:cubicBezTo>
                      <a:pt x="727" y="147"/>
                      <a:pt x="726" y="147"/>
                      <a:pt x="728" y="149"/>
                    </a:cubicBezTo>
                    <a:cubicBezTo>
                      <a:pt x="729" y="150"/>
                      <a:pt x="727" y="147"/>
                      <a:pt x="726" y="146"/>
                    </a:cubicBezTo>
                    <a:close/>
                    <a:moveTo>
                      <a:pt x="717" y="154"/>
                    </a:moveTo>
                    <a:cubicBezTo>
                      <a:pt x="718" y="156"/>
                      <a:pt x="715" y="152"/>
                      <a:pt x="714" y="152"/>
                    </a:cubicBezTo>
                    <a:cubicBezTo>
                      <a:pt x="714" y="153"/>
                      <a:pt x="716" y="154"/>
                      <a:pt x="717" y="156"/>
                    </a:cubicBezTo>
                    <a:cubicBezTo>
                      <a:pt x="718" y="156"/>
                      <a:pt x="718" y="155"/>
                      <a:pt x="717" y="154"/>
                    </a:cubicBezTo>
                    <a:close/>
                    <a:moveTo>
                      <a:pt x="723" y="138"/>
                    </a:moveTo>
                    <a:cubicBezTo>
                      <a:pt x="726" y="140"/>
                      <a:pt x="727" y="142"/>
                      <a:pt x="728" y="143"/>
                    </a:cubicBezTo>
                    <a:cubicBezTo>
                      <a:pt x="727" y="141"/>
                      <a:pt x="725" y="139"/>
                      <a:pt x="723" y="138"/>
                    </a:cubicBezTo>
                    <a:close/>
                    <a:moveTo>
                      <a:pt x="723" y="139"/>
                    </a:moveTo>
                    <a:cubicBezTo>
                      <a:pt x="723" y="138"/>
                      <a:pt x="722" y="137"/>
                      <a:pt x="721" y="137"/>
                    </a:cubicBezTo>
                    <a:cubicBezTo>
                      <a:pt x="720" y="136"/>
                      <a:pt x="720" y="136"/>
                      <a:pt x="720" y="137"/>
                    </a:cubicBezTo>
                    <a:cubicBezTo>
                      <a:pt x="721" y="139"/>
                      <a:pt x="722" y="140"/>
                      <a:pt x="723" y="141"/>
                    </a:cubicBezTo>
                    <a:cubicBezTo>
                      <a:pt x="722" y="139"/>
                      <a:pt x="720" y="138"/>
                      <a:pt x="721" y="137"/>
                    </a:cubicBezTo>
                    <a:cubicBezTo>
                      <a:pt x="723" y="139"/>
                      <a:pt x="724" y="140"/>
                      <a:pt x="725" y="140"/>
                    </a:cubicBezTo>
                    <a:cubicBezTo>
                      <a:pt x="724" y="139"/>
                      <a:pt x="724" y="139"/>
                      <a:pt x="723" y="139"/>
                    </a:cubicBezTo>
                    <a:close/>
                    <a:moveTo>
                      <a:pt x="722" y="140"/>
                    </a:moveTo>
                    <a:cubicBezTo>
                      <a:pt x="719" y="137"/>
                      <a:pt x="719" y="137"/>
                      <a:pt x="719" y="137"/>
                    </a:cubicBezTo>
                    <a:cubicBezTo>
                      <a:pt x="718" y="137"/>
                      <a:pt x="720" y="140"/>
                      <a:pt x="721" y="141"/>
                    </a:cubicBezTo>
                    <a:cubicBezTo>
                      <a:pt x="722" y="141"/>
                      <a:pt x="722" y="141"/>
                      <a:pt x="722" y="140"/>
                    </a:cubicBezTo>
                    <a:close/>
                    <a:moveTo>
                      <a:pt x="721" y="134"/>
                    </a:moveTo>
                    <a:cubicBezTo>
                      <a:pt x="720" y="134"/>
                      <a:pt x="719" y="134"/>
                      <a:pt x="719" y="134"/>
                    </a:cubicBezTo>
                    <a:cubicBezTo>
                      <a:pt x="723" y="138"/>
                      <a:pt x="724" y="137"/>
                      <a:pt x="721" y="134"/>
                    </a:cubicBezTo>
                    <a:close/>
                    <a:moveTo>
                      <a:pt x="714" y="136"/>
                    </a:moveTo>
                    <a:cubicBezTo>
                      <a:pt x="715" y="135"/>
                      <a:pt x="715" y="135"/>
                      <a:pt x="714" y="134"/>
                    </a:cubicBezTo>
                    <a:cubicBezTo>
                      <a:pt x="713" y="133"/>
                      <a:pt x="712" y="134"/>
                      <a:pt x="714" y="136"/>
                    </a:cubicBezTo>
                    <a:close/>
                    <a:moveTo>
                      <a:pt x="697" y="113"/>
                    </a:moveTo>
                    <a:cubicBezTo>
                      <a:pt x="698" y="114"/>
                      <a:pt x="698" y="113"/>
                      <a:pt x="697" y="113"/>
                    </a:cubicBezTo>
                    <a:cubicBezTo>
                      <a:pt x="696" y="113"/>
                      <a:pt x="694" y="110"/>
                      <a:pt x="693" y="110"/>
                    </a:cubicBezTo>
                    <a:cubicBezTo>
                      <a:pt x="695" y="112"/>
                      <a:pt x="698" y="116"/>
                      <a:pt x="700" y="117"/>
                    </a:cubicBezTo>
                    <a:cubicBezTo>
                      <a:pt x="699" y="116"/>
                      <a:pt x="696" y="113"/>
                      <a:pt x="697" y="113"/>
                    </a:cubicBezTo>
                    <a:close/>
                    <a:moveTo>
                      <a:pt x="662" y="153"/>
                    </a:moveTo>
                    <a:cubicBezTo>
                      <a:pt x="663" y="154"/>
                      <a:pt x="665" y="156"/>
                      <a:pt x="666" y="156"/>
                    </a:cubicBezTo>
                    <a:cubicBezTo>
                      <a:pt x="665" y="155"/>
                      <a:pt x="663" y="152"/>
                      <a:pt x="662" y="153"/>
                    </a:cubicBezTo>
                    <a:close/>
                    <a:moveTo>
                      <a:pt x="685" y="103"/>
                    </a:moveTo>
                    <a:cubicBezTo>
                      <a:pt x="687" y="104"/>
                      <a:pt x="686" y="104"/>
                      <a:pt x="687" y="105"/>
                    </a:cubicBezTo>
                    <a:cubicBezTo>
                      <a:pt x="688" y="106"/>
                      <a:pt x="689" y="106"/>
                      <a:pt x="689" y="106"/>
                    </a:cubicBezTo>
                    <a:cubicBezTo>
                      <a:pt x="688" y="105"/>
                      <a:pt x="687" y="103"/>
                      <a:pt x="685" y="103"/>
                    </a:cubicBezTo>
                    <a:close/>
                    <a:moveTo>
                      <a:pt x="599" y="49"/>
                    </a:moveTo>
                    <a:cubicBezTo>
                      <a:pt x="600" y="50"/>
                      <a:pt x="603" y="51"/>
                      <a:pt x="603" y="50"/>
                    </a:cubicBezTo>
                    <a:cubicBezTo>
                      <a:pt x="600" y="49"/>
                      <a:pt x="601" y="50"/>
                      <a:pt x="599" y="49"/>
                    </a:cubicBezTo>
                    <a:close/>
                    <a:moveTo>
                      <a:pt x="579" y="43"/>
                    </a:moveTo>
                    <a:cubicBezTo>
                      <a:pt x="579" y="42"/>
                      <a:pt x="584" y="44"/>
                      <a:pt x="581" y="43"/>
                    </a:cubicBezTo>
                    <a:cubicBezTo>
                      <a:pt x="581" y="43"/>
                      <a:pt x="576" y="41"/>
                      <a:pt x="579" y="43"/>
                    </a:cubicBezTo>
                    <a:close/>
                    <a:moveTo>
                      <a:pt x="568" y="37"/>
                    </a:moveTo>
                    <a:cubicBezTo>
                      <a:pt x="568" y="36"/>
                      <a:pt x="570" y="37"/>
                      <a:pt x="571" y="38"/>
                    </a:cubicBezTo>
                    <a:cubicBezTo>
                      <a:pt x="573" y="38"/>
                      <a:pt x="568" y="36"/>
                      <a:pt x="567" y="36"/>
                    </a:cubicBezTo>
                    <a:cubicBezTo>
                      <a:pt x="570" y="37"/>
                      <a:pt x="565" y="36"/>
                      <a:pt x="568" y="37"/>
                    </a:cubicBezTo>
                    <a:close/>
                    <a:moveTo>
                      <a:pt x="562" y="33"/>
                    </a:moveTo>
                    <a:cubicBezTo>
                      <a:pt x="563" y="34"/>
                      <a:pt x="563" y="33"/>
                      <a:pt x="565" y="33"/>
                    </a:cubicBezTo>
                    <a:cubicBezTo>
                      <a:pt x="567" y="35"/>
                      <a:pt x="567" y="35"/>
                      <a:pt x="567" y="35"/>
                    </a:cubicBezTo>
                    <a:cubicBezTo>
                      <a:pt x="570" y="35"/>
                      <a:pt x="558" y="30"/>
                      <a:pt x="562" y="33"/>
                    </a:cubicBezTo>
                    <a:close/>
                    <a:moveTo>
                      <a:pt x="533" y="22"/>
                    </a:moveTo>
                    <a:cubicBezTo>
                      <a:pt x="531" y="22"/>
                      <a:pt x="527" y="19"/>
                      <a:pt x="523" y="19"/>
                    </a:cubicBezTo>
                    <a:cubicBezTo>
                      <a:pt x="524" y="20"/>
                      <a:pt x="519" y="18"/>
                      <a:pt x="519" y="19"/>
                    </a:cubicBezTo>
                    <a:cubicBezTo>
                      <a:pt x="522" y="20"/>
                      <a:pt x="520" y="20"/>
                      <a:pt x="524" y="21"/>
                    </a:cubicBezTo>
                    <a:cubicBezTo>
                      <a:pt x="522" y="19"/>
                      <a:pt x="526" y="20"/>
                      <a:pt x="528" y="20"/>
                    </a:cubicBezTo>
                    <a:cubicBezTo>
                      <a:pt x="529" y="21"/>
                      <a:pt x="532" y="22"/>
                      <a:pt x="535" y="23"/>
                    </a:cubicBezTo>
                    <a:cubicBezTo>
                      <a:pt x="534" y="23"/>
                      <a:pt x="535" y="22"/>
                      <a:pt x="533" y="22"/>
                    </a:cubicBezTo>
                    <a:close/>
                    <a:moveTo>
                      <a:pt x="513" y="21"/>
                    </a:moveTo>
                    <a:cubicBezTo>
                      <a:pt x="515" y="21"/>
                      <a:pt x="520" y="24"/>
                      <a:pt x="520" y="23"/>
                    </a:cubicBezTo>
                    <a:cubicBezTo>
                      <a:pt x="516" y="22"/>
                      <a:pt x="514" y="21"/>
                      <a:pt x="513" y="21"/>
                    </a:cubicBezTo>
                    <a:close/>
                    <a:moveTo>
                      <a:pt x="499" y="13"/>
                    </a:moveTo>
                    <a:cubicBezTo>
                      <a:pt x="501" y="14"/>
                      <a:pt x="499" y="14"/>
                      <a:pt x="502" y="15"/>
                    </a:cubicBezTo>
                    <a:cubicBezTo>
                      <a:pt x="501" y="14"/>
                      <a:pt x="504" y="14"/>
                      <a:pt x="502" y="14"/>
                    </a:cubicBezTo>
                    <a:cubicBezTo>
                      <a:pt x="502" y="14"/>
                      <a:pt x="499" y="13"/>
                      <a:pt x="499" y="13"/>
                    </a:cubicBezTo>
                    <a:close/>
                    <a:moveTo>
                      <a:pt x="497" y="13"/>
                    </a:moveTo>
                    <a:cubicBezTo>
                      <a:pt x="502" y="15"/>
                      <a:pt x="497" y="14"/>
                      <a:pt x="497" y="15"/>
                    </a:cubicBezTo>
                    <a:cubicBezTo>
                      <a:pt x="499" y="15"/>
                      <a:pt x="500" y="16"/>
                      <a:pt x="501" y="16"/>
                    </a:cubicBezTo>
                    <a:cubicBezTo>
                      <a:pt x="500" y="15"/>
                      <a:pt x="499" y="13"/>
                      <a:pt x="497" y="13"/>
                    </a:cubicBezTo>
                    <a:close/>
                    <a:moveTo>
                      <a:pt x="494" y="15"/>
                    </a:moveTo>
                    <a:cubicBezTo>
                      <a:pt x="494" y="14"/>
                      <a:pt x="496" y="15"/>
                      <a:pt x="496" y="14"/>
                    </a:cubicBezTo>
                    <a:cubicBezTo>
                      <a:pt x="492" y="13"/>
                      <a:pt x="493" y="14"/>
                      <a:pt x="494" y="15"/>
                    </a:cubicBezTo>
                    <a:close/>
                    <a:moveTo>
                      <a:pt x="441" y="7"/>
                    </a:moveTo>
                    <a:cubicBezTo>
                      <a:pt x="441" y="7"/>
                      <a:pt x="443" y="7"/>
                      <a:pt x="445" y="7"/>
                    </a:cubicBezTo>
                    <a:cubicBezTo>
                      <a:pt x="444" y="7"/>
                      <a:pt x="445" y="7"/>
                      <a:pt x="444" y="7"/>
                    </a:cubicBezTo>
                    <a:cubicBezTo>
                      <a:pt x="444" y="7"/>
                      <a:pt x="439" y="7"/>
                      <a:pt x="441" y="7"/>
                    </a:cubicBezTo>
                    <a:close/>
                    <a:moveTo>
                      <a:pt x="436" y="6"/>
                    </a:moveTo>
                    <a:cubicBezTo>
                      <a:pt x="433" y="6"/>
                      <a:pt x="434" y="5"/>
                      <a:pt x="431" y="6"/>
                    </a:cubicBezTo>
                    <a:cubicBezTo>
                      <a:pt x="431" y="6"/>
                      <a:pt x="433" y="6"/>
                      <a:pt x="432" y="7"/>
                    </a:cubicBezTo>
                    <a:cubicBezTo>
                      <a:pt x="434" y="7"/>
                      <a:pt x="436" y="8"/>
                      <a:pt x="437" y="7"/>
                    </a:cubicBezTo>
                    <a:cubicBezTo>
                      <a:pt x="432" y="7"/>
                      <a:pt x="433" y="6"/>
                      <a:pt x="436" y="6"/>
                    </a:cubicBezTo>
                    <a:close/>
                    <a:moveTo>
                      <a:pt x="424" y="8"/>
                    </a:moveTo>
                    <a:cubicBezTo>
                      <a:pt x="420" y="7"/>
                      <a:pt x="426" y="6"/>
                      <a:pt x="421" y="7"/>
                    </a:cubicBezTo>
                    <a:cubicBezTo>
                      <a:pt x="423" y="7"/>
                      <a:pt x="420" y="8"/>
                      <a:pt x="424" y="8"/>
                    </a:cubicBezTo>
                    <a:close/>
                    <a:moveTo>
                      <a:pt x="415" y="4"/>
                    </a:moveTo>
                    <a:cubicBezTo>
                      <a:pt x="415" y="4"/>
                      <a:pt x="414" y="4"/>
                      <a:pt x="413" y="4"/>
                    </a:cubicBezTo>
                    <a:cubicBezTo>
                      <a:pt x="415" y="4"/>
                      <a:pt x="417" y="5"/>
                      <a:pt x="420" y="5"/>
                    </a:cubicBezTo>
                    <a:cubicBezTo>
                      <a:pt x="420" y="4"/>
                      <a:pt x="417" y="4"/>
                      <a:pt x="415" y="4"/>
                    </a:cubicBezTo>
                    <a:close/>
                    <a:moveTo>
                      <a:pt x="417" y="5"/>
                    </a:moveTo>
                    <a:cubicBezTo>
                      <a:pt x="417" y="6"/>
                      <a:pt x="414" y="6"/>
                      <a:pt x="412" y="5"/>
                    </a:cubicBezTo>
                    <a:cubicBezTo>
                      <a:pt x="412" y="6"/>
                      <a:pt x="415" y="6"/>
                      <a:pt x="416" y="7"/>
                    </a:cubicBezTo>
                    <a:cubicBezTo>
                      <a:pt x="416" y="7"/>
                      <a:pt x="417" y="7"/>
                      <a:pt x="418" y="7"/>
                    </a:cubicBezTo>
                    <a:cubicBezTo>
                      <a:pt x="413" y="6"/>
                      <a:pt x="418" y="6"/>
                      <a:pt x="419" y="6"/>
                    </a:cubicBezTo>
                    <a:cubicBezTo>
                      <a:pt x="419" y="6"/>
                      <a:pt x="419" y="5"/>
                      <a:pt x="417" y="5"/>
                    </a:cubicBezTo>
                    <a:close/>
                    <a:moveTo>
                      <a:pt x="412" y="4"/>
                    </a:moveTo>
                    <a:cubicBezTo>
                      <a:pt x="409" y="4"/>
                      <a:pt x="409" y="5"/>
                      <a:pt x="410" y="5"/>
                    </a:cubicBezTo>
                    <a:cubicBezTo>
                      <a:pt x="409" y="4"/>
                      <a:pt x="414" y="5"/>
                      <a:pt x="413" y="5"/>
                    </a:cubicBezTo>
                    <a:cubicBezTo>
                      <a:pt x="410" y="4"/>
                      <a:pt x="413" y="4"/>
                      <a:pt x="412" y="4"/>
                    </a:cubicBezTo>
                    <a:close/>
                    <a:moveTo>
                      <a:pt x="409" y="5"/>
                    </a:moveTo>
                    <a:cubicBezTo>
                      <a:pt x="405" y="5"/>
                      <a:pt x="405" y="5"/>
                      <a:pt x="405" y="5"/>
                    </a:cubicBezTo>
                    <a:cubicBezTo>
                      <a:pt x="404" y="6"/>
                      <a:pt x="408" y="6"/>
                      <a:pt x="407" y="7"/>
                    </a:cubicBezTo>
                    <a:cubicBezTo>
                      <a:pt x="409" y="7"/>
                      <a:pt x="409" y="7"/>
                      <a:pt x="412" y="8"/>
                    </a:cubicBezTo>
                    <a:cubicBezTo>
                      <a:pt x="411" y="7"/>
                      <a:pt x="404" y="6"/>
                      <a:pt x="409" y="5"/>
                    </a:cubicBezTo>
                    <a:close/>
                    <a:moveTo>
                      <a:pt x="391" y="7"/>
                    </a:moveTo>
                    <a:cubicBezTo>
                      <a:pt x="393" y="7"/>
                      <a:pt x="395" y="7"/>
                      <a:pt x="397" y="7"/>
                    </a:cubicBezTo>
                    <a:cubicBezTo>
                      <a:pt x="397" y="7"/>
                      <a:pt x="397" y="7"/>
                      <a:pt x="397" y="7"/>
                    </a:cubicBezTo>
                    <a:cubicBezTo>
                      <a:pt x="395" y="7"/>
                      <a:pt x="393" y="7"/>
                      <a:pt x="391" y="7"/>
                    </a:cubicBezTo>
                    <a:close/>
                    <a:moveTo>
                      <a:pt x="376" y="46"/>
                    </a:moveTo>
                    <a:cubicBezTo>
                      <a:pt x="376" y="47"/>
                      <a:pt x="379" y="47"/>
                      <a:pt x="380" y="47"/>
                    </a:cubicBezTo>
                    <a:cubicBezTo>
                      <a:pt x="378" y="47"/>
                      <a:pt x="378" y="46"/>
                      <a:pt x="376" y="46"/>
                    </a:cubicBezTo>
                    <a:close/>
                    <a:moveTo>
                      <a:pt x="354" y="47"/>
                    </a:moveTo>
                    <a:cubicBezTo>
                      <a:pt x="353" y="48"/>
                      <a:pt x="359" y="47"/>
                      <a:pt x="359" y="47"/>
                    </a:cubicBezTo>
                    <a:cubicBezTo>
                      <a:pt x="357" y="47"/>
                      <a:pt x="357" y="46"/>
                      <a:pt x="354" y="47"/>
                    </a:cubicBezTo>
                    <a:close/>
                    <a:moveTo>
                      <a:pt x="323" y="15"/>
                    </a:moveTo>
                    <a:cubicBezTo>
                      <a:pt x="323" y="16"/>
                      <a:pt x="322" y="16"/>
                      <a:pt x="324" y="16"/>
                    </a:cubicBezTo>
                    <a:cubicBezTo>
                      <a:pt x="326" y="16"/>
                      <a:pt x="326" y="15"/>
                      <a:pt x="323" y="15"/>
                    </a:cubicBezTo>
                    <a:close/>
                    <a:moveTo>
                      <a:pt x="325" y="47"/>
                    </a:moveTo>
                    <a:cubicBezTo>
                      <a:pt x="324" y="48"/>
                      <a:pt x="328" y="47"/>
                      <a:pt x="329" y="46"/>
                    </a:cubicBezTo>
                    <a:cubicBezTo>
                      <a:pt x="327" y="47"/>
                      <a:pt x="327" y="46"/>
                      <a:pt x="325" y="47"/>
                    </a:cubicBezTo>
                    <a:close/>
                    <a:moveTo>
                      <a:pt x="321" y="51"/>
                    </a:moveTo>
                    <a:cubicBezTo>
                      <a:pt x="324" y="50"/>
                      <a:pt x="323" y="50"/>
                      <a:pt x="321" y="51"/>
                    </a:cubicBezTo>
                    <a:cubicBezTo>
                      <a:pt x="323" y="51"/>
                      <a:pt x="325" y="50"/>
                      <a:pt x="327" y="50"/>
                    </a:cubicBezTo>
                    <a:cubicBezTo>
                      <a:pt x="328" y="50"/>
                      <a:pt x="328" y="49"/>
                      <a:pt x="328" y="49"/>
                    </a:cubicBezTo>
                    <a:cubicBezTo>
                      <a:pt x="325" y="50"/>
                      <a:pt x="321" y="49"/>
                      <a:pt x="321" y="51"/>
                    </a:cubicBezTo>
                    <a:close/>
                    <a:moveTo>
                      <a:pt x="316" y="18"/>
                    </a:moveTo>
                    <a:cubicBezTo>
                      <a:pt x="319" y="17"/>
                      <a:pt x="317" y="18"/>
                      <a:pt x="320" y="18"/>
                    </a:cubicBezTo>
                    <a:cubicBezTo>
                      <a:pt x="319" y="17"/>
                      <a:pt x="321" y="17"/>
                      <a:pt x="321" y="16"/>
                    </a:cubicBezTo>
                    <a:cubicBezTo>
                      <a:pt x="318" y="17"/>
                      <a:pt x="319" y="17"/>
                      <a:pt x="317" y="17"/>
                    </a:cubicBezTo>
                    <a:cubicBezTo>
                      <a:pt x="317" y="17"/>
                      <a:pt x="317" y="17"/>
                      <a:pt x="316" y="18"/>
                    </a:cubicBezTo>
                    <a:close/>
                    <a:moveTo>
                      <a:pt x="311" y="35"/>
                    </a:moveTo>
                    <a:cubicBezTo>
                      <a:pt x="312" y="34"/>
                      <a:pt x="316" y="34"/>
                      <a:pt x="315" y="34"/>
                    </a:cubicBezTo>
                    <a:cubicBezTo>
                      <a:pt x="314" y="34"/>
                      <a:pt x="308" y="35"/>
                      <a:pt x="311" y="35"/>
                    </a:cubicBezTo>
                    <a:close/>
                    <a:moveTo>
                      <a:pt x="314" y="49"/>
                    </a:moveTo>
                    <a:cubicBezTo>
                      <a:pt x="314" y="50"/>
                      <a:pt x="318" y="49"/>
                      <a:pt x="318" y="49"/>
                    </a:cubicBezTo>
                    <a:lnTo>
                      <a:pt x="314" y="49"/>
                    </a:lnTo>
                    <a:close/>
                    <a:moveTo>
                      <a:pt x="308" y="47"/>
                    </a:moveTo>
                    <a:cubicBezTo>
                      <a:pt x="308" y="48"/>
                      <a:pt x="314" y="46"/>
                      <a:pt x="315" y="46"/>
                    </a:cubicBezTo>
                    <a:cubicBezTo>
                      <a:pt x="315" y="46"/>
                      <a:pt x="315" y="45"/>
                      <a:pt x="316" y="45"/>
                    </a:cubicBezTo>
                    <a:cubicBezTo>
                      <a:pt x="313" y="46"/>
                      <a:pt x="309" y="47"/>
                      <a:pt x="308" y="47"/>
                    </a:cubicBezTo>
                    <a:close/>
                    <a:moveTo>
                      <a:pt x="302" y="21"/>
                    </a:moveTo>
                    <a:cubicBezTo>
                      <a:pt x="305" y="21"/>
                      <a:pt x="305" y="20"/>
                      <a:pt x="306" y="20"/>
                    </a:cubicBezTo>
                    <a:cubicBezTo>
                      <a:pt x="306" y="19"/>
                      <a:pt x="307" y="19"/>
                      <a:pt x="307" y="19"/>
                    </a:cubicBezTo>
                    <a:cubicBezTo>
                      <a:pt x="304" y="20"/>
                      <a:pt x="303" y="20"/>
                      <a:pt x="302" y="21"/>
                    </a:cubicBezTo>
                    <a:close/>
                    <a:moveTo>
                      <a:pt x="314" y="52"/>
                    </a:moveTo>
                    <a:cubicBezTo>
                      <a:pt x="313" y="52"/>
                      <a:pt x="311" y="53"/>
                      <a:pt x="311" y="53"/>
                    </a:cubicBezTo>
                    <a:cubicBezTo>
                      <a:pt x="314" y="52"/>
                      <a:pt x="313" y="53"/>
                      <a:pt x="315" y="52"/>
                    </a:cubicBezTo>
                    <a:cubicBezTo>
                      <a:pt x="315" y="52"/>
                      <a:pt x="315" y="52"/>
                      <a:pt x="314" y="52"/>
                    </a:cubicBezTo>
                    <a:close/>
                    <a:moveTo>
                      <a:pt x="309" y="42"/>
                    </a:moveTo>
                    <a:cubicBezTo>
                      <a:pt x="307" y="43"/>
                      <a:pt x="305" y="43"/>
                      <a:pt x="304" y="44"/>
                    </a:cubicBezTo>
                    <a:cubicBezTo>
                      <a:pt x="306" y="44"/>
                      <a:pt x="309" y="43"/>
                      <a:pt x="310" y="42"/>
                    </a:cubicBezTo>
                    <a:cubicBezTo>
                      <a:pt x="310" y="42"/>
                      <a:pt x="310" y="41"/>
                      <a:pt x="309" y="41"/>
                    </a:cubicBezTo>
                    <a:lnTo>
                      <a:pt x="309" y="42"/>
                    </a:lnTo>
                    <a:close/>
                    <a:moveTo>
                      <a:pt x="306" y="49"/>
                    </a:moveTo>
                    <a:cubicBezTo>
                      <a:pt x="308" y="49"/>
                      <a:pt x="309" y="49"/>
                      <a:pt x="310" y="49"/>
                    </a:cubicBezTo>
                    <a:cubicBezTo>
                      <a:pt x="310" y="48"/>
                      <a:pt x="310" y="48"/>
                      <a:pt x="311" y="48"/>
                    </a:cubicBezTo>
                    <a:cubicBezTo>
                      <a:pt x="311" y="48"/>
                      <a:pt x="311" y="48"/>
                      <a:pt x="311" y="48"/>
                    </a:cubicBezTo>
                    <a:cubicBezTo>
                      <a:pt x="308" y="49"/>
                      <a:pt x="307" y="48"/>
                      <a:pt x="306" y="49"/>
                    </a:cubicBezTo>
                    <a:close/>
                    <a:moveTo>
                      <a:pt x="306" y="51"/>
                    </a:moveTo>
                    <a:cubicBezTo>
                      <a:pt x="307" y="51"/>
                      <a:pt x="308" y="50"/>
                      <a:pt x="309" y="50"/>
                    </a:cubicBezTo>
                    <a:cubicBezTo>
                      <a:pt x="310" y="50"/>
                      <a:pt x="310" y="50"/>
                      <a:pt x="310" y="50"/>
                    </a:cubicBezTo>
                    <a:cubicBezTo>
                      <a:pt x="310" y="50"/>
                      <a:pt x="310" y="50"/>
                      <a:pt x="310" y="50"/>
                    </a:cubicBezTo>
                    <a:cubicBezTo>
                      <a:pt x="307" y="50"/>
                      <a:pt x="304" y="51"/>
                      <a:pt x="306" y="51"/>
                    </a:cubicBezTo>
                    <a:close/>
                    <a:moveTo>
                      <a:pt x="307" y="53"/>
                    </a:moveTo>
                    <a:cubicBezTo>
                      <a:pt x="309" y="53"/>
                      <a:pt x="306" y="54"/>
                      <a:pt x="306" y="54"/>
                    </a:cubicBezTo>
                    <a:cubicBezTo>
                      <a:pt x="309" y="54"/>
                      <a:pt x="310" y="53"/>
                      <a:pt x="311" y="52"/>
                    </a:cubicBezTo>
                    <a:cubicBezTo>
                      <a:pt x="310" y="52"/>
                      <a:pt x="308" y="53"/>
                      <a:pt x="307" y="53"/>
                    </a:cubicBezTo>
                    <a:close/>
                    <a:moveTo>
                      <a:pt x="308" y="54"/>
                    </a:moveTo>
                    <a:cubicBezTo>
                      <a:pt x="305" y="55"/>
                      <a:pt x="306" y="55"/>
                      <a:pt x="305" y="56"/>
                    </a:cubicBezTo>
                    <a:cubicBezTo>
                      <a:pt x="308" y="55"/>
                      <a:pt x="309" y="56"/>
                      <a:pt x="310" y="55"/>
                    </a:cubicBezTo>
                    <a:cubicBezTo>
                      <a:pt x="308" y="55"/>
                      <a:pt x="308" y="55"/>
                      <a:pt x="308" y="54"/>
                    </a:cubicBezTo>
                    <a:close/>
                    <a:moveTo>
                      <a:pt x="302" y="38"/>
                    </a:moveTo>
                    <a:cubicBezTo>
                      <a:pt x="300" y="39"/>
                      <a:pt x="300" y="39"/>
                      <a:pt x="300" y="40"/>
                    </a:cubicBezTo>
                    <a:cubicBezTo>
                      <a:pt x="303" y="39"/>
                      <a:pt x="303" y="39"/>
                      <a:pt x="302" y="38"/>
                    </a:cubicBezTo>
                    <a:close/>
                    <a:moveTo>
                      <a:pt x="301" y="46"/>
                    </a:moveTo>
                    <a:cubicBezTo>
                      <a:pt x="300" y="47"/>
                      <a:pt x="300" y="47"/>
                      <a:pt x="299" y="47"/>
                    </a:cubicBezTo>
                    <a:cubicBezTo>
                      <a:pt x="299" y="47"/>
                      <a:pt x="297" y="48"/>
                      <a:pt x="299" y="48"/>
                    </a:cubicBezTo>
                    <a:cubicBezTo>
                      <a:pt x="300" y="47"/>
                      <a:pt x="305" y="45"/>
                      <a:pt x="302" y="46"/>
                    </a:cubicBezTo>
                    <a:cubicBezTo>
                      <a:pt x="302" y="46"/>
                      <a:pt x="301" y="46"/>
                      <a:pt x="301" y="46"/>
                    </a:cubicBezTo>
                    <a:close/>
                    <a:moveTo>
                      <a:pt x="300" y="51"/>
                    </a:moveTo>
                    <a:cubicBezTo>
                      <a:pt x="300" y="51"/>
                      <a:pt x="303" y="50"/>
                      <a:pt x="303" y="50"/>
                    </a:cubicBezTo>
                    <a:cubicBezTo>
                      <a:pt x="301" y="50"/>
                      <a:pt x="297" y="52"/>
                      <a:pt x="300" y="51"/>
                    </a:cubicBezTo>
                    <a:close/>
                    <a:moveTo>
                      <a:pt x="296" y="41"/>
                    </a:moveTo>
                    <a:cubicBezTo>
                      <a:pt x="296" y="40"/>
                      <a:pt x="297" y="40"/>
                      <a:pt x="297" y="40"/>
                    </a:cubicBezTo>
                    <a:cubicBezTo>
                      <a:pt x="294" y="40"/>
                      <a:pt x="293" y="42"/>
                      <a:pt x="296" y="41"/>
                    </a:cubicBezTo>
                    <a:close/>
                    <a:moveTo>
                      <a:pt x="295" y="49"/>
                    </a:moveTo>
                    <a:cubicBezTo>
                      <a:pt x="293" y="50"/>
                      <a:pt x="294" y="51"/>
                      <a:pt x="297" y="51"/>
                    </a:cubicBezTo>
                    <a:cubicBezTo>
                      <a:pt x="298" y="50"/>
                      <a:pt x="294" y="50"/>
                      <a:pt x="297" y="49"/>
                    </a:cubicBezTo>
                    <a:cubicBezTo>
                      <a:pt x="296" y="49"/>
                      <a:pt x="296" y="49"/>
                      <a:pt x="295" y="49"/>
                    </a:cubicBezTo>
                    <a:close/>
                    <a:moveTo>
                      <a:pt x="296" y="54"/>
                    </a:moveTo>
                    <a:cubicBezTo>
                      <a:pt x="296" y="55"/>
                      <a:pt x="294" y="55"/>
                      <a:pt x="294" y="55"/>
                    </a:cubicBezTo>
                    <a:cubicBezTo>
                      <a:pt x="294" y="56"/>
                      <a:pt x="294" y="56"/>
                      <a:pt x="295" y="57"/>
                    </a:cubicBezTo>
                    <a:cubicBezTo>
                      <a:pt x="293" y="57"/>
                      <a:pt x="293" y="57"/>
                      <a:pt x="293" y="57"/>
                    </a:cubicBezTo>
                    <a:cubicBezTo>
                      <a:pt x="293" y="58"/>
                      <a:pt x="293" y="58"/>
                      <a:pt x="292" y="58"/>
                    </a:cubicBezTo>
                    <a:cubicBezTo>
                      <a:pt x="294" y="58"/>
                      <a:pt x="294" y="58"/>
                      <a:pt x="295" y="58"/>
                    </a:cubicBezTo>
                    <a:cubicBezTo>
                      <a:pt x="293" y="58"/>
                      <a:pt x="293" y="57"/>
                      <a:pt x="297" y="57"/>
                    </a:cubicBezTo>
                    <a:cubicBezTo>
                      <a:pt x="297" y="56"/>
                      <a:pt x="295" y="56"/>
                      <a:pt x="295" y="56"/>
                    </a:cubicBezTo>
                    <a:cubicBezTo>
                      <a:pt x="295" y="55"/>
                      <a:pt x="299" y="54"/>
                      <a:pt x="298" y="54"/>
                    </a:cubicBezTo>
                    <a:cubicBezTo>
                      <a:pt x="297" y="55"/>
                      <a:pt x="297" y="54"/>
                      <a:pt x="296" y="54"/>
                    </a:cubicBezTo>
                    <a:close/>
                    <a:moveTo>
                      <a:pt x="286" y="51"/>
                    </a:moveTo>
                    <a:cubicBezTo>
                      <a:pt x="286" y="52"/>
                      <a:pt x="282" y="52"/>
                      <a:pt x="282" y="53"/>
                    </a:cubicBezTo>
                    <a:cubicBezTo>
                      <a:pt x="285" y="52"/>
                      <a:pt x="292" y="51"/>
                      <a:pt x="293" y="49"/>
                    </a:cubicBezTo>
                    <a:cubicBezTo>
                      <a:pt x="289" y="50"/>
                      <a:pt x="289" y="51"/>
                      <a:pt x="286" y="51"/>
                    </a:cubicBezTo>
                    <a:close/>
                    <a:moveTo>
                      <a:pt x="287" y="58"/>
                    </a:moveTo>
                    <a:cubicBezTo>
                      <a:pt x="291" y="56"/>
                      <a:pt x="292" y="55"/>
                      <a:pt x="293" y="54"/>
                    </a:cubicBezTo>
                    <a:cubicBezTo>
                      <a:pt x="288" y="56"/>
                      <a:pt x="290" y="56"/>
                      <a:pt x="287" y="58"/>
                    </a:cubicBezTo>
                    <a:close/>
                    <a:moveTo>
                      <a:pt x="286" y="51"/>
                    </a:moveTo>
                    <a:cubicBezTo>
                      <a:pt x="288" y="50"/>
                      <a:pt x="291" y="49"/>
                      <a:pt x="291" y="48"/>
                    </a:cubicBezTo>
                    <a:cubicBezTo>
                      <a:pt x="289" y="49"/>
                      <a:pt x="285" y="51"/>
                      <a:pt x="286" y="51"/>
                    </a:cubicBezTo>
                    <a:close/>
                    <a:moveTo>
                      <a:pt x="288" y="60"/>
                    </a:moveTo>
                    <a:cubicBezTo>
                      <a:pt x="289" y="60"/>
                      <a:pt x="294" y="59"/>
                      <a:pt x="294" y="59"/>
                    </a:cubicBezTo>
                    <a:cubicBezTo>
                      <a:pt x="293" y="59"/>
                      <a:pt x="289" y="59"/>
                      <a:pt x="288" y="60"/>
                    </a:cubicBezTo>
                    <a:close/>
                    <a:moveTo>
                      <a:pt x="283" y="27"/>
                    </a:moveTo>
                    <a:cubicBezTo>
                      <a:pt x="276" y="29"/>
                      <a:pt x="276" y="29"/>
                      <a:pt x="276" y="29"/>
                    </a:cubicBezTo>
                    <a:cubicBezTo>
                      <a:pt x="277" y="30"/>
                      <a:pt x="274" y="30"/>
                      <a:pt x="274" y="31"/>
                    </a:cubicBezTo>
                    <a:cubicBezTo>
                      <a:pt x="278" y="29"/>
                      <a:pt x="276" y="29"/>
                      <a:pt x="281" y="28"/>
                    </a:cubicBezTo>
                    <a:cubicBezTo>
                      <a:pt x="281" y="28"/>
                      <a:pt x="279" y="29"/>
                      <a:pt x="280" y="29"/>
                    </a:cubicBezTo>
                    <a:cubicBezTo>
                      <a:pt x="282" y="28"/>
                      <a:pt x="282" y="29"/>
                      <a:pt x="284" y="28"/>
                    </a:cubicBezTo>
                    <a:cubicBezTo>
                      <a:pt x="285" y="27"/>
                      <a:pt x="281" y="28"/>
                      <a:pt x="283" y="27"/>
                    </a:cubicBezTo>
                    <a:close/>
                    <a:moveTo>
                      <a:pt x="291" y="52"/>
                    </a:moveTo>
                    <a:cubicBezTo>
                      <a:pt x="291" y="51"/>
                      <a:pt x="289" y="52"/>
                      <a:pt x="291" y="51"/>
                    </a:cubicBezTo>
                    <a:cubicBezTo>
                      <a:pt x="285" y="53"/>
                      <a:pt x="289" y="53"/>
                      <a:pt x="291" y="52"/>
                    </a:cubicBezTo>
                    <a:close/>
                    <a:moveTo>
                      <a:pt x="282" y="46"/>
                    </a:moveTo>
                    <a:cubicBezTo>
                      <a:pt x="282" y="46"/>
                      <a:pt x="281" y="46"/>
                      <a:pt x="281" y="47"/>
                    </a:cubicBezTo>
                    <a:cubicBezTo>
                      <a:pt x="283" y="46"/>
                      <a:pt x="285" y="46"/>
                      <a:pt x="286" y="45"/>
                    </a:cubicBezTo>
                    <a:cubicBezTo>
                      <a:pt x="284" y="45"/>
                      <a:pt x="284" y="45"/>
                      <a:pt x="282" y="46"/>
                    </a:cubicBezTo>
                    <a:close/>
                    <a:moveTo>
                      <a:pt x="275" y="46"/>
                    </a:moveTo>
                    <a:cubicBezTo>
                      <a:pt x="277" y="46"/>
                      <a:pt x="280" y="44"/>
                      <a:pt x="281" y="44"/>
                    </a:cubicBezTo>
                    <a:cubicBezTo>
                      <a:pt x="282" y="44"/>
                      <a:pt x="286" y="42"/>
                      <a:pt x="284" y="42"/>
                    </a:cubicBezTo>
                    <a:cubicBezTo>
                      <a:pt x="283" y="43"/>
                      <a:pt x="276" y="45"/>
                      <a:pt x="275" y="46"/>
                    </a:cubicBezTo>
                    <a:close/>
                    <a:moveTo>
                      <a:pt x="284" y="57"/>
                    </a:moveTo>
                    <a:cubicBezTo>
                      <a:pt x="285" y="56"/>
                      <a:pt x="283" y="55"/>
                      <a:pt x="287" y="54"/>
                    </a:cubicBezTo>
                    <a:cubicBezTo>
                      <a:pt x="288" y="53"/>
                      <a:pt x="286" y="54"/>
                      <a:pt x="285" y="54"/>
                    </a:cubicBezTo>
                    <a:cubicBezTo>
                      <a:pt x="284" y="55"/>
                      <a:pt x="285" y="55"/>
                      <a:pt x="283" y="56"/>
                    </a:cubicBezTo>
                    <a:cubicBezTo>
                      <a:pt x="282" y="56"/>
                      <a:pt x="285" y="56"/>
                      <a:pt x="281" y="57"/>
                    </a:cubicBezTo>
                    <a:cubicBezTo>
                      <a:pt x="281" y="58"/>
                      <a:pt x="283" y="57"/>
                      <a:pt x="284" y="57"/>
                    </a:cubicBezTo>
                    <a:cubicBezTo>
                      <a:pt x="283" y="57"/>
                      <a:pt x="283" y="57"/>
                      <a:pt x="284" y="57"/>
                    </a:cubicBezTo>
                    <a:close/>
                    <a:moveTo>
                      <a:pt x="279" y="43"/>
                    </a:moveTo>
                    <a:cubicBezTo>
                      <a:pt x="279" y="43"/>
                      <a:pt x="279" y="43"/>
                      <a:pt x="280" y="43"/>
                    </a:cubicBezTo>
                    <a:cubicBezTo>
                      <a:pt x="280" y="43"/>
                      <a:pt x="283" y="42"/>
                      <a:pt x="283" y="42"/>
                    </a:cubicBezTo>
                    <a:cubicBezTo>
                      <a:pt x="281" y="42"/>
                      <a:pt x="281" y="42"/>
                      <a:pt x="279" y="43"/>
                    </a:cubicBezTo>
                    <a:close/>
                    <a:moveTo>
                      <a:pt x="273" y="49"/>
                    </a:moveTo>
                    <a:cubicBezTo>
                      <a:pt x="277" y="47"/>
                      <a:pt x="276" y="49"/>
                      <a:pt x="277" y="48"/>
                    </a:cubicBezTo>
                    <a:cubicBezTo>
                      <a:pt x="278" y="48"/>
                      <a:pt x="278" y="48"/>
                      <a:pt x="278" y="47"/>
                    </a:cubicBezTo>
                    <a:cubicBezTo>
                      <a:pt x="276" y="48"/>
                      <a:pt x="274" y="48"/>
                      <a:pt x="273" y="49"/>
                    </a:cubicBezTo>
                    <a:close/>
                    <a:moveTo>
                      <a:pt x="274" y="62"/>
                    </a:moveTo>
                    <a:cubicBezTo>
                      <a:pt x="273" y="62"/>
                      <a:pt x="272" y="63"/>
                      <a:pt x="272" y="63"/>
                    </a:cubicBezTo>
                    <a:cubicBezTo>
                      <a:pt x="273" y="62"/>
                      <a:pt x="274" y="63"/>
                      <a:pt x="275" y="62"/>
                    </a:cubicBezTo>
                    <a:cubicBezTo>
                      <a:pt x="274" y="62"/>
                      <a:pt x="281" y="60"/>
                      <a:pt x="282" y="59"/>
                    </a:cubicBezTo>
                    <a:cubicBezTo>
                      <a:pt x="281" y="60"/>
                      <a:pt x="280" y="60"/>
                      <a:pt x="280" y="60"/>
                    </a:cubicBezTo>
                    <a:cubicBezTo>
                      <a:pt x="279" y="60"/>
                      <a:pt x="280" y="59"/>
                      <a:pt x="278" y="59"/>
                    </a:cubicBezTo>
                    <a:cubicBezTo>
                      <a:pt x="279" y="60"/>
                      <a:pt x="277" y="60"/>
                      <a:pt x="275" y="61"/>
                    </a:cubicBezTo>
                    <a:cubicBezTo>
                      <a:pt x="276" y="61"/>
                      <a:pt x="275" y="61"/>
                      <a:pt x="274" y="62"/>
                    </a:cubicBezTo>
                    <a:close/>
                    <a:moveTo>
                      <a:pt x="270" y="48"/>
                    </a:moveTo>
                    <a:cubicBezTo>
                      <a:pt x="270" y="49"/>
                      <a:pt x="273" y="48"/>
                      <a:pt x="276" y="47"/>
                    </a:cubicBezTo>
                    <a:cubicBezTo>
                      <a:pt x="273" y="47"/>
                      <a:pt x="273" y="46"/>
                      <a:pt x="271" y="47"/>
                    </a:cubicBezTo>
                    <a:cubicBezTo>
                      <a:pt x="272" y="47"/>
                      <a:pt x="274" y="47"/>
                      <a:pt x="270" y="48"/>
                    </a:cubicBezTo>
                    <a:close/>
                    <a:moveTo>
                      <a:pt x="276" y="60"/>
                    </a:moveTo>
                    <a:cubicBezTo>
                      <a:pt x="276" y="60"/>
                      <a:pt x="277" y="59"/>
                      <a:pt x="276" y="59"/>
                    </a:cubicBezTo>
                    <a:cubicBezTo>
                      <a:pt x="270" y="61"/>
                      <a:pt x="269" y="62"/>
                      <a:pt x="276" y="60"/>
                    </a:cubicBezTo>
                    <a:close/>
                    <a:moveTo>
                      <a:pt x="264" y="34"/>
                    </a:moveTo>
                    <a:cubicBezTo>
                      <a:pt x="262" y="34"/>
                      <a:pt x="261" y="35"/>
                      <a:pt x="261" y="35"/>
                    </a:cubicBezTo>
                    <a:cubicBezTo>
                      <a:pt x="263" y="35"/>
                      <a:pt x="265" y="34"/>
                      <a:pt x="265" y="34"/>
                    </a:cubicBezTo>
                    <a:cubicBezTo>
                      <a:pt x="264" y="34"/>
                      <a:pt x="264" y="34"/>
                      <a:pt x="264" y="34"/>
                    </a:cubicBezTo>
                    <a:close/>
                    <a:moveTo>
                      <a:pt x="248" y="40"/>
                    </a:moveTo>
                    <a:cubicBezTo>
                      <a:pt x="250" y="40"/>
                      <a:pt x="247" y="41"/>
                      <a:pt x="248" y="41"/>
                    </a:cubicBezTo>
                    <a:cubicBezTo>
                      <a:pt x="251" y="40"/>
                      <a:pt x="250" y="40"/>
                      <a:pt x="252" y="39"/>
                    </a:cubicBezTo>
                    <a:cubicBezTo>
                      <a:pt x="252" y="39"/>
                      <a:pt x="252" y="40"/>
                      <a:pt x="253" y="39"/>
                    </a:cubicBezTo>
                    <a:cubicBezTo>
                      <a:pt x="254" y="39"/>
                      <a:pt x="253" y="39"/>
                      <a:pt x="254" y="38"/>
                    </a:cubicBezTo>
                    <a:cubicBezTo>
                      <a:pt x="257" y="37"/>
                      <a:pt x="256" y="38"/>
                      <a:pt x="259" y="36"/>
                    </a:cubicBezTo>
                    <a:cubicBezTo>
                      <a:pt x="260" y="36"/>
                      <a:pt x="260" y="36"/>
                      <a:pt x="260" y="35"/>
                    </a:cubicBezTo>
                    <a:cubicBezTo>
                      <a:pt x="258" y="36"/>
                      <a:pt x="258" y="36"/>
                      <a:pt x="256" y="36"/>
                    </a:cubicBezTo>
                    <a:cubicBezTo>
                      <a:pt x="258" y="36"/>
                      <a:pt x="253" y="38"/>
                      <a:pt x="254" y="37"/>
                    </a:cubicBezTo>
                    <a:cubicBezTo>
                      <a:pt x="251" y="38"/>
                      <a:pt x="252" y="39"/>
                      <a:pt x="250" y="40"/>
                    </a:cubicBezTo>
                    <a:cubicBezTo>
                      <a:pt x="250" y="39"/>
                      <a:pt x="251" y="39"/>
                      <a:pt x="250" y="39"/>
                    </a:cubicBezTo>
                    <a:cubicBezTo>
                      <a:pt x="245" y="41"/>
                      <a:pt x="242" y="42"/>
                      <a:pt x="238" y="44"/>
                    </a:cubicBezTo>
                    <a:cubicBezTo>
                      <a:pt x="237" y="45"/>
                      <a:pt x="241" y="44"/>
                      <a:pt x="239" y="45"/>
                    </a:cubicBezTo>
                    <a:cubicBezTo>
                      <a:pt x="235" y="46"/>
                      <a:pt x="238" y="43"/>
                      <a:pt x="235" y="45"/>
                    </a:cubicBezTo>
                    <a:cubicBezTo>
                      <a:pt x="236" y="45"/>
                      <a:pt x="236" y="46"/>
                      <a:pt x="238" y="45"/>
                    </a:cubicBezTo>
                    <a:cubicBezTo>
                      <a:pt x="239" y="44"/>
                      <a:pt x="241" y="44"/>
                      <a:pt x="242" y="44"/>
                    </a:cubicBezTo>
                    <a:cubicBezTo>
                      <a:pt x="243" y="43"/>
                      <a:pt x="241" y="44"/>
                      <a:pt x="242" y="43"/>
                    </a:cubicBezTo>
                    <a:cubicBezTo>
                      <a:pt x="245" y="42"/>
                      <a:pt x="246" y="41"/>
                      <a:pt x="248" y="40"/>
                    </a:cubicBezTo>
                    <a:close/>
                    <a:moveTo>
                      <a:pt x="253" y="56"/>
                    </a:moveTo>
                    <a:cubicBezTo>
                      <a:pt x="253" y="57"/>
                      <a:pt x="253" y="57"/>
                      <a:pt x="254" y="57"/>
                    </a:cubicBezTo>
                    <a:cubicBezTo>
                      <a:pt x="257" y="55"/>
                      <a:pt x="256" y="56"/>
                      <a:pt x="258" y="55"/>
                    </a:cubicBezTo>
                    <a:cubicBezTo>
                      <a:pt x="258" y="55"/>
                      <a:pt x="263" y="53"/>
                      <a:pt x="264" y="52"/>
                    </a:cubicBezTo>
                    <a:cubicBezTo>
                      <a:pt x="260" y="53"/>
                      <a:pt x="255" y="56"/>
                      <a:pt x="253" y="56"/>
                    </a:cubicBezTo>
                    <a:close/>
                    <a:moveTo>
                      <a:pt x="264" y="64"/>
                    </a:moveTo>
                    <a:cubicBezTo>
                      <a:pt x="267" y="64"/>
                      <a:pt x="264" y="65"/>
                      <a:pt x="263" y="65"/>
                    </a:cubicBezTo>
                    <a:cubicBezTo>
                      <a:pt x="263" y="66"/>
                      <a:pt x="263" y="66"/>
                      <a:pt x="264" y="66"/>
                    </a:cubicBezTo>
                    <a:cubicBezTo>
                      <a:pt x="264" y="65"/>
                      <a:pt x="265" y="66"/>
                      <a:pt x="267" y="65"/>
                    </a:cubicBezTo>
                    <a:cubicBezTo>
                      <a:pt x="268" y="64"/>
                      <a:pt x="268" y="64"/>
                      <a:pt x="268" y="63"/>
                    </a:cubicBezTo>
                    <a:cubicBezTo>
                      <a:pt x="267" y="64"/>
                      <a:pt x="265" y="63"/>
                      <a:pt x="264" y="64"/>
                    </a:cubicBezTo>
                    <a:close/>
                    <a:moveTo>
                      <a:pt x="261" y="65"/>
                    </a:moveTo>
                    <a:cubicBezTo>
                      <a:pt x="261" y="65"/>
                      <a:pt x="261" y="65"/>
                      <a:pt x="261" y="65"/>
                    </a:cubicBezTo>
                    <a:cubicBezTo>
                      <a:pt x="263" y="65"/>
                      <a:pt x="266" y="63"/>
                      <a:pt x="264" y="63"/>
                    </a:cubicBezTo>
                    <a:cubicBezTo>
                      <a:pt x="264" y="64"/>
                      <a:pt x="263" y="64"/>
                      <a:pt x="261" y="65"/>
                    </a:cubicBezTo>
                    <a:close/>
                    <a:moveTo>
                      <a:pt x="253" y="68"/>
                    </a:moveTo>
                    <a:cubicBezTo>
                      <a:pt x="255" y="68"/>
                      <a:pt x="258" y="67"/>
                      <a:pt x="259" y="67"/>
                    </a:cubicBezTo>
                    <a:cubicBezTo>
                      <a:pt x="258" y="67"/>
                      <a:pt x="261" y="66"/>
                      <a:pt x="260" y="66"/>
                    </a:cubicBezTo>
                    <a:cubicBezTo>
                      <a:pt x="257" y="67"/>
                      <a:pt x="256" y="67"/>
                      <a:pt x="253" y="68"/>
                    </a:cubicBezTo>
                    <a:close/>
                    <a:moveTo>
                      <a:pt x="256" y="64"/>
                    </a:moveTo>
                    <a:cubicBezTo>
                      <a:pt x="258" y="64"/>
                      <a:pt x="255" y="65"/>
                      <a:pt x="257" y="65"/>
                    </a:cubicBezTo>
                    <a:cubicBezTo>
                      <a:pt x="258" y="64"/>
                      <a:pt x="257" y="64"/>
                      <a:pt x="258" y="63"/>
                    </a:cubicBezTo>
                    <a:lnTo>
                      <a:pt x="256" y="64"/>
                    </a:lnTo>
                    <a:close/>
                    <a:moveTo>
                      <a:pt x="249" y="75"/>
                    </a:moveTo>
                    <a:cubicBezTo>
                      <a:pt x="249" y="75"/>
                      <a:pt x="249" y="75"/>
                      <a:pt x="248" y="75"/>
                    </a:cubicBezTo>
                    <a:cubicBezTo>
                      <a:pt x="247" y="75"/>
                      <a:pt x="250" y="73"/>
                      <a:pt x="247" y="74"/>
                    </a:cubicBezTo>
                    <a:cubicBezTo>
                      <a:pt x="250" y="74"/>
                      <a:pt x="243" y="77"/>
                      <a:pt x="246" y="77"/>
                    </a:cubicBezTo>
                    <a:cubicBezTo>
                      <a:pt x="246" y="77"/>
                      <a:pt x="247" y="76"/>
                      <a:pt x="247" y="76"/>
                    </a:cubicBezTo>
                    <a:cubicBezTo>
                      <a:pt x="246" y="77"/>
                      <a:pt x="246" y="77"/>
                      <a:pt x="247" y="77"/>
                    </a:cubicBezTo>
                    <a:cubicBezTo>
                      <a:pt x="249" y="75"/>
                      <a:pt x="255" y="74"/>
                      <a:pt x="257" y="72"/>
                    </a:cubicBezTo>
                    <a:cubicBezTo>
                      <a:pt x="255" y="72"/>
                      <a:pt x="252" y="74"/>
                      <a:pt x="249" y="75"/>
                    </a:cubicBezTo>
                    <a:close/>
                    <a:moveTo>
                      <a:pt x="248" y="62"/>
                    </a:moveTo>
                    <a:cubicBezTo>
                      <a:pt x="250" y="61"/>
                      <a:pt x="251" y="61"/>
                      <a:pt x="251" y="60"/>
                    </a:cubicBezTo>
                    <a:cubicBezTo>
                      <a:pt x="249" y="61"/>
                      <a:pt x="248" y="62"/>
                      <a:pt x="248" y="62"/>
                    </a:cubicBezTo>
                    <a:close/>
                    <a:moveTo>
                      <a:pt x="246" y="67"/>
                    </a:moveTo>
                    <a:cubicBezTo>
                      <a:pt x="243" y="68"/>
                      <a:pt x="245" y="69"/>
                      <a:pt x="248" y="68"/>
                    </a:cubicBezTo>
                    <a:cubicBezTo>
                      <a:pt x="248" y="67"/>
                      <a:pt x="246" y="68"/>
                      <a:pt x="246" y="67"/>
                    </a:cubicBezTo>
                    <a:close/>
                    <a:moveTo>
                      <a:pt x="244" y="65"/>
                    </a:moveTo>
                    <a:cubicBezTo>
                      <a:pt x="243" y="65"/>
                      <a:pt x="245" y="64"/>
                      <a:pt x="245" y="63"/>
                    </a:cubicBezTo>
                    <a:cubicBezTo>
                      <a:pt x="242" y="64"/>
                      <a:pt x="242" y="66"/>
                      <a:pt x="244" y="65"/>
                    </a:cubicBezTo>
                    <a:close/>
                    <a:moveTo>
                      <a:pt x="241" y="72"/>
                    </a:moveTo>
                    <a:cubicBezTo>
                      <a:pt x="241" y="72"/>
                      <a:pt x="241" y="71"/>
                      <a:pt x="240" y="71"/>
                    </a:cubicBezTo>
                    <a:cubicBezTo>
                      <a:pt x="240" y="72"/>
                      <a:pt x="239" y="72"/>
                      <a:pt x="239" y="72"/>
                    </a:cubicBezTo>
                    <a:cubicBezTo>
                      <a:pt x="239" y="72"/>
                      <a:pt x="238" y="73"/>
                      <a:pt x="238" y="73"/>
                    </a:cubicBezTo>
                    <a:cubicBezTo>
                      <a:pt x="242" y="71"/>
                      <a:pt x="237" y="74"/>
                      <a:pt x="239" y="74"/>
                    </a:cubicBezTo>
                    <a:cubicBezTo>
                      <a:pt x="243" y="71"/>
                      <a:pt x="246" y="72"/>
                      <a:pt x="248" y="70"/>
                    </a:cubicBezTo>
                    <a:cubicBezTo>
                      <a:pt x="245" y="70"/>
                      <a:pt x="241" y="73"/>
                      <a:pt x="239" y="73"/>
                    </a:cubicBezTo>
                    <a:cubicBezTo>
                      <a:pt x="239" y="73"/>
                      <a:pt x="240" y="72"/>
                      <a:pt x="241" y="72"/>
                    </a:cubicBezTo>
                    <a:close/>
                    <a:moveTo>
                      <a:pt x="239" y="71"/>
                    </a:moveTo>
                    <a:cubicBezTo>
                      <a:pt x="236" y="72"/>
                      <a:pt x="237" y="73"/>
                      <a:pt x="236" y="74"/>
                    </a:cubicBezTo>
                    <a:cubicBezTo>
                      <a:pt x="238" y="73"/>
                      <a:pt x="239" y="72"/>
                      <a:pt x="239" y="71"/>
                    </a:cubicBezTo>
                    <a:close/>
                    <a:moveTo>
                      <a:pt x="226" y="49"/>
                    </a:moveTo>
                    <a:cubicBezTo>
                      <a:pt x="226" y="48"/>
                      <a:pt x="225" y="49"/>
                      <a:pt x="227" y="47"/>
                    </a:cubicBezTo>
                    <a:cubicBezTo>
                      <a:pt x="225" y="49"/>
                      <a:pt x="222" y="49"/>
                      <a:pt x="221" y="51"/>
                    </a:cubicBezTo>
                    <a:cubicBezTo>
                      <a:pt x="225" y="49"/>
                      <a:pt x="224" y="50"/>
                      <a:pt x="226" y="50"/>
                    </a:cubicBezTo>
                    <a:cubicBezTo>
                      <a:pt x="224" y="51"/>
                      <a:pt x="224" y="51"/>
                      <a:pt x="222" y="51"/>
                    </a:cubicBezTo>
                    <a:cubicBezTo>
                      <a:pt x="223" y="52"/>
                      <a:pt x="227" y="50"/>
                      <a:pt x="230" y="49"/>
                    </a:cubicBezTo>
                    <a:cubicBezTo>
                      <a:pt x="230" y="48"/>
                      <a:pt x="230" y="48"/>
                      <a:pt x="231" y="47"/>
                    </a:cubicBezTo>
                    <a:cubicBezTo>
                      <a:pt x="231" y="47"/>
                      <a:pt x="231" y="48"/>
                      <a:pt x="233" y="47"/>
                    </a:cubicBezTo>
                    <a:cubicBezTo>
                      <a:pt x="233" y="46"/>
                      <a:pt x="233" y="46"/>
                      <a:pt x="233" y="46"/>
                    </a:cubicBezTo>
                    <a:cubicBezTo>
                      <a:pt x="229" y="48"/>
                      <a:pt x="228" y="48"/>
                      <a:pt x="226" y="49"/>
                    </a:cubicBezTo>
                    <a:close/>
                    <a:moveTo>
                      <a:pt x="235" y="57"/>
                    </a:moveTo>
                    <a:cubicBezTo>
                      <a:pt x="233" y="58"/>
                      <a:pt x="231" y="59"/>
                      <a:pt x="230" y="59"/>
                    </a:cubicBezTo>
                    <a:cubicBezTo>
                      <a:pt x="228" y="60"/>
                      <a:pt x="231" y="59"/>
                      <a:pt x="232" y="59"/>
                    </a:cubicBezTo>
                    <a:cubicBezTo>
                      <a:pt x="232" y="59"/>
                      <a:pt x="231" y="59"/>
                      <a:pt x="233" y="58"/>
                    </a:cubicBezTo>
                    <a:cubicBezTo>
                      <a:pt x="233" y="58"/>
                      <a:pt x="233" y="59"/>
                      <a:pt x="232" y="59"/>
                    </a:cubicBezTo>
                    <a:cubicBezTo>
                      <a:pt x="234" y="58"/>
                      <a:pt x="236" y="58"/>
                      <a:pt x="236" y="57"/>
                    </a:cubicBezTo>
                    <a:cubicBezTo>
                      <a:pt x="235" y="57"/>
                      <a:pt x="235" y="57"/>
                      <a:pt x="235" y="57"/>
                    </a:cubicBezTo>
                    <a:close/>
                    <a:moveTo>
                      <a:pt x="235" y="64"/>
                    </a:moveTo>
                    <a:cubicBezTo>
                      <a:pt x="237" y="63"/>
                      <a:pt x="235" y="65"/>
                      <a:pt x="235" y="65"/>
                    </a:cubicBezTo>
                    <a:cubicBezTo>
                      <a:pt x="238" y="64"/>
                      <a:pt x="238" y="64"/>
                      <a:pt x="238" y="63"/>
                    </a:cubicBezTo>
                    <a:cubicBezTo>
                      <a:pt x="237" y="64"/>
                      <a:pt x="235" y="64"/>
                      <a:pt x="235" y="64"/>
                    </a:cubicBezTo>
                    <a:close/>
                    <a:moveTo>
                      <a:pt x="230" y="61"/>
                    </a:moveTo>
                    <a:cubicBezTo>
                      <a:pt x="230" y="61"/>
                      <a:pt x="228" y="63"/>
                      <a:pt x="231" y="62"/>
                    </a:cubicBezTo>
                    <a:cubicBezTo>
                      <a:pt x="230" y="62"/>
                      <a:pt x="232" y="60"/>
                      <a:pt x="232" y="60"/>
                    </a:cubicBezTo>
                    <a:cubicBezTo>
                      <a:pt x="231" y="60"/>
                      <a:pt x="230" y="61"/>
                      <a:pt x="230" y="61"/>
                    </a:cubicBezTo>
                    <a:close/>
                    <a:moveTo>
                      <a:pt x="227" y="61"/>
                    </a:moveTo>
                    <a:cubicBezTo>
                      <a:pt x="227" y="62"/>
                      <a:pt x="227" y="62"/>
                      <a:pt x="227" y="62"/>
                    </a:cubicBezTo>
                    <a:cubicBezTo>
                      <a:pt x="228" y="61"/>
                      <a:pt x="229" y="60"/>
                      <a:pt x="230" y="60"/>
                    </a:cubicBezTo>
                    <a:cubicBezTo>
                      <a:pt x="230" y="60"/>
                      <a:pt x="229" y="60"/>
                      <a:pt x="227" y="61"/>
                    </a:cubicBezTo>
                    <a:close/>
                    <a:moveTo>
                      <a:pt x="225" y="71"/>
                    </a:moveTo>
                    <a:cubicBezTo>
                      <a:pt x="228" y="69"/>
                      <a:pt x="229" y="68"/>
                      <a:pt x="232" y="66"/>
                    </a:cubicBezTo>
                    <a:cubicBezTo>
                      <a:pt x="230" y="67"/>
                      <a:pt x="232" y="66"/>
                      <a:pt x="232" y="65"/>
                    </a:cubicBezTo>
                    <a:cubicBezTo>
                      <a:pt x="230" y="67"/>
                      <a:pt x="226" y="67"/>
                      <a:pt x="226" y="68"/>
                    </a:cubicBezTo>
                    <a:cubicBezTo>
                      <a:pt x="227" y="69"/>
                      <a:pt x="228" y="67"/>
                      <a:pt x="230" y="67"/>
                    </a:cubicBezTo>
                    <a:cubicBezTo>
                      <a:pt x="230" y="67"/>
                      <a:pt x="231" y="67"/>
                      <a:pt x="231" y="67"/>
                    </a:cubicBezTo>
                    <a:cubicBezTo>
                      <a:pt x="228" y="69"/>
                      <a:pt x="225" y="70"/>
                      <a:pt x="225" y="71"/>
                    </a:cubicBezTo>
                    <a:close/>
                    <a:moveTo>
                      <a:pt x="228" y="73"/>
                    </a:moveTo>
                    <a:cubicBezTo>
                      <a:pt x="228" y="73"/>
                      <a:pt x="228" y="72"/>
                      <a:pt x="226" y="73"/>
                    </a:cubicBezTo>
                    <a:cubicBezTo>
                      <a:pt x="227" y="74"/>
                      <a:pt x="227" y="74"/>
                      <a:pt x="227" y="74"/>
                    </a:cubicBezTo>
                    <a:cubicBezTo>
                      <a:pt x="228" y="73"/>
                      <a:pt x="231" y="72"/>
                      <a:pt x="230" y="72"/>
                    </a:cubicBezTo>
                    <a:lnTo>
                      <a:pt x="228" y="73"/>
                    </a:lnTo>
                    <a:close/>
                    <a:moveTo>
                      <a:pt x="221" y="77"/>
                    </a:moveTo>
                    <a:cubicBezTo>
                      <a:pt x="221" y="77"/>
                      <a:pt x="224" y="76"/>
                      <a:pt x="225" y="76"/>
                    </a:cubicBezTo>
                    <a:cubicBezTo>
                      <a:pt x="224" y="77"/>
                      <a:pt x="222" y="78"/>
                      <a:pt x="221" y="79"/>
                    </a:cubicBezTo>
                    <a:cubicBezTo>
                      <a:pt x="223" y="78"/>
                      <a:pt x="225" y="77"/>
                      <a:pt x="227" y="76"/>
                    </a:cubicBezTo>
                    <a:cubicBezTo>
                      <a:pt x="228" y="75"/>
                      <a:pt x="227" y="75"/>
                      <a:pt x="226" y="74"/>
                    </a:cubicBezTo>
                    <a:cubicBezTo>
                      <a:pt x="224" y="75"/>
                      <a:pt x="223" y="76"/>
                      <a:pt x="222" y="77"/>
                    </a:cubicBezTo>
                    <a:cubicBezTo>
                      <a:pt x="222" y="76"/>
                      <a:pt x="221" y="76"/>
                      <a:pt x="221" y="77"/>
                    </a:cubicBezTo>
                    <a:close/>
                    <a:moveTo>
                      <a:pt x="224" y="73"/>
                    </a:moveTo>
                    <a:cubicBezTo>
                      <a:pt x="220" y="76"/>
                      <a:pt x="220" y="76"/>
                      <a:pt x="220" y="76"/>
                    </a:cubicBezTo>
                    <a:cubicBezTo>
                      <a:pt x="222" y="76"/>
                      <a:pt x="221" y="76"/>
                      <a:pt x="224" y="75"/>
                    </a:cubicBezTo>
                    <a:cubicBezTo>
                      <a:pt x="223" y="74"/>
                      <a:pt x="226" y="73"/>
                      <a:pt x="224" y="73"/>
                    </a:cubicBezTo>
                    <a:close/>
                    <a:moveTo>
                      <a:pt x="206" y="64"/>
                    </a:moveTo>
                    <a:cubicBezTo>
                      <a:pt x="207" y="65"/>
                      <a:pt x="208" y="64"/>
                      <a:pt x="207" y="65"/>
                    </a:cubicBezTo>
                    <a:cubicBezTo>
                      <a:pt x="212" y="62"/>
                      <a:pt x="208" y="64"/>
                      <a:pt x="209" y="63"/>
                    </a:cubicBezTo>
                    <a:cubicBezTo>
                      <a:pt x="210" y="62"/>
                      <a:pt x="210" y="63"/>
                      <a:pt x="212" y="62"/>
                    </a:cubicBezTo>
                    <a:cubicBezTo>
                      <a:pt x="212" y="61"/>
                      <a:pt x="209" y="62"/>
                      <a:pt x="206" y="64"/>
                    </a:cubicBezTo>
                    <a:close/>
                    <a:moveTo>
                      <a:pt x="197" y="73"/>
                    </a:moveTo>
                    <a:cubicBezTo>
                      <a:pt x="198" y="73"/>
                      <a:pt x="198" y="72"/>
                      <a:pt x="198" y="73"/>
                    </a:cubicBezTo>
                    <a:cubicBezTo>
                      <a:pt x="199" y="72"/>
                      <a:pt x="200" y="71"/>
                      <a:pt x="200" y="71"/>
                    </a:cubicBezTo>
                    <a:cubicBezTo>
                      <a:pt x="198" y="72"/>
                      <a:pt x="201" y="70"/>
                      <a:pt x="200" y="70"/>
                    </a:cubicBezTo>
                    <a:cubicBezTo>
                      <a:pt x="197" y="72"/>
                      <a:pt x="200" y="72"/>
                      <a:pt x="197" y="73"/>
                    </a:cubicBezTo>
                    <a:close/>
                    <a:moveTo>
                      <a:pt x="196" y="70"/>
                    </a:moveTo>
                    <a:cubicBezTo>
                      <a:pt x="196" y="71"/>
                      <a:pt x="198" y="69"/>
                      <a:pt x="197" y="71"/>
                    </a:cubicBezTo>
                    <a:cubicBezTo>
                      <a:pt x="200" y="69"/>
                      <a:pt x="198" y="68"/>
                      <a:pt x="196" y="70"/>
                    </a:cubicBezTo>
                    <a:close/>
                    <a:moveTo>
                      <a:pt x="191" y="75"/>
                    </a:moveTo>
                    <a:cubicBezTo>
                      <a:pt x="192" y="74"/>
                      <a:pt x="194" y="72"/>
                      <a:pt x="192" y="73"/>
                    </a:cubicBezTo>
                    <a:cubicBezTo>
                      <a:pt x="192" y="74"/>
                      <a:pt x="189" y="75"/>
                      <a:pt x="191" y="75"/>
                    </a:cubicBezTo>
                    <a:close/>
                    <a:moveTo>
                      <a:pt x="187" y="76"/>
                    </a:moveTo>
                    <a:cubicBezTo>
                      <a:pt x="186" y="77"/>
                      <a:pt x="184" y="78"/>
                      <a:pt x="185" y="79"/>
                    </a:cubicBezTo>
                    <a:cubicBezTo>
                      <a:pt x="185" y="78"/>
                      <a:pt x="187" y="77"/>
                      <a:pt x="187" y="78"/>
                    </a:cubicBezTo>
                    <a:cubicBezTo>
                      <a:pt x="186" y="78"/>
                      <a:pt x="187" y="78"/>
                      <a:pt x="188" y="77"/>
                    </a:cubicBezTo>
                    <a:cubicBezTo>
                      <a:pt x="189" y="76"/>
                      <a:pt x="189" y="76"/>
                      <a:pt x="187" y="76"/>
                    </a:cubicBezTo>
                    <a:close/>
                    <a:moveTo>
                      <a:pt x="186" y="75"/>
                    </a:moveTo>
                    <a:cubicBezTo>
                      <a:pt x="185" y="76"/>
                      <a:pt x="184" y="77"/>
                      <a:pt x="184" y="77"/>
                    </a:cubicBezTo>
                    <a:cubicBezTo>
                      <a:pt x="183" y="78"/>
                      <a:pt x="188" y="76"/>
                      <a:pt x="188" y="75"/>
                    </a:cubicBezTo>
                    <a:cubicBezTo>
                      <a:pt x="186" y="76"/>
                      <a:pt x="187" y="75"/>
                      <a:pt x="186" y="75"/>
                    </a:cubicBezTo>
                    <a:close/>
                    <a:moveTo>
                      <a:pt x="186" y="95"/>
                    </a:moveTo>
                    <a:cubicBezTo>
                      <a:pt x="187" y="94"/>
                      <a:pt x="186" y="95"/>
                      <a:pt x="186" y="95"/>
                    </a:cubicBezTo>
                    <a:cubicBezTo>
                      <a:pt x="191" y="92"/>
                      <a:pt x="191" y="92"/>
                      <a:pt x="191" y="92"/>
                    </a:cubicBezTo>
                    <a:cubicBezTo>
                      <a:pt x="192" y="92"/>
                      <a:pt x="191" y="93"/>
                      <a:pt x="193" y="92"/>
                    </a:cubicBezTo>
                    <a:cubicBezTo>
                      <a:pt x="192" y="92"/>
                      <a:pt x="195" y="91"/>
                      <a:pt x="195" y="90"/>
                    </a:cubicBezTo>
                    <a:cubicBezTo>
                      <a:pt x="194" y="91"/>
                      <a:pt x="193" y="90"/>
                      <a:pt x="192" y="91"/>
                    </a:cubicBezTo>
                    <a:cubicBezTo>
                      <a:pt x="190" y="93"/>
                      <a:pt x="187" y="94"/>
                      <a:pt x="186" y="95"/>
                    </a:cubicBezTo>
                    <a:close/>
                    <a:moveTo>
                      <a:pt x="178" y="81"/>
                    </a:moveTo>
                    <a:cubicBezTo>
                      <a:pt x="176" y="83"/>
                      <a:pt x="179" y="82"/>
                      <a:pt x="180" y="81"/>
                    </a:cubicBezTo>
                    <a:cubicBezTo>
                      <a:pt x="181" y="80"/>
                      <a:pt x="183" y="79"/>
                      <a:pt x="183" y="79"/>
                    </a:cubicBezTo>
                    <a:cubicBezTo>
                      <a:pt x="180" y="81"/>
                      <a:pt x="183" y="78"/>
                      <a:pt x="178" y="81"/>
                    </a:cubicBezTo>
                    <a:close/>
                    <a:moveTo>
                      <a:pt x="182" y="80"/>
                    </a:moveTo>
                    <a:cubicBezTo>
                      <a:pt x="182" y="81"/>
                      <a:pt x="178" y="83"/>
                      <a:pt x="179" y="83"/>
                    </a:cubicBezTo>
                    <a:cubicBezTo>
                      <a:pt x="181" y="82"/>
                      <a:pt x="182" y="82"/>
                      <a:pt x="183" y="81"/>
                    </a:cubicBezTo>
                    <a:cubicBezTo>
                      <a:pt x="180" y="82"/>
                      <a:pt x="186" y="79"/>
                      <a:pt x="182" y="80"/>
                    </a:cubicBezTo>
                    <a:close/>
                    <a:moveTo>
                      <a:pt x="182" y="82"/>
                    </a:moveTo>
                    <a:cubicBezTo>
                      <a:pt x="180" y="84"/>
                      <a:pt x="178" y="86"/>
                      <a:pt x="180" y="86"/>
                    </a:cubicBezTo>
                    <a:cubicBezTo>
                      <a:pt x="180" y="85"/>
                      <a:pt x="183" y="83"/>
                      <a:pt x="181" y="85"/>
                    </a:cubicBezTo>
                    <a:cubicBezTo>
                      <a:pt x="186" y="82"/>
                      <a:pt x="180" y="85"/>
                      <a:pt x="183" y="82"/>
                    </a:cubicBezTo>
                    <a:cubicBezTo>
                      <a:pt x="182" y="82"/>
                      <a:pt x="182" y="83"/>
                      <a:pt x="182" y="82"/>
                    </a:cubicBezTo>
                    <a:close/>
                    <a:moveTo>
                      <a:pt x="165" y="91"/>
                    </a:moveTo>
                    <a:cubicBezTo>
                      <a:pt x="163" y="92"/>
                      <a:pt x="163" y="92"/>
                      <a:pt x="163" y="93"/>
                    </a:cubicBezTo>
                    <a:cubicBezTo>
                      <a:pt x="163" y="92"/>
                      <a:pt x="159" y="95"/>
                      <a:pt x="158" y="95"/>
                    </a:cubicBezTo>
                    <a:cubicBezTo>
                      <a:pt x="159" y="96"/>
                      <a:pt x="163" y="93"/>
                      <a:pt x="166" y="91"/>
                    </a:cubicBezTo>
                    <a:cubicBezTo>
                      <a:pt x="165" y="91"/>
                      <a:pt x="167" y="90"/>
                      <a:pt x="165" y="91"/>
                    </a:cubicBezTo>
                    <a:close/>
                    <a:moveTo>
                      <a:pt x="167" y="91"/>
                    </a:moveTo>
                    <a:cubicBezTo>
                      <a:pt x="169" y="90"/>
                      <a:pt x="169" y="90"/>
                      <a:pt x="171" y="90"/>
                    </a:cubicBezTo>
                    <a:cubicBezTo>
                      <a:pt x="171" y="88"/>
                      <a:pt x="176" y="85"/>
                      <a:pt x="178" y="83"/>
                    </a:cubicBezTo>
                    <a:cubicBezTo>
                      <a:pt x="176" y="84"/>
                      <a:pt x="176" y="82"/>
                      <a:pt x="174" y="84"/>
                    </a:cubicBezTo>
                    <a:cubicBezTo>
                      <a:pt x="175" y="85"/>
                      <a:pt x="170" y="87"/>
                      <a:pt x="170" y="88"/>
                    </a:cubicBezTo>
                    <a:cubicBezTo>
                      <a:pt x="169" y="88"/>
                      <a:pt x="169" y="88"/>
                      <a:pt x="169" y="87"/>
                    </a:cubicBezTo>
                    <a:cubicBezTo>
                      <a:pt x="166" y="90"/>
                      <a:pt x="167" y="90"/>
                      <a:pt x="167" y="91"/>
                    </a:cubicBezTo>
                    <a:close/>
                    <a:moveTo>
                      <a:pt x="173" y="93"/>
                    </a:moveTo>
                    <a:cubicBezTo>
                      <a:pt x="174" y="92"/>
                      <a:pt x="173" y="94"/>
                      <a:pt x="176" y="92"/>
                    </a:cubicBezTo>
                    <a:cubicBezTo>
                      <a:pt x="176" y="91"/>
                      <a:pt x="175" y="92"/>
                      <a:pt x="176" y="91"/>
                    </a:cubicBezTo>
                    <a:cubicBezTo>
                      <a:pt x="174" y="92"/>
                      <a:pt x="173" y="92"/>
                      <a:pt x="173" y="93"/>
                    </a:cubicBezTo>
                    <a:close/>
                    <a:moveTo>
                      <a:pt x="174" y="104"/>
                    </a:moveTo>
                    <a:cubicBezTo>
                      <a:pt x="174" y="105"/>
                      <a:pt x="181" y="100"/>
                      <a:pt x="180" y="100"/>
                    </a:cubicBezTo>
                    <a:cubicBezTo>
                      <a:pt x="177" y="102"/>
                      <a:pt x="177" y="103"/>
                      <a:pt x="174" y="104"/>
                    </a:cubicBezTo>
                    <a:close/>
                    <a:moveTo>
                      <a:pt x="164" y="99"/>
                    </a:moveTo>
                    <a:cubicBezTo>
                      <a:pt x="166" y="98"/>
                      <a:pt x="169" y="96"/>
                      <a:pt x="170" y="95"/>
                    </a:cubicBezTo>
                    <a:cubicBezTo>
                      <a:pt x="167" y="97"/>
                      <a:pt x="165" y="97"/>
                      <a:pt x="164" y="99"/>
                    </a:cubicBezTo>
                    <a:close/>
                    <a:moveTo>
                      <a:pt x="159" y="99"/>
                    </a:moveTo>
                    <a:cubicBezTo>
                      <a:pt x="159" y="100"/>
                      <a:pt x="158" y="100"/>
                      <a:pt x="158" y="100"/>
                    </a:cubicBezTo>
                    <a:cubicBezTo>
                      <a:pt x="160" y="99"/>
                      <a:pt x="160" y="98"/>
                      <a:pt x="161" y="97"/>
                    </a:cubicBezTo>
                    <a:cubicBezTo>
                      <a:pt x="161" y="97"/>
                      <a:pt x="161" y="98"/>
                      <a:pt x="162" y="97"/>
                    </a:cubicBezTo>
                    <a:cubicBezTo>
                      <a:pt x="163" y="96"/>
                      <a:pt x="162" y="97"/>
                      <a:pt x="162" y="97"/>
                    </a:cubicBezTo>
                    <a:cubicBezTo>
                      <a:pt x="158" y="99"/>
                      <a:pt x="158" y="99"/>
                      <a:pt x="158" y="99"/>
                    </a:cubicBezTo>
                    <a:cubicBezTo>
                      <a:pt x="158" y="100"/>
                      <a:pt x="157" y="102"/>
                      <a:pt x="159" y="99"/>
                    </a:cubicBezTo>
                    <a:close/>
                    <a:moveTo>
                      <a:pt x="153" y="99"/>
                    </a:moveTo>
                    <a:cubicBezTo>
                      <a:pt x="153" y="99"/>
                      <a:pt x="152" y="100"/>
                      <a:pt x="153" y="101"/>
                    </a:cubicBezTo>
                    <a:cubicBezTo>
                      <a:pt x="151" y="101"/>
                      <a:pt x="149" y="103"/>
                      <a:pt x="150" y="103"/>
                    </a:cubicBezTo>
                    <a:cubicBezTo>
                      <a:pt x="154" y="100"/>
                      <a:pt x="153" y="100"/>
                      <a:pt x="156" y="98"/>
                    </a:cubicBezTo>
                    <a:cubicBezTo>
                      <a:pt x="155" y="98"/>
                      <a:pt x="155" y="98"/>
                      <a:pt x="154" y="98"/>
                    </a:cubicBezTo>
                    <a:cubicBezTo>
                      <a:pt x="154" y="100"/>
                      <a:pt x="154" y="98"/>
                      <a:pt x="153" y="99"/>
                    </a:cubicBezTo>
                    <a:close/>
                    <a:moveTo>
                      <a:pt x="160" y="120"/>
                    </a:moveTo>
                    <a:cubicBezTo>
                      <a:pt x="160" y="120"/>
                      <a:pt x="160" y="121"/>
                      <a:pt x="161" y="120"/>
                    </a:cubicBezTo>
                    <a:cubicBezTo>
                      <a:pt x="162" y="119"/>
                      <a:pt x="165" y="116"/>
                      <a:pt x="163" y="117"/>
                    </a:cubicBezTo>
                    <a:cubicBezTo>
                      <a:pt x="163" y="117"/>
                      <a:pt x="162" y="119"/>
                      <a:pt x="160" y="120"/>
                    </a:cubicBezTo>
                    <a:close/>
                    <a:moveTo>
                      <a:pt x="150" y="106"/>
                    </a:moveTo>
                    <a:cubicBezTo>
                      <a:pt x="148" y="108"/>
                      <a:pt x="154" y="103"/>
                      <a:pt x="151" y="106"/>
                    </a:cubicBezTo>
                    <a:cubicBezTo>
                      <a:pt x="154" y="104"/>
                      <a:pt x="154" y="104"/>
                      <a:pt x="154" y="104"/>
                    </a:cubicBezTo>
                    <a:cubicBezTo>
                      <a:pt x="154" y="103"/>
                      <a:pt x="153" y="104"/>
                      <a:pt x="154" y="103"/>
                    </a:cubicBezTo>
                    <a:cubicBezTo>
                      <a:pt x="151" y="105"/>
                      <a:pt x="151" y="105"/>
                      <a:pt x="150" y="106"/>
                    </a:cubicBezTo>
                    <a:close/>
                    <a:moveTo>
                      <a:pt x="146" y="105"/>
                    </a:moveTo>
                    <a:cubicBezTo>
                      <a:pt x="142" y="108"/>
                      <a:pt x="147" y="106"/>
                      <a:pt x="145" y="108"/>
                    </a:cubicBezTo>
                    <a:cubicBezTo>
                      <a:pt x="147" y="106"/>
                      <a:pt x="146" y="106"/>
                      <a:pt x="149" y="104"/>
                    </a:cubicBezTo>
                    <a:cubicBezTo>
                      <a:pt x="148" y="104"/>
                      <a:pt x="149" y="103"/>
                      <a:pt x="149" y="103"/>
                    </a:cubicBezTo>
                    <a:cubicBezTo>
                      <a:pt x="145" y="105"/>
                      <a:pt x="149" y="103"/>
                      <a:pt x="146" y="106"/>
                    </a:cubicBezTo>
                    <a:cubicBezTo>
                      <a:pt x="146" y="105"/>
                      <a:pt x="147" y="104"/>
                      <a:pt x="146" y="105"/>
                    </a:cubicBezTo>
                    <a:close/>
                    <a:moveTo>
                      <a:pt x="153" y="120"/>
                    </a:moveTo>
                    <a:cubicBezTo>
                      <a:pt x="156" y="118"/>
                      <a:pt x="154" y="119"/>
                      <a:pt x="157" y="116"/>
                    </a:cubicBezTo>
                    <a:cubicBezTo>
                      <a:pt x="156" y="117"/>
                      <a:pt x="154" y="118"/>
                      <a:pt x="152" y="119"/>
                    </a:cubicBezTo>
                    <a:cubicBezTo>
                      <a:pt x="154" y="119"/>
                      <a:pt x="151" y="121"/>
                      <a:pt x="149" y="122"/>
                    </a:cubicBezTo>
                    <a:cubicBezTo>
                      <a:pt x="148" y="124"/>
                      <a:pt x="152" y="120"/>
                      <a:pt x="151" y="122"/>
                    </a:cubicBezTo>
                    <a:cubicBezTo>
                      <a:pt x="153" y="120"/>
                      <a:pt x="153" y="119"/>
                      <a:pt x="154" y="119"/>
                    </a:cubicBezTo>
                    <a:cubicBezTo>
                      <a:pt x="154" y="119"/>
                      <a:pt x="153" y="120"/>
                      <a:pt x="153" y="120"/>
                    </a:cubicBezTo>
                    <a:close/>
                    <a:moveTo>
                      <a:pt x="136" y="117"/>
                    </a:moveTo>
                    <a:cubicBezTo>
                      <a:pt x="139" y="115"/>
                      <a:pt x="135" y="118"/>
                      <a:pt x="135" y="118"/>
                    </a:cubicBezTo>
                    <a:cubicBezTo>
                      <a:pt x="138" y="116"/>
                      <a:pt x="140" y="115"/>
                      <a:pt x="142" y="113"/>
                    </a:cubicBezTo>
                    <a:cubicBezTo>
                      <a:pt x="142" y="112"/>
                      <a:pt x="147" y="109"/>
                      <a:pt x="148" y="107"/>
                    </a:cubicBezTo>
                    <a:cubicBezTo>
                      <a:pt x="147" y="108"/>
                      <a:pt x="146" y="108"/>
                      <a:pt x="146" y="108"/>
                    </a:cubicBezTo>
                    <a:cubicBezTo>
                      <a:pt x="144" y="109"/>
                      <a:pt x="144" y="110"/>
                      <a:pt x="142" y="111"/>
                    </a:cubicBezTo>
                    <a:cubicBezTo>
                      <a:pt x="141" y="113"/>
                      <a:pt x="142" y="113"/>
                      <a:pt x="141" y="113"/>
                    </a:cubicBezTo>
                    <a:cubicBezTo>
                      <a:pt x="140" y="113"/>
                      <a:pt x="136" y="116"/>
                      <a:pt x="136" y="117"/>
                    </a:cubicBezTo>
                    <a:close/>
                    <a:moveTo>
                      <a:pt x="153" y="123"/>
                    </a:moveTo>
                    <a:cubicBezTo>
                      <a:pt x="154" y="123"/>
                      <a:pt x="157" y="120"/>
                      <a:pt x="156" y="120"/>
                    </a:cubicBezTo>
                    <a:cubicBezTo>
                      <a:pt x="155" y="121"/>
                      <a:pt x="152" y="123"/>
                      <a:pt x="153" y="123"/>
                    </a:cubicBezTo>
                    <a:close/>
                    <a:moveTo>
                      <a:pt x="137" y="109"/>
                    </a:moveTo>
                    <a:cubicBezTo>
                      <a:pt x="139" y="108"/>
                      <a:pt x="141" y="106"/>
                      <a:pt x="141" y="106"/>
                    </a:cubicBezTo>
                    <a:cubicBezTo>
                      <a:pt x="139" y="107"/>
                      <a:pt x="137" y="109"/>
                      <a:pt x="137" y="109"/>
                    </a:cubicBezTo>
                    <a:close/>
                    <a:moveTo>
                      <a:pt x="136" y="114"/>
                    </a:moveTo>
                    <a:cubicBezTo>
                      <a:pt x="138" y="114"/>
                      <a:pt x="137" y="113"/>
                      <a:pt x="137" y="115"/>
                    </a:cubicBezTo>
                    <a:cubicBezTo>
                      <a:pt x="138" y="114"/>
                      <a:pt x="138" y="113"/>
                      <a:pt x="141" y="111"/>
                    </a:cubicBezTo>
                    <a:cubicBezTo>
                      <a:pt x="142" y="110"/>
                      <a:pt x="141" y="111"/>
                      <a:pt x="140" y="111"/>
                    </a:cubicBezTo>
                    <a:cubicBezTo>
                      <a:pt x="141" y="110"/>
                      <a:pt x="142" y="110"/>
                      <a:pt x="143" y="109"/>
                    </a:cubicBezTo>
                    <a:cubicBezTo>
                      <a:pt x="143" y="109"/>
                      <a:pt x="144" y="108"/>
                      <a:pt x="143" y="108"/>
                    </a:cubicBezTo>
                    <a:cubicBezTo>
                      <a:pt x="141" y="111"/>
                      <a:pt x="139" y="111"/>
                      <a:pt x="136" y="114"/>
                    </a:cubicBezTo>
                    <a:close/>
                    <a:moveTo>
                      <a:pt x="142" y="117"/>
                    </a:moveTo>
                    <a:cubicBezTo>
                      <a:pt x="140" y="118"/>
                      <a:pt x="142" y="116"/>
                      <a:pt x="144" y="115"/>
                    </a:cubicBezTo>
                    <a:cubicBezTo>
                      <a:pt x="144" y="114"/>
                      <a:pt x="142" y="115"/>
                      <a:pt x="141" y="116"/>
                    </a:cubicBezTo>
                    <a:cubicBezTo>
                      <a:pt x="141" y="116"/>
                      <a:pt x="141" y="117"/>
                      <a:pt x="140" y="117"/>
                    </a:cubicBezTo>
                    <a:cubicBezTo>
                      <a:pt x="137" y="118"/>
                      <a:pt x="139" y="119"/>
                      <a:pt x="136" y="120"/>
                    </a:cubicBezTo>
                    <a:cubicBezTo>
                      <a:pt x="136" y="121"/>
                      <a:pt x="133" y="123"/>
                      <a:pt x="132" y="124"/>
                    </a:cubicBezTo>
                    <a:cubicBezTo>
                      <a:pt x="133" y="124"/>
                      <a:pt x="131" y="125"/>
                      <a:pt x="131" y="126"/>
                    </a:cubicBezTo>
                    <a:cubicBezTo>
                      <a:pt x="133" y="124"/>
                      <a:pt x="135" y="122"/>
                      <a:pt x="134" y="124"/>
                    </a:cubicBezTo>
                    <a:cubicBezTo>
                      <a:pt x="135" y="124"/>
                      <a:pt x="139" y="121"/>
                      <a:pt x="138" y="121"/>
                    </a:cubicBezTo>
                    <a:cubicBezTo>
                      <a:pt x="137" y="121"/>
                      <a:pt x="135" y="124"/>
                      <a:pt x="135" y="123"/>
                    </a:cubicBezTo>
                    <a:cubicBezTo>
                      <a:pt x="136" y="122"/>
                      <a:pt x="135" y="122"/>
                      <a:pt x="137" y="121"/>
                    </a:cubicBezTo>
                    <a:cubicBezTo>
                      <a:pt x="139" y="119"/>
                      <a:pt x="142" y="117"/>
                      <a:pt x="142" y="117"/>
                    </a:cubicBezTo>
                    <a:close/>
                    <a:moveTo>
                      <a:pt x="143" y="118"/>
                    </a:moveTo>
                    <a:cubicBezTo>
                      <a:pt x="141" y="119"/>
                      <a:pt x="141" y="119"/>
                      <a:pt x="141" y="119"/>
                    </a:cubicBezTo>
                    <a:cubicBezTo>
                      <a:pt x="140" y="120"/>
                      <a:pt x="140" y="120"/>
                      <a:pt x="141" y="121"/>
                    </a:cubicBezTo>
                    <a:cubicBezTo>
                      <a:pt x="143" y="119"/>
                      <a:pt x="142" y="119"/>
                      <a:pt x="143" y="118"/>
                    </a:cubicBezTo>
                    <a:cubicBezTo>
                      <a:pt x="143" y="119"/>
                      <a:pt x="144" y="118"/>
                      <a:pt x="145" y="117"/>
                    </a:cubicBezTo>
                    <a:cubicBezTo>
                      <a:pt x="143" y="118"/>
                      <a:pt x="144" y="117"/>
                      <a:pt x="143" y="118"/>
                    </a:cubicBezTo>
                    <a:close/>
                    <a:moveTo>
                      <a:pt x="146" y="128"/>
                    </a:moveTo>
                    <a:cubicBezTo>
                      <a:pt x="147" y="128"/>
                      <a:pt x="145" y="129"/>
                      <a:pt x="145" y="130"/>
                    </a:cubicBezTo>
                    <a:cubicBezTo>
                      <a:pt x="146" y="129"/>
                      <a:pt x="146" y="129"/>
                      <a:pt x="148" y="128"/>
                    </a:cubicBezTo>
                    <a:cubicBezTo>
                      <a:pt x="147" y="128"/>
                      <a:pt x="147" y="127"/>
                      <a:pt x="148" y="127"/>
                    </a:cubicBezTo>
                    <a:cubicBezTo>
                      <a:pt x="147" y="127"/>
                      <a:pt x="146" y="128"/>
                      <a:pt x="146" y="128"/>
                    </a:cubicBezTo>
                    <a:close/>
                    <a:moveTo>
                      <a:pt x="133" y="117"/>
                    </a:moveTo>
                    <a:cubicBezTo>
                      <a:pt x="133" y="118"/>
                      <a:pt x="134" y="117"/>
                      <a:pt x="135" y="117"/>
                    </a:cubicBezTo>
                    <a:cubicBezTo>
                      <a:pt x="136" y="116"/>
                      <a:pt x="137" y="115"/>
                      <a:pt x="137" y="115"/>
                    </a:cubicBezTo>
                    <a:cubicBezTo>
                      <a:pt x="136" y="116"/>
                      <a:pt x="135" y="115"/>
                      <a:pt x="133" y="117"/>
                    </a:cubicBezTo>
                    <a:close/>
                    <a:moveTo>
                      <a:pt x="144" y="129"/>
                    </a:moveTo>
                    <a:cubicBezTo>
                      <a:pt x="143" y="129"/>
                      <a:pt x="141" y="129"/>
                      <a:pt x="139" y="132"/>
                    </a:cubicBezTo>
                    <a:cubicBezTo>
                      <a:pt x="139" y="133"/>
                      <a:pt x="145" y="129"/>
                      <a:pt x="146" y="127"/>
                    </a:cubicBezTo>
                    <a:cubicBezTo>
                      <a:pt x="145" y="128"/>
                      <a:pt x="144" y="128"/>
                      <a:pt x="144" y="129"/>
                    </a:cubicBezTo>
                    <a:close/>
                    <a:moveTo>
                      <a:pt x="133" y="117"/>
                    </a:moveTo>
                    <a:cubicBezTo>
                      <a:pt x="132" y="118"/>
                      <a:pt x="132" y="117"/>
                      <a:pt x="131" y="118"/>
                    </a:cubicBezTo>
                    <a:cubicBezTo>
                      <a:pt x="131" y="119"/>
                      <a:pt x="133" y="117"/>
                      <a:pt x="135" y="116"/>
                    </a:cubicBezTo>
                    <a:cubicBezTo>
                      <a:pt x="134" y="116"/>
                      <a:pt x="136" y="114"/>
                      <a:pt x="134" y="115"/>
                    </a:cubicBezTo>
                    <a:cubicBezTo>
                      <a:pt x="134" y="116"/>
                      <a:pt x="134" y="116"/>
                      <a:pt x="133" y="117"/>
                    </a:cubicBezTo>
                    <a:close/>
                    <a:moveTo>
                      <a:pt x="138" y="122"/>
                    </a:moveTo>
                    <a:cubicBezTo>
                      <a:pt x="137" y="123"/>
                      <a:pt x="137" y="123"/>
                      <a:pt x="139" y="122"/>
                    </a:cubicBezTo>
                    <a:cubicBezTo>
                      <a:pt x="140" y="121"/>
                      <a:pt x="140" y="120"/>
                      <a:pt x="138" y="122"/>
                    </a:cubicBezTo>
                    <a:close/>
                    <a:moveTo>
                      <a:pt x="139" y="137"/>
                    </a:moveTo>
                    <a:cubicBezTo>
                      <a:pt x="141" y="135"/>
                      <a:pt x="141" y="137"/>
                      <a:pt x="139" y="138"/>
                    </a:cubicBezTo>
                    <a:cubicBezTo>
                      <a:pt x="140" y="137"/>
                      <a:pt x="141" y="137"/>
                      <a:pt x="142" y="136"/>
                    </a:cubicBezTo>
                    <a:cubicBezTo>
                      <a:pt x="142" y="135"/>
                      <a:pt x="142" y="135"/>
                      <a:pt x="142" y="135"/>
                    </a:cubicBezTo>
                    <a:cubicBezTo>
                      <a:pt x="142" y="135"/>
                      <a:pt x="143" y="134"/>
                      <a:pt x="144" y="134"/>
                    </a:cubicBezTo>
                    <a:cubicBezTo>
                      <a:pt x="142" y="136"/>
                      <a:pt x="138" y="139"/>
                      <a:pt x="138" y="140"/>
                    </a:cubicBezTo>
                    <a:cubicBezTo>
                      <a:pt x="138" y="140"/>
                      <a:pt x="137" y="141"/>
                      <a:pt x="136" y="141"/>
                    </a:cubicBezTo>
                    <a:cubicBezTo>
                      <a:pt x="138" y="140"/>
                      <a:pt x="138" y="139"/>
                      <a:pt x="139" y="138"/>
                    </a:cubicBezTo>
                    <a:cubicBezTo>
                      <a:pt x="139" y="137"/>
                      <a:pt x="136" y="138"/>
                      <a:pt x="133" y="141"/>
                    </a:cubicBezTo>
                    <a:cubicBezTo>
                      <a:pt x="134" y="141"/>
                      <a:pt x="136" y="139"/>
                      <a:pt x="137" y="139"/>
                    </a:cubicBezTo>
                    <a:cubicBezTo>
                      <a:pt x="137" y="139"/>
                      <a:pt x="138" y="139"/>
                      <a:pt x="138" y="139"/>
                    </a:cubicBezTo>
                    <a:cubicBezTo>
                      <a:pt x="135" y="142"/>
                      <a:pt x="132" y="145"/>
                      <a:pt x="132" y="146"/>
                    </a:cubicBezTo>
                    <a:cubicBezTo>
                      <a:pt x="133" y="145"/>
                      <a:pt x="135" y="144"/>
                      <a:pt x="135" y="143"/>
                    </a:cubicBezTo>
                    <a:cubicBezTo>
                      <a:pt x="134" y="144"/>
                      <a:pt x="134" y="144"/>
                      <a:pt x="134" y="144"/>
                    </a:cubicBezTo>
                    <a:cubicBezTo>
                      <a:pt x="135" y="144"/>
                      <a:pt x="136" y="142"/>
                      <a:pt x="136" y="142"/>
                    </a:cubicBezTo>
                    <a:cubicBezTo>
                      <a:pt x="137" y="142"/>
                      <a:pt x="134" y="145"/>
                      <a:pt x="137" y="143"/>
                    </a:cubicBezTo>
                    <a:cubicBezTo>
                      <a:pt x="136" y="142"/>
                      <a:pt x="139" y="141"/>
                      <a:pt x="140" y="141"/>
                    </a:cubicBezTo>
                    <a:cubicBezTo>
                      <a:pt x="139" y="140"/>
                      <a:pt x="141" y="139"/>
                      <a:pt x="141" y="139"/>
                    </a:cubicBezTo>
                    <a:cubicBezTo>
                      <a:pt x="140" y="139"/>
                      <a:pt x="140" y="139"/>
                      <a:pt x="141" y="138"/>
                    </a:cubicBezTo>
                    <a:cubicBezTo>
                      <a:pt x="144" y="136"/>
                      <a:pt x="146" y="134"/>
                      <a:pt x="148" y="133"/>
                    </a:cubicBezTo>
                    <a:cubicBezTo>
                      <a:pt x="147" y="133"/>
                      <a:pt x="143" y="135"/>
                      <a:pt x="146" y="132"/>
                    </a:cubicBezTo>
                    <a:cubicBezTo>
                      <a:pt x="143" y="133"/>
                      <a:pt x="141" y="134"/>
                      <a:pt x="139" y="137"/>
                    </a:cubicBezTo>
                    <a:close/>
                    <a:moveTo>
                      <a:pt x="142" y="131"/>
                    </a:moveTo>
                    <a:cubicBezTo>
                      <a:pt x="142" y="131"/>
                      <a:pt x="143" y="132"/>
                      <a:pt x="144" y="130"/>
                    </a:cubicBezTo>
                    <a:cubicBezTo>
                      <a:pt x="144" y="130"/>
                      <a:pt x="144" y="130"/>
                      <a:pt x="144" y="129"/>
                    </a:cubicBezTo>
                    <a:cubicBezTo>
                      <a:pt x="144" y="130"/>
                      <a:pt x="143" y="130"/>
                      <a:pt x="142" y="131"/>
                    </a:cubicBezTo>
                    <a:close/>
                    <a:moveTo>
                      <a:pt x="142" y="143"/>
                    </a:moveTo>
                    <a:cubicBezTo>
                      <a:pt x="142" y="143"/>
                      <a:pt x="145" y="140"/>
                      <a:pt x="145" y="142"/>
                    </a:cubicBezTo>
                    <a:cubicBezTo>
                      <a:pt x="147" y="140"/>
                      <a:pt x="149" y="139"/>
                      <a:pt x="150" y="138"/>
                    </a:cubicBezTo>
                    <a:cubicBezTo>
                      <a:pt x="148" y="139"/>
                      <a:pt x="147" y="140"/>
                      <a:pt x="146" y="140"/>
                    </a:cubicBezTo>
                    <a:cubicBezTo>
                      <a:pt x="147" y="139"/>
                      <a:pt x="147" y="139"/>
                      <a:pt x="148" y="138"/>
                    </a:cubicBezTo>
                    <a:cubicBezTo>
                      <a:pt x="147" y="139"/>
                      <a:pt x="150" y="137"/>
                      <a:pt x="150" y="137"/>
                    </a:cubicBezTo>
                    <a:cubicBezTo>
                      <a:pt x="148" y="138"/>
                      <a:pt x="142" y="142"/>
                      <a:pt x="142" y="143"/>
                    </a:cubicBezTo>
                    <a:close/>
                    <a:moveTo>
                      <a:pt x="125" y="125"/>
                    </a:moveTo>
                    <a:cubicBezTo>
                      <a:pt x="126" y="125"/>
                      <a:pt x="128" y="123"/>
                      <a:pt x="128" y="124"/>
                    </a:cubicBezTo>
                    <a:cubicBezTo>
                      <a:pt x="126" y="126"/>
                      <a:pt x="124" y="127"/>
                      <a:pt x="124" y="128"/>
                    </a:cubicBezTo>
                    <a:cubicBezTo>
                      <a:pt x="129" y="124"/>
                      <a:pt x="129" y="124"/>
                      <a:pt x="129" y="124"/>
                    </a:cubicBezTo>
                    <a:cubicBezTo>
                      <a:pt x="128" y="123"/>
                      <a:pt x="132" y="121"/>
                      <a:pt x="131" y="120"/>
                    </a:cubicBezTo>
                    <a:cubicBezTo>
                      <a:pt x="129" y="122"/>
                      <a:pt x="127" y="123"/>
                      <a:pt x="125" y="125"/>
                    </a:cubicBezTo>
                    <a:close/>
                    <a:moveTo>
                      <a:pt x="131" y="122"/>
                    </a:moveTo>
                    <a:cubicBezTo>
                      <a:pt x="132" y="122"/>
                      <a:pt x="131" y="122"/>
                      <a:pt x="131" y="123"/>
                    </a:cubicBezTo>
                    <a:cubicBezTo>
                      <a:pt x="132" y="122"/>
                      <a:pt x="132" y="121"/>
                      <a:pt x="133" y="120"/>
                    </a:cubicBezTo>
                    <a:cubicBezTo>
                      <a:pt x="134" y="120"/>
                      <a:pt x="134" y="120"/>
                      <a:pt x="134" y="120"/>
                    </a:cubicBezTo>
                    <a:cubicBezTo>
                      <a:pt x="133" y="120"/>
                      <a:pt x="135" y="117"/>
                      <a:pt x="131" y="119"/>
                    </a:cubicBezTo>
                    <a:cubicBezTo>
                      <a:pt x="131" y="120"/>
                      <a:pt x="134" y="119"/>
                      <a:pt x="131" y="122"/>
                    </a:cubicBezTo>
                    <a:close/>
                    <a:moveTo>
                      <a:pt x="139" y="130"/>
                    </a:moveTo>
                    <a:cubicBezTo>
                      <a:pt x="138" y="132"/>
                      <a:pt x="142" y="129"/>
                      <a:pt x="142" y="129"/>
                    </a:cubicBezTo>
                    <a:lnTo>
                      <a:pt x="139" y="130"/>
                    </a:lnTo>
                    <a:close/>
                    <a:moveTo>
                      <a:pt x="133" y="129"/>
                    </a:moveTo>
                    <a:cubicBezTo>
                      <a:pt x="135" y="127"/>
                      <a:pt x="136" y="126"/>
                      <a:pt x="135" y="126"/>
                    </a:cubicBezTo>
                    <a:cubicBezTo>
                      <a:pt x="133" y="128"/>
                      <a:pt x="132" y="129"/>
                      <a:pt x="133" y="129"/>
                    </a:cubicBezTo>
                    <a:close/>
                    <a:moveTo>
                      <a:pt x="129" y="121"/>
                    </a:moveTo>
                    <a:cubicBezTo>
                      <a:pt x="128" y="120"/>
                      <a:pt x="126" y="121"/>
                      <a:pt x="124" y="124"/>
                    </a:cubicBezTo>
                    <a:cubicBezTo>
                      <a:pt x="125" y="123"/>
                      <a:pt x="125" y="123"/>
                      <a:pt x="124" y="124"/>
                    </a:cubicBezTo>
                    <a:cubicBezTo>
                      <a:pt x="123" y="124"/>
                      <a:pt x="121" y="127"/>
                      <a:pt x="120" y="128"/>
                    </a:cubicBezTo>
                    <a:cubicBezTo>
                      <a:pt x="121" y="128"/>
                      <a:pt x="121" y="128"/>
                      <a:pt x="120" y="130"/>
                    </a:cubicBezTo>
                    <a:cubicBezTo>
                      <a:pt x="121" y="129"/>
                      <a:pt x="121" y="129"/>
                      <a:pt x="121" y="129"/>
                    </a:cubicBezTo>
                    <a:cubicBezTo>
                      <a:pt x="125" y="126"/>
                      <a:pt x="124" y="125"/>
                      <a:pt x="128" y="123"/>
                    </a:cubicBezTo>
                    <a:cubicBezTo>
                      <a:pt x="127" y="122"/>
                      <a:pt x="126" y="123"/>
                      <a:pt x="129" y="121"/>
                    </a:cubicBezTo>
                    <a:close/>
                    <a:moveTo>
                      <a:pt x="129" y="131"/>
                    </a:moveTo>
                    <a:cubicBezTo>
                      <a:pt x="130" y="130"/>
                      <a:pt x="133" y="127"/>
                      <a:pt x="134" y="126"/>
                    </a:cubicBezTo>
                    <a:cubicBezTo>
                      <a:pt x="131" y="128"/>
                      <a:pt x="130" y="130"/>
                      <a:pt x="129" y="131"/>
                    </a:cubicBezTo>
                    <a:close/>
                    <a:moveTo>
                      <a:pt x="133" y="136"/>
                    </a:moveTo>
                    <a:cubicBezTo>
                      <a:pt x="135" y="136"/>
                      <a:pt x="137" y="136"/>
                      <a:pt x="139" y="133"/>
                    </a:cubicBezTo>
                    <a:cubicBezTo>
                      <a:pt x="136" y="135"/>
                      <a:pt x="136" y="134"/>
                      <a:pt x="133" y="136"/>
                    </a:cubicBezTo>
                    <a:close/>
                    <a:moveTo>
                      <a:pt x="124" y="131"/>
                    </a:moveTo>
                    <a:cubicBezTo>
                      <a:pt x="125" y="131"/>
                      <a:pt x="125" y="131"/>
                      <a:pt x="124" y="132"/>
                    </a:cubicBezTo>
                    <a:cubicBezTo>
                      <a:pt x="126" y="131"/>
                      <a:pt x="131" y="127"/>
                      <a:pt x="128" y="128"/>
                    </a:cubicBezTo>
                    <a:cubicBezTo>
                      <a:pt x="128" y="129"/>
                      <a:pt x="126" y="130"/>
                      <a:pt x="124" y="131"/>
                    </a:cubicBezTo>
                    <a:close/>
                    <a:moveTo>
                      <a:pt x="121" y="127"/>
                    </a:moveTo>
                    <a:cubicBezTo>
                      <a:pt x="121" y="126"/>
                      <a:pt x="121" y="125"/>
                      <a:pt x="123" y="124"/>
                    </a:cubicBezTo>
                    <a:cubicBezTo>
                      <a:pt x="120" y="126"/>
                      <a:pt x="117" y="127"/>
                      <a:pt x="117" y="128"/>
                    </a:cubicBezTo>
                    <a:cubicBezTo>
                      <a:pt x="118" y="128"/>
                      <a:pt x="120" y="126"/>
                      <a:pt x="121" y="126"/>
                    </a:cubicBezTo>
                    <a:cubicBezTo>
                      <a:pt x="120" y="126"/>
                      <a:pt x="119" y="128"/>
                      <a:pt x="121" y="127"/>
                    </a:cubicBezTo>
                    <a:close/>
                    <a:moveTo>
                      <a:pt x="120" y="131"/>
                    </a:moveTo>
                    <a:cubicBezTo>
                      <a:pt x="121" y="131"/>
                      <a:pt x="122" y="131"/>
                      <a:pt x="124" y="129"/>
                    </a:cubicBezTo>
                    <a:cubicBezTo>
                      <a:pt x="124" y="128"/>
                      <a:pt x="121" y="130"/>
                      <a:pt x="120" y="131"/>
                    </a:cubicBezTo>
                    <a:close/>
                    <a:moveTo>
                      <a:pt x="119" y="140"/>
                    </a:moveTo>
                    <a:cubicBezTo>
                      <a:pt x="121" y="139"/>
                      <a:pt x="122" y="137"/>
                      <a:pt x="124" y="135"/>
                    </a:cubicBezTo>
                    <a:cubicBezTo>
                      <a:pt x="124" y="134"/>
                      <a:pt x="124" y="134"/>
                      <a:pt x="124" y="134"/>
                    </a:cubicBezTo>
                    <a:cubicBezTo>
                      <a:pt x="121" y="137"/>
                      <a:pt x="119" y="139"/>
                      <a:pt x="119" y="140"/>
                    </a:cubicBezTo>
                    <a:close/>
                    <a:moveTo>
                      <a:pt x="117" y="131"/>
                    </a:moveTo>
                    <a:cubicBezTo>
                      <a:pt x="119" y="130"/>
                      <a:pt x="117" y="130"/>
                      <a:pt x="118" y="129"/>
                    </a:cubicBezTo>
                    <a:cubicBezTo>
                      <a:pt x="116" y="131"/>
                      <a:pt x="116" y="131"/>
                      <a:pt x="117" y="131"/>
                    </a:cubicBezTo>
                    <a:close/>
                    <a:moveTo>
                      <a:pt x="112" y="133"/>
                    </a:moveTo>
                    <a:cubicBezTo>
                      <a:pt x="112" y="134"/>
                      <a:pt x="114" y="132"/>
                      <a:pt x="113" y="133"/>
                    </a:cubicBezTo>
                    <a:cubicBezTo>
                      <a:pt x="117" y="130"/>
                      <a:pt x="114" y="131"/>
                      <a:pt x="112" y="133"/>
                    </a:cubicBezTo>
                    <a:close/>
                    <a:moveTo>
                      <a:pt x="117" y="138"/>
                    </a:moveTo>
                    <a:cubicBezTo>
                      <a:pt x="116" y="140"/>
                      <a:pt x="113" y="143"/>
                      <a:pt x="114" y="143"/>
                    </a:cubicBezTo>
                    <a:cubicBezTo>
                      <a:pt x="117" y="140"/>
                      <a:pt x="116" y="140"/>
                      <a:pt x="119" y="137"/>
                    </a:cubicBezTo>
                    <a:cubicBezTo>
                      <a:pt x="118" y="138"/>
                      <a:pt x="118" y="137"/>
                      <a:pt x="117" y="138"/>
                    </a:cubicBezTo>
                    <a:close/>
                    <a:moveTo>
                      <a:pt x="114" y="157"/>
                    </a:moveTo>
                    <a:cubicBezTo>
                      <a:pt x="112" y="158"/>
                      <a:pt x="113" y="158"/>
                      <a:pt x="111" y="158"/>
                    </a:cubicBezTo>
                    <a:cubicBezTo>
                      <a:pt x="113" y="158"/>
                      <a:pt x="109" y="161"/>
                      <a:pt x="109" y="161"/>
                    </a:cubicBezTo>
                    <a:cubicBezTo>
                      <a:pt x="111" y="159"/>
                      <a:pt x="109" y="160"/>
                      <a:pt x="108" y="161"/>
                    </a:cubicBezTo>
                    <a:cubicBezTo>
                      <a:pt x="108" y="162"/>
                      <a:pt x="107" y="163"/>
                      <a:pt x="107" y="164"/>
                    </a:cubicBezTo>
                    <a:cubicBezTo>
                      <a:pt x="105" y="166"/>
                      <a:pt x="105" y="164"/>
                      <a:pt x="102" y="167"/>
                    </a:cubicBezTo>
                    <a:cubicBezTo>
                      <a:pt x="102" y="169"/>
                      <a:pt x="103" y="167"/>
                      <a:pt x="104" y="167"/>
                    </a:cubicBezTo>
                    <a:cubicBezTo>
                      <a:pt x="103" y="168"/>
                      <a:pt x="102" y="168"/>
                      <a:pt x="101" y="169"/>
                    </a:cubicBezTo>
                    <a:cubicBezTo>
                      <a:pt x="103" y="169"/>
                      <a:pt x="106" y="166"/>
                      <a:pt x="107" y="164"/>
                    </a:cubicBezTo>
                    <a:cubicBezTo>
                      <a:pt x="106" y="167"/>
                      <a:pt x="101" y="172"/>
                      <a:pt x="99" y="173"/>
                    </a:cubicBezTo>
                    <a:cubicBezTo>
                      <a:pt x="99" y="173"/>
                      <a:pt x="99" y="175"/>
                      <a:pt x="98" y="175"/>
                    </a:cubicBezTo>
                    <a:cubicBezTo>
                      <a:pt x="98" y="175"/>
                      <a:pt x="99" y="175"/>
                      <a:pt x="98" y="175"/>
                    </a:cubicBezTo>
                    <a:cubicBezTo>
                      <a:pt x="99" y="175"/>
                      <a:pt x="98" y="175"/>
                      <a:pt x="99" y="175"/>
                    </a:cubicBezTo>
                    <a:cubicBezTo>
                      <a:pt x="99" y="175"/>
                      <a:pt x="100" y="174"/>
                      <a:pt x="100" y="174"/>
                    </a:cubicBezTo>
                    <a:cubicBezTo>
                      <a:pt x="100" y="174"/>
                      <a:pt x="100" y="174"/>
                      <a:pt x="100" y="174"/>
                    </a:cubicBezTo>
                    <a:cubicBezTo>
                      <a:pt x="101" y="172"/>
                      <a:pt x="101" y="172"/>
                      <a:pt x="101" y="172"/>
                    </a:cubicBezTo>
                    <a:cubicBezTo>
                      <a:pt x="102" y="172"/>
                      <a:pt x="103" y="171"/>
                      <a:pt x="104" y="170"/>
                    </a:cubicBezTo>
                    <a:cubicBezTo>
                      <a:pt x="103" y="170"/>
                      <a:pt x="106" y="168"/>
                      <a:pt x="106" y="167"/>
                    </a:cubicBezTo>
                    <a:cubicBezTo>
                      <a:pt x="108" y="166"/>
                      <a:pt x="114" y="158"/>
                      <a:pt x="117" y="157"/>
                    </a:cubicBezTo>
                    <a:cubicBezTo>
                      <a:pt x="117" y="157"/>
                      <a:pt x="116" y="157"/>
                      <a:pt x="117" y="156"/>
                    </a:cubicBezTo>
                    <a:cubicBezTo>
                      <a:pt x="119" y="155"/>
                      <a:pt x="120" y="153"/>
                      <a:pt x="123" y="151"/>
                    </a:cubicBezTo>
                    <a:cubicBezTo>
                      <a:pt x="122" y="150"/>
                      <a:pt x="125" y="150"/>
                      <a:pt x="126" y="148"/>
                    </a:cubicBezTo>
                    <a:cubicBezTo>
                      <a:pt x="126" y="148"/>
                      <a:pt x="127" y="147"/>
                      <a:pt x="126" y="147"/>
                    </a:cubicBezTo>
                    <a:cubicBezTo>
                      <a:pt x="123" y="150"/>
                      <a:pt x="122" y="148"/>
                      <a:pt x="120" y="151"/>
                    </a:cubicBezTo>
                    <a:cubicBezTo>
                      <a:pt x="121" y="150"/>
                      <a:pt x="120" y="153"/>
                      <a:pt x="119" y="153"/>
                    </a:cubicBezTo>
                    <a:cubicBezTo>
                      <a:pt x="119" y="152"/>
                      <a:pt x="117" y="155"/>
                      <a:pt x="116" y="155"/>
                    </a:cubicBezTo>
                    <a:cubicBezTo>
                      <a:pt x="117" y="154"/>
                      <a:pt x="118" y="153"/>
                      <a:pt x="118" y="152"/>
                    </a:cubicBezTo>
                    <a:cubicBezTo>
                      <a:pt x="117" y="154"/>
                      <a:pt x="116" y="154"/>
                      <a:pt x="116" y="154"/>
                    </a:cubicBezTo>
                    <a:cubicBezTo>
                      <a:pt x="116" y="154"/>
                      <a:pt x="117" y="153"/>
                      <a:pt x="117" y="153"/>
                    </a:cubicBezTo>
                    <a:cubicBezTo>
                      <a:pt x="115" y="155"/>
                      <a:pt x="115" y="155"/>
                      <a:pt x="114" y="157"/>
                    </a:cubicBezTo>
                    <a:close/>
                    <a:moveTo>
                      <a:pt x="119" y="151"/>
                    </a:moveTo>
                    <a:cubicBezTo>
                      <a:pt x="120" y="150"/>
                      <a:pt x="121" y="149"/>
                      <a:pt x="121" y="148"/>
                    </a:cubicBezTo>
                    <a:cubicBezTo>
                      <a:pt x="120" y="149"/>
                      <a:pt x="119" y="149"/>
                      <a:pt x="118" y="151"/>
                    </a:cubicBezTo>
                    <a:cubicBezTo>
                      <a:pt x="118" y="152"/>
                      <a:pt x="119" y="150"/>
                      <a:pt x="120" y="150"/>
                    </a:cubicBezTo>
                    <a:cubicBezTo>
                      <a:pt x="119" y="151"/>
                      <a:pt x="118" y="152"/>
                      <a:pt x="119" y="151"/>
                    </a:cubicBezTo>
                    <a:close/>
                    <a:moveTo>
                      <a:pt x="124" y="159"/>
                    </a:moveTo>
                    <a:cubicBezTo>
                      <a:pt x="125" y="159"/>
                      <a:pt x="128" y="159"/>
                      <a:pt x="128" y="157"/>
                    </a:cubicBezTo>
                    <a:cubicBezTo>
                      <a:pt x="125" y="160"/>
                      <a:pt x="127" y="156"/>
                      <a:pt x="124" y="159"/>
                    </a:cubicBezTo>
                    <a:close/>
                    <a:moveTo>
                      <a:pt x="112" y="142"/>
                    </a:moveTo>
                    <a:cubicBezTo>
                      <a:pt x="110" y="143"/>
                      <a:pt x="109" y="144"/>
                      <a:pt x="109" y="145"/>
                    </a:cubicBezTo>
                    <a:cubicBezTo>
                      <a:pt x="110" y="145"/>
                      <a:pt x="111" y="143"/>
                      <a:pt x="112" y="142"/>
                    </a:cubicBezTo>
                    <a:cubicBezTo>
                      <a:pt x="112" y="143"/>
                      <a:pt x="112" y="143"/>
                      <a:pt x="113" y="142"/>
                    </a:cubicBezTo>
                    <a:cubicBezTo>
                      <a:pt x="113" y="142"/>
                      <a:pt x="112" y="142"/>
                      <a:pt x="112" y="142"/>
                    </a:cubicBezTo>
                    <a:close/>
                    <a:moveTo>
                      <a:pt x="114" y="170"/>
                    </a:moveTo>
                    <a:cubicBezTo>
                      <a:pt x="115" y="170"/>
                      <a:pt x="118" y="166"/>
                      <a:pt x="117" y="166"/>
                    </a:cubicBezTo>
                    <a:cubicBezTo>
                      <a:pt x="115" y="168"/>
                      <a:pt x="116" y="167"/>
                      <a:pt x="114" y="170"/>
                    </a:cubicBezTo>
                    <a:close/>
                    <a:moveTo>
                      <a:pt x="88" y="182"/>
                    </a:moveTo>
                    <a:cubicBezTo>
                      <a:pt x="88" y="182"/>
                      <a:pt x="89" y="182"/>
                      <a:pt x="89" y="181"/>
                    </a:cubicBezTo>
                    <a:cubicBezTo>
                      <a:pt x="88" y="181"/>
                      <a:pt x="88" y="182"/>
                      <a:pt x="88" y="182"/>
                    </a:cubicBezTo>
                    <a:close/>
                    <a:moveTo>
                      <a:pt x="108" y="144"/>
                    </a:moveTo>
                    <a:cubicBezTo>
                      <a:pt x="106" y="144"/>
                      <a:pt x="109" y="142"/>
                      <a:pt x="108" y="142"/>
                    </a:cubicBezTo>
                    <a:cubicBezTo>
                      <a:pt x="107" y="142"/>
                      <a:pt x="103" y="145"/>
                      <a:pt x="103" y="145"/>
                    </a:cubicBezTo>
                    <a:cubicBezTo>
                      <a:pt x="105" y="144"/>
                      <a:pt x="106" y="145"/>
                      <a:pt x="107" y="144"/>
                    </a:cubicBezTo>
                    <a:cubicBezTo>
                      <a:pt x="109" y="143"/>
                      <a:pt x="109" y="143"/>
                      <a:pt x="110" y="141"/>
                    </a:cubicBezTo>
                    <a:cubicBezTo>
                      <a:pt x="110" y="141"/>
                      <a:pt x="110" y="141"/>
                      <a:pt x="110" y="141"/>
                    </a:cubicBezTo>
                    <a:cubicBezTo>
                      <a:pt x="107" y="143"/>
                      <a:pt x="110" y="142"/>
                      <a:pt x="108" y="144"/>
                    </a:cubicBezTo>
                    <a:close/>
                    <a:moveTo>
                      <a:pt x="802" y="247"/>
                    </a:moveTo>
                    <a:cubicBezTo>
                      <a:pt x="799" y="242"/>
                      <a:pt x="799" y="242"/>
                      <a:pt x="799" y="242"/>
                    </a:cubicBezTo>
                    <a:cubicBezTo>
                      <a:pt x="798" y="242"/>
                      <a:pt x="801" y="247"/>
                      <a:pt x="801" y="246"/>
                    </a:cubicBezTo>
                    <a:cubicBezTo>
                      <a:pt x="801" y="247"/>
                      <a:pt x="801" y="247"/>
                      <a:pt x="801" y="247"/>
                    </a:cubicBezTo>
                    <a:cubicBezTo>
                      <a:pt x="800" y="244"/>
                      <a:pt x="802" y="246"/>
                      <a:pt x="802" y="247"/>
                    </a:cubicBezTo>
                    <a:close/>
                    <a:moveTo>
                      <a:pt x="596" y="44"/>
                    </a:moveTo>
                    <a:cubicBezTo>
                      <a:pt x="592" y="42"/>
                      <a:pt x="592" y="42"/>
                      <a:pt x="592" y="42"/>
                    </a:cubicBezTo>
                    <a:cubicBezTo>
                      <a:pt x="592" y="43"/>
                      <a:pt x="593" y="43"/>
                      <a:pt x="594" y="44"/>
                    </a:cubicBezTo>
                    <a:cubicBezTo>
                      <a:pt x="591" y="43"/>
                      <a:pt x="597" y="45"/>
                      <a:pt x="596" y="44"/>
                    </a:cubicBezTo>
                    <a:close/>
                    <a:moveTo>
                      <a:pt x="493" y="9"/>
                    </a:moveTo>
                    <a:cubicBezTo>
                      <a:pt x="495" y="10"/>
                      <a:pt x="500" y="11"/>
                      <a:pt x="502" y="11"/>
                    </a:cubicBezTo>
                    <a:cubicBezTo>
                      <a:pt x="500" y="10"/>
                      <a:pt x="492" y="9"/>
                      <a:pt x="493" y="9"/>
                    </a:cubicBezTo>
                    <a:close/>
                    <a:moveTo>
                      <a:pt x="467" y="5"/>
                    </a:moveTo>
                    <a:cubicBezTo>
                      <a:pt x="469" y="5"/>
                      <a:pt x="477" y="7"/>
                      <a:pt x="475" y="6"/>
                    </a:cubicBezTo>
                    <a:cubicBezTo>
                      <a:pt x="473" y="6"/>
                      <a:pt x="466" y="4"/>
                      <a:pt x="466" y="5"/>
                    </a:cubicBezTo>
                    <a:cubicBezTo>
                      <a:pt x="467" y="6"/>
                      <a:pt x="469" y="7"/>
                      <a:pt x="470" y="6"/>
                    </a:cubicBezTo>
                    <a:cubicBezTo>
                      <a:pt x="469" y="6"/>
                      <a:pt x="468" y="6"/>
                      <a:pt x="467" y="5"/>
                    </a:cubicBezTo>
                    <a:close/>
                    <a:moveTo>
                      <a:pt x="411" y="0"/>
                    </a:moveTo>
                    <a:cubicBezTo>
                      <a:pt x="410" y="0"/>
                      <a:pt x="406" y="0"/>
                      <a:pt x="404" y="1"/>
                    </a:cubicBezTo>
                    <a:cubicBezTo>
                      <a:pt x="407" y="1"/>
                      <a:pt x="411" y="1"/>
                      <a:pt x="414" y="1"/>
                    </a:cubicBezTo>
                    <a:cubicBezTo>
                      <a:pt x="413" y="1"/>
                      <a:pt x="411" y="1"/>
                      <a:pt x="412" y="1"/>
                    </a:cubicBezTo>
                    <a:cubicBezTo>
                      <a:pt x="413" y="1"/>
                      <a:pt x="417" y="0"/>
                      <a:pt x="415" y="0"/>
                    </a:cubicBezTo>
                    <a:cubicBezTo>
                      <a:pt x="415" y="1"/>
                      <a:pt x="413" y="0"/>
                      <a:pt x="411" y="0"/>
                    </a:cubicBezTo>
                    <a:close/>
                    <a:moveTo>
                      <a:pt x="394" y="50"/>
                    </a:moveTo>
                    <a:cubicBezTo>
                      <a:pt x="394" y="49"/>
                      <a:pt x="401" y="50"/>
                      <a:pt x="399" y="50"/>
                    </a:cubicBezTo>
                    <a:cubicBezTo>
                      <a:pt x="399" y="49"/>
                      <a:pt x="391" y="49"/>
                      <a:pt x="394" y="50"/>
                    </a:cubicBezTo>
                    <a:close/>
                    <a:moveTo>
                      <a:pt x="388" y="50"/>
                    </a:moveTo>
                    <a:cubicBezTo>
                      <a:pt x="389" y="50"/>
                      <a:pt x="391" y="51"/>
                      <a:pt x="393" y="50"/>
                    </a:cubicBezTo>
                    <a:cubicBezTo>
                      <a:pt x="384" y="50"/>
                      <a:pt x="379" y="50"/>
                      <a:pt x="376" y="50"/>
                    </a:cubicBezTo>
                    <a:cubicBezTo>
                      <a:pt x="379" y="50"/>
                      <a:pt x="373" y="51"/>
                      <a:pt x="376" y="51"/>
                    </a:cubicBezTo>
                    <a:cubicBezTo>
                      <a:pt x="378" y="50"/>
                      <a:pt x="383" y="51"/>
                      <a:pt x="382" y="50"/>
                    </a:cubicBezTo>
                    <a:cubicBezTo>
                      <a:pt x="383" y="50"/>
                      <a:pt x="386" y="50"/>
                      <a:pt x="388" y="50"/>
                    </a:cubicBezTo>
                    <a:close/>
                    <a:moveTo>
                      <a:pt x="350" y="7"/>
                    </a:moveTo>
                    <a:cubicBezTo>
                      <a:pt x="351" y="6"/>
                      <a:pt x="358" y="6"/>
                      <a:pt x="359" y="6"/>
                    </a:cubicBezTo>
                    <a:cubicBezTo>
                      <a:pt x="355" y="6"/>
                      <a:pt x="351" y="7"/>
                      <a:pt x="349" y="7"/>
                    </a:cubicBezTo>
                    <a:cubicBezTo>
                      <a:pt x="350" y="7"/>
                      <a:pt x="350" y="7"/>
                      <a:pt x="350" y="7"/>
                    </a:cubicBezTo>
                    <a:cubicBezTo>
                      <a:pt x="350" y="7"/>
                      <a:pt x="349" y="7"/>
                      <a:pt x="350" y="7"/>
                    </a:cubicBezTo>
                    <a:close/>
                    <a:moveTo>
                      <a:pt x="350" y="8"/>
                    </a:moveTo>
                    <a:cubicBezTo>
                      <a:pt x="350" y="8"/>
                      <a:pt x="350" y="8"/>
                      <a:pt x="351" y="7"/>
                    </a:cubicBezTo>
                    <a:cubicBezTo>
                      <a:pt x="348" y="8"/>
                      <a:pt x="348" y="7"/>
                      <a:pt x="347" y="7"/>
                    </a:cubicBezTo>
                    <a:cubicBezTo>
                      <a:pt x="346" y="8"/>
                      <a:pt x="345" y="8"/>
                      <a:pt x="343" y="8"/>
                    </a:cubicBezTo>
                    <a:cubicBezTo>
                      <a:pt x="342" y="8"/>
                      <a:pt x="336" y="8"/>
                      <a:pt x="335" y="9"/>
                    </a:cubicBezTo>
                    <a:cubicBezTo>
                      <a:pt x="336" y="9"/>
                      <a:pt x="337" y="9"/>
                      <a:pt x="337" y="9"/>
                    </a:cubicBezTo>
                    <a:cubicBezTo>
                      <a:pt x="334" y="10"/>
                      <a:pt x="330" y="9"/>
                      <a:pt x="327" y="11"/>
                    </a:cubicBezTo>
                    <a:cubicBezTo>
                      <a:pt x="331" y="11"/>
                      <a:pt x="333" y="10"/>
                      <a:pt x="336" y="10"/>
                    </a:cubicBezTo>
                    <a:cubicBezTo>
                      <a:pt x="336" y="9"/>
                      <a:pt x="337" y="9"/>
                      <a:pt x="339" y="9"/>
                    </a:cubicBezTo>
                    <a:cubicBezTo>
                      <a:pt x="339" y="9"/>
                      <a:pt x="336" y="9"/>
                      <a:pt x="337" y="10"/>
                    </a:cubicBezTo>
                    <a:cubicBezTo>
                      <a:pt x="342" y="9"/>
                      <a:pt x="350" y="9"/>
                      <a:pt x="351" y="8"/>
                    </a:cubicBezTo>
                    <a:cubicBezTo>
                      <a:pt x="350" y="8"/>
                      <a:pt x="350" y="8"/>
                      <a:pt x="350" y="8"/>
                    </a:cubicBezTo>
                    <a:close/>
                    <a:moveTo>
                      <a:pt x="314" y="14"/>
                    </a:moveTo>
                    <a:cubicBezTo>
                      <a:pt x="315" y="14"/>
                      <a:pt x="322" y="13"/>
                      <a:pt x="320" y="13"/>
                    </a:cubicBezTo>
                    <a:cubicBezTo>
                      <a:pt x="317" y="14"/>
                      <a:pt x="316" y="13"/>
                      <a:pt x="314" y="14"/>
                    </a:cubicBezTo>
                    <a:close/>
                    <a:moveTo>
                      <a:pt x="241" y="77"/>
                    </a:moveTo>
                    <a:cubicBezTo>
                      <a:pt x="240" y="77"/>
                      <a:pt x="241" y="75"/>
                      <a:pt x="240" y="76"/>
                    </a:cubicBezTo>
                    <a:cubicBezTo>
                      <a:pt x="240" y="76"/>
                      <a:pt x="238" y="77"/>
                      <a:pt x="238" y="77"/>
                    </a:cubicBezTo>
                    <a:cubicBezTo>
                      <a:pt x="238" y="77"/>
                      <a:pt x="238" y="77"/>
                      <a:pt x="237" y="77"/>
                    </a:cubicBezTo>
                    <a:cubicBezTo>
                      <a:pt x="237" y="78"/>
                      <a:pt x="238" y="77"/>
                      <a:pt x="238" y="77"/>
                    </a:cubicBezTo>
                    <a:cubicBezTo>
                      <a:pt x="236" y="79"/>
                      <a:pt x="236" y="78"/>
                      <a:pt x="235" y="79"/>
                    </a:cubicBezTo>
                    <a:cubicBezTo>
                      <a:pt x="236" y="79"/>
                      <a:pt x="240" y="77"/>
                      <a:pt x="241" y="77"/>
                    </a:cubicBezTo>
                    <a:close/>
                    <a:moveTo>
                      <a:pt x="232" y="80"/>
                    </a:moveTo>
                    <a:cubicBezTo>
                      <a:pt x="232" y="81"/>
                      <a:pt x="233" y="81"/>
                      <a:pt x="228" y="83"/>
                    </a:cubicBezTo>
                    <a:cubicBezTo>
                      <a:pt x="231" y="83"/>
                      <a:pt x="236" y="79"/>
                      <a:pt x="241" y="77"/>
                    </a:cubicBezTo>
                    <a:cubicBezTo>
                      <a:pt x="238" y="78"/>
                      <a:pt x="235" y="79"/>
                      <a:pt x="232" y="80"/>
                    </a:cubicBezTo>
                    <a:close/>
                    <a:moveTo>
                      <a:pt x="222" y="84"/>
                    </a:moveTo>
                    <a:cubicBezTo>
                      <a:pt x="220" y="86"/>
                      <a:pt x="220" y="87"/>
                      <a:pt x="223" y="86"/>
                    </a:cubicBezTo>
                    <a:cubicBezTo>
                      <a:pt x="221" y="87"/>
                      <a:pt x="219" y="89"/>
                      <a:pt x="217" y="89"/>
                    </a:cubicBezTo>
                    <a:cubicBezTo>
                      <a:pt x="217" y="88"/>
                      <a:pt x="219" y="88"/>
                      <a:pt x="219" y="87"/>
                    </a:cubicBezTo>
                    <a:cubicBezTo>
                      <a:pt x="217" y="88"/>
                      <a:pt x="213" y="90"/>
                      <a:pt x="213" y="91"/>
                    </a:cubicBezTo>
                    <a:cubicBezTo>
                      <a:pt x="218" y="88"/>
                      <a:pt x="214" y="91"/>
                      <a:pt x="215" y="91"/>
                    </a:cubicBezTo>
                    <a:cubicBezTo>
                      <a:pt x="219" y="89"/>
                      <a:pt x="219" y="89"/>
                      <a:pt x="219" y="89"/>
                    </a:cubicBezTo>
                    <a:cubicBezTo>
                      <a:pt x="219" y="88"/>
                      <a:pt x="224" y="86"/>
                      <a:pt x="226" y="84"/>
                    </a:cubicBezTo>
                    <a:cubicBezTo>
                      <a:pt x="222" y="86"/>
                      <a:pt x="223" y="85"/>
                      <a:pt x="222" y="84"/>
                    </a:cubicBezTo>
                    <a:close/>
                    <a:moveTo>
                      <a:pt x="214" y="101"/>
                    </a:moveTo>
                    <a:cubicBezTo>
                      <a:pt x="214" y="103"/>
                      <a:pt x="210" y="104"/>
                      <a:pt x="207" y="106"/>
                    </a:cubicBezTo>
                    <a:cubicBezTo>
                      <a:pt x="211" y="104"/>
                      <a:pt x="216" y="101"/>
                      <a:pt x="220" y="99"/>
                    </a:cubicBezTo>
                    <a:cubicBezTo>
                      <a:pt x="219" y="99"/>
                      <a:pt x="215" y="102"/>
                      <a:pt x="215" y="101"/>
                    </a:cubicBezTo>
                    <a:cubicBezTo>
                      <a:pt x="219" y="99"/>
                      <a:pt x="223" y="98"/>
                      <a:pt x="226" y="95"/>
                    </a:cubicBezTo>
                    <a:cubicBezTo>
                      <a:pt x="223" y="97"/>
                      <a:pt x="219" y="98"/>
                      <a:pt x="214" y="101"/>
                    </a:cubicBezTo>
                    <a:close/>
                    <a:moveTo>
                      <a:pt x="211" y="86"/>
                    </a:moveTo>
                    <a:cubicBezTo>
                      <a:pt x="213" y="83"/>
                      <a:pt x="216" y="83"/>
                      <a:pt x="217" y="81"/>
                    </a:cubicBezTo>
                    <a:cubicBezTo>
                      <a:pt x="214" y="83"/>
                      <a:pt x="214" y="82"/>
                      <a:pt x="210" y="84"/>
                    </a:cubicBezTo>
                    <a:cubicBezTo>
                      <a:pt x="210" y="85"/>
                      <a:pt x="208" y="86"/>
                      <a:pt x="211" y="86"/>
                    </a:cubicBezTo>
                    <a:close/>
                    <a:moveTo>
                      <a:pt x="210" y="82"/>
                    </a:moveTo>
                    <a:cubicBezTo>
                      <a:pt x="211" y="82"/>
                      <a:pt x="207" y="83"/>
                      <a:pt x="208" y="84"/>
                    </a:cubicBezTo>
                    <a:cubicBezTo>
                      <a:pt x="211" y="83"/>
                      <a:pt x="211" y="82"/>
                      <a:pt x="213" y="80"/>
                    </a:cubicBezTo>
                    <a:cubicBezTo>
                      <a:pt x="214" y="80"/>
                      <a:pt x="214" y="81"/>
                      <a:pt x="215" y="80"/>
                    </a:cubicBezTo>
                    <a:cubicBezTo>
                      <a:pt x="216" y="79"/>
                      <a:pt x="212" y="81"/>
                      <a:pt x="210" y="82"/>
                    </a:cubicBezTo>
                    <a:close/>
                    <a:moveTo>
                      <a:pt x="203" y="100"/>
                    </a:moveTo>
                    <a:cubicBezTo>
                      <a:pt x="201" y="100"/>
                      <a:pt x="199" y="102"/>
                      <a:pt x="199" y="102"/>
                    </a:cubicBezTo>
                    <a:cubicBezTo>
                      <a:pt x="201" y="100"/>
                      <a:pt x="205" y="97"/>
                      <a:pt x="207" y="96"/>
                    </a:cubicBezTo>
                    <a:cubicBezTo>
                      <a:pt x="207" y="96"/>
                      <a:pt x="213" y="92"/>
                      <a:pt x="212" y="92"/>
                    </a:cubicBezTo>
                    <a:cubicBezTo>
                      <a:pt x="211" y="93"/>
                      <a:pt x="207" y="95"/>
                      <a:pt x="207" y="96"/>
                    </a:cubicBezTo>
                    <a:cubicBezTo>
                      <a:pt x="204" y="97"/>
                      <a:pt x="201" y="100"/>
                      <a:pt x="197" y="101"/>
                    </a:cubicBezTo>
                    <a:cubicBezTo>
                      <a:pt x="197" y="102"/>
                      <a:pt x="198" y="101"/>
                      <a:pt x="196" y="103"/>
                    </a:cubicBezTo>
                    <a:cubicBezTo>
                      <a:pt x="192" y="104"/>
                      <a:pt x="183" y="110"/>
                      <a:pt x="180" y="114"/>
                    </a:cubicBezTo>
                    <a:cubicBezTo>
                      <a:pt x="175" y="115"/>
                      <a:pt x="167" y="123"/>
                      <a:pt x="160" y="128"/>
                    </a:cubicBezTo>
                    <a:cubicBezTo>
                      <a:pt x="161" y="128"/>
                      <a:pt x="163" y="127"/>
                      <a:pt x="161" y="129"/>
                    </a:cubicBezTo>
                    <a:cubicBezTo>
                      <a:pt x="164" y="127"/>
                      <a:pt x="163" y="126"/>
                      <a:pt x="165" y="125"/>
                    </a:cubicBezTo>
                    <a:cubicBezTo>
                      <a:pt x="166" y="125"/>
                      <a:pt x="167" y="124"/>
                      <a:pt x="165" y="127"/>
                    </a:cubicBezTo>
                    <a:cubicBezTo>
                      <a:pt x="167" y="125"/>
                      <a:pt x="166" y="126"/>
                      <a:pt x="168" y="125"/>
                    </a:cubicBezTo>
                    <a:cubicBezTo>
                      <a:pt x="168" y="124"/>
                      <a:pt x="169" y="122"/>
                      <a:pt x="167" y="123"/>
                    </a:cubicBezTo>
                    <a:cubicBezTo>
                      <a:pt x="172" y="119"/>
                      <a:pt x="174" y="119"/>
                      <a:pt x="177" y="116"/>
                    </a:cubicBezTo>
                    <a:cubicBezTo>
                      <a:pt x="176" y="117"/>
                      <a:pt x="178" y="116"/>
                      <a:pt x="179" y="115"/>
                    </a:cubicBezTo>
                    <a:cubicBezTo>
                      <a:pt x="179" y="115"/>
                      <a:pt x="178" y="115"/>
                      <a:pt x="179" y="114"/>
                    </a:cubicBezTo>
                    <a:cubicBezTo>
                      <a:pt x="183" y="113"/>
                      <a:pt x="189" y="107"/>
                      <a:pt x="193" y="105"/>
                    </a:cubicBezTo>
                    <a:cubicBezTo>
                      <a:pt x="193" y="105"/>
                      <a:pt x="192" y="105"/>
                      <a:pt x="194" y="104"/>
                    </a:cubicBezTo>
                    <a:cubicBezTo>
                      <a:pt x="193" y="106"/>
                      <a:pt x="196" y="103"/>
                      <a:pt x="198" y="102"/>
                    </a:cubicBezTo>
                    <a:cubicBezTo>
                      <a:pt x="198" y="103"/>
                      <a:pt x="189" y="108"/>
                      <a:pt x="194" y="106"/>
                    </a:cubicBezTo>
                    <a:cubicBezTo>
                      <a:pt x="192" y="107"/>
                      <a:pt x="190" y="108"/>
                      <a:pt x="190" y="108"/>
                    </a:cubicBezTo>
                    <a:cubicBezTo>
                      <a:pt x="194" y="106"/>
                      <a:pt x="190" y="109"/>
                      <a:pt x="189" y="110"/>
                    </a:cubicBezTo>
                    <a:cubicBezTo>
                      <a:pt x="194" y="107"/>
                      <a:pt x="196" y="106"/>
                      <a:pt x="200" y="103"/>
                    </a:cubicBezTo>
                    <a:cubicBezTo>
                      <a:pt x="201" y="103"/>
                      <a:pt x="200" y="103"/>
                      <a:pt x="201" y="102"/>
                    </a:cubicBezTo>
                    <a:cubicBezTo>
                      <a:pt x="202" y="102"/>
                      <a:pt x="205" y="100"/>
                      <a:pt x="205" y="99"/>
                    </a:cubicBezTo>
                    <a:cubicBezTo>
                      <a:pt x="207" y="98"/>
                      <a:pt x="210" y="96"/>
                      <a:pt x="210" y="97"/>
                    </a:cubicBezTo>
                    <a:cubicBezTo>
                      <a:pt x="212" y="96"/>
                      <a:pt x="213" y="96"/>
                      <a:pt x="213" y="95"/>
                    </a:cubicBezTo>
                    <a:cubicBezTo>
                      <a:pt x="211" y="96"/>
                      <a:pt x="215" y="94"/>
                      <a:pt x="214" y="94"/>
                    </a:cubicBezTo>
                    <a:cubicBezTo>
                      <a:pt x="213" y="95"/>
                      <a:pt x="213" y="94"/>
                      <a:pt x="211" y="95"/>
                    </a:cubicBezTo>
                    <a:cubicBezTo>
                      <a:pt x="211" y="96"/>
                      <a:pt x="207" y="98"/>
                      <a:pt x="205" y="99"/>
                    </a:cubicBezTo>
                    <a:cubicBezTo>
                      <a:pt x="205" y="99"/>
                      <a:pt x="202" y="101"/>
                      <a:pt x="202" y="101"/>
                    </a:cubicBezTo>
                    <a:cubicBezTo>
                      <a:pt x="200" y="101"/>
                      <a:pt x="205" y="99"/>
                      <a:pt x="203" y="100"/>
                    </a:cubicBezTo>
                    <a:close/>
                    <a:moveTo>
                      <a:pt x="201" y="82"/>
                    </a:moveTo>
                    <a:cubicBezTo>
                      <a:pt x="203" y="81"/>
                      <a:pt x="203" y="82"/>
                      <a:pt x="205" y="81"/>
                    </a:cubicBezTo>
                    <a:cubicBezTo>
                      <a:pt x="205" y="80"/>
                      <a:pt x="206" y="80"/>
                      <a:pt x="205" y="79"/>
                    </a:cubicBezTo>
                    <a:cubicBezTo>
                      <a:pt x="203" y="80"/>
                      <a:pt x="202" y="81"/>
                      <a:pt x="201" y="82"/>
                    </a:cubicBezTo>
                    <a:close/>
                    <a:moveTo>
                      <a:pt x="192" y="82"/>
                    </a:moveTo>
                    <a:cubicBezTo>
                      <a:pt x="192" y="81"/>
                      <a:pt x="194" y="80"/>
                      <a:pt x="194" y="80"/>
                    </a:cubicBezTo>
                    <a:cubicBezTo>
                      <a:pt x="192" y="80"/>
                      <a:pt x="187" y="84"/>
                      <a:pt x="190" y="83"/>
                    </a:cubicBezTo>
                    <a:cubicBezTo>
                      <a:pt x="192" y="81"/>
                      <a:pt x="191" y="83"/>
                      <a:pt x="191" y="83"/>
                    </a:cubicBezTo>
                    <a:cubicBezTo>
                      <a:pt x="192" y="83"/>
                      <a:pt x="194" y="82"/>
                      <a:pt x="195" y="81"/>
                    </a:cubicBezTo>
                    <a:cubicBezTo>
                      <a:pt x="195" y="81"/>
                      <a:pt x="195" y="82"/>
                      <a:pt x="195" y="82"/>
                    </a:cubicBezTo>
                    <a:cubicBezTo>
                      <a:pt x="197" y="81"/>
                      <a:pt x="197" y="81"/>
                      <a:pt x="197" y="81"/>
                    </a:cubicBezTo>
                    <a:cubicBezTo>
                      <a:pt x="197" y="80"/>
                      <a:pt x="197" y="80"/>
                      <a:pt x="197" y="80"/>
                    </a:cubicBezTo>
                    <a:cubicBezTo>
                      <a:pt x="194" y="82"/>
                      <a:pt x="193" y="81"/>
                      <a:pt x="192" y="82"/>
                    </a:cubicBezTo>
                    <a:close/>
                    <a:moveTo>
                      <a:pt x="196" y="84"/>
                    </a:moveTo>
                    <a:cubicBezTo>
                      <a:pt x="193" y="86"/>
                      <a:pt x="192" y="85"/>
                      <a:pt x="192" y="85"/>
                    </a:cubicBezTo>
                    <a:cubicBezTo>
                      <a:pt x="192" y="86"/>
                      <a:pt x="191" y="86"/>
                      <a:pt x="191" y="87"/>
                    </a:cubicBezTo>
                    <a:cubicBezTo>
                      <a:pt x="193" y="86"/>
                      <a:pt x="192" y="87"/>
                      <a:pt x="194" y="87"/>
                    </a:cubicBezTo>
                    <a:cubicBezTo>
                      <a:pt x="196" y="86"/>
                      <a:pt x="195" y="86"/>
                      <a:pt x="197" y="85"/>
                    </a:cubicBezTo>
                    <a:cubicBezTo>
                      <a:pt x="198" y="84"/>
                      <a:pt x="195" y="86"/>
                      <a:pt x="195" y="85"/>
                    </a:cubicBezTo>
                    <a:cubicBezTo>
                      <a:pt x="195" y="85"/>
                      <a:pt x="198" y="82"/>
                      <a:pt x="196" y="83"/>
                    </a:cubicBezTo>
                    <a:cubicBezTo>
                      <a:pt x="196" y="83"/>
                      <a:pt x="196" y="83"/>
                      <a:pt x="196" y="84"/>
                    </a:cubicBezTo>
                    <a:close/>
                    <a:moveTo>
                      <a:pt x="187" y="104"/>
                    </a:moveTo>
                    <a:cubicBezTo>
                      <a:pt x="188" y="103"/>
                      <a:pt x="188" y="105"/>
                      <a:pt x="192" y="103"/>
                    </a:cubicBezTo>
                    <a:cubicBezTo>
                      <a:pt x="192" y="102"/>
                      <a:pt x="190" y="103"/>
                      <a:pt x="190" y="103"/>
                    </a:cubicBezTo>
                    <a:cubicBezTo>
                      <a:pt x="192" y="102"/>
                      <a:pt x="193" y="101"/>
                      <a:pt x="194" y="99"/>
                    </a:cubicBezTo>
                    <a:cubicBezTo>
                      <a:pt x="195" y="100"/>
                      <a:pt x="195" y="100"/>
                      <a:pt x="195" y="100"/>
                    </a:cubicBezTo>
                    <a:cubicBezTo>
                      <a:pt x="197" y="98"/>
                      <a:pt x="198" y="98"/>
                      <a:pt x="201" y="96"/>
                    </a:cubicBezTo>
                    <a:cubicBezTo>
                      <a:pt x="200" y="96"/>
                      <a:pt x="201" y="94"/>
                      <a:pt x="200" y="95"/>
                    </a:cubicBezTo>
                    <a:cubicBezTo>
                      <a:pt x="196" y="97"/>
                      <a:pt x="191" y="101"/>
                      <a:pt x="189" y="102"/>
                    </a:cubicBezTo>
                    <a:cubicBezTo>
                      <a:pt x="188" y="103"/>
                      <a:pt x="191" y="102"/>
                      <a:pt x="188" y="103"/>
                    </a:cubicBezTo>
                    <a:cubicBezTo>
                      <a:pt x="188" y="103"/>
                      <a:pt x="187" y="104"/>
                      <a:pt x="187" y="104"/>
                    </a:cubicBezTo>
                    <a:close/>
                    <a:moveTo>
                      <a:pt x="198" y="107"/>
                    </a:moveTo>
                    <a:cubicBezTo>
                      <a:pt x="200" y="106"/>
                      <a:pt x="201" y="105"/>
                      <a:pt x="202" y="105"/>
                    </a:cubicBezTo>
                    <a:cubicBezTo>
                      <a:pt x="201" y="105"/>
                      <a:pt x="199" y="106"/>
                      <a:pt x="198" y="106"/>
                    </a:cubicBezTo>
                    <a:cubicBezTo>
                      <a:pt x="200" y="105"/>
                      <a:pt x="200" y="104"/>
                      <a:pt x="202" y="103"/>
                    </a:cubicBezTo>
                    <a:cubicBezTo>
                      <a:pt x="201" y="104"/>
                      <a:pt x="203" y="102"/>
                      <a:pt x="205" y="102"/>
                    </a:cubicBezTo>
                    <a:cubicBezTo>
                      <a:pt x="204" y="101"/>
                      <a:pt x="200" y="104"/>
                      <a:pt x="197" y="105"/>
                    </a:cubicBezTo>
                    <a:cubicBezTo>
                      <a:pt x="199" y="105"/>
                      <a:pt x="196" y="108"/>
                      <a:pt x="198" y="107"/>
                    </a:cubicBezTo>
                    <a:close/>
                    <a:moveTo>
                      <a:pt x="186" y="99"/>
                    </a:moveTo>
                    <a:cubicBezTo>
                      <a:pt x="183" y="101"/>
                      <a:pt x="173" y="108"/>
                      <a:pt x="182" y="103"/>
                    </a:cubicBezTo>
                    <a:cubicBezTo>
                      <a:pt x="183" y="101"/>
                      <a:pt x="187" y="99"/>
                      <a:pt x="183" y="102"/>
                    </a:cubicBezTo>
                    <a:cubicBezTo>
                      <a:pt x="186" y="100"/>
                      <a:pt x="187" y="99"/>
                      <a:pt x="188" y="98"/>
                    </a:cubicBezTo>
                    <a:cubicBezTo>
                      <a:pt x="187" y="99"/>
                      <a:pt x="187" y="98"/>
                      <a:pt x="186" y="99"/>
                    </a:cubicBezTo>
                    <a:close/>
                    <a:moveTo>
                      <a:pt x="169" y="89"/>
                    </a:moveTo>
                    <a:cubicBezTo>
                      <a:pt x="171" y="89"/>
                      <a:pt x="178" y="83"/>
                      <a:pt x="174" y="85"/>
                    </a:cubicBezTo>
                    <a:cubicBezTo>
                      <a:pt x="174" y="86"/>
                      <a:pt x="171" y="88"/>
                      <a:pt x="169" y="89"/>
                    </a:cubicBezTo>
                    <a:close/>
                    <a:moveTo>
                      <a:pt x="182" y="123"/>
                    </a:moveTo>
                    <a:cubicBezTo>
                      <a:pt x="187" y="120"/>
                      <a:pt x="189" y="118"/>
                      <a:pt x="195" y="114"/>
                    </a:cubicBezTo>
                    <a:cubicBezTo>
                      <a:pt x="194" y="115"/>
                      <a:pt x="195" y="113"/>
                      <a:pt x="194" y="114"/>
                    </a:cubicBezTo>
                    <a:cubicBezTo>
                      <a:pt x="194" y="114"/>
                      <a:pt x="191" y="117"/>
                      <a:pt x="189" y="118"/>
                    </a:cubicBezTo>
                    <a:cubicBezTo>
                      <a:pt x="190" y="117"/>
                      <a:pt x="190" y="117"/>
                      <a:pt x="190" y="116"/>
                    </a:cubicBezTo>
                    <a:cubicBezTo>
                      <a:pt x="188" y="118"/>
                      <a:pt x="186" y="120"/>
                      <a:pt x="183" y="121"/>
                    </a:cubicBezTo>
                    <a:cubicBezTo>
                      <a:pt x="184" y="121"/>
                      <a:pt x="184" y="120"/>
                      <a:pt x="183" y="121"/>
                    </a:cubicBezTo>
                    <a:cubicBezTo>
                      <a:pt x="183" y="121"/>
                      <a:pt x="182" y="123"/>
                      <a:pt x="182" y="123"/>
                    </a:cubicBezTo>
                    <a:close/>
                    <a:moveTo>
                      <a:pt x="178" y="110"/>
                    </a:moveTo>
                    <a:cubicBezTo>
                      <a:pt x="180" y="109"/>
                      <a:pt x="180" y="109"/>
                      <a:pt x="180" y="109"/>
                    </a:cubicBezTo>
                    <a:cubicBezTo>
                      <a:pt x="178" y="111"/>
                      <a:pt x="182" y="109"/>
                      <a:pt x="182" y="108"/>
                    </a:cubicBezTo>
                    <a:cubicBezTo>
                      <a:pt x="181" y="108"/>
                      <a:pt x="179" y="109"/>
                      <a:pt x="178" y="110"/>
                    </a:cubicBezTo>
                    <a:close/>
                    <a:moveTo>
                      <a:pt x="178" y="117"/>
                    </a:moveTo>
                    <a:cubicBezTo>
                      <a:pt x="177" y="118"/>
                      <a:pt x="176" y="118"/>
                      <a:pt x="175" y="120"/>
                    </a:cubicBezTo>
                    <a:cubicBezTo>
                      <a:pt x="176" y="119"/>
                      <a:pt x="176" y="119"/>
                      <a:pt x="177" y="119"/>
                    </a:cubicBezTo>
                    <a:cubicBezTo>
                      <a:pt x="178" y="118"/>
                      <a:pt x="182" y="116"/>
                      <a:pt x="181" y="116"/>
                    </a:cubicBezTo>
                    <a:cubicBezTo>
                      <a:pt x="177" y="119"/>
                      <a:pt x="181" y="114"/>
                      <a:pt x="178" y="117"/>
                    </a:cubicBezTo>
                    <a:close/>
                    <a:moveTo>
                      <a:pt x="164" y="122"/>
                    </a:moveTo>
                    <a:cubicBezTo>
                      <a:pt x="169" y="117"/>
                      <a:pt x="172" y="117"/>
                      <a:pt x="177" y="112"/>
                    </a:cubicBezTo>
                    <a:cubicBezTo>
                      <a:pt x="174" y="114"/>
                      <a:pt x="176" y="112"/>
                      <a:pt x="174" y="113"/>
                    </a:cubicBezTo>
                    <a:cubicBezTo>
                      <a:pt x="171" y="116"/>
                      <a:pt x="165" y="119"/>
                      <a:pt x="164" y="122"/>
                    </a:cubicBezTo>
                    <a:close/>
                    <a:moveTo>
                      <a:pt x="159" y="111"/>
                    </a:moveTo>
                    <a:cubicBezTo>
                      <a:pt x="160" y="110"/>
                      <a:pt x="164" y="108"/>
                      <a:pt x="164" y="107"/>
                    </a:cubicBezTo>
                    <a:cubicBezTo>
                      <a:pt x="162" y="109"/>
                      <a:pt x="158" y="112"/>
                      <a:pt x="159" y="111"/>
                    </a:cubicBezTo>
                    <a:close/>
                    <a:moveTo>
                      <a:pt x="170" y="123"/>
                    </a:moveTo>
                    <a:cubicBezTo>
                      <a:pt x="172" y="122"/>
                      <a:pt x="175" y="118"/>
                      <a:pt x="172" y="121"/>
                    </a:cubicBezTo>
                    <a:cubicBezTo>
                      <a:pt x="172" y="121"/>
                      <a:pt x="173" y="120"/>
                      <a:pt x="173" y="121"/>
                    </a:cubicBezTo>
                    <a:cubicBezTo>
                      <a:pt x="172" y="121"/>
                      <a:pt x="168" y="124"/>
                      <a:pt x="170" y="123"/>
                    </a:cubicBezTo>
                    <a:close/>
                    <a:moveTo>
                      <a:pt x="125" y="113"/>
                    </a:moveTo>
                    <a:cubicBezTo>
                      <a:pt x="123" y="114"/>
                      <a:pt x="123" y="114"/>
                      <a:pt x="123" y="114"/>
                    </a:cubicBezTo>
                    <a:cubicBezTo>
                      <a:pt x="123" y="115"/>
                      <a:pt x="122" y="116"/>
                      <a:pt x="123" y="115"/>
                    </a:cubicBezTo>
                    <a:cubicBezTo>
                      <a:pt x="125" y="114"/>
                      <a:pt x="125" y="114"/>
                      <a:pt x="125" y="113"/>
                    </a:cubicBezTo>
                    <a:cubicBezTo>
                      <a:pt x="125" y="113"/>
                      <a:pt x="126" y="113"/>
                      <a:pt x="126" y="112"/>
                    </a:cubicBezTo>
                    <a:cubicBezTo>
                      <a:pt x="125" y="113"/>
                      <a:pt x="125" y="113"/>
                      <a:pt x="125" y="113"/>
                    </a:cubicBezTo>
                    <a:close/>
                    <a:moveTo>
                      <a:pt x="107" y="138"/>
                    </a:moveTo>
                    <a:cubicBezTo>
                      <a:pt x="106" y="138"/>
                      <a:pt x="106" y="138"/>
                      <a:pt x="105" y="139"/>
                    </a:cubicBezTo>
                    <a:cubicBezTo>
                      <a:pt x="105" y="138"/>
                      <a:pt x="107" y="136"/>
                      <a:pt x="107" y="136"/>
                    </a:cubicBezTo>
                    <a:cubicBezTo>
                      <a:pt x="105" y="138"/>
                      <a:pt x="104" y="139"/>
                      <a:pt x="102" y="141"/>
                    </a:cubicBezTo>
                    <a:cubicBezTo>
                      <a:pt x="104" y="141"/>
                      <a:pt x="106" y="140"/>
                      <a:pt x="108" y="139"/>
                    </a:cubicBezTo>
                    <a:cubicBezTo>
                      <a:pt x="104" y="141"/>
                      <a:pt x="110" y="134"/>
                      <a:pt x="107" y="137"/>
                    </a:cubicBezTo>
                    <a:cubicBezTo>
                      <a:pt x="107" y="137"/>
                      <a:pt x="107" y="137"/>
                      <a:pt x="107" y="138"/>
                    </a:cubicBezTo>
                    <a:close/>
                    <a:moveTo>
                      <a:pt x="128" y="160"/>
                    </a:moveTo>
                    <a:cubicBezTo>
                      <a:pt x="127" y="161"/>
                      <a:pt x="126" y="161"/>
                      <a:pt x="126" y="161"/>
                    </a:cubicBezTo>
                    <a:cubicBezTo>
                      <a:pt x="125" y="163"/>
                      <a:pt x="128" y="160"/>
                      <a:pt x="128" y="162"/>
                    </a:cubicBezTo>
                    <a:cubicBezTo>
                      <a:pt x="127" y="163"/>
                      <a:pt x="126" y="164"/>
                      <a:pt x="125" y="164"/>
                    </a:cubicBezTo>
                    <a:cubicBezTo>
                      <a:pt x="125" y="165"/>
                      <a:pt x="128" y="162"/>
                      <a:pt x="129" y="162"/>
                    </a:cubicBezTo>
                    <a:cubicBezTo>
                      <a:pt x="128" y="162"/>
                      <a:pt x="127" y="163"/>
                      <a:pt x="127" y="163"/>
                    </a:cubicBezTo>
                    <a:cubicBezTo>
                      <a:pt x="131" y="161"/>
                      <a:pt x="128" y="162"/>
                      <a:pt x="131" y="159"/>
                    </a:cubicBezTo>
                    <a:cubicBezTo>
                      <a:pt x="130" y="159"/>
                      <a:pt x="127" y="162"/>
                      <a:pt x="128" y="160"/>
                    </a:cubicBezTo>
                    <a:close/>
                    <a:moveTo>
                      <a:pt x="95" y="148"/>
                    </a:moveTo>
                    <a:cubicBezTo>
                      <a:pt x="95" y="148"/>
                      <a:pt x="96" y="148"/>
                      <a:pt x="96" y="148"/>
                    </a:cubicBezTo>
                    <a:cubicBezTo>
                      <a:pt x="94" y="149"/>
                      <a:pt x="94" y="150"/>
                      <a:pt x="94" y="150"/>
                    </a:cubicBezTo>
                    <a:cubicBezTo>
                      <a:pt x="98" y="147"/>
                      <a:pt x="99" y="145"/>
                      <a:pt x="101" y="143"/>
                    </a:cubicBezTo>
                    <a:cubicBezTo>
                      <a:pt x="102" y="143"/>
                      <a:pt x="102" y="142"/>
                      <a:pt x="102" y="141"/>
                    </a:cubicBezTo>
                    <a:cubicBezTo>
                      <a:pt x="100" y="143"/>
                      <a:pt x="97" y="147"/>
                      <a:pt x="95" y="148"/>
                    </a:cubicBezTo>
                    <a:close/>
                    <a:moveTo>
                      <a:pt x="110" y="169"/>
                    </a:moveTo>
                    <a:cubicBezTo>
                      <a:pt x="110" y="169"/>
                      <a:pt x="111" y="169"/>
                      <a:pt x="111" y="169"/>
                    </a:cubicBezTo>
                    <a:cubicBezTo>
                      <a:pt x="110" y="170"/>
                      <a:pt x="109" y="171"/>
                      <a:pt x="109" y="171"/>
                    </a:cubicBezTo>
                    <a:cubicBezTo>
                      <a:pt x="112" y="168"/>
                      <a:pt x="113" y="166"/>
                      <a:pt x="114" y="165"/>
                    </a:cubicBezTo>
                    <a:cubicBezTo>
                      <a:pt x="114" y="165"/>
                      <a:pt x="114" y="165"/>
                      <a:pt x="114" y="165"/>
                    </a:cubicBezTo>
                    <a:cubicBezTo>
                      <a:pt x="112" y="167"/>
                      <a:pt x="111" y="169"/>
                      <a:pt x="110" y="169"/>
                    </a:cubicBezTo>
                    <a:close/>
                    <a:moveTo>
                      <a:pt x="91" y="154"/>
                    </a:moveTo>
                    <a:cubicBezTo>
                      <a:pt x="92" y="155"/>
                      <a:pt x="92" y="155"/>
                      <a:pt x="92" y="155"/>
                    </a:cubicBezTo>
                    <a:cubicBezTo>
                      <a:pt x="94" y="153"/>
                      <a:pt x="93" y="153"/>
                      <a:pt x="94" y="152"/>
                    </a:cubicBezTo>
                    <a:cubicBezTo>
                      <a:pt x="94" y="152"/>
                      <a:pt x="94" y="152"/>
                      <a:pt x="95" y="152"/>
                    </a:cubicBezTo>
                    <a:cubicBezTo>
                      <a:pt x="95" y="152"/>
                      <a:pt x="95" y="151"/>
                      <a:pt x="95" y="151"/>
                    </a:cubicBezTo>
                    <a:cubicBezTo>
                      <a:pt x="94" y="151"/>
                      <a:pt x="94" y="151"/>
                      <a:pt x="94" y="152"/>
                    </a:cubicBezTo>
                    <a:cubicBezTo>
                      <a:pt x="93" y="153"/>
                      <a:pt x="93" y="153"/>
                      <a:pt x="91" y="154"/>
                    </a:cubicBezTo>
                    <a:close/>
                    <a:moveTo>
                      <a:pt x="92" y="162"/>
                    </a:moveTo>
                    <a:cubicBezTo>
                      <a:pt x="94" y="162"/>
                      <a:pt x="97" y="157"/>
                      <a:pt x="99" y="155"/>
                    </a:cubicBezTo>
                    <a:cubicBezTo>
                      <a:pt x="96" y="158"/>
                      <a:pt x="95" y="159"/>
                      <a:pt x="92" y="162"/>
                    </a:cubicBezTo>
                    <a:close/>
                    <a:moveTo>
                      <a:pt x="88" y="161"/>
                    </a:moveTo>
                    <a:cubicBezTo>
                      <a:pt x="87" y="161"/>
                      <a:pt x="87" y="161"/>
                      <a:pt x="87" y="161"/>
                    </a:cubicBezTo>
                    <a:cubicBezTo>
                      <a:pt x="87" y="161"/>
                      <a:pt x="87" y="161"/>
                      <a:pt x="87" y="161"/>
                    </a:cubicBezTo>
                    <a:cubicBezTo>
                      <a:pt x="87" y="162"/>
                      <a:pt x="87" y="162"/>
                      <a:pt x="87" y="162"/>
                    </a:cubicBezTo>
                    <a:cubicBezTo>
                      <a:pt x="87" y="162"/>
                      <a:pt x="87" y="162"/>
                      <a:pt x="87" y="162"/>
                    </a:cubicBezTo>
                    <a:cubicBezTo>
                      <a:pt x="87" y="162"/>
                      <a:pt x="87" y="163"/>
                      <a:pt x="87" y="163"/>
                    </a:cubicBezTo>
                    <a:cubicBezTo>
                      <a:pt x="87" y="163"/>
                      <a:pt x="87" y="162"/>
                      <a:pt x="87" y="162"/>
                    </a:cubicBezTo>
                    <a:cubicBezTo>
                      <a:pt x="87" y="162"/>
                      <a:pt x="87" y="162"/>
                      <a:pt x="88" y="161"/>
                    </a:cubicBezTo>
                    <a:cubicBezTo>
                      <a:pt x="89" y="160"/>
                      <a:pt x="89" y="160"/>
                      <a:pt x="89" y="160"/>
                    </a:cubicBezTo>
                    <a:cubicBezTo>
                      <a:pt x="88" y="162"/>
                      <a:pt x="90" y="159"/>
                      <a:pt x="91" y="158"/>
                    </a:cubicBezTo>
                    <a:cubicBezTo>
                      <a:pt x="91" y="157"/>
                      <a:pt x="93" y="157"/>
                      <a:pt x="94" y="156"/>
                    </a:cubicBezTo>
                    <a:cubicBezTo>
                      <a:pt x="92" y="156"/>
                      <a:pt x="90" y="158"/>
                      <a:pt x="88" y="161"/>
                    </a:cubicBezTo>
                    <a:close/>
                    <a:moveTo>
                      <a:pt x="106" y="176"/>
                    </a:moveTo>
                    <a:cubicBezTo>
                      <a:pt x="106" y="177"/>
                      <a:pt x="105" y="177"/>
                      <a:pt x="105" y="178"/>
                    </a:cubicBezTo>
                    <a:cubicBezTo>
                      <a:pt x="104" y="178"/>
                      <a:pt x="104" y="178"/>
                      <a:pt x="104" y="178"/>
                    </a:cubicBezTo>
                    <a:cubicBezTo>
                      <a:pt x="104" y="179"/>
                      <a:pt x="103" y="179"/>
                      <a:pt x="103" y="180"/>
                    </a:cubicBezTo>
                    <a:cubicBezTo>
                      <a:pt x="104" y="179"/>
                      <a:pt x="104" y="180"/>
                      <a:pt x="104" y="179"/>
                    </a:cubicBezTo>
                    <a:cubicBezTo>
                      <a:pt x="105" y="179"/>
                      <a:pt x="105" y="180"/>
                      <a:pt x="106" y="179"/>
                    </a:cubicBezTo>
                    <a:cubicBezTo>
                      <a:pt x="105" y="179"/>
                      <a:pt x="105" y="179"/>
                      <a:pt x="105" y="179"/>
                    </a:cubicBezTo>
                    <a:cubicBezTo>
                      <a:pt x="105" y="178"/>
                      <a:pt x="105" y="179"/>
                      <a:pt x="106" y="178"/>
                    </a:cubicBezTo>
                    <a:cubicBezTo>
                      <a:pt x="105" y="179"/>
                      <a:pt x="108" y="175"/>
                      <a:pt x="108" y="175"/>
                    </a:cubicBezTo>
                    <a:cubicBezTo>
                      <a:pt x="108" y="175"/>
                      <a:pt x="108" y="175"/>
                      <a:pt x="109" y="175"/>
                    </a:cubicBezTo>
                    <a:cubicBezTo>
                      <a:pt x="108" y="175"/>
                      <a:pt x="107" y="175"/>
                      <a:pt x="106" y="176"/>
                    </a:cubicBezTo>
                    <a:close/>
                    <a:moveTo>
                      <a:pt x="109" y="180"/>
                    </a:moveTo>
                    <a:cubicBezTo>
                      <a:pt x="108" y="180"/>
                      <a:pt x="108" y="180"/>
                      <a:pt x="108" y="180"/>
                    </a:cubicBezTo>
                    <a:cubicBezTo>
                      <a:pt x="108" y="181"/>
                      <a:pt x="108" y="181"/>
                      <a:pt x="108" y="181"/>
                    </a:cubicBezTo>
                    <a:cubicBezTo>
                      <a:pt x="107" y="181"/>
                      <a:pt x="107" y="181"/>
                      <a:pt x="107" y="181"/>
                    </a:cubicBezTo>
                    <a:cubicBezTo>
                      <a:pt x="107" y="181"/>
                      <a:pt x="107" y="181"/>
                      <a:pt x="107" y="181"/>
                    </a:cubicBezTo>
                    <a:cubicBezTo>
                      <a:pt x="106" y="182"/>
                      <a:pt x="106" y="183"/>
                      <a:pt x="105" y="184"/>
                    </a:cubicBezTo>
                    <a:cubicBezTo>
                      <a:pt x="106" y="184"/>
                      <a:pt x="107" y="183"/>
                      <a:pt x="107" y="182"/>
                    </a:cubicBezTo>
                    <a:cubicBezTo>
                      <a:pt x="108" y="182"/>
                      <a:pt x="108" y="182"/>
                      <a:pt x="108" y="182"/>
                    </a:cubicBezTo>
                    <a:cubicBezTo>
                      <a:pt x="108" y="182"/>
                      <a:pt x="108" y="182"/>
                      <a:pt x="110" y="180"/>
                    </a:cubicBezTo>
                    <a:cubicBezTo>
                      <a:pt x="110" y="180"/>
                      <a:pt x="109" y="180"/>
                      <a:pt x="109" y="180"/>
                    </a:cubicBezTo>
                    <a:close/>
                    <a:moveTo>
                      <a:pt x="88" y="171"/>
                    </a:moveTo>
                    <a:cubicBezTo>
                      <a:pt x="89" y="170"/>
                      <a:pt x="88" y="170"/>
                      <a:pt x="88" y="170"/>
                    </a:cubicBezTo>
                    <a:cubicBezTo>
                      <a:pt x="89" y="171"/>
                      <a:pt x="90" y="169"/>
                      <a:pt x="90" y="169"/>
                    </a:cubicBezTo>
                    <a:cubicBezTo>
                      <a:pt x="90" y="169"/>
                      <a:pt x="90" y="168"/>
                      <a:pt x="89" y="169"/>
                    </a:cubicBezTo>
                    <a:cubicBezTo>
                      <a:pt x="89" y="169"/>
                      <a:pt x="88" y="170"/>
                      <a:pt x="88" y="171"/>
                    </a:cubicBezTo>
                    <a:close/>
                    <a:moveTo>
                      <a:pt x="98" y="180"/>
                    </a:moveTo>
                    <a:cubicBezTo>
                      <a:pt x="99" y="179"/>
                      <a:pt x="99" y="180"/>
                      <a:pt x="100" y="180"/>
                    </a:cubicBezTo>
                    <a:cubicBezTo>
                      <a:pt x="99" y="179"/>
                      <a:pt x="98" y="179"/>
                      <a:pt x="98" y="180"/>
                    </a:cubicBezTo>
                    <a:close/>
                    <a:moveTo>
                      <a:pt x="102" y="183"/>
                    </a:moveTo>
                    <a:cubicBezTo>
                      <a:pt x="102" y="182"/>
                      <a:pt x="101" y="182"/>
                      <a:pt x="102" y="182"/>
                    </a:cubicBezTo>
                    <a:cubicBezTo>
                      <a:pt x="102" y="182"/>
                      <a:pt x="102" y="183"/>
                      <a:pt x="102" y="182"/>
                    </a:cubicBezTo>
                    <a:cubicBezTo>
                      <a:pt x="102" y="182"/>
                      <a:pt x="101" y="182"/>
                      <a:pt x="101" y="182"/>
                    </a:cubicBezTo>
                    <a:cubicBezTo>
                      <a:pt x="102" y="182"/>
                      <a:pt x="101" y="183"/>
                      <a:pt x="102" y="183"/>
                    </a:cubicBezTo>
                    <a:close/>
                    <a:moveTo>
                      <a:pt x="102" y="191"/>
                    </a:moveTo>
                    <a:cubicBezTo>
                      <a:pt x="102" y="191"/>
                      <a:pt x="104" y="189"/>
                      <a:pt x="104" y="188"/>
                    </a:cubicBezTo>
                    <a:cubicBezTo>
                      <a:pt x="103" y="187"/>
                      <a:pt x="103" y="186"/>
                      <a:pt x="102" y="187"/>
                    </a:cubicBezTo>
                    <a:cubicBezTo>
                      <a:pt x="104" y="188"/>
                      <a:pt x="101" y="190"/>
                      <a:pt x="102" y="191"/>
                    </a:cubicBezTo>
                    <a:close/>
                    <a:moveTo>
                      <a:pt x="100" y="187"/>
                    </a:moveTo>
                    <a:cubicBezTo>
                      <a:pt x="100" y="187"/>
                      <a:pt x="99" y="187"/>
                      <a:pt x="100" y="187"/>
                    </a:cubicBezTo>
                    <a:cubicBezTo>
                      <a:pt x="100" y="187"/>
                      <a:pt x="101" y="187"/>
                      <a:pt x="101" y="187"/>
                    </a:cubicBezTo>
                    <a:cubicBezTo>
                      <a:pt x="100" y="187"/>
                      <a:pt x="100" y="187"/>
                      <a:pt x="100" y="187"/>
                    </a:cubicBezTo>
                    <a:close/>
                    <a:moveTo>
                      <a:pt x="99" y="192"/>
                    </a:moveTo>
                    <a:cubicBezTo>
                      <a:pt x="97" y="193"/>
                      <a:pt x="94" y="197"/>
                      <a:pt x="94" y="198"/>
                    </a:cubicBezTo>
                    <a:cubicBezTo>
                      <a:pt x="95" y="197"/>
                      <a:pt x="96" y="196"/>
                      <a:pt x="97" y="194"/>
                    </a:cubicBezTo>
                    <a:cubicBezTo>
                      <a:pt x="97" y="195"/>
                      <a:pt x="97" y="195"/>
                      <a:pt x="97" y="194"/>
                    </a:cubicBezTo>
                    <a:cubicBezTo>
                      <a:pt x="98" y="192"/>
                      <a:pt x="101" y="192"/>
                      <a:pt x="102" y="189"/>
                    </a:cubicBezTo>
                    <a:cubicBezTo>
                      <a:pt x="101" y="189"/>
                      <a:pt x="101" y="190"/>
                      <a:pt x="101" y="190"/>
                    </a:cubicBezTo>
                    <a:cubicBezTo>
                      <a:pt x="100" y="189"/>
                      <a:pt x="102" y="189"/>
                      <a:pt x="102" y="188"/>
                    </a:cubicBezTo>
                    <a:cubicBezTo>
                      <a:pt x="100" y="189"/>
                      <a:pt x="100" y="191"/>
                      <a:pt x="98" y="191"/>
                    </a:cubicBezTo>
                    <a:cubicBezTo>
                      <a:pt x="99" y="191"/>
                      <a:pt x="99" y="192"/>
                      <a:pt x="99" y="192"/>
                    </a:cubicBezTo>
                    <a:close/>
                    <a:moveTo>
                      <a:pt x="95" y="191"/>
                    </a:moveTo>
                    <a:cubicBezTo>
                      <a:pt x="96" y="191"/>
                      <a:pt x="95" y="192"/>
                      <a:pt x="96" y="192"/>
                    </a:cubicBezTo>
                    <a:cubicBezTo>
                      <a:pt x="96" y="191"/>
                      <a:pt x="98" y="191"/>
                      <a:pt x="97" y="190"/>
                    </a:cubicBezTo>
                    <a:cubicBezTo>
                      <a:pt x="98" y="190"/>
                      <a:pt x="98" y="189"/>
                      <a:pt x="98" y="189"/>
                    </a:cubicBezTo>
                    <a:cubicBezTo>
                      <a:pt x="98" y="189"/>
                      <a:pt x="97" y="189"/>
                      <a:pt x="98" y="189"/>
                    </a:cubicBezTo>
                    <a:cubicBezTo>
                      <a:pt x="98" y="189"/>
                      <a:pt x="99" y="189"/>
                      <a:pt x="100" y="188"/>
                    </a:cubicBezTo>
                    <a:cubicBezTo>
                      <a:pt x="99" y="187"/>
                      <a:pt x="99" y="187"/>
                      <a:pt x="99" y="187"/>
                    </a:cubicBezTo>
                    <a:cubicBezTo>
                      <a:pt x="98" y="187"/>
                      <a:pt x="99" y="188"/>
                      <a:pt x="98" y="188"/>
                    </a:cubicBezTo>
                    <a:cubicBezTo>
                      <a:pt x="98" y="187"/>
                      <a:pt x="96" y="189"/>
                      <a:pt x="97" y="190"/>
                    </a:cubicBezTo>
                    <a:cubicBezTo>
                      <a:pt x="96" y="190"/>
                      <a:pt x="96" y="190"/>
                      <a:pt x="96" y="190"/>
                    </a:cubicBezTo>
                    <a:cubicBezTo>
                      <a:pt x="96" y="190"/>
                      <a:pt x="97" y="190"/>
                      <a:pt x="96" y="191"/>
                    </a:cubicBezTo>
                    <a:cubicBezTo>
                      <a:pt x="96" y="190"/>
                      <a:pt x="96" y="190"/>
                      <a:pt x="96" y="190"/>
                    </a:cubicBezTo>
                    <a:cubicBezTo>
                      <a:pt x="96" y="191"/>
                      <a:pt x="96" y="191"/>
                      <a:pt x="95" y="191"/>
                    </a:cubicBezTo>
                    <a:close/>
                    <a:moveTo>
                      <a:pt x="85" y="191"/>
                    </a:moveTo>
                    <a:cubicBezTo>
                      <a:pt x="85" y="194"/>
                      <a:pt x="82" y="195"/>
                      <a:pt x="81" y="197"/>
                    </a:cubicBezTo>
                    <a:cubicBezTo>
                      <a:pt x="82" y="198"/>
                      <a:pt x="82" y="197"/>
                      <a:pt x="82" y="197"/>
                    </a:cubicBezTo>
                    <a:cubicBezTo>
                      <a:pt x="84" y="195"/>
                      <a:pt x="85" y="193"/>
                      <a:pt x="87" y="192"/>
                    </a:cubicBezTo>
                    <a:cubicBezTo>
                      <a:pt x="87" y="192"/>
                      <a:pt x="87" y="193"/>
                      <a:pt x="88" y="193"/>
                    </a:cubicBezTo>
                    <a:cubicBezTo>
                      <a:pt x="88" y="193"/>
                      <a:pt x="89" y="191"/>
                      <a:pt x="90" y="191"/>
                    </a:cubicBezTo>
                    <a:cubicBezTo>
                      <a:pt x="89" y="190"/>
                      <a:pt x="89" y="190"/>
                      <a:pt x="89" y="190"/>
                    </a:cubicBezTo>
                    <a:cubicBezTo>
                      <a:pt x="89" y="191"/>
                      <a:pt x="88" y="193"/>
                      <a:pt x="87" y="192"/>
                    </a:cubicBezTo>
                    <a:cubicBezTo>
                      <a:pt x="87" y="191"/>
                      <a:pt x="88" y="190"/>
                      <a:pt x="89" y="189"/>
                    </a:cubicBezTo>
                    <a:cubicBezTo>
                      <a:pt x="88" y="189"/>
                      <a:pt x="88" y="188"/>
                      <a:pt x="87" y="189"/>
                    </a:cubicBezTo>
                    <a:cubicBezTo>
                      <a:pt x="88" y="189"/>
                      <a:pt x="87" y="190"/>
                      <a:pt x="88" y="190"/>
                    </a:cubicBezTo>
                    <a:cubicBezTo>
                      <a:pt x="87" y="190"/>
                      <a:pt x="88" y="190"/>
                      <a:pt x="87" y="190"/>
                    </a:cubicBezTo>
                    <a:cubicBezTo>
                      <a:pt x="86" y="190"/>
                      <a:pt x="86" y="192"/>
                      <a:pt x="85" y="191"/>
                    </a:cubicBezTo>
                    <a:cubicBezTo>
                      <a:pt x="86" y="191"/>
                      <a:pt x="86" y="191"/>
                      <a:pt x="86" y="191"/>
                    </a:cubicBezTo>
                    <a:cubicBezTo>
                      <a:pt x="85" y="191"/>
                      <a:pt x="86" y="191"/>
                      <a:pt x="85" y="191"/>
                    </a:cubicBezTo>
                    <a:close/>
                    <a:moveTo>
                      <a:pt x="94" y="201"/>
                    </a:moveTo>
                    <a:cubicBezTo>
                      <a:pt x="95" y="200"/>
                      <a:pt x="94" y="199"/>
                      <a:pt x="95" y="200"/>
                    </a:cubicBezTo>
                    <a:cubicBezTo>
                      <a:pt x="95" y="199"/>
                      <a:pt x="95" y="199"/>
                      <a:pt x="96" y="199"/>
                    </a:cubicBezTo>
                    <a:cubicBezTo>
                      <a:pt x="94" y="198"/>
                      <a:pt x="94" y="200"/>
                      <a:pt x="94" y="201"/>
                    </a:cubicBezTo>
                    <a:close/>
                    <a:moveTo>
                      <a:pt x="93" y="198"/>
                    </a:moveTo>
                    <a:cubicBezTo>
                      <a:pt x="93" y="199"/>
                      <a:pt x="93" y="199"/>
                      <a:pt x="92" y="199"/>
                    </a:cubicBezTo>
                    <a:cubicBezTo>
                      <a:pt x="93" y="200"/>
                      <a:pt x="91" y="200"/>
                      <a:pt x="92" y="200"/>
                    </a:cubicBezTo>
                    <a:cubicBezTo>
                      <a:pt x="92" y="199"/>
                      <a:pt x="94" y="199"/>
                      <a:pt x="93" y="198"/>
                    </a:cubicBezTo>
                    <a:close/>
                    <a:moveTo>
                      <a:pt x="91" y="201"/>
                    </a:moveTo>
                    <a:cubicBezTo>
                      <a:pt x="91" y="202"/>
                      <a:pt x="91" y="201"/>
                      <a:pt x="90" y="201"/>
                    </a:cubicBezTo>
                    <a:cubicBezTo>
                      <a:pt x="90" y="202"/>
                      <a:pt x="91" y="202"/>
                      <a:pt x="91" y="202"/>
                    </a:cubicBezTo>
                    <a:cubicBezTo>
                      <a:pt x="91" y="202"/>
                      <a:pt x="91" y="202"/>
                      <a:pt x="91" y="203"/>
                    </a:cubicBezTo>
                    <a:cubicBezTo>
                      <a:pt x="91" y="202"/>
                      <a:pt x="92" y="202"/>
                      <a:pt x="91" y="202"/>
                    </a:cubicBezTo>
                    <a:cubicBezTo>
                      <a:pt x="92" y="201"/>
                      <a:pt x="92" y="202"/>
                      <a:pt x="92" y="201"/>
                    </a:cubicBezTo>
                    <a:cubicBezTo>
                      <a:pt x="92" y="201"/>
                      <a:pt x="92" y="201"/>
                      <a:pt x="92" y="201"/>
                    </a:cubicBezTo>
                    <a:cubicBezTo>
                      <a:pt x="92" y="200"/>
                      <a:pt x="92" y="201"/>
                      <a:pt x="93" y="201"/>
                    </a:cubicBezTo>
                    <a:cubicBezTo>
                      <a:pt x="93" y="200"/>
                      <a:pt x="93" y="200"/>
                      <a:pt x="93" y="200"/>
                    </a:cubicBezTo>
                    <a:cubicBezTo>
                      <a:pt x="92" y="199"/>
                      <a:pt x="92" y="201"/>
                      <a:pt x="91" y="201"/>
                    </a:cubicBezTo>
                    <a:close/>
                    <a:moveTo>
                      <a:pt x="87" y="202"/>
                    </a:moveTo>
                    <a:cubicBezTo>
                      <a:pt x="87" y="203"/>
                      <a:pt x="86" y="204"/>
                      <a:pt x="86" y="205"/>
                    </a:cubicBezTo>
                    <a:cubicBezTo>
                      <a:pt x="88" y="203"/>
                      <a:pt x="89" y="204"/>
                      <a:pt x="90" y="205"/>
                    </a:cubicBezTo>
                    <a:cubicBezTo>
                      <a:pt x="89" y="204"/>
                      <a:pt x="90" y="204"/>
                      <a:pt x="90" y="204"/>
                    </a:cubicBezTo>
                    <a:cubicBezTo>
                      <a:pt x="90" y="204"/>
                      <a:pt x="89" y="204"/>
                      <a:pt x="89" y="203"/>
                    </a:cubicBezTo>
                    <a:cubicBezTo>
                      <a:pt x="89" y="204"/>
                      <a:pt x="89" y="203"/>
                      <a:pt x="88" y="203"/>
                    </a:cubicBezTo>
                    <a:cubicBezTo>
                      <a:pt x="88" y="203"/>
                      <a:pt x="88" y="203"/>
                      <a:pt x="88" y="203"/>
                    </a:cubicBezTo>
                    <a:cubicBezTo>
                      <a:pt x="88" y="203"/>
                      <a:pt x="88" y="203"/>
                      <a:pt x="88" y="203"/>
                    </a:cubicBezTo>
                    <a:cubicBezTo>
                      <a:pt x="88" y="203"/>
                      <a:pt x="88" y="202"/>
                      <a:pt x="89" y="202"/>
                    </a:cubicBezTo>
                    <a:cubicBezTo>
                      <a:pt x="87" y="202"/>
                      <a:pt x="88" y="201"/>
                      <a:pt x="87" y="202"/>
                    </a:cubicBezTo>
                    <a:close/>
                    <a:moveTo>
                      <a:pt x="64" y="186"/>
                    </a:moveTo>
                    <a:cubicBezTo>
                      <a:pt x="65" y="186"/>
                      <a:pt x="65" y="186"/>
                      <a:pt x="65" y="186"/>
                    </a:cubicBezTo>
                    <a:cubicBezTo>
                      <a:pt x="65" y="186"/>
                      <a:pt x="65" y="186"/>
                      <a:pt x="65" y="186"/>
                    </a:cubicBezTo>
                    <a:cubicBezTo>
                      <a:pt x="65" y="186"/>
                      <a:pt x="65" y="186"/>
                      <a:pt x="65" y="186"/>
                    </a:cubicBezTo>
                    <a:cubicBezTo>
                      <a:pt x="65" y="186"/>
                      <a:pt x="65" y="186"/>
                      <a:pt x="65" y="186"/>
                    </a:cubicBezTo>
                    <a:cubicBezTo>
                      <a:pt x="65" y="186"/>
                      <a:pt x="64" y="186"/>
                      <a:pt x="64" y="186"/>
                    </a:cubicBezTo>
                    <a:close/>
                    <a:moveTo>
                      <a:pt x="86" y="208"/>
                    </a:moveTo>
                    <a:cubicBezTo>
                      <a:pt x="86" y="208"/>
                      <a:pt x="86" y="207"/>
                      <a:pt x="86" y="207"/>
                    </a:cubicBezTo>
                    <a:cubicBezTo>
                      <a:pt x="85" y="207"/>
                      <a:pt x="87" y="207"/>
                      <a:pt x="87" y="206"/>
                    </a:cubicBezTo>
                    <a:cubicBezTo>
                      <a:pt x="86" y="206"/>
                      <a:pt x="85" y="208"/>
                      <a:pt x="86" y="208"/>
                    </a:cubicBezTo>
                    <a:close/>
                    <a:moveTo>
                      <a:pt x="84" y="206"/>
                    </a:moveTo>
                    <a:cubicBezTo>
                      <a:pt x="84" y="206"/>
                      <a:pt x="84" y="207"/>
                      <a:pt x="85" y="206"/>
                    </a:cubicBezTo>
                    <a:cubicBezTo>
                      <a:pt x="84" y="206"/>
                      <a:pt x="84" y="205"/>
                      <a:pt x="84" y="206"/>
                    </a:cubicBezTo>
                    <a:cubicBezTo>
                      <a:pt x="84" y="206"/>
                      <a:pt x="83" y="205"/>
                      <a:pt x="84" y="206"/>
                    </a:cubicBezTo>
                    <a:close/>
                    <a:moveTo>
                      <a:pt x="79" y="215"/>
                    </a:moveTo>
                    <a:cubicBezTo>
                      <a:pt x="79" y="215"/>
                      <a:pt x="79" y="215"/>
                      <a:pt x="80" y="215"/>
                    </a:cubicBezTo>
                    <a:cubicBezTo>
                      <a:pt x="80" y="214"/>
                      <a:pt x="82" y="213"/>
                      <a:pt x="81" y="212"/>
                    </a:cubicBezTo>
                    <a:cubicBezTo>
                      <a:pt x="81" y="212"/>
                      <a:pt x="81" y="212"/>
                      <a:pt x="81" y="212"/>
                    </a:cubicBezTo>
                    <a:cubicBezTo>
                      <a:pt x="81" y="212"/>
                      <a:pt x="80" y="212"/>
                      <a:pt x="80" y="212"/>
                    </a:cubicBezTo>
                    <a:cubicBezTo>
                      <a:pt x="81" y="212"/>
                      <a:pt x="81" y="212"/>
                      <a:pt x="81" y="213"/>
                    </a:cubicBezTo>
                    <a:cubicBezTo>
                      <a:pt x="80" y="212"/>
                      <a:pt x="80" y="213"/>
                      <a:pt x="80" y="212"/>
                    </a:cubicBezTo>
                    <a:cubicBezTo>
                      <a:pt x="79" y="212"/>
                      <a:pt x="79" y="212"/>
                      <a:pt x="79" y="213"/>
                    </a:cubicBezTo>
                    <a:cubicBezTo>
                      <a:pt x="79" y="214"/>
                      <a:pt x="77" y="216"/>
                      <a:pt x="76" y="217"/>
                    </a:cubicBezTo>
                    <a:cubicBezTo>
                      <a:pt x="77" y="217"/>
                      <a:pt x="77" y="216"/>
                      <a:pt x="77" y="217"/>
                    </a:cubicBezTo>
                    <a:cubicBezTo>
                      <a:pt x="77" y="217"/>
                      <a:pt x="77" y="217"/>
                      <a:pt x="77" y="217"/>
                    </a:cubicBezTo>
                    <a:cubicBezTo>
                      <a:pt x="77" y="217"/>
                      <a:pt x="78" y="216"/>
                      <a:pt x="79" y="216"/>
                    </a:cubicBezTo>
                    <a:cubicBezTo>
                      <a:pt x="78" y="216"/>
                      <a:pt x="78" y="215"/>
                      <a:pt x="78" y="215"/>
                    </a:cubicBezTo>
                    <a:cubicBezTo>
                      <a:pt x="79" y="215"/>
                      <a:pt x="78" y="215"/>
                      <a:pt x="79" y="215"/>
                    </a:cubicBezTo>
                    <a:cubicBezTo>
                      <a:pt x="79" y="215"/>
                      <a:pt x="79" y="215"/>
                      <a:pt x="79" y="215"/>
                    </a:cubicBezTo>
                    <a:close/>
                    <a:moveTo>
                      <a:pt x="74" y="207"/>
                    </a:moveTo>
                    <a:cubicBezTo>
                      <a:pt x="73" y="207"/>
                      <a:pt x="73" y="208"/>
                      <a:pt x="72" y="207"/>
                    </a:cubicBezTo>
                    <a:cubicBezTo>
                      <a:pt x="71" y="209"/>
                      <a:pt x="70" y="210"/>
                      <a:pt x="69" y="210"/>
                    </a:cubicBezTo>
                    <a:cubicBezTo>
                      <a:pt x="68" y="211"/>
                      <a:pt x="69" y="210"/>
                      <a:pt x="69" y="211"/>
                    </a:cubicBezTo>
                    <a:cubicBezTo>
                      <a:pt x="68" y="211"/>
                      <a:pt x="69" y="212"/>
                      <a:pt x="68" y="212"/>
                    </a:cubicBezTo>
                    <a:cubicBezTo>
                      <a:pt x="69" y="212"/>
                      <a:pt x="69" y="211"/>
                      <a:pt x="68" y="211"/>
                    </a:cubicBezTo>
                    <a:cubicBezTo>
                      <a:pt x="68" y="212"/>
                      <a:pt x="67" y="212"/>
                      <a:pt x="68" y="213"/>
                    </a:cubicBezTo>
                    <a:cubicBezTo>
                      <a:pt x="68" y="213"/>
                      <a:pt x="68" y="213"/>
                      <a:pt x="68" y="213"/>
                    </a:cubicBezTo>
                    <a:cubicBezTo>
                      <a:pt x="69" y="212"/>
                      <a:pt x="69" y="213"/>
                      <a:pt x="69" y="214"/>
                    </a:cubicBezTo>
                    <a:cubicBezTo>
                      <a:pt x="70" y="213"/>
                      <a:pt x="70" y="211"/>
                      <a:pt x="71" y="211"/>
                    </a:cubicBezTo>
                    <a:cubicBezTo>
                      <a:pt x="70" y="211"/>
                      <a:pt x="70" y="212"/>
                      <a:pt x="70" y="212"/>
                    </a:cubicBezTo>
                    <a:cubicBezTo>
                      <a:pt x="71" y="212"/>
                      <a:pt x="71" y="212"/>
                      <a:pt x="71" y="212"/>
                    </a:cubicBezTo>
                    <a:cubicBezTo>
                      <a:pt x="71" y="213"/>
                      <a:pt x="70" y="213"/>
                      <a:pt x="71" y="214"/>
                    </a:cubicBezTo>
                    <a:cubicBezTo>
                      <a:pt x="69" y="213"/>
                      <a:pt x="70" y="215"/>
                      <a:pt x="69" y="216"/>
                    </a:cubicBezTo>
                    <a:cubicBezTo>
                      <a:pt x="68" y="217"/>
                      <a:pt x="66" y="218"/>
                      <a:pt x="67" y="219"/>
                    </a:cubicBezTo>
                    <a:cubicBezTo>
                      <a:pt x="65" y="219"/>
                      <a:pt x="64" y="222"/>
                      <a:pt x="62" y="223"/>
                    </a:cubicBezTo>
                    <a:cubicBezTo>
                      <a:pt x="63" y="223"/>
                      <a:pt x="62" y="223"/>
                      <a:pt x="63" y="223"/>
                    </a:cubicBezTo>
                    <a:cubicBezTo>
                      <a:pt x="63" y="223"/>
                      <a:pt x="62" y="225"/>
                      <a:pt x="63" y="225"/>
                    </a:cubicBezTo>
                    <a:cubicBezTo>
                      <a:pt x="63" y="224"/>
                      <a:pt x="63" y="223"/>
                      <a:pt x="64" y="223"/>
                    </a:cubicBezTo>
                    <a:cubicBezTo>
                      <a:pt x="64" y="221"/>
                      <a:pt x="67" y="221"/>
                      <a:pt x="67" y="219"/>
                    </a:cubicBezTo>
                    <a:cubicBezTo>
                      <a:pt x="68" y="218"/>
                      <a:pt x="68" y="218"/>
                      <a:pt x="69" y="217"/>
                    </a:cubicBezTo>
                    <a:cubicBezTo>
                      <a:pt x="69" y="217"/>
                      <a:pt x="68" y="217"/>
                      <a:pt x="69" y="216"/>
                    </a:cubicBezTo>
                    <a:cubicBezTo>
                      <a:pt x="70" y="217"/>
                      <a:pt x="69" y="216"/>
                      <a:pt x="69" y="216"/>
                    </a:cubicBezTo>
                    <a:cubicBezTo>
                      <a:pt x="70" y="216"/>
                      <a:pt x="73" y="213"/>
                      <a:pt x="72" y="212"/>
                    </a:cubicBezTo>
                    <a:cubicBezTo>
                      <a:pt x="73" y="212"/>
                      <a:pt x="73" y="212"/>
                      <a:pt x="73" y="212"/>
                    </a:cubicBezTo>
                    <a:cubicBezTo>
                      <a:pt x="73" y="211"/>
                      <a:pt x="73" y="210"/>
                      <a:pt x="72" y="210"/>
                    </a:cubicBezTo>
                    <a:cubicBezTo>
                      <a:pt x="73" y="210"/>
                      <a:pt x="73" y="210"/>
                      <a:pt x="73" y="211"/>
                    </a:cubicBezTo>
                    <a:cubicBezTo>
                      <a:pt x="72" y="210"/>
                      <a:pt x="72" y="211"/>
                      <a:pt x="72" y="211"/>
                    </a:cubicBezTo>
                    <a:cubicBezTo>
                      <a:pt x="72" y="210"/>
                      <a:pt x="72" y="209"/>
                      <a:pt x="72" y="209"/>
                    </a:cubicBezTo>
                    <a:cubicBezTo>
                      <a:pt x="72" y="210"/>
                      <a:pt x="71" y="210"/>
                      <a:pt x="71" y="210"/>
                    </a:cubicBezTo>
                    <a:cubicBezTo>
                      <a:pt x="72" y="210"/>
                      <a:pt x="71" y="209"/>
                      <a:pt x="72" y="209"/>
                    </a:cubicBezTo>
                    <a:cubicBezTo>
                      <a:pt x="73" y="209"/>
                      <a:pt x="72" y="207"/>
                      <a:pt x="74" y="208"/>
                    </a:cubicBezTo>
                    <a:cubicBezTo>
                      <a:pt x="74" y="208"/>
                      <a:pt x="74" y="207"/>
                      <a:pt x="74" y="207"/>
                    </a:cubicBezTo>
                    <a:close/>
                    <a:moveTo>
                      <a:pt x="64" y="211"/>
                    </a:moveTo>
                    <a:cubicBezTo>
                      <a:pt x="66" y="211"/>
                      <a:pt x="67" y="206"/>
                      <a:pt x="68" y="207"/>
                    </a:cubicBezTo>
                    <a:cubicBezTo>
                      <a:pt x="68" y="206"/>
                      <a:pt x="70" y="205"/>
                      <a:pt x="69" y="204"/>
                    </a:cubicBezTo>
                    <a:cubicBezTo>
                      <a:pt x="68" y="206"/>
                      <a:pt x="66" y="208"/>
                      <a:pt x="64" y="211"/>
                    </a:cubicBezTo>
                    <a:close/>
                    <a:moveTo>
                      <a:pt x="73" y="215"/>
                    </a:moveTo>
                    <a:cubicBezTo>
                      <a:pt x="73" y="215"/>
                      <a:pt x="74" y="214"/>
                      <a:pt x="73" y="214"/>
                    </a:cubicBezTo>
                    <a:cubicBezTo>
                      <a:pt x="73" y="215"/>
                      <a:pt x="72" y="214"/>
                      <a:pt x="72" y="215"/>
                    </a:cubicBezTo>
                    <a:cubicBezTo>
                      <a:pt x="72" y="215"/>
                      <a:pt x="71" y="215"/>
                      <a:pt x="71" y="217"/>
                    </a:cubicBezTo>
                    <a:cubicBezTo>
                      <a:pt x="71" y="217"/>
                      <a:pt x="71" y="217"/>
                      <a:pt x="71" y="217"/>
                    </a:cubicBezTo>
                    <a:cubicBezTo>
                      <a:pt x="72" y="217"/>
                      <a:pt x="73" y="215"/>
                      <a:pt x="74" y="216"/>
                    </a:cubicBezTo>
                    <a:cubicBezTo>
                      <a:pt x="74" y="216"/>
                      <a:pt x="74" y="215"/>
                      <a:pt x="75" y="215"/>
                    </a:cubicBezTo>
                    <a:cubicBezTo>
                      <a:pt x="74" y="214"/>
                      <a:pt x="74" y="214"/>
                      <a:pt x="74" y="213"/>
                    </a:cubicBezTo>
                    <a:cubicBezTo>
                      <a:pt x="75" y="213"/>
                      <a:pt x="75" y="212"/>
                      <a:pt x="76" y="212"/>
                    </a:cubicBezTo>
                    <a:cubicBezTo>
                      <a:pt x="75" y="212"/>
                      <a:pt x="76" y="211"/>
                      <a:pt x="76" y="211"/>
                    </a:cubicBezTo>
                    <a:cubicBezTo>
                      <a:pt x="75" y="211"/>
                      <a:pt x="74" y="213"/>
                      <a:pt x="73" y="214"/>
                    </a:cubicBezTo>
                    <a:cubicBezTo>
                      <a:pt x="74" y="214"/>
                      <a:pt x="74" y="215"/>
                      <a:pt x="73" y="215"/>
                    </a:cubicBezTo>
                    <a:close/>
                    <a:moveTo>
                      <a:pt x="74" y="210"/>
                    </a:moveTo>
                    <a:cubicBezTo>
                      <a:pt x="74" y="210"/>
                      <a:pt x="74" y="210"/>
                      <a:pt x="74" y="210"/>
                    </a:cubicBezTo>
                    <a:cubicBezTo>
                      <a:pt x="75" y="211"/>
                      <a:pt x="75" y="211"/>
                      <a:pt x="75" y="211"/>
                    </a:cubicBezTo>
                    <a:cubicBezTo>
                      <a:pt x="75" y="210"/>
                      <a:pt x="75" y="210"/>
                      <a:pt x="75" y="210"/>
                    </a:cubicBezTo>
                    <a:cubicBezTo>
                      <a:pt x="75" y="210"/>
                      <a:pt x="75" y="210"/>
                      <a:pt x="75" y="210"/>
                    </a:cubicBezTo>
                    <a:cubicBezTo>
                      <a:pt x="75" y="210"/>
                      <a:pt x="74" y="210"/>
                      <a:pt x="74" y="210"/>
                    </a:cubicBezTo>
                    <a:close/>
                    <a:moveTo>
                      <a:pt x="48" y="194"/>
                    </a:moveTo>
                    <a:cubicBezTo>
                      <a:pt x="47" y="194"/>
                      <a:pt x="49" y="193"/>
                      <a:pt x="48" y="193"/>
                    </a:cubicBezTo>
                    <a:cubicBezTo>
                      <a:pt x="47" y="193"/>
                      <a:pt x="47" y="195"/>
                      <a:pt x="48" y="194"/>
                    </a:cubicBezTo>
                    <a:close/>
                    <a:moveTo>
                      <a:pt x="75" y="220"/>
                    </a:moveTo>
                    <a:cubicBezTo>
                      <a:pt x="76" y="219"/>
                      <a:pt x="77" y="219"/>
                      <a:pt x="77" y="217"/>
                    </a:cubicBezTo>
                    <a:cubicBezTo>
                      <a:pt x="76" y="218"/>
                      <a:pt x="75" y="219"/>
                      <a:pt x="75" y="220"/>
                    </a:cubicBezTo>
                    <a:close/>
                    <a:moveTo>
                      <a:pt x="39" y="198"/>
                    </a:moveTo>
                    <a:cubicBezTo>
                      <a:pt x="39" y="199"/>
                      <a:pt x="39" y="198"/>
                      <a:pt x="39" y="199"/>
                    </a:cubicBezTo>
                    <a:cubicBezTo>
                      <a:pt x="40" y="199"/>
                      <a:pt x="40" y="198"/>
                      <a:pt x="40" y="198"/>
                    </a:cubicBezTo>
                    <a:cubicBezTo>
                      <a:pt x="40" y="198"/>
                      <a:pt x="39" y="198"/>
                      <a:pt x="39" y="198"/>
                    </a:cubicBezTo>
                    <a:close/>
                    <a:moveTo>
                      <a:pt x="67" y="230"/>
                    </a:moveTo>
                    <a:cubicBezTo>
                      <a:pt x="68" y="230"/>
                      <a:pt x="68" y="229"/>
                      <a:pt x="67" y="229"/>
                    </a:cubicBezTo>
                    <a:cubicBezTo>
                      <a:pt x="67" y="229"/>
                      <a:pt x="66" y="229"/>
                      <a:pt x="67" y="230"/>
                    </a:cubicBezTo>
                    <a:cubicBezTo>
                      <a:pt x="67" y="230"/>
                      <a:pt x="67" y="230"/>
                      <a:pt x="67" y="230"/>
                    </a:cubicBezTo>
                    <a:cubicBezTo>
                      <a:pt x="68" y="230"/>
                      <a:pt x="71" y="228"/>
                      <a:pt x="70" y="227"/>
                    </a:cubicBezTo>
                    <a:cubicBezTo>
                      <a:pt x="70" y="228"/>
                      <a:pt x="69" y="228"/>
                      <a:pt x="68" y="228"/>
                    </a:cubicBezTo>
                    <a:cubicBezTo>
                      <a:pt x="68" y="228"/>
                      <a:pt x="67" y="228"/>
                      <a:pt x="68" y="227"/>
                    </a:cubicBezTo>
                    <a:cubicBezTo>
                      <a:pt x="67" y="228"/>
                      <a:pt x="67" y="229"/>
                      <a:pt x="68" y="229"/>
                    </a:cubicBezTo>
                    <a:cubicBezTo>
                      <a:pt x="68" y="229"/>
                      <a:pt x="68" y="229"/>
                      <a:pt x="68" y="230"/>
                    </a:cubicBezTo>
                    <a:cubicBezTo>
                      <a:pt x="68" y="229"/>
                      <a:pt x="67" y="230"/>
                      <a:pt x="67" y="230"/>
                    </a:cubicBezTo>
                    <a:close/>
                    <a:moveTo>
                      <a:pt x="57" y="232"/>
                    </a:moveTo>
                    <a:cubicBezTo>
                      <a:pt x="56" y="231"/>
                      <a:pt x="57" y="233"/>
                      <a:pt x="56" y="233"/>
                    </a:cubicBezTo>
                    <a:cubicBezTo>
                      <a:pt x="56" y="233"/>
                      <a:pt x="57" y="233"/>
                      <a:pt x="57" y="232"/>
                    </a:cubicBezTo>
                    <a:cubicBezTo>
                      <a:pt x="57" y="231"/>
                      <a:pt x="60" y="229"/>
                      <a:pt x="61" y="228"/>
                    </a:cubicBezTo>
                    <a:cubicBezTo>
                      <a:pt x="60" y="228"/>
                      <a:pt x="60" y="227"/>
                      <a:pt x="60" y="227"/>
                    </a:cubicBezTo>
                    <a:cubicBezTo>
                      <a:pt x="61" y="227"/>
                      <a:pt x="62" y="226"/>
                      <a:pt x="62" y="226"/>
                    </a:cubicBezTo>
                    <a:cubicBezTo>
                      <a:pt x="61" y="226"/>
                      <a:pt x="61" y="226"/>
                      <a:pt x="60" y="226"/>
                    </a:cubicBezTo>
                    <a:cubicBezTo>
                      <a:pt x="61" y="226"/>
                      <a:pt x="61" y="227"/>
                      <a:pt x="61" y="227"/>
                    </a:cubicBezTo>
                    <a:cubicBezTo>
                      <a:pt x="59" y="228"/>
                      <a:pt x="58" y="230"/>
                      <a:pt x="57" y="232"/>
                    </a:cubicBezTo>
                    <a:close/>
                    <a:moveTo>
                      <a:pt x="66" y="232"/>
                    </a:moveTo>
                    <a:cubicBezTo>
                      <a:pt x="67" y="232"/>
                      <a:pt x="65" y="232"/>
                      <a:pt x="65" y="231"/>
                    </a:cubicBezTo>
                    <a:cubicBezTo>
                      <a:pt x="66" y="232"/>
                      <a:pt x="64" y="232"/>
                      <a:pt x="64" y="233"/>
                    </a:cubicBezTo>
                    <a:cubicBezTo>
                      <a:pt x="65" y="233"/>
                      <a:pt x="65" y="233"/>
                      <a:pt x="66" y="233"/>
                    </a:cubicBezTo>
                    <a:cubicBezTo>
                      <a:pt x="65" y="232"/>
                      <a:pt x="65" y="233"/>
                      <a:pt x="65" y="233"/>
                    </a:cubicBezTo>
                    <a:cubicBezTo>
                      <a:pt x="65" y="232"/>
                      <a:pt x="65" y="232"/>
                      <a:pt x="66" y="232"/>
                    </a:cubicBezTo>
                    <a:cubicBezTo>
                      <a:pt x="66" y="232"/>
                      <a:pt x="66" y="232"/>
                      <a:pt x="66" y="233"/>
                    </a:cubicBezTo>
                    <a:cubicBezTo>
                      <a:pt x="67" y="232"/>
                      <a:pt x="68" y="232"/>
                      <a:pt x="67" y="231"/>
                    </a:cubicBezTo>
                    <a:cubicBezTo>
                      <a:pt x="67" y="231"/>
                      <a:pt x="67" y="232"/>
                      <a:pt x="66" y="232"/>
                    </a:cubicBezTo>
                    <a:close/>
                    <a:moveTo>
                      <a:pt x="50" y="233"/>
                    </a:moveTo>
                    <a:cubicBezTo>
                      <a:pt x="50" y="232"/>
                      <a:pt x="50" y="232"/>
                      <a:pt x="50" y="232"/>
                    </a:cubicBezTo>
                    <a:cubicBezTo>
                      <a:pt x="49" y="233"/>
                      <a:pt x="49" y="233"/>
                      <a:pt x="49" y="233"/>
                    </a:cubicBezTo>
                    <a:cubicBezTo>
                      <a:pt x="49" y="233"/>
                      <a:pt x="49" y="233"/>
                      <a:pt x="49" y="233"/>
                    </a:cubicBezTo>
                    <a:cubicBezTo>
                      <a:pt x="48" y="233"/>
                      <a:pt x="48" y="234"/>
                      <a:pt x="47" y="235"/>
                    </a:cubicBezTo>
                    <a:cubicBezTo>
                      <a:pt x="48" y="233"/>
                      <a:pt x="49" y="231"/>
                      <a:pt x="50" y="229"/>
                    </a:cubicBezTo>
                    <a:cubicBezTo>
                      <a:pt x="52" y="228"/>
                      <a:pt x="53" y="226"/>
                      <a:pt x="55" y="224"/>
                    </a:cubicBezTo>
                    <a:cubicBezTo>
                      <a:pt x="55" y="225"/>
                      <a:pt x="54" y="226"/>
                      <a:pt x="53" y="227"/>
                    </a:cubicBezTo>
                    <a:cubicBezTo>
                      <a:pt x="52" y="228"/>
                      <a:pt x="53" y="228"/>
                      <a:pt x="52" y="229"/>
                    </a:cubicBezTo>
                    <a:cubicBezTo>
                      <a:pt x="52" y="229"/>
                      <a:pt x="52" y="230"/>
                      <a:pt x="52" y="229"/>
                    </a:cubicBezTo>
                    <a:cubicBezTo>
                      <a:pt x="52" y="231"/>
                      <a:pt x="50" y="232"/>
                      <a:pt x="50" y="233"/>
                    </a:cubicBezTo>
                    <a:close/>
                    <a:moveTo>
                      <a:pt x="51" y="231"/>
                    </a:moveTo>
                    <a:cubicBezTo>
                      <a:pt x="51" y="231"/>
                      <a:pt x="50" y="231"/>
                      <a:pt x="50" y="231"/>
                    </a:cubicBezTo>
                    <a:cubicBezTo>
                      <a:pt x="50" y="232"/>
                      <a:pt x="50" y="232"/>
                      <a:pt x="51" y="231"/>
                    </a:cubicBezTo>
                    <a:close/>
                    <a:moveTo>
                      <a:pt x="47" y="227"/>
                    </a:moveTo>
                    <a:cubicBezTo>
                      <a:pt x="47" y="226"/>
                      <a:pt x="48" y="225"/>
                      <a:pt x="48" y="225"/>
                    </a:cubicBezTo>
                    <a:cubicBezTo>
                      <a:pt x="47" y="225"/>
                      <a:pt x="47" y="225"/>
                      <a:pt x="47" y="225"/>
                    </a:cubicBezTo>
                    <a:cubicBezTo>
                      <a:pt x="48" y="226"/>
                      <a:pt x="46" y="226"/>
                      <a:pt x="47" y="227"/>
                    </a:cubicBezTo>
                    <a:close/>
                    <a:moveTo>
                      <a:pt x="64" y="239"/>
                    </a:moveTo>
                    <a:cubicBezTo>
                      <a:pt x="64" y="238"/>
                      <a:pt x="65" y="238"/>
                      <a:pt x="64" y="238"/>
                    </a:cubicBezTo>
                    <a:cubicBezTo>
                      <a:pt x="64" y="238"/>
                      <a:pt x="64" y="238"/>
                      <a:pt x="64" y="238"/>
                    </a:cubicBezTo>
                    <a:cubicBezTo>
                      <a:pt x="65" y="238"/>
                      <a:pt x="63" y="239"/>
                      <a:pt x="64" y="239"/>
                    </a:cubicBezTo>
                    <a:close/>
                    <a:moveTo>
                      <a:pt x="54" y="231"/>
                    </a:moveTo>
                    <a:cubicBezTo>
                      <a:pt x="53" y="232"/>
                      <a:pt x="53" y="232"/>
                      <a:pt x="53" y="232"/>
                    </a:cubicBezTo>
                    <a:cubicBezTo>
                      <a:pt x="53" y="231"/>
                      <a:pt x="53" y="231"/>
                      <a:pt x="53" y="231"/>
                    </a:cubicBezTo>
                    <a:cubicBezTo>
                      <a:pt x="53" y="231"/>
                      <a:pt x="52" y="231"/>
                      <a:pt x="52" y="231"/>
                    </a:cubicBezTo>
                    <a:cubicBezTo>
                      <a:pt x="52" y="232"/>
                      <a:pt x="53" y="232"/>
                      <a:pt x="52" y="232"/>
                    </a:cubicBezTo>
                    <a:cubicBezTo>
                      <a:pt x="51" y="232"/>
                      <a:pt x="51" y="234"/>
                      <a:pt x="50" y="235"/>
                    </a:cubicBezTo>
                    <a:cubicBezTo>
                      <a:pt x="50" y="235"/>
                      <a:pt x="51" y="236"/>
                      <a:pt x="51" y="235"/>
                    </a:cubicBezTo>
                    <a:cubicBezTo>
                      <a:pt x="52" y="235"/>
                      <a:pt x="50" y="235"/>
                      <a:pt x="51" y="235"/>
                    </a:cubicBezTo>
                    <a:cubicBezTo>
                      <a:pt x="51" y="235"/>
                      <a:pt x="52" y="235"/>
                      <a:pt x="52" y="234"/>
                    </a:cubicBezTo>
                    <a:cubicBezTo>
                      <a:pt x="51" y="234"/>
                      <a:pt x="51" y="234"/>
                      <a:pt x="51" y="233"/>
                    </a:cubicBezTo>
                    <a:cubicBezTo>
                      <a:pt x="52" y="233"/>
                      <a:pt x="52" y="232"/>
                      <a:pt x="53" y="232"/>
                    </a:cubicBezTo>
                    <a:cubicBezTo>
                      <a:pt x="53" y="232"/>
                      <a:pt x="53" y="233"/>
                      <a:pt x="53" y="233"/>
                    </a:cubicBezTo>
                    <a:cubicBezTo>
                      <a:pt x="54" y="232"/>
                      <a:pt x="54" y="231"/>
                      <a:pt x="53" y="231"/>
                    </a:cubicBezTo>
                    <a:cubicBezTo>
                      <a:pt x="53" y="231"/>
                      <a:pt x="54" y="231"/>
                      <a:pt x="54" y="231"/>
                    </a:cubicBezTo>
                    <a:close/>
                    <a:moveTo>
                      <a:pt x="53" y="236"/>
                    </a:moveTo>
                    <a:cubicBezTo>
                      <a:pt x="54" y="237"/>
                      <a:pt x="51" y="238"/>
                      <a:pt x="52" y="239"/>
                    </a:cubicBezTo>
                    <a:cubicBezTo>
                      <a:pt x="53" y="237"/>
                      <a:pt x="55" y="235"/>
                      <a:pt x="56" y="233"/>
                    </a:cubicBezTo>
                    <a:cubicBezTo>
                      <a:pt x="55" y="234"/>
                      <a:pt x="55" y="235"/>
                      <a:pt x="54" y="235"/>
                    </a:cubicBezTo>
                    <a:cubicBezTo>
                      <a:pt x="54" y="236"/>
                      <a:pt x="54" y="236"/>
                      <a:pt x="54" y="235"/>
                    </a:cubicBezTo>
                    <a:cubicBezTo>
                      <a:pt x="54" y="236"/>
                      <a:pt x="53" y="237"/>
                      <a:pt x="53" y="236"/>
                    </a:cubicBezTo>
                    <a:close/>
                    <a:moveTo>
                      <a:pt x="59" y="240"/>
                    </a:moveTo>
                    <a:cubicBezTo>
                      <a:pt x="59" y="240"/>
                      <a:pt x="60" y="240"/>
                      <a:pt x="60" y="240"/>
                    </a:cubicBezTo>
                    <a:cubicBezTo>
                      <a:pt x="60" y="239"/>
                      <a:pt x="60" y="240"/>
                      <a:pt x="59" y="239"/>
                    </a:cubicBezTo>
                    <a:cubicBezTo>
                      <a:pt x="60" y="239"/>
                      <a:pt x="59" y="239"/>
                      <a:pt x="59" y="239"/>
                    </a:cubicBezTo>
                    <a:cubicBezTo>
                      <a:pt x="60" y="240"/>
                      <a:pt x="59" y="240"/>
                      <a:pt x="59" y="240"/>
                    </a:cubicBezTo>
                    <a:close/>
                    <a:moveTo>
                      <a:pt x="46" y="234"/>
                    </a:moveTo>
                    <a:cubicBezTo>
                      <a:pt x="47" y="234"/>
                      <a:pt x="47" y="233"/>
                      <a:pt x="47" y="233"/>
                    </a:cubicBezTo>
                    <a:cubicBezTo>
                      <a:pt x="46" y="234"/>
                      <a:pt x="46" y="232"/>
                      <a:pt x="46" y="233"/>
                    </a:cubicBezTo>
                    <a:cubicBezTo>
                      <a:pt x="46" y="233"/>
                      <a:pt x="46" y="233"/>
                      <a:pt x="46" y="233"/>
                    </a:cubicBezTo>
                    <a:cubicBezTo>
                      <a:pt x="46" y="233"/>
                      <a:pt x="46" y="234"/>
                      <a:pt x="46" y="234"/>
                    </a:cubicBezTo>
                    <a:close/>
                    <a:moveTo>
                      <a:pt x="48" y="236"/>
                    </a:moveTo>
                    <a:cubicBezTo>
                      <a:pt x="48" y="237"/>
                      <a:pt x="49" y="237"/>
                      <a:pt x="49" y="238"/>
                    </a:cubicBezTo>
                    <a:cubicBezTo>
                      <a:pt x="49" y="237"/>
                      <a:pt x="51" y="237"/>
                      <a:pt x="51" y="236"/>
                    </a:cubicBezTo>
                    <a:cubicBezTo>
                      <a:pt x="50" y="236"/>
                      <a:pt x="50" y="236"/>
                      <a:pt x="49" y="237"/>
                    </a:cubicBezTo>
                    <a:cubicBezTo>
                      <a:pt x="49" y="236"/>
                      <a:pt x="50" y="236"/>
                      <a:pt x="49" y="235"/>
                    </a:cubicBezTo>
                    <a:cubicBezTo>
                      <a:pt x="49" y="236"/>
                      <a:pt x="49" y="236"/>
                      <a:pt x="48" y="236"/>
                    </a:cubicBezTo>
                    <a:close/>
                    <a:moveTo>
                      <a:pt x="24" y="224"/>
                    </a:moveTo>
                    <a:cubicBezTo>
                      <a:pt x="24" y="223"/>
                      <a:pt x="24" y="224"/>
                      <a:pt x="25" y="223"/>
                    </a:cubicBezTo>
                    <a:cubicBezTo>
                      <a:pt x="24" y="223"/>
                      <a:pt x="24" y="223"/>
                      <a:pt x="23" y="223"/>
                    </a:cubicBezTo>
                    <a:cubicBezTo>
                      <a:pt x="24" y="224"/>
                      <a:pt x="24" y="223"/>
                      <a:pt x="24" y="224"/>
                    </a:cubicBezTo>
                    <a:cubicBezTo>
                      <a:pt x="24" y="224"/>
                      <a:pt x="24" y="224"/>
                      <a:pt x="24" y="224"/>
                    </a:cubicBezTo>
                    <a:close/>
                    <a:moveTo>
                      <a:pt x="17" y="230"/>
                    </a:moveTo>
                    <a:cubicBezTo>
                      <a:pt x="18" y="228"/>
                      <a:pt x="19" y="228"/>
                      <a:pt x="19" y="227"/>
                    </a:cubicBezTo>
                    <a:cubicBezTo>
                      <a:pt x="19" y="227"/>
                      <a:pt x="16" y="229"/>
                      <a:pt x="17" y="230"/>
                    </a:cubicBezTo>
                    <a:close/>
                    <a:moveTo>
                      <a:pt x="45" y="246"/>
                    </a:moveTo>
                    <a:cubicBezTo>
                      <a:pt x="45" y="246"/>
                      <a:pt x="46" y="247"/>
                      <a:pt x="46" y="247"/>
                    </a:cubicBezTo>
                    <a:cubicBezTo>
                      <a:pt x="45" y="247"/>
                      <a:pt x="45" y="248"/>
                      <a:pt x="45" y="248"/>
                    </a:cubicBezTo>
                    <a:cubicBezTo>
                      <a:pt x="46" y="248"/>
                      <a:pt x="46" y="247"/>
                      <a:pt x="47" y="247"/>
                    </a:cubicBezTo>
                    <a:cubicBezTo>
                      <a:pt x="47" y="247"/>
                      <a:pt x="47" y="247"/>
                      <a:pt x="47" y="247"/>
                    </a:cubicBezTo>
                    <a:cubicBezTo>
                      <a:pt x="46" y="247"/>
                      <a:pt x="46" y="245"/>
                      <a:pt x="45" y="246"/>
                    </a:cubicBezTo>
                    <a:close/>
                    <a:moveTo>
                      <a:pt x="19" y="231"/>
                    </a:moveTo>
                    <a:cubicBezTo>
                      <a:pt x="19" y="231"/>
                      <a:pt x="18" y="231"/>
                      <a:pt x="18" y="231"/>
                    </a:cubicBezTo>
                    <a:cubicBezTo>
                      <a:pt x="19" y="232"/>
                      <a:pt x="19" y="230"/>
                      <a:pt x="18" y="230"/>
                    </a:cubicBezTo>
                    <a:cubicBezTo>
                      <a:pt x="18" y="231"/>
                      <a:pt x="19" y="230"/>
                      <a:pt x="19" y="231"/>
                    </a:cubicBezTo>
                    <a:close/>
                    <a:moveTo>
                      <a:pt x="18" y="232"/>
                    </a:moveTo>
                    <a:cubicBezTo>
                      <a:pt x="18" y="234"/>
                      <a:pt x="17" y="234"/>
                      <a:pt x="17" y="235"/>
                    </a:cubicBezTo>
                    <a:cubicBezTo>
                      <a:pt x="17" y="235"/>
                      <a:pt x="17" y="234"/>
                      <a:pt x="18" y="234"/>
                    </a:cubicBezTo>
                    <a:cubicBezTo>
                      <a:pt x="18" y="233"/>
                      <a:pt x="19" y="232"/>
                      <a:pt x="18" y="232"/>
                    </a:cubicBezTo>
                    <a:cubicBezTo>
                      <a:pt x="17" y="232"/>
                      <a:pt x="18" y="233"/>
                      <a:pt x="18" y="232"/>
                    </a:cubicBezTo>
                    <a:close/>
                    <a:moveTo>
                      <a:pt x="4" y="256"/>
                    </a:moveTo>
                    <a:cubicBezTo>
                      <a:pt x="5" y="255"/>
                      <a:pt x="5" y="254"/>
                      <a:pt x="6" y="253"/>
                    </a:cubicBezTo>
                    <a:cubicBezTo>
                      <a:pt x="5" y="254"/>
                      <a:pt x="4" y="255"/>
                      <a:pt x="4" y="256"/>
                    </a:cubicBezTo>
                    <a:close/>
                    <a:moveTo>
                      <a:pt x="5" y="258"/>
                    </a:moveTo>
                    <a:cubicBezTo>
                      <a:pt x="6" y="257"/>
                      <a:pt x="6" y="258"/>
                      <a:pt x="6" y="257"/>
                    </a:cubicBezTo>
                    <a:cubicBezTo>
                      <a:pt x="6" y="257"/>
                      <a:pt x="6" y="256"/>
                      <a:pt x="6" y="257"/>
                    </a:cubicBezTo>
                    <a:cubicBezTo>
                      <a:pt x="6" y="257"/>
                      <a:pt x="6" y="257"/>
                      <a:pt x="6" y="257"/>
                    </a:cubicBezTo>
                    <a:cubicBezTo>
                      <a:pt x="5" y="257"/>
                      <a:pt x="5" y="257"/>
                      <a:pt x="5" y="258"/>
                    </a:cubicBezTo>
                    <a:close/>
                    <a:moveTo>
                      <a:pt x="810" y="264"/>
                    </a:moveTo>
                    <a:cubicBezTo>
                      <a:pt x="810" y="263"/>
                      <a:pt x="808" y="261"/>
                      <a:pt x="809" y="261"/>
                    </a:cubicBezTo>
                    <a:cubicBezTo>
                      <a:pt x="810" y="263"/>
                      <a:pt x="809" y="259"/>
                      <a:pt x="809" y="258"/>
                    </a:cubicBezTo>
                    <a:cubicBezTo>
                      <a:pt x="810" y="258"/>
                      <a:pt x="811" y="261"/>
                      <a:pt x="811" y="261"/>
                    </a:cubicBezTo>
                    <a:cubicBezTo>
                      <a:pt x="809" y="256"/>
                      <a:pt x="809" y="255"/>
                      <a:pt x="807" y="251"/>
                    </a:cubicBezTo>
                    <a:cubicBezTo>
                      <a:pt x="808" y="254"/>
                      <a:pt x="807" y="252"/>
                      <a:pt x="806" y="253"/>
                    </a:cubicBezTo>
                    <a:cubicBezTo>
                      <a:pt x="806" y="253"/>
                      <a:pt x="807" y="260"/>
                      <a:pt x="805" y="261"/>
                    </a:cubicBezTo>
                    <a:cubicBezTo>
                      <a:pt x="805" y="261"/>
                      <a:pt x="804" y="259"/>
                      <a:pt x="804" y="259"/>
                    </a:cubicBezTo>
                    <a:cubicBezTo>
                      <a:pt x="803" y="261"/>
                      <a:pt x="804" y="266"/>
                      <a:pt x="801" y="262"/>
                    </a:cubicBezTo>
                    <a:cubicBezTo>
                      <a:pt x="805" y="271"/>
                      <a:pt x="805" y="267"/>
                      <a:pt x="806" y="266"/>
                    </a:cubicBezTo>
                    <a:cubicBezTo>
                      <a:pt x="806" y="266"/>
                      <a:pt x="810" y="269"/>
                      <a:pt x="808" y="265"/>
                    </a:cubicBezTo>
                    <a:cubicBezTo>
                      <a:pt x="809" y="266"/>
                      <a:pt x="810" y="269"/>
                      <a:pt x="810" y="268"/>
                    </a:cubicBezTo>
                    <a:cubicBezTo>
                      <a:pt x="811" y="267"/>
                      <a:pt x="808" y="263"/>
                      <a:pt x="810" y="264"/>
                    </a:cubicBezTo>
                    <a:close/>
                    <a:moveTo>
                      <a:pt x="440" y="4"/>
                    </a:moveTo>
                    <a:cubicBezTo>
                      <a:pt x="437" y="3"/>
                      <a:pt x="437" y="4"/>
                      <a:pt x="434" y="4"/>
                    </a:cubicBezTo>
                    <a:cubicBezTo>
                      <a:pt x="434" y="3"/>
                      <a:pt x="433" y="3"/>
                      <a:pt x="433" y="3"/>
                    </a:cubicBezTo>
                    <a:cubicBezTo>
                      <a:pt x="435" y="3"/>
                      <a:pt x="437" y="3"/>
                      <a:pt x="438" y="2"/>
                    </a:cubicBezTo>
                    <a:cubicBezTo>
                      <a:pt x="434" y="2"/>
                      <a:pt x="429" y="3"/>
                      <a:pt x="425" y="3"/>
                    </a:cubicBezTo>
                    <a:cubicBezTo>
                      <a:pt x="428" y="3"/>
                      <a:pt x="433" y="4"/>
                      <a:pt x="437" y="4"/>
                    </a:cubicBezTo>
                    <a:cubicBezTo>
                      <a:pt x="436" y="4"/>
                      <a:pt x="434" y="4"/>
                      <a:pt x="434" y="4"/>
                    </a:cubicBezTo>
                    <a:cubicBezTo>
                      <a:pt x="439" y="4"/>
                      <a:pt x="441" y="4"/>
                      <a:pt x="443" y="5"/>
                    </a:cubicBezTo>
                    <a:cubicBezTo>
                      <a:pt x="442" y="4"/>
                      <a:pt x="446" y="5"/>
                      <a:pt x="446" y="5"/>
                    </a:cubicBezTo>
                    <a:cubicBezTo>
                      <a:pt x="444" y="4"/>
                      <a:pt x="444" y="5"/>
                      <a:pt x="440" y="4"/>
                    </a:cubicBezTo>
                    <a:close/>
                    <a:moveTo>
                      <a:pt x="399" y="5"/>
                    </a:moveTo>
                    <a:cubicBezTo>
                      <a:pt x="398" y="4"/>
                      <a:pt x="401" y="4"/>
                      <a:pt x="398" y="4"/>
                    </a:cubicBezTo>
                    <a:cubicBezTo>
                      <a:pt x="393" y="5"/>
                      <a:pt x="386" y="4"/>
                      <a:pt x="382" y="5"/>
                    </a:cubicBezTo>
                    <a:cubicBezTo>
                      <a:pt x="385" y="5"/>
                      <a:pt x="389" y="5"/>
                      <a:pt x="390" y="6"/>
                    </a:cubicBezTo>
                    <a:cubicBezTo>
                      <a:pt x="395" y="5"/>
                      <a:pt x="398" y="6"/>
                      <a:pt x="400" y="5"/>
                    </a:cubicBezTo>
                    <a:lnTo>
                      <a:pt x="399" y="5"/>
                    </a:lnTo>
                    <a:close/>
                    <a:moveTo>
                      <a:pt x="142" y="101"/>
                    </a:moveTo>
                    <a:cubicBezTo>
                      <a:pt x="142" y="102"/>
                      <a:pt x="141" y="103"/>
                      <a:pt x="143" y="102"/>
                    </a:cubicBezTo>
                    <a:cubicBezTo>
                      <a:pt x="147" y="98"/>
                      <a:pt x="152" y="95"/>
                      <a:pt x="156" y="91"/>
                    </a:cubicBezTo>
                    <a:cubicBezTo>
                      <a:pt x="154" y="92"/>
                      <a:pt x="153" y="93"/>
                      <a:pt x="152" y="94"/>
                    </a:cubicBezTo>
                    <a:cubicBezTo>
                      <a:pt x="153" y="93"/>
                      <a:pt x="154" y="92"/>
                      <a:pt x="154" y="91"/>
                    </a:cubicBezTo>
                    <a:cubicBezTo>
                      <a:pt x="149" y="95"/>
                      <a:pt x="141" y="101"/>
                      <a:pt x="134" y="107"/>
                    </a:cubicBezTo>
                    <a:cubicBezTo>
                      <a:pt x="135" y="107"/>
                      <a:pt x="140" y="103"/>
                      <a:pt x="142" y="101"/>
                    </a:cubicBezTo>
                    <a:close/>
                    <a:moveTo>
                      <a:pt x="84" y="158"/>
                    </a:moveTo>
                    <a:cubicBezTo>
                      <a:pt x="84" y="159"/>
                      <a:pt x="84" y="160"/>
                      <a:pt x="83" y="160"/>
                    </a:cubicBezTo>
                    <a:cubicBezTo>
                      <a:pt x="83" y="161"/>
                      <a:pt x="83" y="162"/>
                      <a:pt x="84" y="161"/>
                    </a:cubicBezTo>
                    <a:cubicBezTo>
                      <a:pt x="84" y="161"/>
                      <a:pt x="84" y="161"/>
                      <a:pt x="84" y="161"/>
                    </a:cubicBezTo>
                    <a:cubicBezTo>
                      <a:pt x="84" y="160"/>
                      <a:pt x="84" y="160"/>
                      <a:pt x="84" y="160"/>
                    </a:cubicBezTo>
                    <a:cubicBezTo>
                      <a:pt x="85" y="160"/>
                      <a:pt x="84" y="161"/>
                      <a:pt x="85" y="161"/>
                    </a:cubicBezTo>
                    <a:cubicBezTo>
                      <a:pt x="85" y="160"/>
                      <a:pt x="86" y="160"/>
                      <a:pt x="85" y="160"/>
                    </a:cubicBezTo>
                    <a:cubicBezTo>
                      <a:pt x="85" y="160"/>
                      <a:pt x="85" y="160"/>
                      <a:pt x="85" y="160"/>
                    </a:cubicBezTo>
                    <a:cubicBezTo>
                      <a:pt x="85" y="160"/>
                      <a:pt x="85" y="159"/>
                      <a:pt x="85" y="159"/>
                    </a:cubicBezTo>
                    <a:cubicBezTo>
                      <a:pt x="85" y="159"/>
                      <a:pt x="86" y="159"/>
                      <a:pt x="87" y="158"/>
                    </a:cubicBezTo>
                    <a:cubicBezTo>
                      <a:pt x="85" y="159"/>
                      <a:pt x="86" y="157"/>
                      <a:pt x="84" y="158"/>
                    </a:cubicBezTo>
                    <a:close/>
                    <a:moveTo>
                      <a:pt x="103" y="180"/>
                    </a:moveTo>
                    <a:cubicBezTo>
                      <a:pt x="102" y="180"/>
                      <a:pt x="102" y="181"/>
                      <a:pt x="102" y="181"/>
                    </a:cubicBezTo>
                    <a:cubicBezTo>
                      <a:pt x="102" y="181"/>
                      <a:pt x="103" y="181"/>
                      <a:pt x="103" y="181"/>
                    </a:cubicBezTo>
                    <a:cubicBezTo>
                      <a:pt x="103" y="181"/>
                      <a:pt x="102" y="181"/>
                      <a:pt x="103" y="182"/>
                    </a:cubicBezTo>
                    <a:cubicBezTo>
                      <a:pt x="103" y="182"/>
                      <a:pt x="103" y="181"/>
                      <a:pt x="104" y="181"/>
                    </a:cubicBezTo>
                    <a:cubicBezTo>
                      <a:pt x="103" y="182"/>
                      <a:pt x="103" y="182"/>
                      <a:pt x="103" y="183"/>
                    </a:cubicBezTo>
                    <a:cubicBezTo>
                      <a:pt x="103" y="182"/>
                      <a:pt x="104" y="182"/>
                      <a:pt x="104" y="181"/>
                    </a:cubicBezTo>
                    <a:cubicBezTo>
                      <a:pt x="103" y="182"/>
                      <a:pt x="104" y="180"/>
                      <a:pt x="103" y="180"/>
                    </a:cubicBezTo>
                    <a:close/>
                    <a:moveTo>
                      <a:pt x="77" y="160"/>
                    </a:moveTo>
                    <a:cubicBezTo>
                      <a:pt x="79" y="161"/>
                      <a:pt x="79" y="158"/>
                      <a:pt x="80" y="158"/>
                    </a:cubicBezTo>
                    <a:cubicBezTo>
                      <a:pt x="80" y="157"/>
                      <a:pt x="80" y="157"/>
                      <a:pt x="80" y="157"/>
                    </a:cubicBezTo>
                    <a:cubicBezTo>
                      <a:pt x="79" y="157"/>
                      <a:pt x="78" y="159"/>
                      <a:pt x="77" y="160"/>
                    </a:cubicBezTo>
                    <a:close/>
                    <a:moveTo>
                      <a:pt x="81" y="163"/>
                    </a:moveTo>
                    <a:cubicBezTo>
                      <a:pt x="81" y="163"/>
                      <a:pt x="81" y="164"/>
                      <a:pt x="81" y="164"/>
                    </a:cubicBezTo>
                    <a:cubicBezTo>
                      <a:pt x="81" y="164"/>
                      <a:pt x="80" y="165"/>
                      <a:pt x="80" y="165"/>
                    </a:cubicBezTo>
                    <a:cubicBezTo>
                      <a:pt x="82" y="164"/>
                      <a:pt x="83" y="163"/>
                      <a:pt x="83" y="162"/>
                    </a:cubicBezTo>
                    <a:cubicBezTo>
                      <a:pt x="83" y="161"/>
                      <a:pt x="83" y="161"/>
                      <a:pt x="82" y="161"/>
                    </a:cubicBezTo>
                    <a:cubicBezTo>
                      <a:pt x="81" y="161"/>
                      <a:pt x="82" y="163"/>
                      <a:pt x="81" y="163"/>
                    </a:cubicBezTo>
                    <a:close/>
                    <a:moveTo>
                      <a:pt x="95" y="192"/>
                    </a:moveTo>
                    <a:cubicBezTo>
                      <a:pt x="95" y="192"/>
                      <a:pt x="95" y="192"/>
                      <a:pt x="94" y="192"/>
                    </a:cubicBezTo>
                    <a:cubicBezTo>
                      <a:pt x="94" y="192"/>
                      <a:pt x="94" y="193"/>
                      <a:pt x="94" y="193"/>
                    </a:cubicBezTo>
                    <a:cubicBezTo>
                      <a:pt x="93" y="193"/>
                      <a:pt x="93" y="194"/>
                      <a:pt x="94" y="194"/>
                    </a:cubicBezTo>
                    <a:cubicBezTo>
                      <a:pt x="93" y="194"/>
                      <a:pt x="91" y="196"/>
                      <a:pt x="91" y="197"/>
                    </a:cubicBezTo>
                    <a:cubicBezTo>
                      <a:pt x="91" y="197"/>
                      <a:pt x="91" y="197"/>
                      <a:pt x="91" y="197"/>
                    </a:cubicBezTo>
                    <a:cubicBezTo>
                      <a:pt x="91" y="198"/>
                      <a:pt x="90" y="198"/>
                      <a:pt x="90" y="199"/>
                    </a:cubicBezTo>
                    <a:cubicBezTo>
                      <a:pt x="91" y="197"/>
                      <a:pt x="92" y="197"/>
                      <a:pt x="93" y="197"/>
                    </a:cubicBezTo>
                    <a:cubicBezTo>
                      <a:pt x="93" y="197"/>
                      <a:pt x="93" y="197"/>
                      <a:pt x="93" y="196"/>
                    </a:cubicBezTo>
                    <a:cubicBezTo>
                      <a:pt x="93" y="196"/>
                      <a:pt x="94" y="195"/>
                      <a:pt x="94" y="195"/>
                    </a:cubicBezTo>
                    <a:cubicBezTo>
                      <a:pt x="94" y="195"/>
                      <a:pt x="94" y="195"/>
                      <a:pt x="94" y="196"/>
                    </a:cubicBezTo>
                    <a:cubicBezTo>
                      <a:pt x="95" y="194"/>
                      <a:pt x="95" y="192"/>
                      <a:pt x="96" y="193"/>
                    </a:cubicBezTo>
                    <a:cubicBezTo>
                      <a:pt x="96" y="193"/>
                      <a:pt x="96" y="193"/>
                      <a:pt x="96" y="193"/>
                    </a:cubicBezTo>
                    <a:cubicBezTo>
                      <a:pt x="97" y="193"/>
                      <a:pt x="97" y="193"/>
                      <a:pt x="97" y="192"/>
                    </a:cubicBezTo>
                    <a:cubicBezTo>
                      <a:pt x="96" y="193"/>
                      <a:pt x="97" y="192"/>
                      <a:pt x="96" y="192"/>
                    </a:cubicBezTo>
                    <a:cubicBezTo>
                      <a:pt x="96" y="193"/>
                      <a:pt x="96" y="192"/>
                      <a:pt x="95" y="192"/>
                    </a:cubicBezTo>
                    <a:close/>
                    <a:moveTo>
                      <a:pt x="65" y="175"/>
                    </a:moveTo>
                    <a:cubicBezTo>
                      <a:pt x="64" y="175"/>
                      <a:pt x="64" y="175"/>
                      <a:pt x="63" y="175"/>
                    </a:cubicBezTo>
                    <a:cubicBezTo>
                      <a:pt x="63" y="175"/>
                      <a:pt x="63" y="175"/>
                      <a:pt x="63" y="176"/>
                    </a:cubicBezTo>
                    <a:cubicBezTo>
                      <a:pt x="64" y="176"/>
                      <a:pt x="64" y="176"/>
                      <a:pt x="64" y="177"/>
                    </a:cubicBezTo>
                    <a:cubicBezTo>
                      <a:pt x="65" y="175"/>
                      <a:pt x="66" y="175"/>
                      <a:pt x="67" y="173"/>
                    </a:cubicBezTo>
                    <a:cubicBezTo>
                      <a:pt x="65" y="173"/>
                      <a:pt x="66" y="174"/>
                      <a:pt x="65" y="175"/>
                    </a:cubicBezTo>
                    <a:close/>
                    <a:moveTo>
                      <a:pt x="45" y="240"/>
                    </a:moveTo>
                    <a:cubicBezTo>
                      <a:pt x="46" y="241"/>
                      <a:pt x="46" y="241"/>
                      <a:pt x="46" y="241"/>
                    </a:cubicBezTo>
                    <a:cubicBezTo>
                      <a:pt x="45" y="241"/>
                      <a:pt x="45" y="242"/>
                      <a:pt x="44" y="243"/>
                    </a:cubicBezTo>
                    <a:cubicBezTo>
                      <a:pt x="44" y="243"/>
                      <a:pt x="43" y="243"/>
                      <a:pt x="43" y="243"/>
                    </a:cubicBezTo>
                    <a:cubicBezTo>
                      <a:pt x="43" y="244"/>
                      <a:pt x="43" y="244"/>
                      <a:pt x="42" y="245"/>
                    </a:cubicBezTo>
                    <a:cubicBezTo>
                      <a:pt x="43" y="245"/>
                      <a:pt x="43" y="245"/>
                      <a:pt x="44" y="244"/>
                    </a:cubicBezTo>
                    <a:cubicBezTo>
                      <a:pt x="44" y="244"/>
                      <a:pt x="44" y="244"/>
                      <a:pt x="44" y="244"/>
                    </a:cubicBezTo>
                    <a:cubicBezTo>
                      <a:pt x="44" y="244"/>
                      <a:pt x="45" y="243"/>
                      <a:pt x="45" y="244"/>
                    </a:cubicBezTo>
                    <a:cubicBezTo>
                      <a:pt x="45" y="241"/>
                      <a:pt x="47" y="241"/>
                      <a:pt x="48" y="239"/>
                    </a:cubicBezTo>
                    <a:cubicBezTo>
                      <a:pt x="47" y="238"/>
                      <a:pt x="48" y="238"/>
                      <a:pt x="48" y="237"/>
                    </a:cubicBezTo>
                    <a:cubicBezTo>
                      <a:pt x="47" y="238"/>
                      <a:pt x="47" y="240"/>
                      <a:pt x="45" y="240"/>
                    </a:cubicBezTo>
                    <a:close/>
                    <a:moveTo>
                      <a:pt x="820" y="180"/>
                    </a:moveTo>
                    <a:cubicBezTo>
                      <a:pt x="820" y="181"/>
                      <a:pt x="820" y="181"/>
                      <a:pt x="820" y="181"/>
                    </a:cubicBezTo>
                    <a:cubicBezTo>
                      <a:pt x="821" y="181"/>
                      <a:pt x="820" y="180"/>
                      <a:pt x="820" y="180"/>
                    </a:cubicBezTo>
                    <a:close/>
                    <a:moveTo>
                      <a:pt x="866" y="171"/>
                    </a:moveTo>
                    <a:cubicBezTo>
                      <a:pt x="865" y="171"/>
                      <a:pt x="865" y="172"/>
                      <a:pt x="865" y="172"/>
                    </a:cubicBezTo>
                    <a:cubicBezTo>
                      <a:pt x="865" y="172"/>
                      <a:pt x="866" y="172"/>
                      <a:pt x="866" y="171"/>
                    </a:cubicBezTo>
                    <a:close/>
                    <a:moveTo>
                      <a:pt x="867" y="170"/>
                    </a:moveTo>
                    <a:cubicBezTo>
                      <a:pt x="867" y="170"/>
                      <a:pt x="866" y="171"/>
                      <a:pt x="866" y="171"/>
                    </a:cubicBezTo>
                    <a:cubicBezTo>
                      <a:pt x="867" y="171"/>
                      <a:pt x="867" y="170"/>
                      <a:pt x="867" y="170"/>
                    </a:cubicBezTo>
                    <a:close/>
                    <a:moveTo>
                      <a:pt x="861" y="164"/>
                    </a:moveTo>
                    <a:cubicBezTo>
                      <a:pt x="861" y="164"/>
                      <a:pt x="861" y="165"/>
                      <a:pt x="861" y="165"/>
                    </a:cubicBezTo>
                    <a:cubicBezTo>
                      <a:pt x="861" y="164"/>
                      <a:pt x="861" y="164"/>
                      <a:pt x="861" y="164"/>
                    </a:cubicBezTo>
                    <a:close/>
                    <a:moveTo>
                      <a:pt x="868" y="162"/>
                    </a:moveTo>
                    <a:cubicBezTo>
                      <a:pt x="868" y="163"/>
                      <a:pt x="868" y="163"/>
                      <a:pt x="868" y="164"/>
                    </a:cubicBezTo>
                    <a:cubicBezTo>
                      <a:pt x="868" y="163"/>
                      <a:pt x="868" y="162"/>
                      <a:pt x="868" y="162"/>
                    </a:cubicBezTo>
                    <a:close/>
                    <a:moveTo>
                      <a:pt x="837" y="147"/>
                    </a:moveTo>
                    <a:cubicBezTo>
                      <a:pt x="837" y="148"/>
                      <a:pt x="837" y="150"/>
                      <a:pt x="836" y="151"/>
                    </a:cubicBezTo>
                    <a:cubicBezTo>
                      <a:pt x="837" y="150"/>
                      <a:pt x="837" y="148"/>
                      <a:pt x="837" y="147"/>
                    </a:cubicBezTo>
                    <a:close/>
                    <a:moveTo>
                      <a:pt x="852" y="150"/>
                    </a:moveTo>
                    <a:cubicBezTo>
                      <a:pt x="852" y="149"/>
                      <a:pt x="852" y="149"/>
                      <a:pt x="852" y="149"/>
                    </a:cubicBezTo>
                    <a:cubicBezTo>
                      <a:pt x="852" y="148"/>
                      <a:pt x="853" y="145"/>
                      <a:pt x="852" y="146"/>
                    </a:cubicBezTo>
                    <a:cubicBezTo>
                      <a:pt x="852" y="147"/>
                      <a:pt x="851" y="150"/>
                      <a:pt x="851" y="151"/>
                    </a:cubicBezTo>
                    <a:cubicBezTo>
                      <a:pt x="852" y="151"/>
                      <a:pt x="852" y="150"/>
                      <a:pt x="852" y="150"/>
                    </a:cubicBezTo>
                    <a:close/>
                    <a:moveTo>
                      <a:pt x="857" y="134"/>
                    </a:moveTo>
                    <a:cubicBezTo>
                      <a:pt x="857" y="134"/>
                      <a:pt x="857" y="134"/>
                      <a:pt x="857" y="134"/>
                    </a:cubicBezTo>
                    <a:cubicBezTo>
                      <a:pt x="857" y="135"/>
                      <a:pt x="857" y="135"/>
                      <a:pt x="857" y="135"/>
                    </a:cubicBezTo>
                    <a:lnTo>
                      <a:pt x="857" y="134"/>
                    </a:lnTo>
                    <a:close/>
                    <a:moveTo>
                      <a:pt x="855" y="121"/>
                    </a:moveTo>
                    <a:cubicBezTo>
                      <a:pt x="855" y="119"/>
                      <a:pt x="855" y="121"/>
                      <a:pt x="855" y="122"/>
                    </a:cubicBezTo>
                    <a:cubicBezTo>
                      <a:pt x="854" y="122"/>
                      <a:pt x="855" y="122"/>
                      <a:pt x="855" y="122"/>
                    </a:cubicBezTo>
                    <a:cubicBezTo>
                      <a:pt x="854" y="123"/>
                      <a:pt x="853" y="126"/>
                      <a:pt x="854" y="127"/>
                    </a:cubicBezTo>
                    <a:cubicBezTo>
                      <a:pt x="854" y="125"/>
                      <a:pt x="855" y="123"/>
                      <a:pt x="855" y="121"/>
                    </a:cubicBezTo>
                    <a:close/>
                    <a:moveTo>
                      <a:pt x="861" y="127"/>
                    </a:moveTo>
                    <a:cubicBezTo>
                      <a:pt x="861" y="127"/>
                      <a:pt x="861" y="128"/>
                      <a:pt x="861" y="128"/>
                    </a:cubicBezTo>
                    <a:cubicBezTo>
                      <a:pt x="862" y="128"/>
                      <a:pt x="862" y="127"/>
                      <a:pt x="861" y="127"/>
                    </a:cubicBezTo>
                    <a:close/>
                    <a:moveTo>
                      <a:pt x="843" y="120"/>
                    </a:moveTo>
                    <a:cubicBezTo>
                      <a:pt x="843" y="121"/>
                      <a:pt x="842" y="121"/>
                      <a:pt x="842" y="122"/>
                    </a:cubicBezTo>
                    <a:cubicBezTo>
                      <a:pt x="843" y="121"/>
                      <a:pt x="843" y="120"/>
                      <a:pt x="843" y="120"/>
                    </a:cubicBezTo>
                    <a:close/>
                    <a:moveTo>
                      <a:pt x="859" y="124"/>
                    </a:moveTo>
                    <a:cubicBezTo>
                      <a:pt x="859" y="125"/>
                      <a:pt x="859" y="126"/>
                      <a:pt x="859" y="126"/>
                    </a:cubicBezTo>
                    <a:cubicBezTo>
                      <a:pt x="859" y="125"/>
                      <a:pt x="860" y="124"/>
                      <a:pt x="859" y="124"/>
                    </a:cubicBezTo>
                    <a:close/>
                    <a:moveTo>
                      <a:pt x="862" y="124"/>
                    </a:moveTo>
                    <a:cubicBezTo>
                      <a:pt x="862" y="124"/>
                      <a:pt x="861" y="125"/>
                      <a:pt x="862" y="126"/>
                    </a:cubicBezTo>
                    <a:cubicBezTo>
                      <a:pt x="862" y="125"/>
                      <a:pt x="862" y="124"/>
                      <a:pt x="862" y="124"/>
                    </a:cubicBezTo>
                    <a:close/>
                    <a:moveTo>
                      <a:pt x="839" y="118"/>
                    </a:moveTo>
                    <a:cubicBezTo>
                      <a:pt x="839" y="118"/>
                      <a:pt x="839" y="119"/>
                      <a:pt x="839" y="119"/>
                    </a:cubicBezTo>
                    <a:cubicBezTo>
                      <a:pt x="839" y="119"/>
                      <a:pt x="839" y="118"/>
                      <a:pt x="839" y="118"/>
                    </a:cubicBezTo>
                    <a:close/>
                    <a:moveTo>
                      <a:pt x="844" y="116"/>
                    </a:moveTo>
                    <a:cubicBezTo>
                      <a:pt x="843" y="117"/>
                      <a:pt x="843" y="119"/>
                      <a:pt x="843" y="119"/>
                    </a:cubicBezTo>
                    <a:cubicBezTo>
                      <a:pt x="843" y="118"/>
                      <a:pt x="844" y="117"/>
                      <a:pt x="844" y="116"/>
                    </a:cubicBezTo>
                    <a:close/>
                    <a:moveTo>
                      <a:pt x="862" y="120"/>
                    </a:moveTo>
                    <a:cubicBezTo>
                      <a:pt x="862" y="121"/>
                      <a:pt x="861" y="122"/>
                      <a:pt x="862" y="123"/>
                    </a:cubicBezTo>
                    <a:cubicBezTo>
                      <a:pt x="862" y="122"/>
                      <a:pt x="863" y="121"/>
                      <a:pt x="862" y="120"/>
                    </a:cubicBezTo>
                    <a:close/>
                    <a:moveTo>
                      <a:pt x="855" y="118"/>
                    </a:moveTo>
                    <a:cubicBezTo>
                      <a:pt x="855" y="118"/>
                      <a:pt x="855" y="119"/>
                      <a:pt x="855" y="119"/>
                    </a:cubicBezTo>
                    <a:cubicBezTo>
                      <a:pt x="855" y="119"/>
                      <a:pt x="856" y="118"/>
                      <a:pt x="855" y="118"/>
                    </a:cubicBezTo>
                    <a:close/>
                    <a:moveTo>
                      <a:pt x="858" y="117"/>
                    </a:moveTo>
                    <a:cubicBezTo>
                      <a:pt x="857" y="117"/>
                      <a:pt x="857" y="118"/>
                      <a:pt x="857" y="118"/>
                    </a:cubicBezTo>
                    <a:cubicBezTo>
                      <a:pt x="857" y="118"/>
                      <a:pt x="858" y="117"/>
                      <a:pt x="858" y="117"/>
                    </a:cubicBezTo>
                    <a:close/>
                    <a:moveTo>
                      <a:pt x="860" y="116"/>
                    </a:moveTo>
                    <a:cubicBezTo>
                      <a:pt x="860" y="116"/>
                      <a:pt x="860" y="116"/>
                      <a:pt x="860" y="116"/>
                    </a:cubicBezTo>
                    <a:cubicBezTo>
                      <a:pt x="859" y="115"/>
                      <a:pt x="859" y="117"/>
                      <a:pt x="859" y="117"/>
                    </a:cubicBezTo>
                    <a:cubicBezTo>
                      <a:pt x="860" y="117"/>
                      <a:pt x="859" y="117"/>
                      <a:pt x="860" y="116"/>
                    </a:cubicBezTo>
                    <a:close/>
                    <a:moveTo>
                      <a:pt x="849" y="110"/>
                    </a:moveTo>
                    <a:cubicBezTo>
                      <a:pt x="848" y="113"/>
                      <a:pt x="849" y="111"/>
                      <a:pt x="849" y="110"/>
                    </a:cubicBezTo>
                    <a:close/>
                    <a:moveTo>
                      <a:pt x="845" y="105"/>
                    </a:moveTo>
                    <a:cubicBezTo>
                      <a:pt x="844" y="106"/>
                      <a:pt x="844" y="106"/>
                      <a:pt x="844" y="107"/>
                    </a:cubicBezTo>
                    <a:cubicBezTo>
                      <a:pt x="844" y="107"/>
                      <a:pt x="845" y="105"/>
                      <a:pt x="845" y="105"/>
                    </a:cubicBezTo>
                    <a:close/>
                    <a:moveTo>
                      <a:pt x="844" y="105"/>
                    </a:moveTo>
                    <a:cubicBezTo>
                      <a:pt x="843" y="105"/>
                      <a:pt x="843" y="106"/>
                      <a:pt x="843" y="106"/>
                    </a:cubicBezTo>
                    <a:lnTo>
                      <a:pt x="844" y="105"/>
                    </a:lnTo>
                    <a:close/>
                    <a:moveTo>
                      <a:pt x="836" y="101"/>
                    </a:moveTo>
                    <a:cubicBezTo>
                      <a:pt x="836" y="102"/>
                      <a:pt x="836" y="102"/>
                      <a:pt x="836" y="102"/>
                    </a:cubicBezTo>
                    <a:cubicBezTo>
                      <a:pt x="836" y="102"/>
                      <a:pt x="836" y="101"/>
                      <a:pt x="836" y="101"/>
                    </a:cubicBezTo>
                    <a:close/>
                    <a:moveTo>
                      <a:pt x="838" y="98"/>
                    </a:moveTo>
                    <a:cubicBezTo>
                      <a:pt x="839" y="95"/>
                      <a:pt x="838" y="96"/>
                      <a:pt x="838" y="98"/>
                    </a:cubicBezTo>
                    <a:close/>
                    <a:moveTo>
                      <a:pt x="828" y="135"/>
                    </a:moveTo>
                    <a:cubicBezTo>
                      <a:pt x="828" y="136"/>
                      <a:pt x="828" y="137"/>
                      <a:pt x="827" y="137"/>
                    </a:cubicBezTo>
                    <a:cubicBezTo>
                      <a:pt x="828" y="138"/>
                      <a:pt x="828" y="138"/>
                      <a:pt x="828" y="138"/>
                    </a:cubicBezTo>
                    <a:cubicBezTo>
                      <a:pt x="828" y="137"/>
                      <a:pt x="829" y="136"/>
                      <a:pt x="828" y="135"/>
                    </a:cubicBezTo>
                    <a:close/>
                    <a:moveTo>
                      <a:pt x="846" y="121"/>
                    </a:moveTo>
                    <a:cubicBezTo>
                      <a:pt x="847" y="121"/>
                      <a:pt x="846" y="122"/>
                      <a:pt x="846" y="123"/>
                    </a:cubicBezTo>
                    <a:cubicBezTo>
                      <a:pt x="847" y="121"/>
                      <a:pt x="848" y="117"/>
                      <a:pt x="848" y="115"/>
                    </a:cubicBezTo>
                    <a:cubicBezTo>
                      <a:pt x="848" y="117"/>
                      <a:pt x="846" y="118"/>
                      <a:pt x="847" y="119"/>
                    </a:cubicBezTo>
                    <a:cubicBezTo>
                      <a:pt x="847" y="119"/>
                      <a:pt x="847" y="119"/>
                      <a:pt x="847" y="118"/>
                    </a:cubicBezTo>
                    <a:cubicBezTo>
                      <a:pt x="846" y="119"/>
                      <a:pt x="846" y="120"/>
                      <a:pt x="846" y="121"/>
                    </a:cubicBezTo>
                    <a:cubicBezTo>
                      <a:pt x="846" y="121"/>
                      <a:pt x="846" y="120"/>
                      <a:pt x="846" y="120"/>
                    </a:cubicBezTo>
                    <a:cubicBezTo>
                      <a:pt x="846" y="121"/>
                      <a:pt x="845" y="121"/>
                      <a:pt x="845" y="121"/>
                    </a:cubicBezTo>
                    <a:cubicBezTo>
                      <a:pt x="846" y="122"/>
                      <a:pt x="846" y="121"/>
                      <a:pt x="846" y="121"/>
                    </a:cubicBezTo>
                    <a:close/>
                    <a:moveTo>
                      <a:pt x="860" y="122"/>
                    </a:moveTo>
                    <a:cubicBezTo>
                      <a:pt x="860" y="122"/>
                      <a:pt x="859" y="123"/>
                      <a:pt x="860" y="123"/>
                    </a:cubicBezTo>
                    <a:cubicBezTo>
                      <a:pt x="860" y="123"/>
                      <a:pt x="860" y="123"/>
                      <a:pt x="860" y="123"/>
                    </a:cubicBezTo>
                    <a:cubicBezTo>
                      <a:pt x="859" y="124"/>
                      <a:pt x="860" y="122"/>
                      <a:pt x="860" y="122"/>
                    </a:cubicBezTo>
                    <a:close/>
                    <a:moveTo>
                      <a:pt x="861" y="115"/>
                    </a:moveTo>
                    <a:cubicBezTo>
                      <a:pt x="861" y="115"/>
                      <a:pt x="861" y="115"/>
                      <a:pt x="861" y="115"/>
                    </a:cubicBezTo>
                    <a:cubicBezTo>
                      <a:pt x="862" y="117"/>
                      <a:pt x="859" y="120"/>
                      <a:pt x="860" y="122"/>
                    </a:cubicBezTo>
                    <a:cubicBezTo>
                      <a:pt x="860" y="118"/>
                      <a:pt x="862" y="115"/>
                      <a:pt x="862" y="112"/>
                    </a:cubicBezTo>
                    <a:cubicBezTo>
                      <a:pt x="862" y="112"/>
                      <a:pt x="862" y="111"/>
                      <a:pt x="862" y="111"/>
                    </a:cubicBezTo>
                    <a:cubicBezTo>
                      <a:pt x="862" y="110"/>
                      <a:pt x="864" y="107"/>
                      <a:pt x="863" y="106"/>
                    </a:cubicBezTo>
                    <a:cubicBezTo>
                      <a:pt x="863" y="107"/>
                      <a:pt x="862" y="108"/>
                      <a:pt x="862" y="110"/>
                    </a:cubicBezTo>
                    <a:cubicBezTo>
                      <a:pt x="861" y="109"/>
                      <a:pt x="861" y="109"/>
                      <a:pt x="861" y="109"/>
                    </a:cubicBezTo>
                    <a:cubicBezTo>
                      <a:pt x="862" y="111"/>
                      <a:pt x="861" y="114"/>
                      <a:pt x="861" y="115"/>
                    </a:cubicBezTo>
                    <a:close/>
                    <a:moveTo>
                      <a:pt x="842" y="104"/>
                    </a:moveTo>
                    <a:cubicBezTo>
                      <a:pt x="842" y="105"/>
                      <a:pt x="842" y="105"/>
                      <a:pt x="842" y="106"/>
                    </a:cubicBezTo>
                    <a:cubicBezTo>
                      <a:pt x="843" y="105"/>
                      <a:pt x="842" y="104"/>
                      <a:pt x="842" y="104"/>
                    </a:cubicBezTo>
                    <a:close/>
                    <a:moveTo>
                      <a:pt x="707" y="252"/>
                    </a:moveTo>
                    <a:cubicBezTo>
                      <a:pt x="708" y="252"/>
                      <a:pt x="709" y="252"/>
                      <a:pt x="710" y="253"/>
                    </a:cubicBezTo>
                    <a:cubicBezTo>
                      <a:pt x="710" y="254"/>
                      <a:pt x="709" y="255"/>
                      <a:pt x="710" y="256"/>
                    </a:cubicBezTo>
                    <a:cubicBezTo>
                      <a:pt x="712" y="257"/>
                      <a:pt x="715" y="253"/>
                      <a:pt x="715" y="256"/>
                    </a:cubicBezTo>
                    <a:cubicBezTo>
                      <a:pt x="717" y="258"/>
                      <a:pt x="720" y="259"/>
                      <a:pt x="723" y="259"/>
                    </a:cubicBezTo>
                    <a:cubicBezTo>
                      <a:pt x="725" y="260"/>
                      <a:pt x="726" y="261"/>
                      <a:pt x="728" y="262"/>
                    </a:cubicBezTo>
                    <a:cubicBezTo>
                      <a:pt x="730" y="262"/>
                      <a:pt x="733" y="262"/>
                      <a:pt x="734" y="263"/>
                    </a:cubicBezTo>
                    <a:cubicBezTo>
                      <a:pt x="736" y="263"/>
                      <a:pt x="737" y="264"/>
                      <a:pt x="739" y="265"/>
                    </a:cubicBezTo>
                    <a:cubicBezTo>
                      <a:pt x="744" y="267"/>
                      <a:pt x="749" y="267"/>
                      <a:pt x="753" y="269"/>
                    </a:cubicBezTo>
                    <a:cubicBezTo>
                      <a:pt x="756" y="269"/>
                      <a:pt x="760" y="271"/>
                      <a:pt x="762" y="272"/>
                    </a:cubicBezTo>
                    <a:cubicBezTo>
                      <a:pt x="765" y="272"/>
                      <a:pt x="768" y="274"/>
                      <a:pt x="771" y="275"/>
                    </a:cubicBezTo>
                    <a:cubicBezTo>
                      <a:pt x="772" y="275"/>
                      <a:pt x="774" y="275"/>
                      <a:pt x="776" y="276"/>
                    </a:cubicBezTo>
                    <a:cubicBezTo>
                      <a:pt x="776" y="276"/>
                      <a:pt x="777" y="276"/>
                      <a:pt x="777" y="276"/>
                    </a:cubicBezTo>
                    <a:cubicBezTo>
                      <a:pt x="779" y="277"/>
                      <a:pt x="781" y="277"/>
                      <a:pt x="782" y="277"/>
                    </a:cubicBezTo>
                    <a:cubicBezTo>
                      <a:pt x="784" y="278"/>
                      <a:pt x="785" y="279"/>
                      <a:pt x="787" y="279"/>
                    </a:cubicBezTo>
                    <a:cubicBezTo>
                      <a:pt x="789" y="280"/>
                      <a:pt x="792" y="281"/>
                      <a:pt x="795" y="281"/>
                    </a:cubicBezTo>
                    <a:cubicBezTo>
                      <a:pt x="796" y="282"/>
                      <a:pt x="798" y="282"/>
                      <a:pt x="799" y="282"/>
                    </a:cubicBezTo>
                    <a:cubicBezTo>
                      <a:pt x="800" y="283"/>
                      <a:pt x="800" y="283"/>
                      <a:pt x="801" y="283"/>
                    </a:cubicBezTo>
                    <a:cubicBezTo>
                      <a:pt x="802" y="283"/>
                      <a:pt x="802" y="283"/>
                      <a:pt x="802" y="283"/>
                    </a:cubicBezTo>
                    <a:cubicBezTo>
                      <a:pt x="803" y="284"/>
                      <a:pt x="803" y="284"/>
                      <a:pt x="803" y="284"/>
                    </a:cubicBezTo>
                    <a:cubicBezTo>
                      <a:pt x="803" y="284"/>
                      <a:pt x="803" y="284"/>
                      <a:pt x="803" y="284"/>
                    </a:cubicBezTo>
                    <a:cubicBezTo>
                      <a:pt x="803" y="284"/>
                      <a:pt x="803" y="284"/>
                      <a:pt x="803" y="284"/>
                    </a:cubicBezTo>
                    <a:cubicBezTo>
                      <a:pt x="804" y="285"/>
                      <a:pt x="805" y="284"/>
                      <a:pt x="806" y="285"/>
                    </a:cubicBezTo>
                    <a:cubicBezTo>
                      <a:pt x="807" y="285"/>
                      <a:pt x="808" y="286"/>
                      <a:pt x="809" y="287"/>
                    </a:cubicBezTo>
                    <a:cubicBezTo>
                      <a:pt x="810" y="286"/>
                      <a:pt x="811" y="287"/>
                      <a:pt x="812" y="288"/>
                    </a:cubicBezTo>
                    <a:cubicBezTo>
                      <a:pt x="813" y="288"/>
                      <a:pt x="813" y="288"/>
                      <a:pt x="813" y="288"/>
                    </a:cubicBezTo>
                    <a:cubicBezTo>
                      <a:pt x="813" y="288"/>
                      <a:pt x="813" y="287"/>
                      <a:pt x="813" y="287"/>
                    </a:cubicBezTo>
                    <a:cubicBezTo>
                      <a:pt x="813" y="287"/>
                      <a:pt x="813" y="287"/>
                      <a:pt x="813" y="286"/>
                    </a:cubicBezTo>
                    <a:cubicBezTo>
                      <a:pt x="813" y="286"/>
                      <a:pt x="813" y="286"/>
                      <a:pt x="813" y="286"/>
                    </a:cubicBezTo>
                    <a:cubicBezTo>
                      <a:pt x="813" y="285"/>
                      <a:pt x="813" y="285"/>
                      <a:pt x="813" y="284"/>
                    </a:cubicBezTo>
                    <a:cubicBezTo>
                      <a:pt x="813" y="282"/>
                      <a:pt x="813" y="282"/>
                      <a:pt x="813" y="282"/>
                    </a:cubicBezTo>
                    <a:cubicBezTo>
                      <a:pt x="813" y="282"/>
                      <a:pt x="812" y="281"/>
                      <a:pt x="812" y="280"/>
                    </a:cubicBezTo>
                    <a:cubicBezTo>
                      <a:pt x="812" y="280"/>
                      <a:pt x="813" y="280"/>
                      <a:pt x="813" y="279"/>
                    </a:cubicBezTo>
                    <a:cubicBezTo>
                      <a:pt x="813" y="279"/>
                      <a:pt x="812" y="279"/>
                      <a:pt x="812" y="279"/>
                    </a:cubicBezTo>
                    <a:cubicBezTo>
                      <a:pt x="812" y="278"/>
                      <a:pt x="812" y="278"/>
                      <a:pt x="812" y="278"/>
                    </a:cubicBezTo>
                    <a:cubicBezTo>
                      <a:pt x="812" y="277"/>
                      <a:pt x="812" y="277"/>
                      <a:pt x="812" y="277"/>
                    </a:cubicBezTo>
                    <a:cubicBezTo>
                      <a:pt x="812" y="276"/>
                      <a:pt x="812" y="276"/>
                      <a:pt x="812" y="275"/>
                    </a:cubicBezTo>
                    <a:cubicBezTo>
                      <a:pt x="813" y="270"/>
                      <a:pt x="813" y="265"/>
                      <a:pt x="813" y="259"/>
                    </a:cubicBezTo>
                    <a:cubicBezTo>
                      <a:pt x="813" y="254"/>
                      <a:pt x="813" y="250"/>
                      <a:pt x="813" y="245"/>
                    </a:cubicBezTo>
                    <a:cubicBezTo>
                      <a:pt x="815" y="226"/>
                      <a:pt x="815" y="226"/>
                      <a:pt x="815" y="226"/>
                    </a:cubicBezTo>
                    <a:cubicBezTo>
                      <a:pt x="815" y="219"/>
                      <a:pt x="816" y="212"/>
                      <a:pt x="817" y="206"/>
                    </a:cubicBezTo>
                    <a:cubicBezTo>
                      <a:pt x="817" y="206"/>
                      <a:pt x="818" y="205"/>
                      <a:pt x="818" y="205"/>
                    </a:cubicBezTo>
                    <a:cubicBezTo>
                      <a:pt x="818" y="204"/>
                      <a:pt x="817" y="204"/>
                      <a:pt x="818" y="204"/>
                    </a:cubicBezTo>
                    <a:cubicBezTo>
                      <a:pt x="818" y="203"/>
                      <a:pt x="818" y="203"/>
                      <a:pt x="818" y="203"/>
                    </a:cubicBezTo>
                    <a:cubicBezTo>
                      <a:pt x="819" y="197"/>
                      <a:pt x="820" y="192"/>
                      <a:pt x="822" y="186"/>
                    </a:cubicBezTo>
                    <a:cubicBezTo>
                      <a:pt x="822" y="185"/>
                      <a:pt x="822" y="186"/>
                      <a:pt x="822" y="186"/>
                    </a:cubicBezTo>
                    <a:cubicBezTo>
                      <a:pt x="823" y="183"/>
                      <a:pt x="824" y="178"/>
                      <a:pt x="825" y="175"/>
                    </a:cubicBezTo>
                    <a:cubicBezTo>
                      <a:pt x="825" y="173"/>
                      <a:pt x="825" y="171"/>
                      <a:pt x="826" y="170"/>
                    </a:cubicBezTo>
                    <a:cubicBezTo>
                      <a:pt x="826" y="169"/>
                      <a:pt x="825" y="169"/>
                      <a:pt x="825" y="169"/>
                    </a:cubicBezTo>
                    <a:cubicBezTo>
                      <a:pt x="826" y="169"/>
                      <a:pt x="826" y="169"/>
                      <a:pt x="826" y="169"/>
                    </a:cubicBezTo>
                    <a:cubicBezTo>
                      <a:pt x="826" y="167"/>
                      <a:pt x="826" y="167"/>
                      <a:pt x="826" y="167"/>
                    </a:cubicBezTo>
                    <a:cubicBezTo>
                      <a:pt x="827" y="164"/>
                      <a:pt x="828" y="160"/>
                      <a:pt x="829" y="156"/>
                    </a:cubicBezTo>
                    <a:cubicBezTo>
                      <a:pt x="829" y="155"/>
                      <a:pt x="829" y="155"/>
                      <a:pt x="829" y="154"/>
                    </a:cubicBezTo>
                    <a:cubicBezTo>
                      <a:pt x="830" y="154"/>
                      <a:pt x="830" y="154"/>
                      <a:pt x="829" y="153"/>
                    </a:cubicBezTo>
                    <a:cubicBezTo>
                      <a:pt x="829" y="153"/>
                      <a:pt x="830" y="151"/>
                      <a:pt x="830" y="152"/>
                    </a:cubicBezTo>
                    <a:cubicBezTo>
                      <a:pt x="830" y="151"/>
                      <a:pt x="830" y="152"/>
                      <a:pt x="830" y="152"/>
                    </a:cubicBezTo>
                    <a:cubicBezTo>
                      <a:pt x="831" y="151"/>
                      <a:pt x="831" y="149"/>
                      <a:pt x="831" y="147"/>
                    </a:cubicBezTo>
                    <a:cubicBezTo>
                      <a:pt x="831" y="146"/>
                      <a:pt x="832" y="144"/>
                      <a:pt x="833" y="142"/>
                    </a:cubicBezTo>
                    <a:cubicBezTo>
                      <a:pt x="833" y="144"/>
                      <a:pt x="833" y="146"/>
                      <a:pt x="835" y="147"/>
                    </a:cubicBezTo>
                    <a:cubicBezTo>
                      <a:pt x="836" y="145"/>
                      <a:pt x="836" y="141"/>
                      <a:pt x="837" y="140"/>
                    </a:cubicBezTo>
                    <a:cubicBezTo>
                      <a:pt x="838" y="135"/>
                      <a:pt x="839" y="130"/>
                      <a:pt x="840" y="125"/>
                    </a:cubicBezTo>
                    <a:cubicBezTo>
                      <a:pt x="840" y="124"/>
                      <a:pt x="840" y="124"/>
                      <a:pt x="840" y="124"/>
                    </a:cubicBezTo>
                    <a:cubicBezTo>
                      <a:pt x="842" y="119"/>
                      <a:pt x="842" y="114"/>
                      <a:pt x="844" y="108"/>
                    </a:cubicBezTo>
                    <a:cubicBezTo>
                      <a:pt x="842" y="119"/>
                      <a:pt x="839" y="128"/>
                      <a:pt x="838" y="138"/>
                    </a:cubicBezTo>
                    <a:cubicBezTo>
                      <a:pt x="837" y="140"/>
                      <a:pt x="836" y="146"/>
                      <a:pt x="835" y="150"/>
                    </a:cubicBezTo>
                    <a:cubicBezTo>
                      <a:pt x="835" y="152"/>
                      <a:pt x="836" y="153"/>
                      <a:pt x="838" y="152"/>
                    </a:cubicBezTo>
                    <a:cubicBezTo>
                      <a:pt x="840" y="150"/>
                      <a:pt x="839" y="147"/>
                      <a:pt x="840" y="145"/>
                    </a:cubicBezTo>
                    <a:cubicBezTo>
                      <a:pt x="841" y="145"/>
                      <a:pt x="841" y="144"/>
                      <a:pt x="842" y="145"/>
                    </a:cubicBezTo>
                    <a:cubicBezTo>
                      <a:pt x="842" y="150"/>
                      <a:pt x="840" y="156"/>
                      <a:pt x="840" y="160"/>
                    </a:cubicBezTo>
                    <a:cubicBezTo>
                      <a:pt x="840" y="161"/>
                      <a:pt x="840" y="162"/>
                      <a:pt x="840" y="163"/>
                    </a:cubicBezTo>
                    <a:cubicBezTo>
                      <a:pt x="840" y="163"/>
                      <a:pt x="840" y="164"/>
                      <a:pt x="841" y="164"/>
                    </a:cubicBezTo>
                    <a:cubicBezTo>
                      <a:pt x="841" y="164"/>
                      <a:pt x="841" y="164"/>
                      <a:pt x="842" y="164"/>
                    </a:cubicBezTo>
                    <a:cubicBezTo>
                      <a:pt x="842" y="159"/>
                      <a:pt x="846" y="156"/>
                      <a:pt x="846" y="151"/>
                    </a:cubicBezTo>
                    <a:cubicBezTo>
                      <a:pt x="847" y="150"/>
                      <a:pt x="848" y="149"/>
                      <a:pt x="849" y="149"/>
                    </a:cubicBezTo>
                    <a:cubicBezTo>
                      <a:pt x="849" y="147"/>
                      <a:pt x="850" y="145"/>
                      <a:pt x="850" y="143"/>
                    </a:cubicBezTo>
                    <a:cubicBezTo>
                      <a:pt x="850" y="142"/>
                      <a:pt x="850" y="142"/>
                      <a:pt x="850" y="142"/>
                    </a:cubicBezTo>
                    <a:cubicBezTo>
                      <a:pt x="851" y="137"/>
                      <a:pt x="851" y="133"/>
                      <a:pt x="853" y="129"/>
                    </a:cubicBezTo>
                    <a:cubicBezTo>
                      <a:pt x="853" y="133"/>
                      <a:pt x="852" y="136"/>
                      <a:pt x="851" y="140"/>
                    </a:cubicBezTo>
                    <a:cubicBezTo>
                      <a:pt x="851" y="140"/>
                      <a:pt x="852" y="141"/>
                      <a:pt x="852" y="141"/>
                    </a:cubicBezTo>
                    <a:cubicBezTo>
                      <a:pt x="851" y="144"/>
                      <a:pt x="850" y="149"/>
                      <a:pt x="849" y="152"/>
                    </a:cubicBezTo>
                    <a:cubicBezTo>
                      <a:pt x="850" y="153"/>
                      <a:pt x="851" y="153"/>
                      <a:pt x="851" y="152"/>
                    </a:cubicBezTo>
                    <a:cubicBezTo>
                      <a:pt x="851" y="152"/>
                      <a:pt x="851" y="153"/>
                      <a:pt x="851" y="153"/>
                    </a:cubicBezTo>
                    <a:cubicBezTo>
                      <a:pt x="851" y="153"/>
                      <a:pt x="851" y="153"/>
                      <a:pt x="852" y="153"/>
                    </a:cubicBezTo>
                    <a:cubicBezTo>
                      <a:pt x="851" y="155"/>
                      <a:pt x="851" y="155"/>
                      <a:pt x="851" y="157"/>
                    </a:cubicBezTo>
                    <a:cubicBezTo>
                      <a:pt x="851" y="158"/>
                      <a:pt x="851" y="158"/>
                      <a:pt x="852" y="158"/>
                    </a:cubicBezTo>
                    <a:cubicBezTo>
                      <a:pt x="852" y="156"/>
                      <a:pt x="853" y="155"/>
                      <a:pt x="853" y="153"/>
                    </a:cubicBezTo>
                    <a:cubicBezTo>
                      <a:pt x="853" y="152"/>
                      <a:pt x="853" y="151"/>
                      <a:pt x="853" y="151"/>
                    </a:cubicBezTo>
                    <a:cubicBezTo>
                      <a:pt x="853" y="150"/>
                      <a:pt x="853" y="150"/>
                      <a:pt x="854" y="150"/>
                    </a:cubicBezTo>
                    <a:cubicBezTo>
                      <a:pt x="854" y="149"/>
                      <a:pt x="853" y="149"/>
                      <a:pt x="853" y="148"/>
                    </a:cubicBezTo>
                    <a:cubicBezTo>
                      <a:pt x="853" y="148"/>
                      <a:pt x="854" y="148"/>
                      <a:pt x="854" y="147"/>
                    </a:cubicBezTo>
                    <a:cubicBezTo>
                      <a:pt x="855" y="145"/>
                      <a:pt x="854" y="143"/>
                      <a:pt x="855" y="141"/>
                    </a:cubicBezTo>
                    <a:cubicBezTo>
                      <a:pt x="855" y="140"/>
                      <a:pt x="856" y="139"/>
                      <a:pt x="857" y="137"/>
                    </a:cubicBezTo>
                    <a:cubicBezTo>
                      <a:pt x="857" y="138"/>
                      <a:pt x="856" y="139"/>
                      <a:pt x="856" y="140"/>
                    </a:cubicBezTo>
                    <a:cubicBezTo>
                      <a:pt x="855" y="144"/>
                      <a:pt x="856" y="148"/>
                      <a:pt x="855" y="151"/>
                    </a:cubicBezTo>
                    <a:cubicBezTo>
                      <a:pt x="856" y="152"/>
                      <a:pt x="856" y="151"/>
                      <a:pt x="857" y="151"/>
                    </a:cubicBezTo>
                    <a:cubicBezTo>
                      <a:pt x="857" y="150"/>
                      <a:pt x="857" y="149"/>
                      <a:pt x="857" y="148"/>
                    </a:cubicBezTo>
                    <a:cubicBezTo>
                      <a:pt x="857" y="148"/>
                      <a:pt x="857" y="149"/>
                      <a:pt x="857" y="148"/>
                    </a:cubicBezTo>
                    <a:cubicBezTo>
                      <a:pt x="857" y="146"/>
                      <a:pt x="857" y="144"/>
                      <a:pt x="858" y="141"/>
                    </a:cubicBezTo>
                    <a:cubicBezTo>
                      <a:pt x="858" y="141"/>
                      <a:pt x="858" y="140"/>
                      <a:pt x="859" y="141"/>
                    </a:cubicBezTo>
                    <a:cubicBezTo>
                      <a:pt x="859" y="140"/>
                      <a:pt x="859" y="140"/>
                      <a:pt x="860" y="140"/>
                    </a:cubicBezTo>
                    <a:cubicBezTo>
                      <a:pt x="860" y="139"/>
                      <a:pt x="859" y="140"/>
                      <a:pt x="859" y="140"/>
                    </a:cubicBezTo>
                    <a:cubicBezTo>
                      <a:pt x="860" y="139"/>
                      <a:pt x="859" y="138"/>
                      <a:pt x="860" y="138"/>
                    </a:cubicBezTo>
                    <a:cubicBezTo>
                      <a:pt x="860" y="134"/>
                      <a:pt x="861" y="132"/>
                      <a:pt x="861" y="128"/>
                    </a:cubicBezTo>
                    <a:cubicBezTo>
                      <a:pt x="861" y="131"/>
                      <a:pt x="861" y="134"/>
                      <a:pt x="860" y="137"/>
                    </a:cubicBezTo>
                    <a:cubicBezTo>
                      <a:pt x="860" y="138"/>
                      <a:pt x="861" y="137"/>
                      <a:pt x="861" y="138"/>
                    </a:cubicBezTo>
                    <a:cubicBezTo>
                      <a:pt x="861" y="139"/>
                      <a:pt x="860" y="139"/>
                      <a:pt x="860" y="140"/>
                    </a:cubicBezTo>
                    <a:cubicBezTo>
                      <a:pt x="860" y="141"/>
                      <a:pt x="860" y="142"/>
                      <a:pt x="860" y="143"/>
                    </a:cubicBezTo>
                    <a:cubicBezTo>
                      <a:pt x="860" y="144"/>
                      <a:pt x="859" y="145"/>
                      <a:pt x="859" y="146"/>
                    </a:cubicBezTo>
                    <a:cubicBezTo>
                      <a:pt x="860" y="147"/>
                      <a:pt x="860" y="148"/>
                      <a:pt x="860" y="149"/>
                    </a:cubicBezTo>
                    <a:cubicBezTo>
                      <a:pt x="860" y="150"/>
                      <a:pt x="860" y="149"/>
                      <a:pt x="860" y="150"/>
                    </a:cubicBezTo>
                    <a:cubicBezTo>
                      <a:pt x="861" y="151"/>
                      <a:pt x="861" y="150"/>
                      <a:pt x="862" y="150"/>
                    </a:cubicBezTo>
                    <a:cubicBezTo>
                      <a:pt x="862" y="151"/>
                      <a:pt x="861" y="150"/>
                      <a:pt x="861" y="151"/>
                    </a:cubicBezTo>
                    <a:cubicBezTo>
                      <a:pt x="861" y="151"/>
                      <a:pt x="861" y="152"/>
                      <a:pt x="862" y="152"/>
                    </a:cubicBezTo>
                    <a:cubicBezTo>
                      <a:pt x="861" y="154"/>
                      <a:pt x="861" y="155"/>
                      <a:pt x="861" y="157"/>
                    </a:cubicBezTo>
                    <a:cubicBezTo>
                      <a:pt x="861" y="157"/>
                      <a:pt x="861" y="156"/>
                      <a:pt x="861" y="157"/>
                    </a:cubicBezTo>
                    <a:cubicBezTo>
                      <a:pt x="861" y="157"/>
                      <a:pt x="861" y="160"/>
                      <a:pt x="861" y="160"/>
                    </a:cubicBezTo>
                    <a:cubicBezTo>
                      <a:pt x="861" y="162"/>
                      <a:pt x="861" y="163"/>
                      <a:pt x="860" y="165"/>
                    </a:cubicBezTo>
                    <a:cubicBezTo>
                      <a:pt x="860" y="166"/>
                      <a:pt x="861" y="165"/>
                      <a:pt x="861" y="166"/>
                    </a:cubicBezTo>
                    <a:cubicBezTo>
                      <a:pt x="861" y="167"/>
                      <a:pt x="861" y="168"/>
                      <a:pt x="860" y="169"/>
                    </a:cubicBezTo>
                    <a:cubicBezTo>
                      <a:pt x="861" y="170"/>
                      <a:pt x="861" y="172"/>
                      <a:pt x="860" y="173"/>
                    </a:cubicBezTo>
                    <a:cubicBezTo>
                      <a:pt x="861" y="173"/>
                      <a:pt x="861" y="172"/>
                      <a:pt x="862" y="172"/>
                    </a:cubicBezTo>
                    <a:cubicBezTo>
                      <a:pt x="862" y="172"/>
                      <a:pt x="861" y="173"/>
                      <a:pt x="861" y="174"/>
                    </a:cubicBezTo>
                    <a:cubicBezTo>
                      <a:pt x="861" y="178"/>
                      <a:pt x="862" y="181"/>
                      <a:pt x="861" y="186"/>
                    </a:cubicBezTo>
                    <a:cubicBezTo>
                      <a:pt x="861" y="187"/>
                      <a:pt x="862" y="187"/>
                      <a:pt x="861" y="188"/>
                    </a:cubicBezTo>
                    <a:cubicBezTo>
                      <a:pt x="861" y="188"/>
                      <a:pt x="862" y="188"/>
                      <a:pt x="862" y="188"/>
                    </a:cubicBezTo>
                    <a:cubicBezTo>
                      <a:pt x="862" y="190"/>
                      <a:pt x="860" y="196"/>
                      <a:pt x="862" y="198"/>
                    </a:cubicBezTo>
                    <a:cubicBezTo>
                      <a:pt x="861" y="198"/>
                      <a:pt x="861" y="197"/>
                      <a:pt x="861" y="198"/>
                    </a:cubicBezTo>
                    <a:cubicBezTo>
                      <a:pt x="861" y="199"/>
                      <a:pt x="860" y="200"/>
                      <a:pt x="861" y="201"/>
                    </a:cubicBezTo>
                    <a:cubicBezTo>
                      <a:pt x="861" y="204"/>
                      <a:pt x="860" y="206"/>
                      <a:pt x="861" y="208"/>
                    </a:cubicBezTo>
                    <a:cubicBezTo>
                      <a:pt x="860" y="209"/>
                      <a:pt x="860" y="210"/>
                      <a:pt x="860" y="210"/>
                    </a:cubicBezTo>
                    <a:cubicBezTo>
                      <a:pt x="860" y="211"/>
                      <a:pt x="860" y="213"/>
                      <a:pt x="860" y="214"/>
                    </a:cubicBezTo>
                    <a:cubicBezTo>
                      <a:pt x="859" y="231"/>
                      <a:pt x="857" y="248"/>
                      <a:pt x="857" y="264"/>
                    </a:cubicBezTo>
                    <a:cubicBezTo>
                      <a:pt x="856" y="268"/>
                      <a:pt x="857" y="273"/>
                      <a:pt x="857" y="277"/>
                    </a:cubicBezTo>
                    <a:cubicBezTo>
                      <a:pt x="857" y="277"/>
                      <a:pt x="857" y="277"/>
                      <a:pt x="857" y="278"/>
                    </a:cubicBezTo>
                    <a:cubicBezTo>
                      <a:pt x="857" y="279"/>
                      <a:pt x="857" y="279"/>
                      <a:pt x="857" y="279"/>
                    </a:cubicBezTo>
                    <a:cubicBezTo>
                      <a:pt x="857" y="280"/>
                      <a:pt x="857" y="281"/>
                      <a:pt x="857" y="282"/>
                    </a:cubicBezTo>
                    <a:cubicBezTo>
                      <a:pt x="857" y="291"/>
                      <a:pt x="857" y="302"/>
                      <a:pt x="859" y="311"/>
                    </a:cubicBezTo>
                    <a:cubicBezTo>
                      <a:pt x="858" y="317"/>
                      <a:pt x="860" y="324"/>
                      <a:pt x="860" y="331"/>
                    </a:cubicBezTo>
                    <a:cubicBezTo>
                      <a:pt x="860" y="334"/>
                      <a:pt x="860" y="336"/>
                      <a:pt x="860" y="339"/>
                    </a:cubicBezTo>
                    <a:cubicBezTo>
                      <a:pt x="861" y="340"/>
                      <a:pt x="861" y="342"/>
                      <a:pt x="861" y="343"/>
                    </a:cubicBezTo>
                    <a:cubicBezTo>
                      <a:pt x="861" y="345"/>
                      <a:pt x="861" y="347"/>
                      <a:pt x="861" y="349"/>
                    </a:cubicBezTo>
                    <a:cubicBezTo>
                      <a:pt x="861" y="350"/>
                      <a:pt x="861" y="350"/>
                      <a:pt x="861" y="350"/>
                    </a:cubicBezTo>
                    <a:cubicBezTo>
                      <a:pt x="861" y="351"/>
                      <a:pt x="861" y="351"/>
                      <a:pt x="861" y="351"/>
                    </a:cubicBezTo>
                    <a:cubicBezTo>
                      <a:pt x="861" y="351"/>
                      <a:pt x="861" y="351"/>
                      <a:pt x="861" y="351"/>
                    </a:cubicBezTo>
                    <a:cubicBezTo>
                      <a:pt x="861" y="351"/>
                      <a:pt x="860" y="350"/>
                      <a:pt x="860" y="350"/>
                    </a:cubicBezTo>
                    <a:cubicBezTo>
                      <a:pt x="859" y="350"/>
                      <a:pt x="858" y="350"/>
                      <a:pt x="857" y="349"/>
                    </a:cubicBezTo>
                    <a:cubicBezTo>
                      <a:pt x="854" y="349"/>
                      <a:pt x="853" y="349"/>
                      <a:pt x="851" y="348"/>
                    </a:cubicBezTo>
                    <a:cubicBezTo>
                      <a:pt x="843" y="346"/>
                      <a:pt x="834" y="342"/>
                      <a:pt x="826" y="340"/>
                    </a:cubicBezTo>
                    <a:cubicBezTo>
                      <a:pt x="824" y="340"/>
                      <a:pt x="821" y="338"/>
                      <a:pt x="819" y="338"/>
                    </a:cubicBezTo>
                    <a:cubicBezTo>
                      <a:pt x="818" y="338"/>
                      <a:pt x="817" y="338"/>
                      <a:pt x="816" y="337"/>
                    </a:cubicBezTo>
                    <a:cubicBezTo>
                      <a:pt x="812" y="336"/>
                      <a:pt x="807" y="334"/>
                      <a:pt x="803" y="334"/>
                    </a:cubicBezTo>
                    <a:cubicBezTo>
                      <a:pt x="801" y="333"/>
                      <a:pt x="799" y="332"/>
                      <a:pt x="797" y="331"/>
                    </a:cubicBezTo>
                    <a:cubicBezTo>
                      <a:pt x="794" y="331"/>
                      <a:pt x="792" y="330"/>
                      <a:pt x="790" y="330"/>
                    </a:cubicBezTo>
                    <a:cubicBezTo>
                      <a:pt x="789" y="329"/>
                      <a:pt x="788" y="329"/>
                      <a:pt x="788" y="329"/>
                    </a:cubicBezTo>
                    <a:cubicBezTo>
                      <a:pt x="787" y="329"/>
                      <a:pt x="787" y="329"/>
                      <a:pt x="786" y="328"/>
                    </a:cubicBezTo>
                    <a:cubicBezTo>
                      <a:pt x="783" y="328"/>
                      <a:pt x="779" y="327"/>
                      <a:pt x="776" y="325"/>
                    </a:cubicBezTo>
                    <a:cubicBezTo>
                      <a:pt x="775" y="325"/>
                      <a:pt x="775" y="325"/>
                      <a:pt x="775" y="326"/>
                    </a:cubicBezTo>
                    <a:cubicBezTo>
                      <a:pt x="773" y="324"/>
                      <a:pt x="770" y="325"/>
                      <a:pt x="768" y="324"/>
                    </a:cubicBezTo>
                    <a:cubicBezTo>
                      <a:pt x="767" y="324"/>
                      <a:pt x="767" y="324"/>
                      <a:pt x="767" y="324"/>
                    </a:cubicBezTo>
                    <a:cubicBezTo>
                      <a:pt x="766" y="323"/>
                      <a:pt x="765" y="323"/>
                      <a:pt x="763" y="323"/>
                    </a:cubicBezTo>
                    <a:cubicBezTo>
                      <a:pt x="759" y="321"/>
                      <a:pt x="755" y="321"/>
                      <a:pt x="751" y="319"/>
                    </a:cubicBezTo>
                    <a:cubicBezTo>
                      <a:pt x="749" y="320"/>
                      <a:pt x="746" y="319"/>
                      <a:pt x="744" y="318"/>
                    </a:cubicBezTo>
                    <a:cubicBezTo>
                      <a:pt x="743" y="318"/>
                      <a:pt x="743" y="319"/>
                      <a:pt x="742" y="318"/>
                    </a:cubicBezTo>
                    <a:cubicBezTo>
                      <a:pt x="741" y="318"/>
                      <a:pt x="741" y="318"/>
                      <a:pt x="741" y="318"/>
                    </a:cubicBezTo>
                    <a:cubicBezTo>
                      <a:pt x="740" y="318"/>
                      <a:pt x="740" y="318"/>
                      <a:pt x="739" y="318"/>
                    </a:cubicBezTo>
                    <a:cubicBezTo>
                      <a:pt x="738" y="317"/>
                      <a:pt x="738" y="317"/>
                      <a:pt x="737" y="316"/>
                    </a:cubicBezTo>
                    <a:cubicBezTo>
                      <a:pt x="736" y="316"/>
                      <a:pt x="736" y="317"/>
                      <a:pt x="735" y="316"/>
                    </a:cubicBezTo>
                    <a:cubicBezTo>
                      <a:pt x="734" y="316"/>
                      <a:pt x="733" y="315"/>
                      <a:pt x="733" y="315"/>
                    </a:cubicBezTo>
                    <a:cubicBezTo>
                      <a:pt x="731" y="315"/>
                      <a:pt x="729" y="316"/>
                      <a:pt x="727" y="314"/>
                    </a:cubicBezTo>
                    <a:cubicBezTo>
                      <a:pt x="725" y="314"/>
                      <a:pt x="724" y="313"/>
                      <a:pt x="722" y="313"/>
                    </a:cubicBezTo>
                    <a:cubicBezTo>
                      <a:pt x="721" y="313"/>
                      <a:pt x="720" y="313"/>
                      <a:pt x="719" y="313"/>
                    </a:cubicBezTo>
                    <a:cubicBezTo>
                      <a:pt x="718" y="313"/>
                      <a:pt x="718" y="313"/>
                      <a:pt x="717" y="313"/>
                    </a:cubicBezTo>
                    <a:cubicBezTo>
                      <a:pt x="715" y="312"/>
                      <a:pt x="713" y="313"/>
                      <a:pt x="711" y="311"/>
                    </a:cubicBezTo>
                    <a:cubicBezTo>
                      <a:pt x="708" y="312"/>
                      <a:pt x="703" y="309"/>
                      <a:pt x="701" y="311"/>
                    </a:cubicBezTo>
                    <a:cubicBezTo>
                      <a:pt x="701" y="312"/>
                      <a:pt x="700" y="313"/>
                      <a:pt x="699" y="313"/>
                    </a:cubicBezTo>
                    <a:cubicBezTo>
                      <a:pt x="698" y="313"/>
                      <a:pt x="698" y="312"/>
                      <a:pt x="697" y="311"/>
                    </a:cubicBezTo>
                    <a:cubicBezTo>
                      <a:pt x="696" y="311"/>
                      <a:pt x="693" y="310"/>
                      <a:pt x="692" y="310"/>
                    </a:cubicBezTo>
                    <a:cubicBezTo>
                      <a:pt x="691" y="310"/>
                      <a:pt x="691" y="311"/>
                      <a:pt x="690" y="311"/>
                    </a:cubicBezTo>
                    <a:cubicBezTo>
                      <a:pt x="689" y="311"/>
                      <a:pt x="688" y="309"/>
                      <a:pt x="687" y="309"/>
                    </a:cubicBezTo>
                    <a:cubicBezTo>
                      <a:pt x="686" y="309"/>
                      <a:pt x="685" y="310"/>
                      <a:pt x="684" y="310"/>
                    </a:cubicBezTo>
                    <a:cubicBezTo>
                      <a:pt x="683" y="309"/>
                      <a:pt x="682" y="308"/>
                      <a:pt x="682" y="307"/>
                    </a:cubicBezTo>
                    <a:cubicBezTo>
                      <a:pt x="682" y="307"/>
                      <a:pt x="682" y="307"/>
                      <a:pt x="681" y="307"/>
                    </a:cubicBezTo>
                    <a:cubicBezTo>
                      <a:pt x="680" y="305"/>
                      <a:pt x="677" y="304"/>
                      <a:pt x="674" y="304"/>
                    </a:cubicBezTo>
                    <a:cubicBezTo>
                      <a:pt x="674" y="303"/>
                      <a:pt x="673" y="303"/>
                      <a:pt x="673" y="303"/>
                    </a:cubicBezTo>
                    <a:cubicBezTo>
                      <a:pt x="670" y="302"/>
                      <a:pt x="668" y="299"/>
                      <a:pt x="666" y="296"/>
                    </a:cubicBezTo>
                    <a:cubicBezTo>
                      <a:pt x="666" y="296"/>
                      <a:pt x="665" y="296"/>
                      <a:pt x="665" y="295"/>
                    </a:cubicBezTo>
                    <a:cubicBezTo>
                      <a:pt x="664" y="294"/>
                      <a:pt x="664" y="293"/>
                      <a:pt x="663" y="292"/>
                    </a:cubicBezTo>
                    <a:cubicBezTo>
                      <a:pt x="663" y="291"/>
                      <a:pt x="662" y="291"/>
                      <a:pt x="662" y="290"/>
                    </a:cubicBezTo>
                    <a:cubicBezTo>
                      <a:pt x="662" y="288"/>
                      <a:pt x="661" y="287"/>
                      <a:pt x="660" y="286"/>
                    </a:cubicBezTo>
                    <a:cubicBezTo>
                      <a:pt x="660" y="285"/>
                      <a:pt x="659" y="284"/>
                      <a:pt x="659" y="283"/>
                    </a:cubicBezTo>
                    <a:cubicBezTo>
                      <a:pt x="658" y="281"/>
                      <a:pt x="659" y="279"/>
                      <a:pt x="658" y="277"/>
                    </a:cubicBezTo>
                    <a:cubicBezTo>
                      <a:pt x="659" y="274"/>
                      <a:pt x="659" y="271"/>
                      <a:pt x="660" y="267"/>
                    </a:cubicBezTo>
                    <a:cubicBezTo>
                      <a:pt x="660" y="267"/>
                      <a:pt x="659" y="267"/>
                      <a:pt x="660" y="266"/>
                    </a:cubicBezTo>
                    <a:cubicBezTo>
                      <a:pt x="661" y="265"/>
                      <a:pt x="661" y="263"/>
                      <a:pt x="662" y="261"/>
                    </a:cubicBezTo>
                    <a:cubicBezTo>
                      <a:pt x="663" y="261"/>
                      <a:pt x="663" y="260"/>
                      <a:pt x="664" y="260"/>
                    </a:cubicBezTo>
                    <a:cubicBezTo>
                      <a:pt x="665" y="259"/>
                      <a:pt x="665" y="258"/>
                      <a:pt x="666" y="257"/>
                    </a:cubicBezTo>
                    <a:cubicBezTo>
                      <a:pt x="670" y="256"/>
                      <a:pt x="673" y="253"/>
                      <a:pt x="677" y="251"/>
                    </a:cubicBezTo>
                    <a:cubicBezTo>
                      <a:pt x="677" y="251"/>
                      <a:pt x="678" y="251"/>
                      <a:pt x="678" y="251"/>
                    </a:cubicBezTo>
                    <a:cubicBezTo>
                      <a:pt x="680" y="250"/>
                      <a:pt x="682" y="250"/>
                      <a:pt x="684" y="249"/>
                    </a:cubicBezTo>
                    <a:cubicBezTo>
                      <a:pt x="685" y="248"/>
                      <a:pt x="687" y="249"/>
                      <a:pt x="689" y="249"/>
                    </a:cubicBezTo>
                    <a:cubicBezTo>
                      <a:pt x="690" y="249"/>
                      <a:pt x="690" y="248"/>
                      <a:pt x="692" y="249"/>
                    </a:cubicBezTo>
                    <a:cubicBezTo>
                      <a:pt x="693" y="249"/>
                      <a:pt x="695" y="248"/>
                      <a:pt x="696" y="248"/>
                    </a:cubicBezTo>
                    <a:cubicBezTo>
                      <a:pt x="698" y="248"/>
                      <a:pt x="700" y="249"/>
                      <a:pt x="701" y="250"/>
                    </a:cubicBezTo>
                    <a:cubicBezTo>
                      <a:pt x="702" y="250"/>
                      <a:pt x="703" y="249"/>
                      <a:pt x="704" y="250"/>
                    </a:cubicBezTo>
                    <a:cubicBezTo>
                      <a:pt x="705" y="250"/>
                      <a:pt x="706" y="252"/>
                      <a:pt x="707" y="252"/>
                    </a:cubicBezTo>
                    <a:close/>
                    <a:moveTo>
                      <a:pt x="858" y="156"/>
                    </a:moveTo>
                    <a:cubicBezTo>
                      <a:pt x="858" y="156"/>
                      <a:pt x="858" y="156"/>
                      <a:pt x="858" y="156"/>
                    </a:cubicBezTo>
                    <a:cubicBezTo>
                      <a:pt x="858" y="157"/>
                      <a:pt x="859" y="156"/>
                      <a:pt x="858" y="156"/>
                    </a:cubicBezTo>
                    <a:close/>
                    <a:moveTo>
                      <a:pt x="859" y="156"/>
                    </a:moveTo>
                    <a:cubicBezTo>
                      <a:pt x="860" y="155"/>
                      <a:pt x="859" y="154"/>
                      <a:pt x="860" y="152"/>
                    </a:cubicBezTo>
                    <a:cubicBezTo>
                      <a:pt x="859" y="152"/>
                      <a:pt x="859" y="152"/>
                      <a:pt x="860" y="151"/>
                    </a:cubicBezTo>
                    <a:cubicBezTo>
                      <a:pt x="859" y="150"/>
                      <a:pt x="860" y="148"/>
                      <a:pt x="858" y="148"/>
                    </a:cubicBezTo>
                    <a:cubicBezTo>
                      <a:pt x="858" y="149"/>
                      <a:pt x="858" y="150"/>
                      <a:pt x="857" y="151"/>
                    </a:cubicBezTo>
                    <a:cubicBezTo>
                      <a:pt x="857" y="151"/>
                      <a:pt x="858" y="151"/>
                      <a:pt x="858" y="151"/>
                    </a:cubicBezTo>
                    <a:cubicBezTo>
                      <a:pt x="858" y="152"/>
                      <a:pt x="858" y="154"/>
                      <a:pt x="858" y="156"/>
                    </a:cubicBezTo>
                    <a:cubicBezTo>
                      <a:pt x="858" y="156"/>
                      <a:pt x="858" y="155"/>
                      <a:pt x="859" y="156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" name="Rettangolo 20">
                <a:extLst>
                  <a:ext uri="{FF2B5EF4-FFF2-40B4-BE49-F238E27FC236}">
                    <a16:creationId xmlns:a16="http://schemas.microsoft.com/office/drawing/2014/main" id="{E5C9E59A-D1F1-794F-89C3-6FC7393EC66B}"/>
                  </a:ext>
                </a:extLst>
              </p:cNvPr>
              <p:cNvSpPr/>
              <p:nvPr/>
            </p:nvSpPr>
            <p:spPr>
              <a:xfrm>
                <a:off x="4327355" y="4736416"/>
                <a:ext cx="1790811" cy="92333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/>
                <a:r>
                  <a:rPr lang="it-IT" b="1" dirty="0" err="1"/>
                  <a:t>map</a:t>
                </a:r>
                <a:r>
                  <a:rPr lang="it-IT" b="1" dirty="0"/>
                  <a:t> </a:t>
                </a:r>
                <a:r>
                  <a:rPr lang="it-IT" b="1" dirty="0" err="1"/>
                  <a:t>boundary</a:t>
                </a:r>
                <a:r>
                  <a:rPr lang="it-IT" b="1" dirty="0"/>
                  <a:t> </a:t>
                </a:r>
              </a:p>
              <a:p>
                <a:pPr algn="ctr"/>
                <a:r>
                  <a:rPr lang="it-IT" b="1" dirty="0"/>
                  <a:t>and 1 </a:t>
                </a:r>
                <a:r>
                  <a:rPr lang="it-IT" b="1" dirty="0" err="1"/>
                  <a:t>inner</a:t>
                </a:r>
                <a:r>
                  <a:rPr lang="it-IT" b="1" dirty="0"/>
                  <a:t> </a:t>
                </a:r>
                <a:r>
                  <a:rPr lang="it-IT" b="1" dirty="0" err="1"/>
                  <a:t>vert</a:t>
                </a:r>
                <a:endParaRPr lang="it-IT" b="1" dirty="0"/>
              </a:p>
              <a:p>
                <a:pPr algn="ctr"/>
                <a:r>
                  <a:rPr lang="it-IT" b="1" dirty="0"/>
                  <a:t>to target domain</a:t>
                </a:r>
              </a:p>
            </p:txBody>
          </p:sp>
        </p:grpSp>
      </p:grpSp>
      <p:pic>
        <p:nvPicPr>
          <p:cNvPr id="7" name="Immagine 6">
            <a:extLst>
              <a:ext uri="{FF2B5EF4-FFF2-40B4-BE49-F238E27FC236}">
                <a16:creationId xmlns:a16="http://schemas.microsoft.com/office/drawing/2014/main" id="{924D071D-28DE-DE4C-A0D9-16D58E981F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715" y="1874707"/>
            <a:ext cx="2270350" cy="2470574"/>
          </a:xfrm>
          <a:prstGeom prst="rect">
            <a:avLst/>
          </a:prstGeom>
        </p:spPr>
      </p:pic>
      <p:grpSp>
        <p:nvGrpSpPr>
          <p:cNvPr id="6" name="Gruppo 5">
            <a:extLst>
              <a:ext uri="{FF2B5EF4-FFF2-40B4-BE49-F238E27FC236}">
                <a16:creationId xmlns:a16="http://schemas.microsoft.com/office/drawing/2014/main" id="{F2137D68-C719-CB47-870B-7107E0624CB3}"/>
              </a:ext>
            </a:extLst>
          </p:cNvPr>
          <p:cNvGrpSpPr/>
          <p:nvPr/>
        </p:nvGrpSpPr>
        <p:grpSpPr>
          <a:xfrm>
            <a:off x="8051493" y="1874707"/>
            <a:ext cx="3870872" cy="3643261"/>
            <a:chOff x="8051493" y="1874707"/>
            <a:chExt cx="3870872" cy="3643261"/>
          </a:xfrm>
        </p:grpSpPr>
        <p:grpSp>
          <p:nvGrpSpPr>
            <p:cNvPr id="34" name="Gruppo 33">
              <a:extLst>
                <a:ext uri="{FF2B5EF4-FFF2-40B4-BE49-F238E27FC236}">
                  <a16:creationId xmlns:a16="http://schemas.microsoft.com/office/drawing/2014/main" id="{47123A85-E0FF-0A43-A85D-B14F256D49C6}"/>
                </a:ext>
              </a:extLst>
            </p:cNvPr>
            <p:cNvGrpSpPr/>
            <p:nvPr/>
          </p:nvGrpSpPr>
          <p:grpSpPr>
            <a:xfrm>
              <a:off x="8051493" y="4075659"/>
              <a:ext cx="1931684" cy="1442309"/>
              <a:chOff x="6963988" y="4224393"/>
              <a:chExt cx="1931684" cy="1442309"/>
            </a:xfrm>
          </p:grpSpPr>
          <p:sp>
            <p:nvSpPr>
              <p:cNvPr id="22" name="Rettangolo 21">
                <a:extLst>
                  <a:ext uri="{FF2B5EF4-FFF2-40B4-BE49-F238E27FC236}">
                    <a16:creationId xmlns:a16="http://schemas.microsoft.com/office/drawing/2014/main" id="{24555F9A-2220-854D-8CEA-FAC7BCF5A50A}"/>
                  </a:ext>
                </a:extLst>
              </p:cNvPr>
              <p:cNvSpPr/>
              <p:nvPr/>
            </p:nvSpPr>
            <p:spPr>
              <a:xfrm>
                <a:off x="6963988" y="4743372"/>
                <a:ext cx="1931684" cy="92333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/>
                <a:r>
                  <a:rPr lang="it-IT" b="1" dirty="0" err="1"/>
                  <a:t>revert</a:t>
                </a:r>
                <a:r>
                  <a:rPr lang="it-IT" b="1" dirty="0"/>
                  <a:t> </a:t>
                </a:r>
                <a:r>
                  <a:rPr lang="it-IT" b="1" dirty="0" err="1"/>
                  <a:t>sequence</a:t>
                </a:r>
                <a:r>
                  <a:rPr lang="it-IT" b="1" dirty="0"/>
                  <a:t> E</a:t>
                </a:r>
              </a:p>
              <a:p>
                <a:pPr algn="ctr"/>
                <a:r>
                  <a:rPr lang="it-IT" b="1" dirty="0"/>
                  <a:t>by </a:t>
                </a:r>
                <a:r>
                  <a:rPr lang="it-IT" b="1" dirty="0" err="1"/>
                  <a:t>means</a:t>
                </a:r>
                <a:r>
                  <a:rPr lang="it-IT" b="1" dirty="0"/>
                  <a:t> of </a:t>
                </a:r>
              </a:p>
              <a:p>
                <a:pPr algn="ctr"/>
                <a:r>
                  <a:rPr lang="it-IT" b="1" dirty="0" err="1"/>
                  <a:t>vertex</a:t>
                </a:r>
                <a:r>
                  <a:rPr lang="it-IT" b="1" dirty="0"/>
                  <a:t> </a:t>
                </a:r>
                <a:r>
                  <a:rPr lang="it-IT" b="1" dirty="0" err="1"/>
                  <a:t>splits</a:t>
                </a:r>
                <a:endParaRPr lang="it-IT" b="1" dirty="0"/>
              </a:p>
            </p:txBody>
          </p:sp>
          <p:sp>
            <p:nvSpPr>
              <p:cNvPr id="19" name="Freeform 19">
                <a:extLst>
                  <a:ext uri="{FF2B5EF4-FFF2-40B4-BE49-F238E27FC236}">
                    <a16:creationId xmlns:a16="http://schemas.microsoft.com/office/drawing/2014/main" id="{9D0535E5-9BD9-A04C-95D0-62777B153F2F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 flipV="1">
                <a:off x="7329510" y="4224393"/>
                <a:ext cx="1200627" cy="483557"/>
              </a:xfrm>
              <a:custGeom>
                <a:avLst/>
                <a:gdLst>
                  <a:gd name="T0" fmla="*/ 715 w 868"/>
                  <a:gd name="T1" fmla="*/ 128 h 351"/>
                  <a:gd name="T2" fmla="*/ 363 w 868"/>
                  <a:gd name="T3" fmla="*/ 50 h 351"/>
                  <a:gd name="T4" fmla="*/ 226 w 868"/>
                  <a:gd name="T5" fmla="*/ 94 h 351"/>
                  <a:gd name="T6" fmla="*/ 155 w 868"/>
                  <a:gd name="T7" fmla="*/ 112 h 351"/>
                  <a:gd name="T8" fmla="*/ 111 w 868"/>
                  <a:gd name="T9" fmla="*/ 138 h 351"/>
                  <a:gd name="T10" fmla="*/ 85 w 868"/>
                  <a:gd name="T11" fmla="*/ 163 h 351"/>
                  <a:gd name="T12" fmla="*/ 104 w 868"/>
                  <a:gd name="T13" fmla="*/ 185 h 351"/>
                  <a:gd name="T14" fmla="*/ 69 w 868"/>
                  <a:gd name="T15" fmla="*/ 174 h 351"/>
                  <a:gd name="T16" fmla="*/ 92 w 868"/>
                  <a:gd name="T17" fmla="*/ 203 h 351"/>
                  <a:gd name="T18" fmla="*/ 66 w 868"/>
                  <a:gd name="T19" fmla="*/ 192 h 351"/>
                  <a:gd name="T20" fmla="*/ 75 w 868"/>
                  <a:gd name="T21" fmla="*/ 207 h 351"/>
                  <a:gd name="T22" fmla="*/ 72 w 868"/>
                  <a:gd name="T23" fmla="*/ 224 h 351"/>
                  <a:gd name="T24" fmla="*/ 64 w 868"/>
                  <a:gd name="T25" fmla="*/ 228 h 351"/>
                  <a:gd name="T26" fmla="*/ 29 w 868"/>
                  <a:gd name="T27" fmla="*/ 217 h 351"/>
                  <a:gd name="T28" fmla="*/ 31 w 868"/>
                  <a:gd name="T29" fmla="*/ 228 h 351"/>
                  <a:gd name="T30" fmla="*/ 53 w 868"/>
                  <a:gd name="T31" fmla="*/ 253 h 351"/>
                  <a:gd name="T32" fmla="*/ 36 w 868"/>
                  <a:gd name="T33" fmla="*/ 257 h 351"/>
                  <a:gd name="T34" fmla="*/ 774 w 868"/>
                  <a:gd name="T35" fmla="*/ 258 h 351"/>
                  <a:gd name="T36" fmla="*/ 640 w 868"/>
                  <a:gd name="T37" fmla="*/ 136 h 351"/>
                  <a:gd name="T38" fmla="*/ 376 w 868"/>
                  <a:gd name="T39" fmla="*/ 47 h 351"/>
                  <a:gd name="T40" fmla="*/ 235 w 868"/>
                  <a:gd name="T41" fmla="*/ 76 h 351"/>
                  <a:gd name="T42" fmla="*/ 221 w 868"/>
                  <a:gd name="T43" fmla="*/ 70 h 351"/>
                  <a:gd name="T44" fmla="*/ 180 w 868"/>
                  <a:gd name="T45" fmla="*/ 89 h 351"/>
                  <a:gd name="T46" fmla="*/ 168 w 868"/>
                  <a:gd name="T47" fmla="*/ 110 h 351"/>
                  <a:gd name="T48" fmla="*/ 140 w 868"/>
                  <a:gd name="T49" fmla="*/ 145 h 351"/>
                  <a:gd name="T50" fmla="*/ 81 w 868"/>
                  <a:gd name="T51" fmla="*/ 192 h 351"/>
                  <a:gd name="T52" fmla="*/ 126 w 868"/>
                  <a:gd name="T53" fmla="*/ 134 h 351"/>
                  <a:gd name="T54" fmla="*/ 253 w 868"/>
                  <a:gd name="T55" fmla="*/ 36 h 351"/>
                  <a:gd name="T56" fmla="*/ 399 w 868"/>
                  <a:gd name="T57" fmla="*/ 2 h 351"/>
                  <a:gd name="T58" fmla="*/ 510 w 868"/>
                  <a:gd name="T59" fmla="*/ 14 h 351"/>
                  <a:gd name="T60" fmla="*/ 732 w 868"/>
                  <a:gd name="T61" fmla="*/ 145 h 351"/>
                  <a:gd name="T62" fmla="*/ 794 w 868"/>
                  <a:gd name="T63" fmla="*/ 260 h 351"/>
                  <a:gd name="T64" fmla="*/ 787 w 868"/>
                  <a:gd name="T65" fmla="*/ 222 h 351"/>
                  <a:gd name="T66" fmla="*/ 721 w 868"/>
                  <a:gd name="T67" fmla="*/ 150 h 351"/>
                  <a:gd name="T68" fmla="*/ 533 w 868"/>
                  <a:gd name="T69" fmla="*/ 22 h 351"/>
                  <a:gd name="T70" fmla="*/ 380 w 868"/>
                  <a:gd name="T71" fmla="*/ 47 h 351"/>
                  <a:gd name="T72" fmla="*/ 307 w 868"/>
                  <a:gd name="T73" fmla="*/ 53 h 351"/>
                  <a:gd name="T74" fmla="*/ 281 w 868"/>
                  <a:gd name="T75" fmla="*/ 47 h 351"/>
                  <a:gd name="T76" fmla="*/ 242 w 868"/>
                  <a:gd name="T77" fmla="*/ 43 h 351"/>
                  <a:gd name="T78" fmla="*/ 222 w 868"/>
                  <a:gd name="T79" fmla="*/ 51 h 351"/>
                  <a:gd name="T80" fmla="*/ 197 w 868"/>
                  <a:gd name="T81" fmla="*/ 73 h 351"/>
                  <a:gd name="T82" fmla="*/ 164 w 868"/>
                  <a:gd name="T83" fmla="*/ 99 h 351"/>
                  <a:gd name="T84" fmla="*/ 142 w 868"/>
                  <a:gd name="T85" fmla="*/ 117 h 351"/>
                  <a:gd name="T86" fmla="*/ 141 w 868"/>
                  <a:gd name="T87" fmla="*/ 138 h 351"/>
                  <a:gd name="T88" fmla="*/ 124 w 868"/>
                  <a:gd name="T89" fmla="*/ 129 h 351"/>
                  <a:gd name="T90" fmla="*/ 113 w 868"/>
                  <a:gd name="T91" fmla="*/ 142 h 351"/>
                  <a:gd name="T92" fmla="*/ 337 w 868"/>
                  <a:gd name="T93" fmla="*/ 9 h 351"/>
                  <a:gd name="T94" fmla="*/ 168 w 868"/>
                  <a:gd name="T95" fmla="*/ 125 h 351"/>
                  <a:gd name="T96" fmla="*/ 197 w 868"/>
                  <a:gd name="T97" fmla="*/ 105 h 351"/>
                  <a:gd name="T98" fmla="*/ 131 w 868"/>
                  <a:gd name="T99" fmla="*/ 159 h 351"/>
                  <a:gd name="T100" fmla="*/ 88 w 868"/>
                  <a:gd name="T101" fmla="*/ 171 h 351"/>
                  <a:gd name="T102" fmla="*/ 85 w 868"/>
                  <a:gd name="T103" fmla="*/ 191 h 351"/>
                  <a:gd name="T104" fmla="*/ 79 w 868"/>
                  <a:gd name="T105" fmla="*/ 215 h 351"/>
                  <a:gd name="T106" fmla="*/ 48 w 868"/>
                  <a:gd name="T107" fmla="*/ 193 h 351"/>
                  <a:gd name="T108" fmla="*/ 64 w 868"/>
                  <a:gd name="T109" fmla="*/ 238 h 351"/>
                  <a:gd name="T110" fmla="*/ 17 w 868"/>
                  <a:gd name="T111" fmla="*/ 235 h 351"/>
                  <a:gd name="T112" fmla="*/ 87 w 868"/>
                  <a:gd name="T113" fmla="*/ 158 h 351"/>
                  <a:gd name="T114" fmla="*/ 865 w 868"/>
                  <a:gd name="T115" fmla="*/ 172 h 351"/>
                  <a:gd name="T116" fmla="*/ 859 w 868"/>
                  <a:gd name="T117" fmla="*/ 117 h 351"/>
                  <a:gd name="T118" fmla="*/ 782 w 868"/>
                  <a:gd name="T119" fmla="*/ 277 h 351"/>
                  <a:gd name="T120" fmla="*/ 841 w 868"/>
                  <a:gd name="T121" fmla="*/ 164 h 351"/>
                  <a:gd name="T122" fmla="*/ 861 w 868"/>
                  <a:gd name="T123" fmla="*/ 201 h 351"/>
                  <a:gd name="T124" fmla="*/ 666 w 868"/>
                  <a:gd name="T125" fmla="*/ 296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868" h="351">
                    <a:moveTo>
                      <a:pt x="813" y="278"/>
                    </a:moveTo>
                    <a:cubicBezTo>
                      <a:pt x="812" y="276"/>
                      <a:pt x="811" y="275"/>
                      <a:pt x="812" y="275"/>
                    </a:cubicBezTo>
                    <a:cubicBezTo>
                      <a:pt x="813" y="277"/>
                      <a:pt x="813" y="278"/>
                      <a:pt x="813" y="278"/>
                    </a:cubicBezTo>
                    <a:close/>
                    <a:moveTo>
                      <a:pt x="812" y="266"/>
                    </a:moveTo>
                    <a:cubicBezTo>
                      <a:pt x="813" y="269"/>
                      <a:pt x="814" y="269"/>
                      <a:pt x="814" y="271"/>
                    </a:cubicBezTo>
                    <a:cubicBezTo>
                      <a:pt x="813" y="267"/>
                      <a:pt x="813" y="271"/>
                      <a:pt x="813" y="270"/>
                    </a:cubicBezTo>
                    <a:cubicBezTo>
                      <a:pt x="815" y="276"/>
                      <a:pt x="814" y="270"/>
                      <a:pt x="815" y="272"/>
                    </a:cubicBezTo>
                    <a:cubicBezTo>
                      <a:pt x="814" y="268"/>
                      <a:pt x="813" y="267"/>
                      <a:pt x="812" y="266"/>
                    </a:cubicBezTo>
                    <a:close/>
                    <a:moveTo>
                      <a:pt x="781" y="282"/>
                    </a:moveTo>
                    <a:cubicBezTo>
                      <a:pt x="782" y="285"/>
                      <a:pt x="783" y="285"/>
                      <a:pt x="784" y="284"/>
                    </a:cubicBezTo>
                    <a:cubicBezTo>
                      <a:pt x="782" y="282"/>
                      <a:pt x="782" y="282"/>
                      <a:pt x="781" y="282"/>
                    </a:cubicBezTo>
                    <a:close/>
                    <a:moveTo>
                      <a:pt x="798" y="267"/>
                    </a:moveTo>
                    <a:cubicBezTo>
                      <a:pt x="798" y="268"/>
                      <a:pt x="801" y="272"/>
                      <a:pt x="801" y="272"/>
                    </a:cubicBezTo>
                    <a:cubicBezTo>
                      <a:pt x="801" y="269"/>
                      <a:pt x="799" y="267"/>
                      <a:pt x="798" y="267"/>
                    </a:cubicBezTo>
                    <a:close/>
                    <a:moveTo>
                      <a:pt x="791" y="270"/>
                    </a:moveTo>
                    <a:cubicBezTo>
                      <a:pt x="791" y="272"/>
                      <a:pt x="793" y="275"/>
                      <a:pt x="793" y="276"/>
                    </a:cubicBezTo>
                    <a:cubicBezTo>
                      <a:pt x="793" y="274"/>
                      <a:pt x="791" y="271"/>
                      <a:pt x="791" y="270"/>
                    </a:cubicBezTo>
                    <a:close/>
                    <a:moveTo>
                      <a:pt x="789" y="269"/>
                    </a:moveTo>
                    <a:cubicBezTo>
                      <a:pt x="788" y="269"/>
                      <a:pt x="791" y="272"/>
                      <a:pt x="790" y="273"/>
                    </a:cubicBezTo>
                    <a:cubicBezTo>
                      <a:pt x="789" y="270"/>
                      <a:pt x="788" y="270"/>
                      <a:pt x="787" y="270"/>
                    </a:cubicBezTo>
                    <a:cubicBezTo>
                      <a:pt x="789" y="273"/>
                      <a:pt x="790" y="274"/>
                      <a:pt x="791" y="276"/>
                    </a:cubicBezTo>
                    <a:cubicBezTo>
                      <a:pt x="792" y="276"/>
                      <a:pt x="792" y="274"/>
                      <a:pt x="793" y="276"/>
                    </a:cubicBezTo>
                    <a:cubicBezTo>
                      <a:pt x="792" y="273"/>
                      <a:pt x="791" y="272"/>
                      <a:pt x="789" y="269"/>
                    </a:cubicBezTo>
                    <a:close/>
                    <a:moveTo>
                      <a:pt x="801" y="266"/>
                    </a:moveTo>
                    <a:cubicBezTo>
                      <a:pt x="800" y="266"/>
                      <a:pt x="800" y="268"/>
                      <a:pt x="801" y="271"/>
                    </a:cubicBezTo>
                    <a:cubicBezTo>
                      <a:pt x="802" y="271"/>
                      <a:pt x="801" y="267"/>
                      <a:pt x="801" y="266"/>
                    </a:cubicBezTo>
                    <a:close/>
                    <a:moveTo>
                      <a:pt x="799" y="270"/>
                    </a:moveTo>
                    <a:cubicBezTo>
                      <a:pt x="799" y="270"/>
                      <a:pt x="798" y="270"/>
                      <a:pt x="798" y="269"/>
                    </a:cubicBezTo>
                    <a:cubicBezTo>
                      <a:pt x="797" y="269"/>
                      <a:pt x="797" y="270"/>
                      <a:pt x="798" y="272"/>
                    </a:cubicBezTo>
                    <a:cubicBezTo>
                      <a:pt x="798" y="271"/>
                      <a:pt x="800" y="273"/>
                      <a:pt x="799" y="270"/>
                    </a:cubicBezTo>
                    <a:close/>
                    <a:moveTo>
                      <a:pt x="770" y="269"/>
                    </a:moveTo>
                    <a:cubicBezTo>
                      <a:pt x="771" y="271"/>
                      <a:pt x="772" y="272"/>
                      <a:pt x="773" y="272"/>
                    </a:cubicBezTo>
                    <a:cubicBezTo>
                      <a:pt x="772" y="270"/>
                      <a:pt x="771" y="269"/>
                      <a:pt x="770" y="269"/>
                    </a:cubicBezTo>
                    <a:close/>
                    <a:moveTo>
                      <a:pt x="807" y="248"/>
                    </a:moveTo>
                    <a:cubicBezTo>
                      <a:pt x="808" y="250"/>
                      <a:pt x="810" y="253"/>
                      <a:pt x="810" y="252"/>
                    </a:cubicBezTo>
                    <a:cubicBezTo>
                      <a:pt x="809" y="249"/>
                      <a:pt x="808" y="247"/>
                      <a:pt x="807" y="248"/>
                    </a:cubicBezTo>
                    <a:close/>
                    <a:moveTo>
                      <a:pt x="802" y="246"/>
                    </a:moveTo>
                    <a:cubicBezTo>
                      <a:pt x="803" y="247"/>
                      <a:pt x="803" y="248"/>
                      <a:pt x="804" y="251"/>
                    </a:cubicBezTo>
                    <a:cubicBezTo>
                      <a:pt x="805" y="251"/>
                      <a:pt x="803" y="245"/>
                      <a:pt x="802" y="246"/>
                    </a:cubicBezTo>
                    <a:close/>
                    <a:moveTo>
                      <a:pt x="805" y="245"/>
                    </a:moveTo>
                    <a:cubicBezTo>
                      <a:pt x="803" y="240"/>
                      <a:pt x="804" y="239"/>
                      <a:pt x="802" y="235"/>
                    </a:cubicBezTo>
                    <a:cubicBezTo>
                      <a:pt x="800" y="234"/>
                      <a:pt x="796" y="236"/>
                      <a:pt x="801" y="245"/>
                    </a:cubicBezTo>
                    <a:cubicBezTo>
                      <a:pt x="801" y="242"/>
                      <a:pt x="806" y="248"/>
                      <a:pt x="805" y="245"/>
                    </a:cubicBezTo>
                    <a:close/>
                    <a:moveTo>
                      <a:pt x="759" y="246"/>
                    </a:moveTo>
                    <a:cubicBezTo>
                      <a:pt x="759" y="247"/>
                      <a:pt x="758" y="246"/>
                      <a:pt x="758" y="246"/>
                    </a:cubicBezTo>
                    <a:cubicBezTo>
                      <a:pt x="759" y="248"/>
                      <a:pt x="760" y="248"/>
                      <a:pt x="759" y="248"/>
                    </a:cubicBezTo>
                    <a:cubicBezTo>
                      <a:pt x="760" y="250"/>
                      <a:pt x="760" y="250"/>
                      <a:pt x="761" y="250"/>
                    </a:cubicBezTo>
                    <a:cubicBezTo>
                      <a:pt x="759" y="248"/>
                      <a:pt x="760" y="248"/>
                      <a:pt x="759" y="246"/>
                    </a:cubicBezTo>
                    <a:close/>
                    <a:moveTo>
                      <a:pt x="766" y="178"/>
                    </a:moveTo>
                    <a:cubicBezTo>
                      <a:pt x="766" y="178"/>
                      <a:pt x="766" y="178"/>
                      <a:pt x="767" y="180"/>
                    </a:cubicBezTo>
                    <a:cubicBezTo>
                      <a:pt x="767" y="180"/>
                      <a:pt x="768" y="181"/>
                      <a:pt x="768" y="181"/>
                    </a:cubicBezTo>
                    <a:cubicBezTo>
                      <a:pt x="767" y="179"/>
                      <a:pt x="768" y="180"/>
                      <a:pt x="766" y="178"/>
                    </a:cubicBezTo>
                    <a:close/>
                    <a:moveTo>
                      <a:pt x="756" y="167"/>
                    </a:moveTo>
                    <a:cubicBezTo>
                      <a:pt x="757" y="168"/>
                      <a:pt x="758" y="169"/>
                      <a:pt x="757" y="169"/>
                    </a:cubicBezTo>
                    <a:cubicBezTo>
                      <a:pt x="762" y="175"/>
                      <a:pt x="758" y="167"/>
                      <a:pt x="756" y="167"/>
                    </a:cubicBezTo>
                    <a:close/>
                    <a:moveTo>
                      <a:pt x="713" y="128"/>
                    </a:moveTo>
                    <a:cubicBezTo>
                      <a:pt x="713" y="127"/>
                      <a:pt x="714" y="127"/>
                      <a:pt x="715" y="128"/>
                    </a:cubicBezTo>
                    <a:cubicBezTo>
                      <a:pt x="712" y="125"/>
                      <a:pt x="710" y="125"/>
                      <a:pt x="713" y="128"/>
                    </a:cubicBezTo>
                    <a:close/>
                    <a:moveTo>
                      <a:pt x="640" y="70"/>
                    </a:moveTo>
                    <a:cubicBezTo>
                      <a:pt x="634" y="64"/>
                      <a:pt x="636" y="68"/>
                      <a:pt x="640" y="70"/>
                    </a:cubicBezTo>
                    <a:close/>
                    <a:moveTo>
                      <a:pt x="545" y="23"/>
                    </a:moveTo>
                    <a:cubicBezTo>
                      <a:pt x="544" y="24"/>
                      <a:pt x="548" y="25"/>
                      <a:pt x="549" y="24"/>
                    </a:cubicBezTo>
                    <a:cubicBezTo>
                      <a:pt x="546" y="24"/>
                      <a:pt x="547" y="24"/>
                      <a:pt x="545" y="23"/>
                    </a:cubicBezTo>
                    <a:close/>
                    <a:moveTo>
                      <a:pt x="539" y="20"/>
                    </a:moveTo>
                    <a:cubicBezTo>
                      <a:pt x="539" y="20"/>
                      <a:pt x="538" y="20"/>
                      <a:pt x="538" y="20"/>
                    </a:cubicBezTo>
                    <a:cubicBezTo>
                      <a:pt x="540" y="21"/>
                      <a:pt x="543" y="22"/>
                      <a:pt x="543" y="21"/>
                    </a:cubicBezTo>
                    <a:cubicBezTo>
                      <a:pt x="540" y="20"/>
                      <a:pt x="540" y="21"/>
                      <a:pt x="539" y="20"/>
                    </a:cubicBezTo>
                    <a:close/>
                    <a:moveTo>
                      <a:pt x="530" y="17"/>
                    </a:moveTo>
                    <a:cubicBezTo>
                      <a:pt x="529" y="18"/>
                      <a:pt x="534" y="19"/>
                      <a:pt x="534" y="18"/>
                    </a:cubicBezTo>
                    <a:lnTo>
                      <a:pt x="530" y="17"/>
                    </a:lnTo>
                    <a:close/>
                    <a:moveTo>
                      <a:pt x="524" y="16"/>
                    </a:moveTo>
                    <a:cubicBezTo>
                      <a:pt x="524" y="16"/>
                      <a:pt x="522" y="16"/>
                      <a:pt x="522" y="17"/>
                    </a:cubicBezTo>
                    <a:cubicBezTo>
                      <a:pt x="524" y="17"/>
                      <a:pt x="527" y="18"/>
                      <a:pt x="529" y="18"/>
                    </a:cubicBezTo>
                    <a:cubicBezTo>
                      <a:pt x="528" y="17"/>
                      <a:pt x="526" y="17"/>
                      <a:pt x="524" y="16"/>
                    </a:cubicBezTo>
                    <a:close/>
                    <a:moveTo>
                      <a:pt x="498" y="10"/>
                    </a:moveTo>
                    <a:cubicBezTo>
                      <a:pt x="501" y="10"/>
                      <a:pt x="502" y="10"/>
                      <a:pt x="503" y="10"/>
                    </a:cubicBezTo>
                    <a:cubicBezTo>
                      <a:pt x="502" y="10"/>
                      <a:pt x="498" y="9"/>
                      <a:pt x="498" y="10"/>
                    </a:cubicBezTo>
                    <a:close/>
                    <a:moveTo>
                      <a:pt x="467" y="7"/>
                    </a:moveTo>
                    <a:cubicBezTo>
                      <a:pt x="468" y="7"/>
                      <a:pt x="473" y="8"/>
                      <a:pt x="473" y="7"/>
                    </a:cubicBezTo>
                    <a:cubicBezTo>
                      <a:pt x="470" y="7"/>
                      <a:pt x="467" y="6"/>
                      <a:pt x="467" y="7"/>
                    </a:cubicBezTo>
                    <a:close/>
                    <a:moveTo>
                      <a:pt x="443" y="52"/>
                    </a:moveTo>
                    <a:cubicBezTo>
                      <a:pt x="443" y="52"/>
                      <a:pt x="443" y="52"/>
                      <a:pt x="443" y="53"/>
                    </a:cubicBezTo>
                    <a:cubicBezTo>
                      <a:pt x="445" y="53"/>
                      <a:pt x="444" y="54"/>
                      <a:pt x="447" y="54"/>
                    </a:cubicBezTo>
                    <a:cubicBezTo>
                      <a:pt x="446" y="53"/>
                      <a:pt x="446" y="53"/>
                      <a:pt x="448" y="53"/>
                    </a:cubicBezTo>
                    <a:cubicBezTo>
                      <a:pt x="447" y="52"/>
                      <a:pt x="446" y="52"/>
                      <a:pt x="443" y="52"/>
                    </a:cubicBezTo>
                    <a:close/>
                    <a:moveTo>
                      <a:pt x="435" y="51"/>
                    </a:moveTo>
                    <a:cubicBezTo>
                      <a:pt x="435" y="52"/>
                      <a:pt x="430" y="51"/>
                      <a:pt x="431" y="51"/>
                    </a:cubicBezTo>
                    <a:cubicBezTo>
                      <a:pt x="432" y="51"/>
                      <a:pt x="436" y="52"/>
                      <a:pt x="437" y="52"/>
                    </a:cubicBezTo>
                    <a:cubicBezTo>
                      <a:pt x="435" y="52"/>
                      <a:pt x="437" y="51"/>
                      <a:pt x="435" y="51"/>
                    </a:cubicBezTo>
                    <a:close/>
                    <a:moveTo>
                      <a:pt x="402" y="50"/>
                    </a:moveTo>
                    <a:cubicBezTo>
                      <a:pt x="404" y="50"/>
                      <a:pt x="406" y="50"/>
                      <a:pt x="406" y="49"/>
                    </a:cubicBezTo>
                    <a:cubicBezTo>
                      <a:pt x="404" y="49"/>
                      <a:pt x="402" y="49"/>
                      <a:pt x="402" y="50"/>
                    </a:cubicBezTo>
                    <a:close/>
                    <a:moveTo>
                      <a:pt x="391" y="1"/>
                    </a:moveTo>
                    <a:cubicBezTo>
                      <a:pt x="391" y="2"/>
                      <a:pt x="395" y="2"/>
                      <a:pt x="397" y="2"/>
                    </a:cubicBezTo>
                    <a:cubicBezTo>
                      <a:pt x="397" y="2"/>
                      <a:pt x="395" y="2"/>
                      <a:pt x="395" y="3"/>
                    </a:cubicBezTo>
                    <a:cubicBezTo>
                      <a:pt x="396" y="3"/>
                      <a:pt x="397" y="3"/>
                      <a:pt x="398" y="3"/>
                    </a:cubicBezTo>
                    <a:cubicBezTo>
                      <a:pt x="397" y="2"/>
                      <a:pt x="401" y="4"/>
                      <a:pt x="402" y="3"/>
                    </a:cubicBezTo>
                    <a:cubicBezTo>
                      <a:pt x="400" y="2"/>
                      <a:pt x="396" y="3"/>
                      <a:pt x="399" y="2"/>
                    </a:cubicBezTo>
                    <a:cubicBezTo>
                      <a:pt x="393" y="2"/>
                      <a:pt x="395" y="1"/>
                      <a:pt x="391" y="1"/>
                    </a:cubicBezTo>
                    <a:close/>
                    <a:moveTo>
                      <a:pt x="394" y="3"/>
                    </a:moveTo>
                    <a:cubicBezTo>
                      <a:pt x="391" y="3"/>
                      <a:pt x="389" y="3"/>
                      <a:pt x="388" y="3"/>
                    </a:cubicBezTo>
                    <a:cubicBezTo>
                      <a:pt x="391" y="3"/>
                      <a:pt x="394" y="4"/>
                      <a:pt x="395" y="3"/>
                    </a:cubicBezTo>
                    <a:cubicBezTo>
                      <a:pt x="394" y="3"/>
                      <a:pt x="394" y="3"/>
                      <a:pt x="394" y="3"/>
                    </a:cubicBezTo>
                    <a:close/>
                    <a:moveTo>
                      <a:pt x="384" y="2"/>
                    </a:moveTo>
                    <a:cubicBezTo>
                      <a:pt x="386" y="2"/>
                      <a:pt x="388" y="2"/>
                      <a:pt x="389" y="2"/>
                    </a:cubicBezTo>
                    <a:cubicBezTo>
                      <a:pt x="387" y="2"/>
                      <a:pt x="384" y="2"/>
                      <a:pt x="384" y="2"/>
                    </a:cubicBezTo>
                    <a:close/>
                    <a:moveTo>
                      <a:pt x="371" y="5"/>
                    </a:moveTo>
                    <a:cubicBezTo>
                      <a:pt x="370" y="6"/>
                      <a:pt x="367" y="6"/>
                      <a:pt x="365" y="6"/>
                    </a:cubicBezTo>
                    <a:cubicBezTo>
                      <a:pt x="367" y="7"/>
                      <a:pt x="377" y="6"/>
                      <a:pt x="377" y="5"/>
                    </a:cubicBezTo>
                    <a:cubicBezTo>
                      <a:pt x="374" y="5"/>
                      <a:pt x="374" y="5"/>
                      <a:pt x="371" y="5"/>
                    </a:cubicBezTo>
                    <a:close/>
                    <a:moveTo>
                      <a:pt x="364" y="51"/>
                    </a:moveTo>
                    <a:cubicBezTo>
                      <a:pt x="364" y="52"/>
                      <a:pt x="367" y="51"/>
                      <a:pt x="370" y="51"/>
                    </a:cubicBezTo>
                    <a:cubicBezTo>
                      <a:pt x="370" y="51"/>
                      <a:pt x="366" y="51"/>
                      <a:pt x="364" y="51"/>
                    </a:cubicBezTo>
                    <a:close/>
                    <a:moveTo>
                      <a:pt x="363" y="50"/>
                    </a:moveTo>
                    <a:cubicBezTo>
                      <a:pt x="365" y="49"/>
                      <a:pt x="366" y="49"/>
                      <a:pt x="367" y="49"/>
                    </a:cubicBezTo>
                    <a:cubicBezTo>
                      <a:pt x="365" y="48"/>
                      <a:pt x="363" y="49"/>
                      <a:pt x="363" y="50"/>
                    </a:cubicBezTo>
                    <a:close/>
                    <a:moveTo>
                      <a:pt x="326" y="13"/>
                    </a:moveTo>
                    <a:cubicBezTo>
                      <a:pt x="327" y="12"/>
                      <a:pt x="332" y="11"/>
                      <a:pt x="333" y="11"/>
                    </a:cubicBezTo>
                    <a:cubicBezTo>
                      <a:pt x="329" y="11"/>
                      <a:pt x="328" y="12"/>
                      <a:pt x="326" y="13"/>
                    </a:cubicBezTo>
                    <a:close/>
                    <a:moveTo>
                      <a:pt x="321" y="10"/>
                    </a:moveTo>
                    <a:cubicBezTo>
                      <a:pt x="322" y="11"/>
                      <a:pt x="325" y="10"/>
                      <a:pt x="329" y="9"/>
                    </a:cubicBezTo>
                    <a:cubicBezTo>
                      <a:pt x="329" y="9"/>
                      <a:pt x="329" y="9"/>
                      <a:pt x="328" y="9"/>
                    </a:cubicBezTo>
                    <a:cubicBezTo>
                      <a:pt x="326" y="10"/>
                      <a:pt x="323" y="10"/>
                      <a:pt x="321" y="10"/>
                    </a:cubicBezTo>
                    <a:close/>
                    <a:moveTo>
                      <a:pt x="322" y="58"/>
                    </a:moveTo>
                    <a:cubicBezTo>
                      <a:pt x="323" y="58"/>
                      <a:pt x="326" y="58"/>
                      <a:pt x="328" y="58"/>
                    </a:cubicBezTo>
                    <a:cubicBezTo>
                      <a:pt x="327" y="57"/>
                      <a:pt x="325" y="57"/>
                      <a:pt x="322" y="58"/>
                    </a:cubicBezTo>
                    <a:close/>
                    <a:moveTo>
                      <a:pt x="313" y="59"/>
                    </a:moveTo>
                    <a:cubicBezTo>
                      <a:pt x="314" y="60"/>
                      <a:pt x="309" y="60"/>
                      <a:pt x="309" y="61"/>
                    </a:cubicBezTo>
                    <a:cubicBezTo>
                      <a:pt x="311" y="61"/>
                      <a:pt x="312" y="61"/>
                      <a:pt x="316" y="60"/>
                    </a:cubicBezTo>
                    <a:cubicBezTo>
                      <a:pt x="315" y="60"/>
                      <a:pt x="316" y="59"/>
                      <a:pt x="313" y="59"/>
                    </a:cubicBezTo>
                    <a:close/>
                    <a:moveTo>
                      <a:pt x="286" y="24"/>
                    </a:moveTo>
                    <a:cubicBezTo>
                      <a:pt x="286" y="24"/>
                      <a:pt x="280" y="25"/>
                      <a:pt x="280" y="26"/>
                    </a:cubicBezTo>
                    <a:cubicBezTo>
                      <a:pt x="281" y="26"/>
                      <a:pt x="280" y="26"/>
                      <a:pt x="281" y="26"/>
                    </a:cubicBezTo>
                    <a:cubicBezTo>
                      <a:pt x="282" y="26"/>
                      <a:pt x="284" y="25"/>
                      <a:pt x="285" y="24"/>
                    </a:cubicBezTo>
                    <a:cubicBezTo>
                      <a:pt x="285" y="25"/>
                      <a:pt x="286" y="25"/>
                      <a:pt x="287" y="25"/>
                    </a:cubicBezTo>
                    <a:cubicBezTo>
                      <a:pt x="290" y="24"/>
                      <a:pt x="290" y="24"/>
                      <a:pt x="294" y="23"/>
                    </a:cubicBezTo>
                    <a:cubicBezTo>
                      <a:pt x="293" y="22"/>
                      <a:pt x="293" y="22"/>
                      <a:pt x="293" y="22"/>
                    </a:cubicBezTo>
                    <a:cubicBezTo>
                      <a:pt x="290" y="23"/>
                      <a:pt x="288" y="23"/>
                      <a:pt x="286" y="24"/>
                    </a:cubicBezTo>
                    <a:close/>
                    <a:moveTo>
                      <a:pt x="287" y="68"/>
                    </a:moveTo>
                    <a:cubicBezTo>
                      <a:pt x="289" y="67"/>
                      <a:pt x="289" y="67"/>
                      <a:pt x="289" y="66"/>
                    </a:cubicBezTo>
                    <a:cubicBezTo>
                      <a:pt x="287" y="67"/>
                      <a:pt x="287" y="67"/>
                      <a:pt x="287" y="68"/>
                    </a:cubicBezTo>
                    <a:close/>
                    <a:moveTo>
                      <a:pt x="237" y="80"/>
                    </a:moveTo>
                    <a:cubicBezTo>
                      <a:pt x="236" y="81"/>
                      <a:pt x="235" y="83"/>
                      <a:pt x="230" y="86"/>
                    </a:cubicBezTo>
                    <a:cubicBezTo>
                      <a:pt x="227" y="86"/>
                      <a:pt x="224" y="88"/>
                      <a:pt x="221" y="89"/>
                    </a:cubicBezTo>
                    <a:cubicBezTo>
                      <a:pt x="221" y="89"/>
                      <a:pt x="221" y="90"/>
                      <a:pt x="220" y="91"/>
                    </a:cubicBezTo>
                    <a:cubicBezTo>
                      <a:pt x="219" y="91"/>
                      <a:pt x="215" y="92"/>
                      <a:pt x="215" y="93"/>
                    </a:cubicBezTo>
                    <a:cubicBezTo>
                      <a:pt x="217" y="93"/>
                      <a:pt x="218" y="93"/>
                      <a:pt x="220" y="92"/>
                    </a:cubicBezTo>
                    <a:cubicBezTo>
                      <a:pt x="222" y="91"/>
                      <a:pt x="219" y="91"/>
                      <a:pt x="221" y="90"/>
                    </a:cubicBezTo>
                    <a:cubicBezTo>
                      <a:pt x="227" y="88"/>
                      <a:pt x="233" y="84"/>
                      <a:pt x="238" y="81"/>
                    </a:cubicBezTo>
                    <a:cubicBezTo>
                      <a:pt x="237" y="81"/>
                      <a:pt x="237" y="81"/>
                      <a:pt x="236" y="81"/>
                    </a:cubicBezTo>
                    <a:cubicBezTo>
                      <a:pt x="239" y="80"/>
                      <a:pt x="241" y="79"/>
                      <a:pt x="242" y="78"/>
                    </a:cubicBezTo>
                    <a:cubicBezTo>
                      <a:pt x="239" y="79"/>
                      <a:pt x="238" y="79"/>
                      <a:pt x="237" y="80"/>
                    </a:cubicBezTo>
                    <a:close/>
                    <a:moveTo>
                      <a:pt x="228" y="79"/>
                    </a:moveTo>
                    <a:cubicBezTo>
                      <a:pt x="228" y="80"/>
                      <a:pt x="230" y="79"/>
                      <a:pt x="228" y="80"/>
                    </a:cubicBezTo>
                    <a:cubicBezTo>
                      <a:pt x="228" y="80"/>
                      <a:pt x="224" y="82"/>
                      <a:pt x="224" y="81"/>
                    </a:cubicBezTo>
                    <a:cubicBezTo>
                      <a:pt x="219" y="84"/>
                      <a:pt x="214" y="86"/>
                      <a:pt x="212" y="89"/>
                    </a:cubicBezTo>
                    <a:cubicBezTo>
                      <a:pt x="217" y="86"/>
                      <a:pt x="220" y="83"/>
                      <a:pt x="224" y="82"/>
                    </a:cubicBezTo>
                    <a:cubicBezTo>
                      <a:pt x="224" y="82"/>
                      <a:pt x="222" y="83"/>
                      <a:pt x="223" y="83"/>
                    </a:cubicBezTo>
                    <a:cubicBezTo>
                      <a:pt x="226" y="82"/>
                      <a:pt x="228" y="80"/>
                      <a:pt x="232" y="79"/>
                    </a:cubicBezTo>
                    <a:cubicBezTo>
                      <a:pt x="231" y="78"/>
                      <a:pt x="231" y="78"/>
                      <a:pt x="228" y="79"/>
                    </a:cubicBezTo>
                    <a:close/>
                    <a:moveTo>
                      <a:pt x="209" y="55"/>
                    </a:moveTo>
                    <a:cubicBezTo>
                      <a:pt x="212" y="54"/>
                      <a:pt x="215" y="52"/>
                      <a:pt x="216" y="50"/>
                    </a:cubicBezTo>
                    <a:cubicBezTo>
                      <a:pt x="212" y="52"/>
                      <a:pt x="211" y="53"/>
                      <a:pt x="209" y="55"/>
                    </a:cubicBezTo>
                    <a:close/>
                    <a:moveTo>
                      <a:pt x="220" y="66"/>
                    </a:moveTo>
                    <a:cubicBezTo>
                      <a:pt x="223" y="64"/>
                      <a:pt x="220" y="67"/>
                      <a:pt x="223" y="65"/>
                    </a:cubicBezTo>
                    <a:cubicBezTo>
                      <a:pt x="224" y="64"/>
                      <a:pt x="223" y="65"/>
                      <a:pt x="223" y="64"/>
                    </a:cubicBezTo>
                    <a:cubicBezTo>
                      <a:pt x="222" y="65"/>
                      <a:pt x="220" y="65"/>
                      <a:pt x="220" y="66"/>
                    </a:cubicBezTo>
                    <a:close/>
                    <a:moveTo>
                      <a:pt x="217" y="67"/>
                    </a:moveTo>
                    <a:cubicBezTo>
                      <a:pt x="214" y="69"/>
                      <a:pt x="216" y="70"/>
                      <a:pt x="219" y="67"/>
                    </a:cubicBezTo>
                    <a:cubicBezTo>
                      <a:pt x="214" y="69"/>
                      <a:pt x="222" y="65"/>
                      <a:pt x="217" y="67"/>
                    </a:cubicBezTo>
                    <a:close/>
                    <a:moveTo>
                      <a:pt x="226" y="94"/>
                    </a:moveTo>
                    <a:cubicBezTo>
                      <a:pt x="225" y="94"/>
                      <a:pt x="224" y="95"/>
                      <a:pt x="224" y="96"/>
                    </a:cubicBezTo>
                    <a:cubicBezTo>
                      <a:pt x="226" y="94"/>
                      <a:pt x="226" y="95"/>
                      <a:pt x="228" y="94"/>
                    </a:cubicBezTo>
                    <a:cubicBezTo>
                      <a:pt x="228" y="93"/>
                      <a:pt x="227" y="94"/>
                      <a:pt x="226" y="94"/>
                    </a:cubicBezTo>
                    <a:close/>
                    <a:moveTo>
                      <a:pt x="216" y="80"/>
                    </a:moveTo>
                    <a:cubicBezTo>
                      <a:pt x="215" y="80"/>
                      <a:pt x="213" y="82"/>
                      <a:pt x="211" y="82"/>
                    </a:cubicBezTo>
                    <a:cubicBezTo>
                      <a:pt x="211" y="83"/>
                      <a:pt x="214" y="82"/>
                      <a:pt x="216" y="80"/>
                    </a:cubicBezTo>
                    <a:close/>
                    <a:moveTo>
                      <a:pt x="206" y="79"/>
                    </a:moveTo>
                    <a:cubicBezTo>
                      <a:pt x="206" y="79"/>
                      <a:pt x="208" y="78"/>
                      <a:pt x="207" y="79"/>
                    </a:cubicBezTo>
                    <a:cubicBezTo>
                      <a:pt x="209" y="77"/>
                      <a:pt x="210" y="78"/>
                      <a:pt x="212" y="75"/>
                    </a:cubicBezTo>
                    <a:cubicBezTo>
                      <a:pt x="210" y="76"/>
                      <a:pt x="208" y="77"/>
                      <a:pt x="206" y="79"/>
                    </a:cubicBezTo>
                    <a:close/>
                    <a:moveTo>
                      <a:pt x="192" y="65"/>
                    </a:moveTo>
                    <a:cubicBezTo>
                      <a:pt x="191" y="66"/>
                      <a:pt x="190" y="67"/>
                      <a:pt x="190" y="67"/>
                    </a:cubicBezTo>
                    <a:cubicBezTo>
                      <a:pt x="193" y="65"/>
                      <a:pt x="197" y="64"/>
                      <a:pt x="198" y="63"/>
                    </a:cubicBezTo>
                    <a:cubicBezTo>
                      <a:pt x="194" y="64"/>
                      <a:pt x="195" y="64"/>
                      <a:pt x="192" y="65"/>
                    </a:cubicBezTo>
                    <a:close/>
                    <a:moveTo>
                      <a:pt x="208" y="90"/>
                    </a:moveTo>
                    <a:cubicBezTo>
                      <a:pt x="207" y="91"/>
                      <a:pt x="206" y="91"/>
                      <a:pt x="206" y="92"/>
                    </a:cubicBezTo>
                    <a:cubicBezTo>
                      <a:pt x="207" y="91"/>
                      <a:pt x="206" y="93"/>
                      <a:pt x="209" y="91"/>
                    </a:cubicBezTo>
                    <a:cubicBezTo>
                      <a:pt x="210" y="90"/>
                      <a:pt x="208" y="91"/>
                      <a:pt x="208" y="90"/>
                    </a:cubicBezTo>
                    <a:close/>
                    <a:moveTo>
                      <a:pt x="207" y="101"/>
                    </a:moveTo>
                    <a:cubicBezTo>
                      <a:pt x="208" y="101"/>
                      <a:pt x="212" y="98"/>
                      <a:pt x="214" y="97"/>
                    </a:cubicBezTo>
                    <a:cubicBezTo>
                      <a:pt x="211" y="99"/>
                      <a:pt x="207" y="101"/>
                      <a:pt x="207" y="101"/>
                    </a:cubicBezTo>
                    <a:close/>
                    <a:moveTo>
                      <a:pt x="190" y="86"/>
                    </a:moveTo>
                    <a:cubicBezTo>
                      <a:pt x="191" y="85"/>
                      <a:pt x="196" y="82"/>
                      <a:pt x="196" y="82"/>
                    </a:cubicBezTo>
                    <a:cubicBezTo>
                      <a:pt x="194" y="83"/>
                      <a:pt x="192" y="85"/>
                      <a:pt x="190" y="86"/>
                    </a:cubicBezTo>
                    <a:close/>
                    <a:moveTo>
                      <a:pt x="198" y="111"/>
                    </a:moveTo>
                    <a:cubicBezTo>
                      <a:pt x="199" y="112"/>
                      <a:pt x="204" y="109"/>
                      <a:pt x="205" y="107"/>
                    </a:cubicBezTo>
                    <a:cubicBezTo>
                      <a:pt x="203" y="109"/>
                      <a:pt x="201" y="110"/>
                      <a:pt x="198" y="111"/>
                    </a:cubicBezTo>
                    <a:close/>
                    <a:moveTo>
                      <a:pt x="185" y="86"/>
                    </a:moveTo>
                    <a:cubicBezTo>
                      <a:pt x="185" y="86"/>
                      <a:pt x="189" y="84"/>
                      <a:pt x="188" y="84"/>
                    </a:cubicBezTo>
                    <a:cubicBezTo>
                      <a:pt x="184" y="85"/>
                      <a:pt x="184" y="87"/>
                      <a:pt x="183" y="89"/>
                    </a:cubicBezTo>
                    <a:cubicBezTo>
                      <a:pt x="184" y="88"/>
                      <a:pt x="184" y="88"/>
                      <a:pt x="184" y="88"/>
                    </a:cubicBezTo>
                    <a:cubicBezTo>
                      <a:pt x="187" y="87"/>
                      <a:pt x="190" y="84"/>
                      <a:pt x="188" y="84"/>
                    </a:cubicBezTo>
                    <a:cubicBezTo>
                      <a:pt x="188" y="84"/>
                      <a:pt x="186" y="86"/>
                      <a:pt x="185" y="86"/>
                    </a:cubicBezTo>
                    <a:close/>
                    <a:moveTo>
                      <a:pt x="175" y="77"/>
                    </a:moveTo>
                    <a:cubicBezTo>
                      <a:pt x="177" y="75"/>
                      <a:pt x="182" y="73"/>
                      <a:pt x="180" y="73"/>
                    </a:cubicBezTo>
                    <a:cubicBezTo>
                      <a:pt x="179" y="75"/>
                      <a:pt x="174" y="76"/>
                      <a:pt x="175" y="77"/>
                    </a:cubicBezTo>
                    <a:close/>
                    <a:moveTo>
                      <a:pt x="186" y="115"/>
                    </a:moveTo>
                    <a:cubicBezTo>
                      <a:pt x="187" y="115"/>
                      <a:pt x="191" y="112"/>
                      <a:pt x="191" y="111"/>
                    </a:cubicBezTo>
                    <a:cubicBezTo>
                      <a:pt x="190" y="112"/>
                      <a:pt x="187" y="113"/>
                      <a:pt x="186" y="115"/>
                    </a:cubicBezTo>
                    <a:close/>
                    <a:moveTo>
                      <a:pt x="177" y="93"/>
                    </a:moveTo>
                    <a:cubicBezTo>
                      <a:pt x="170" y="97"/>
                      <a:pt x="177" y="95"/>
                      <a:pt x="177" y="93"/>
                    </a:cubicBezTo>
                    <a:close/>
                    <a:moveTo>
                      <a:pt x="183" y="114"/>
                    </a:moveTo>
                    <a:cubicBezTo>
                      <a:pt x="185" y="113"/>
                      <a:pt x="188" y="111"/>
                      <a:pt x="188" y="110"/>
                    </a:cubicBezTo>
                    <a:cubicBezTo>
                      <a:pt x="185" y="112"/>
                      <a:pt x="184" y="113"/>
                      <a:pt x="183" y="114"/>
                    </a:cubicBezTo>
                    <a:close/>
                    <a:moveTo>
                      <a:pt x="158" y="89"/>
                    </a:moveTo>
                    <a:cubicBezTo>
                      <a:pt x="160" y="88"/>
                      <a:pt x="165" y="84"/>
                      <a:pt x="163" y="85"/>
                    </a:cubicBezTo>
                    <a:cubicBezTo>
                      <a:pt x="163" y="85"/>
                      <a:pt x="157" y="89"/>
                      <a:pt x="158" y="89"/>
                    </a:cubicBezTo>
                    <a:close/>
                    <a:moveTo>
                      <a:pt x="166" y="104"/>
                    </a:moveTo>
                    <a:cubicBezTo>
                      <a:pt x="168" y="103"/>
                      <a:pt x="170" y="102"/>
                      <a:pt x="171" y="101"/>
                    </a:cubicBezTo>
                    <a:cubicBezTo>
                      <a:pt x="169" y="103"/>
                      <a:pt x="166" y="103"/>
                      <a:pt x="166" y="104"/>
                    </a:cubicBezTo>
                    <a:close/>
                    <a:moveTo>
                      <a:pt x="172" y="122"/>
                    </a:moveTo>
                    <a:cubicBezTo>
                      <a:pt x="172" y="122"/>
                      <a:pt x="176" y="120"/>
                      <a:pt x="176" y="120"/>
                    </a:cubicBezTo>
                    <a:cubicBezTo>
                      <a:pt x="175" y="120"/>
                      <a:pt x="175" y="120"/>
                      <a:pt x="172" y="122"/>
                    </a:cubicBezTo>
                    <a:close/>
                    <a:moveTo>
                      <a:pt x="142" y="97"/>
                    </a:moveTo>
                    <a:cubicBezTo>
                      <a:pt x="145" y="95"/>
                      <a:pt x="147" y="93"/>
                      <a:pt x="148" y="92"/>
                    </a:cubicBezTo>
                    <a:cubicBezTo>
                      <a:pt x="146" y="93"/>
                      <a:pt x="142" y="96"/>
                      <a:pt x="142" y="97"/>
                    </a:cubicBezTo>
                    <a:close/>
                    <a:moveTo>
                      <a:pt x="155" y="112"/>
                    </a:moveTo>
                    <a:cubicBezTo>
                      <a:pt x="155" y="112"/>
                      <a:pt x="156" y="111"/>
                      <a:pt x="156" y="111"/>
                    </a:cubicBezTo>
                    <a:cubicBezTo>
                      <a:pt x="155" y="112"/>
                      <a:pt x="156" y="112"/>
                      <a:pt x="157" y="111"/>
                    </a:cubicBezTo>
                    <a:cubicBezTo>
                      <a:pt x="157" y="111"/>
                      <a:pt x="158" y="110"/>
                      <a:pt x="158" y="109"/>
                    </a:cubicBezTo>
                    <a:cubicBezTo>
                      <a:pt x="157" y="110"/>
                      <a:pt x="155" y="111"/>
                      <a:pt x="155" y="112"/>
                    </a:cubicBezTo>
                    <a:close/>
                    <a:moveTo>
                      <a:pt x="164" y="129"/>
                    </a:moveTo>
                    <a:cubicBezTo>
                      <a:pt x="165" y="128"/>
                      <a:pt x="170" y="125"/>
                      <a:pt x="169" y="124"/>
                    </a:cubicBezTo>
                    <a:cubicBezTo>
                      <a:pt x="167" y="126"/>
                      <a:pt x="165" y="127"/>
                      <a:pt x="164" y="129"/>
                    </a:cubicBezTo>
                    <a:close/>
                    <a:moveTo>
                      <a:pt x="153" y="112"/>
                    </a:moveTo>
                    <a:cubicBezTo>
                      <a:pt x="155" y="111"/>
                      <a:pt x="158" y="109"/>
                      <a:pt x="157" y="109"/>
                    </a:cubicBezTo>
                    <a:cubicBezTo>
                      <a:pt x="154" y="110"/>
                      <a:pt x="154" y="111"/>
                      <a:pt x="153" y="112"/>
                    </a:cubicBezTo>
                    <a:close/>
                    <a:moveTo>
                      <a:pt x="164" y="125"/>
                    </a:moveTo>
                    <a:cubicBezTo>
                      <a:pt x="165" y="124"/>
                      <a:pt x="167" y="122"/>
                      <a:pt x="167" y="122"/>
                    </a:cubicBezTo>
                    <a:cubicBezTo>
                      <a:pt x="166" y="122"/>
                      <a:pt x="162" y="125"/>
                      <a:pt x="164" y="125"/>
                    </a:cubicBezTo>
                    <a:close/>
                    <a:moveTo>
                      <a:pt x="162" y="131"/>
                    </a:moveTo>
                    <a:cubicBezTo>
                      <a:pt x="162" y="131"/>
                      <a:pt x="161" y="132"/>
                      <a:pt x="161" y="133"/>
                    </a:cubicBezTo>
                    <a:cubicBezTo>
                      <a:pt x="164" y="130"/>
                      <a:pt x="164" y="130"/>
                      <a:pt x="164" y="130"/>
                    </a:cubicBezTo>
                    <a:cubicBezTo>
                      <a:pt x="162" y="131"/>
                      <a:pt x="170" y="126"/>
                      <a:pt x="167" y="127"/>
                    </a:cubicBezTo>
                    <a:cubicBezTo>
                      <a:pt x="165" y="129"/>
                      <a:pt x="163" y="130"/>
                      <a:pt x="162" y="131"/>
                    </a:cubicBezTo>
                    <a:close/>
                    <a:moveTo>
                      <a:pt x="153" y="115"/>
                    </a:moveTo>
                    <a:cubicBezTo>
                      <a:pt x="153" y="115"/>
                      <a:pt x="154" y="114"/>
                      <a:pt x="153" y="114"/>
                    </a:cubicBezTo>
                    <a:cubicBezTo>
                      <a:pt x="149" y="118"/>
                      <a:pt x="155" y="114"/>
                      <a:pt x="153" y="116"/>
                    </a:cubicBezTo>
                    <a:cubicBezTo>
                      <a:pt x="155" y="115"/>
                      <a:pt x="155" y="115"/>
                      <a:pt x="155" y="115"/>
                    </a:cubicBezTo>
                    <a:cubicBezTo>
                      <a:pt x="155" y="115"/>
                      <a:pt x="155" y="114"/>
                      <a:pt x="155" y="114"/>
                    </a:cubicBezTo>
                    <a:cubicBezTo>
                      <a:pt x="154" y="115"/>
                      <a:pt x="153" y="115"/>
                      <a:pt x="153" y="115"/>
                    </a:cubicBezTo>
                    <a:close/>
                    <a:moveTo>
                      <a:pt x="132" y="105"/>
                    </a:moveTo>
                    <a:cubicBezTo>
                      <a:pt x="135" y="103"/>
                      <a:pt x="140" y="99"/>
                      <a:pt x="140" y="98"/>
                    </a:cubicBezTo>
                    <a:cubicBezTo>
                      <a:pt x="136" y="101"/>
                      <a:pt x="133" y="104"/>
                      <a:pt x="132" y="105"/>
                    </a:cubicBezTo>
                    <a:close/>
                    <a:moveTo>
                      <a:pt x="158" y="134"/>
                    </a:moveTo>
                    <a:cubicBezTo>
                      <a:pt x="159" y="132"/>
                      <a:pt x="163" y="130"/>
                      <a:pt x="163" y="130"/>
                    </a:cubicBezTo>
                    <a:cubicBezTo>
                      <a:pt x="161" y="131"/>
                      <a:pt x="157" y="133"/>
                      <a:pt x="158" y="134"/>
                    </a:cubicBezTo>
                    <a:close/>
                    <a:moveTo>
                      <a:pt x="149" y="141"/>
                    </a:moveTo>
                    <a:cubicBezTo>
                      <a:pt x="151" y="141"/>
                      <a:pt x="153" y="139"/>
                      <a:pt x="153" y="138"/>
                    </a:cubicBezTo>
                    <a:cubicBezTo>
                      <a:pt x="154" y="138"/>
                      <a:pt x="157" y="136"/>
                      <a:pt x="158" y="135"/>
                    </a:cubicBezTo>
                    <a:cubicBezTo>
                      <a:pt x="155" y="136"/>
                      <a:pt x="151" y="139"/>
                      <a:pt x="149" y="141"/>
                    </a:cubicBezTo>
                    <a:close/>
                    <a:moveTo>
                      <a:pt x="132" y="110"/>
                    </a:moveTo>
                    <a:cubicBezTo>
                      <a:pt x="132" y="108"/>
                      <a:pt x="128" y="112"/>
                      <a:pt x="127" y="113"/>
                    </a:cubicBezTo>
                    <a:cubicBezTo>
                      <a:pt x="126" y="114"/>
                      <a:pt x="128" y="114"/>
                      <a:pt x="129" y="112"/>
                    </a:cubicBezTo>
                    <a:cubicBezTo>
                      <a:pt x="129" y="111"/>
                      <a:pt x="131" y="110"/>
                      <a:pt x="131" y="110"/>
                    </a:cubicBezTo>
                    <a:cubicBezTo>
                      <a:pt x="131" y="110"/>
                      <a:pt x="131" y="110"/>
                      <a:pt x="132" y="110"/>
                    </a:cubicBezTo>
                    <a:close/>
                    <a:moveTo>
                      <a:pt x="137" y="153"/>
                    </a:moveTo>
                    <a:cubicBezTo>
                      <a:pt x="139" y="150"/>
                      <a:pt x="143" y="148"/>
                      <a:pt x="143" y="147"/>
                    </a:cubicBezTo>
                    <a:cubicBezTo>
                      <a:pt x="140" y="149"/>
                      <a:pt x="138" y="151"/>
                      <a:pt x="137" y="153"/>
                    </a:cubicBezTo>
                    <a:close/>
                    <a:moveTo>
                      <a:pt x="105" y="131"/>
                    </a:moveTo>
                    <a:cubicBezTo>
                      <a:pt x="110" y="128"/>
                      <a:pt x="114" y="123"/>
                      <a:pt x="118" y="120"/>
                    </a:cubicBezTo>
                    <a:cubicBezTo>
                      <a:pt x="117" y="119"/>
                      <a:pt x="117" y="119"/>
                      <a:pt x="117" y="119"/>
                    </a:cubicBezTo>
                    <a:cubicBezTo>
                      <a:pt x="113" y="123"/>
                      <a:pt x="107" y="128"/>
                      <a:pt x="105" y="131"/>
                    </a:cubicBezTo>
                    <a:close/>
                    <a:moveTo>
                      <a:pt x="144" y="153"/>
                    </a:moveTo>
                    <a:cubicBezTo>
                      <a:pt x="144" y="154"/>
                      <a:pt x="143" y="155"/>
                      <a:pt x="143" y="155"/>
                    </a:cubicBezTo>
                    <a:cubicBezTo>
                      <a:pt x="146" y="153"/>
                      <a:pt x="146" y="153"/>
                      <a:pt x="146" y="153"/>
                    </a:cubicBezTo>
                    <a:cubicBezTo>
                      <a:pt x="145" y="153"/>
                      <a:pt x="146" y="152"/>
                      <a:pt x="144" y="153"/>
                    </a:cubicBezTo>
                    <a:close/>
                    <a:moveTo>
                      <a:pt x="124" y="137"/>
                    </a:moveTo>
                    <a:cubicBezTo>
                      <a:pt x="125" y="137"/>
                      <a:pt x="126" y="136"/>
                      <a:pt x="126" y="136"/>
                    </a:cubicBezTo>
                    <a:cubicBezTo>
                      <a:pt x="125" y="136"/>
                      <a:pt x="123" y="138"/>
                      <a:pt x="122" y="139"/>
                    </a:cubicBezTo>
                    <a:cubicBezTo>
                      <a:pt x="121" y="140"/>
                      <a:pt x="121" y="140"/>
                      <a:pt x="122" y="140"/>
                    </a:cubicBezTo>
                    <a:cubicBezTo>
                      <a:pt x="124" y="138"/>
                      <a:pt x="123" y="138"/>
                      <a:pt x="124" y="137"/>
                    </a:cubicBezTo>
                    <a:close/>
                    <a:moveTo>
                      <a:pt x="112" y="136"/>
                    </a:moveTo>
                    <a:cubicBezTo>
                      <a:pt x="109" y="139"/>
                      <a:pt x="114" y="135"/>
                      <a:pt x="111" y="138"/>
                    </a:cubicBezTo>
                    <a:cubicBezTo>
                      <a:pt x="113" y="136"/>
                      <a:pt x="113" y="136"/>
                      <a:pt x="115" y="135"/>
                    </a:cubicBezTo>
                    <a:cubicBezTo>
                      <a:pt x="115" y="135"/>
                      <a:pt x="116" y="134"/>
                      <a:pt x="115" y="134"/>
                    </a:cubicBezTo>
                    <a:cubicBezTo>
                      <a:pt x="113" y="136"/>
                      <a:pt x="114" y="134"/>
                      <a:pt x="112" y="136"/>
                    </a:cubicBezTo>
                    <a:close/>
                    <a:moveTo>
                      <a:pt x="125" y="156"/>
                    </a:moveTo>
                    <a:cubicBezTo>
                      <a:pt x="126" y="156"/>
                      <a:pt x="128" y="154"/>
                      <a:pt x="129" y="152"/>
                    </a:cubicBezTo>
                    <a:cubicBezTo>
                      <a:pt x="128" y="153"/>
                      <a:pt x="126" y="154"/>
                      <a:pt x="125" y="156"/>
                    </a:cubicBezTo>
                    <a:close/>
                    <a:moveTo>
                      <a:pt x="113" y="150"/>
                    </a:moveTo>
                    <a:cubicBezTo>
                      <a:pt x="117" y="147"/>
                      <a:pt x="116" y="148"/>
                      <a:pt x="120" y="145"/>
                    </a:cubicBezTo>
                    <a:cubicBezTo>
                      <a:pt x="118" y="145"/>
                      <a:pt x="121" y="143"/>
                      <a:pt x="120" y="143"/>
                    </a:cubicBezTo>
                    <a:cubicBezTo>
                      <a:pt x="119" y="145"/>
                      <a:pt x="113" y="149"/>
                      <a:pt x="113" y="150"/>
                    </a:cubicBezTo>
                    <a:close/>
                    <a:moveTo>
                      <a:pt x="112" y="138"/>
                    </a:moveTo>
                    <a:cubicBezTo>
                      <a:pt x="110" y="140"/>
                      <a:pt x="110" y="138"/>
                      <a:pt x="108" y="140"/>
                    </a:cubicBezTo>
                    <a:cubicBezTo>
                      <a:pt x="107" y="142"/>
                      <a:pt x="109" y="140"/>
                      <a:pt x="110" y="141"/>
                    </a:cubicBezTo>
                    <a:cubicBezTo>
                      <a:pt x="111" y="140"/>
                      <a:pt x="114" y="137"/>
                      <a:pt x="112" y="138"/>
                    </a:cubicBezTo>
                    <a:close/>
                    <a:moveTo>
                      <a:pt x="96" y="141"/>
                    </a:moveTo>
                    <a:cubicBezTo>
                      <a:pt x="99" y="138"/>
                      <a:pt x="99" y="138"/>
                      <a:pt x="99" y="138"/>
                    </a:cubicBezTo>
                    <a:cubicBezTo>
                      <a:pt x="98" y="137"/>
                      <a:pt x="98" y="137"/>
                      <a:pt x="98" y="137"/>
                    </a:cubicBezTo>
                    <a:cubicBezTo>
                      <a:pt x="96" y="139"/>
                      <a:pt x="97" y="139"/>
                      <a:pt x="96" y="141"/>
                    </a:cubicBezTo>
                    <a:close/>
                    <a:moveTo>
                      <a:pt x="119" y="170"/>
                    </a:moveTo>
                    <a:cubicBezTo>
                      <a:pt x="119" y="171"/>
                      <a:pt x="120" y="168"/>
                      <a:pt x="120" y="169"/>
                    </a:cubicBezTo>
                    <a:cubicBezTo>
                      <a:pt x="121" y="168"/>
                      <a:pt x="125" y="165"/>
                      <a:pt x="123" y="166"/>
                    </a:cubicBezTo>
                    <a:cubicBezTo>
                      <a:pt x="121" y="168"/>
                      <a:pt x="121" y="168"/>
                      <a:pt x="119" y="170"/>
                    </a:cubicBezTo>
                    <a:close/>
                    <a:moveTo>
                      <a:pt x="111" y="161"/>
                    </a:moveTo>
                    <a:cubicBezTo>
                      <a:pt x="113" y="159"/>
                      <a:pt x="114" y="159"/>
                      <a:pt x="115" y="158"/>
                    </a:cubicBezTo>
                    <a:cubicBezTo>
                      <a:pt x="114" y="158"/>
                      <a:pt x="115" y="157"/>
                      <a:pt x="114" y="157"/>
                    </a:cubicBezTo>
                    <a:cubicBezTo>
                      <a:pt x="113" y="159"/>
                      <a:pt x="111" y="160"/>
                      <a:pt x="111" y="161"/>
                    </a:cubicBezTo>
                    <a:close/>
                    <a:moveTo>
                      <a:pt x="85" y="151"/>
                    </a:moveTo>
                    <a:cubicBezTo>
                      <a:pt x="83" y="153"/>
                      <a:pt x="82" y="154"/>
                      <a:pt x="81" y="155"/>
                    </a:cubicBezTo>
                    <a:cubicBezTo>
                      <a:pt x="81" y="156"/>
                      <a:pt x="81" y="156"/>
                      <a:pt x="81" y="156"/>
                    </a:cubicBezTo>
                    <a:cubicBezTo>
                      <a:pt x="81" y="156"/>
                      <a:pt x="81" y="156"/>
                      <a:pt x="81" y="156"/>
                    </a:cubicBezTo>
                    <a:cubicBezTo>
                      <a:pt x="82" y="156"/>
                      <a:pt x="82" y="156"/>
                      <a:pt x="82" y="156"/>
                    </a:cubicBezTo>
                    <a:cubicBezTo>
                      <a:pt x="83" y="155"/>
                      <a:pt x="83" y="155"/>
                      <a:pt x="83" y="155"/>
                    </a:cubicBezTo>
                    <a:cubicBezTo>
                      <a:pt x="84" y="154"/>
                      <a:pt x="85" y="152"/>
                      <a:pt x="86" y="151"/>
                    </a:cubicBezTo>
                    <a:cubicBezTo>
                      <a:pt x="89" y="149"/>
                      <a:pt x="91" y="146"/>
                      <a:pt x="93" y="143"/>
                    </a:cubicBezTo>
                    <a:cubicBezTo>
                      <a:pt x="90" y="146"/>
                      <a:pt x="87" y="149"/>
                      <a:pt x="85" y="151"/>
                    </a:cubicBezTo>
                    <a:close/>
                    <a:moveTo>
                      <a:pt x="88" y="156"/>
                    </a:moveTo>
                    <a:cubicBezTo>
                      <a:pt x="90" y="154"/>
                      <a:pt x="91" y="154"/>
                      <a:pt x="93" y="152"/>
                    </a:cubicBezTo>
                    <a:cubicBezTo>
                      <a:pt x="93" y="151"/>
                      <a:pt x="93" y="150"/>
                      <a:pt x="94" y="149"/>
                    </a:cubicBezTo>
                    <a:cubicBezTo>
                      <a:pt x="91" y="152"/>
                      <a:pt x="87" y="156"/>
                      <a:pt x="88" y="156"/>
                    </a:cubicBezTo>
                    <a:close/>
                    <a:moveTo>
                      <a:pt x="86" y="154"/>
                    </a:moveTo>
                    <a:cubicBezTo>
                      <a:pt x="88" y="153"/>
                      <a:pt x="87" y="154"/>
                      <a:pt x="89" y="152"/>
                    </a:cubicBezTo>
                    <a:cubicBezTo>
                      <a:pt x="89" y="152"/>
                      <a:pt x="89" y="152"/>
                      <a:pt x="90" y="151"/>
                    </a:cubicBezTo>
                    <a:cubicBezTo>
                      <a:pt x="89" y="151"/>
                      <a:pt x="89" y="151"/>
                      <a:pt x="90" y="151"/>
                    </a:cubicBezTo>
                    <a:cubicBezTo>
                      <a:pt x="90" y="150"/>
                      <a:pt x="90" y="150"/>
                      <a:pt x="90" y="150"/>
                    </a:cubicBezTo>
                    <a:cubicBezTo>
                      <a:pt x="89" y="152"/>
                      <a:pt x="86" y="154"/>
                      <a:pt x="86" y="154"/>
                    </a:cubicBezTo>
                    <a:close/>
                    <a:moveTo>
                      <a:pt x="96" y="160"/>
                    </a:moveTo>
                    <a:cubicBezTo>
                      <a:pt x="96" y="161"/>
                      <a:pt x="94" y="163"/>
                      <a:pt x="94" y="164"/>
                    </a:cubicBezTo>
                    <a:cubicBezTo>
                      <a:pt x="96" y="162"/>
                      <a:pt x="96" y="161"/>
                      <a:pt x="98" y="160"/>
                    </a:cubicBezTo>
                    <a:cubicBezTo>
                      <a:pt x="97" y="159"/>
                      <a:pt x="97" y="160"/>
                      <a:pt x="96" y="160"/>
                    </a:cubicBezTo>
                    <a:close/>
                    <a:moveTo>
                      <a:pt x="95" y="158"/>
                    </a:moveTo>
                    <a:cubicBezTo>
                      <a:pt x="95" y="158"/>
                      <a:pt x="95" y="158"/>
                      <a:pt x="95" y="158"/>
                    </a:cubicBezTo>
                    <a:cubicBezTo>
                      <a:pt x="93" y="159"/>
                      <a:pt x="94" y="159"/>
                      <a:pt x="92" y="160"/>
                    </a:cubicBezTo>
                    <a:cubicBezTo>
                      <a:pt x="93" y="161"/>
                      <a:pt x="93" y="161"/>
                      <a:pt x="93" y="161"/>
                    </a:cubicBezTo>
                    <a:cubicBezTo>
                      <a:pt x="94" y="159"/>
                      <a:pt x="94" y="160"/>
                      <a:pt x="95" y="158"/>
                    </a:cubicBezTo>
                    <a:close/>
                    <a:moveTo>
                      <a:pt x="85" y="163"/>
                    </a:moveTo>
                    <a:cubicBezTo>
                      <a:pt x="86" y="162"/>
                      <a:pt x="86" y="162"/>
                      <a:pt x="86" y="162"/>
                    </a:cubicBezTo>
                    <a:cubicBezTo>
                      <a:pt x="86" y="162"/>
                      <a:pt x="85" y="162"/>
                      <a:pt x="85" y="163"/>
                    </a:cubicBezTo>
                    <a:close/>
                    <a:moveTo>
                      <a:pt x="91" y="167"/>
                    </a:moveTo>
                    <a:cubicBezTo>
                      <a:pt x="91" y="167"/>
                      <a:pt x="91" y="167"/>
                      <a:pt x="91" y="168"/>
                    </a:cubicBezTo>
                    <a:cubicBezTo>
                      <a:pt x="92" y="168"/>
                      <a:pt x="92" y="168"/>
                      <a:pt x="92" y="167"/>
                    </a:cubicBezTo>
                    <a:cubicBezTo>
                      <a:pt x="92" y="167"/>
                      <a:pt x="92" y="167"/>
                      <a:pt x="92" y="167"/>
                    </a:cubicBezTo>
                    <a:cubicBezTo>
                      <a:pt x="92" y="167"/>
                      <a:pt x="91" y="166"/>
                      <a:pt x="91" y="167"/>
                    </a:cubicBezTo>
                    <a:close/>
                    <a:moveTo>
                      <a:pt x="101" y="179"/>
                    </a:moveTo>
                    <a:cubicBezTo>
                      <a:pt x="101" y="179"/>
                      <a:pt x="101" y="179"/>
                      <a:pt x="102" y="180"/>
                    </a:cubicBezTo>
                    <a:cubicBezTo>
                      <a:pt x="102" y="179"/>
                      <a:pt x="102" y="178"/>
                      <a:pt x="103" y="178"/>
                    </a:cubicBezTo>
                    <a:cubicBezTo>
                      <a:pt x="103" y="178"/>
                      <a:pt x="103" y="178"/>
                      <a:pt x="103" y="177"/>
                    </a:cubicBezTo>
                    <a:cubicBezTo>
                      <a:pt x="102" y="178"/>
                      <a:pt x="102" y="178"/>
                      <a:pt x="101" y="179"/>
                    </a:cubicBezTo>
                    <a:close/>
                    <a:moveTo>
                      <a:pt x="111" y="187"/>
                    </a:moveTo>
                    <a:cubicBezTo>
                      <a:pt x="111" y="188"/>
                      <a:pt x="112" y="187"/>
                      <a:pt x="112" y="187"/>
                    </a:cubicBezTo>
                    <a:cubicBezTo>
                      <a:pt x="111" y="187"/>
                      <a:pt x="112" y="187"/>
                      <a:pt x="112" y="186"/>
                    </a:cubicBezTo>
                    <a:cubicBezTo>
                      <a:pt x="111" y="186"/>
                      <a:pt x="112" y="187"/>
                      <a:pt x="111" y="187"/>
                    </a:cubicBezTo>
                    <a:close/>
                    <a:moveTo>
                      <a:pt x="100" y="178"/>
                    </a:moveTo>
                    <a:cubicBezTo>
                      <a:pt x="100" y="179"/>
                      <a:pt x="101" y="179"/>
                      <a:pt x="101" y="178"/>
                    </a:cubicBezTo>
                    <a:cubicBezTo>
                      <a:pt x="101" y="178"/>
                      <a:pt x="101" y="178"/>
                      <a:pt x="101" y="178"/>
                    </a:cubicBezTo>
                    <a:cubicBezTo>
                      <a:pt x="101" y="178"/>
                      <a:pt x="101" y="178"/>
                      <a:pt x="101" y="178"/>
                    </a:cubicBezTo>
                    <a:cubicBezTo>
                      <a:pt x="101" y="178"/>
                      <a:pt x="100" y="178"/>
                      <a:pt x="100" y="178"/>
                    </a:cubicBezTo>
                    <a:close/>
                    <a:moveTo>
                      <a:pt x="101" y="180"/>
                    </a:moveTo>
                    <a:cubicBezTo>
                      <a:pt x="101" y="179"/>
                      <a:pt x="101" y="181"/>
                      <a:pt x="102" y="180"/>
                    </a:cubicBezTo>
                    <a:cubicBezTo>
                      <a:pt x="102" y="180"/>
                      <a:pt x="101" y="179"/>
                      <a:pt x="101" y="179"/>
                    </a:cubicBezTo>
                    <a:cubicBezTo>
                      <a:pt x="101" y="179"/>
                      <a:pt x="100" y="180"/>
                      <a:pt x="101" y="180"/>
                    </a:cubicBezTo>
                    <a:close/>
                    <a:moveTo>
                      <a:pt x="76" y="157"/>
                    </a:moveTo>
                    <a:cubicBezTo>
                      <a:pt x="76" y="157"/>
                      <a:pt x="77" y="156"/>
                      <a:pt x="76" y="156"/>
                    </a:cubicBezTo>
                    <a:cubicBezTo>
                      <a:pt x="76" y="156"/>
                      <a:pt x="76" y="157"/>
                      <a:pt x="76" y="157"/>
                    </a:cubicBezTo>
                    <a:close/>
                    <a:moveTo>
                      <a:pt x="99" y="179"/>
                    </a:moveTo>
                    <a:cubicBezTo>
                      <a:pt x="99" y="178"/>
                      <a:pt x="100" y="180"/>
                      <a:pt x="100" y="179"/>
                    </a:cubicBezTo>
                    <a:cubicBezTo>
                      <a:pt x="99" y="179"/>
                      <a:pt x="100" y="179"/>
                      <a:pt x="100" y="178"/>
                    </a:cubicBezTo>
                    <a:cubicBezTo>
                      <a:pt x="100" y="178"/>
                      <a:pt x="99" y="179"/>
                      <a:pt x="99" y="179"/>
                    </a:cubicBezTo>
                    <a:close/>
                    <a:moveTo>
                      <a:pt x="104" y="186"/>
                    </a:moveTo>
                    <a:cubicBezTo>
                      <a:pt x="105" y="185"/>
                      <a:pt x="105" y="185"/>
                      <a:pt x="105" y="185"/>
                    </a:cubicBezTo>
                    <a:cubicBezTo>
                      <a:pt x="105" y="184"/>
                      <a:pt x="104" y="185"/>
                      <a:pt x="104" y="186"/>
                    </a:cubicBezTo>
                    <a:close/>
                    <a:moveTo>
                      <a:pt x="100" y="181"/>
                    </a:moveTo>
                    <a:cubicBezTo>
                      <a:pt x="100" y="181"/>
                      <a:pt x="100" y="181"/>
                      <a:pt x="100" y="181"/>
                    </a:cubicBezTo>
                    <a:cubicBezTo>
                      <a:pt x="100" y="181"/>
                      <a:pt x="100" y="181"/>
                      <a:pt x="100" y="181"/>
                    </a:cubicBezTo>
                    <a:cubicBezTo>
                      <a:pt x="100" y="181"/>
                      <a:pt x="101" y="181"/>
                      <a:pt x="101" y="181"/>
                    </a:cubicBezTo>
                    <a:cubicBezTo>
                      <a:pt x="100" y="181"/>
                      <a:pt x="100" y="180"/>
                      <a:pt x="100" y="181"/>
                    </a:cubicBezTo>
                    <a:close/>
                    <a:moveTo>
                      <a:pt x="108" y="192"/>
                    </a:moveTo>
                    <a:cubicBezTo>
                      <a:pt x="108" y="191"/>
                      <a:pt x="109" y="190"/>
                      <a:pt x="109" y="190"/>
                    </a:cubicBezTo>
                    <a:cubicBezTo>
                      <a:pt x="108" y="191"/>
                      <a:pt x="107" y="191"/>
                      <a:pt x="108" y="192"/>
                    </a:cubicBezTo>
                    <a:close/>
                    <a:moveTo>
                      <a:pt x="76" y="161"/>
                    </a:moveTo>
                    <a:cubicBezTo>
                      <a:pt x="76" y="161"/>
                      <a:pt x="77" y="162"/>
                      <a:pt x="77" y="161"/>
                    </a:cubicBezTo>
                    <a:cubicBezTo>
                      <a:pt x="77" y="161"/>
                      <a:pt x="77" y="161"/>
                      <a:pt x="77" y="161"/>
                    </a:cubicBezTo>
                    <a:cubicBezTo>
                      <a:pt x="77" y="161"/>
                      <a:pt x="78" y="161"/>
                      <a:pt x="77" y="161"/>
                    </a:cubicBezTo>
                    <a:cubicBezTo>
                      <a:pt x="77" y="161"/>
                      <a:pt x="77" y="161"/>
                      <a:pt x="76" y="161"/>
                    </a:cubicBezTo>
                    <a:close/>
                    <a:moveTo>
                      <a:pt x="99" y="182"/>
                    </a:moveTo>
                    <a:cubicBezTo>
                      <a:pt x="99" y="182"/>
                      <a:pt x="99" y="182"/>
                      <a:pt x="99" y="182"/>
                    </a:cubicBezTo>
                    <a:cubicBezTo>
                      <a:pt x="100" y="182"/>
                      <a:pt x="100" y="182"/>
                      <a:pt x="100" y="181"/>
                    </a:cubicBezTo>
                    <a:cubicBezTo>
                      <a:pt x="99" y="181"/>
                      <a:pt x="99" y="182"/>
                      <a:pt x="99" y="182"/>
                    </a:cubicBezTo>
                    <a:close/>
                    <a:moveTo>
                      <a:pt x="102" y="184"/>
                    </a:moveTo>
                    <a:cubicBezTo>
                      <a:pt x="102" y="184"/>
                      <a:pt x="102" y="185"/>
                      <a:pt x="102" y="185"/>
                    </a:cubicBezTo>
                    <a:cubicBezTo>
                      <a:pt x="102" y="185"/>
                      <a:pt x="102" y="185"/>
                      <a:pt x="102" y="185"/>
                    </a:cubicBezTo>
                    <a:cubicBezTo>
                      <a:pt x="102" y="185"/>
                      <a:pt x="103" y="185"/>
                      <a:pt x="103" y="184"/>
                    </a:cubicBezTo>
                    <a:cubicBezTo>
                      <a:pt x="103" y="185"/>
                      <a:pt x="102" y="184"/>
                      <a:pt x="102" y="184"/>
                    </a:cubicBezTo>
                    <a:close/>
                    <a:moveTo>
                      <a:pt x="103" y="187"/>
                    </a:moveTo>
                    <a:cubicBezTo>
                      <a:pt x="104" y="186"/>
                      <a:pt x="104" y="186"/>
                      <a:pt x="104" y="185"/>
                    </a:cubicBezTo>
                    <a:cubicBezTo>
                      <a:pt x="104" y="186"/>
                      <a:pt x="103" y="186"/>
                      <a:pt x="103" y="187"/>
                    </a:cubicBezTo>
                    <a:close/>
                    <a:moveTo>
                      <a:pt x="99" y="185"/>
                    </a:moveTo>
                    <a:cubicBezTo>
                      <a:pt x="99" y="185"/>
                      <a:pt x="100" y="185"/>
                      <a:pt x="100" y="185"/>
                    </a:cubicBezTo>
                    <a:cubicBezTo>
                      <a:pt x="100" y="185"/>
                      <a:pt x="101" y="185"/>
                      <a:pt x="101" y="186"/>
                    </a:cubicBezTo>
                    <a:cubicBezTo>
                      <a:pt x="102" y="186"/>
                      <a:pt x="100" y="184"/>
                      <a:pt x="102" y="184"/>
                    </a:cubicBezTo>
                    <a:cubicBezTo>
                      <a:pt x="101" y="184"/>
                      <a:pt x="101" y="184"/>
                      <a:pt x="101" y="183"/>
                    </a:cubicBezTo>
                    <a:cubicBezTo>
                      <a:pt x="100" y="184"/>
                      <a:pt x="99" y="184"/>
                      <a:pt x="99" y="185"/>
                    </a:cubicBezTo>
                    <a:close/>
                    <a:moveTo>
                      <a:pt x="84" y="169"/>
                    </a:moveTo>
                    <a:cubicBezTo>
                      <a:pt x="84" y="169"/>
                      <a:pt x="85" y="169"/>
                      <a:pt x="85" y="168"/>
                    </a:cubicBezTo>
                    <a:cubicBezTo>
                      <a:pt x="85" y="169"/>
                      <a:pt x="84" y="169"/>
                      <a:pt x="84" y="169"/>
                    </a:cubicBezTo>
                    <a:close/>
                    <a:moveTo>
                      <a:pt x="97" y="181"/>
                    </a:moveTo>
                    <a:cubicBezTo>
                      <a:pt x="98" y="181"/>
                      <a:pt x="97" y="182"/>
                      <a:pt x="98" y="182"/>
                    </a:cubicBezTo>
                    <a:cubicBezTo>
                      <a:pt x="98" y="181"/>
                      <a:pt x="98" y="181"/>
                      <a:pt x="98" y="181"/>
                    </a:cubicBezTo>
                    <a:cubicBezTo>
                      <a:pt x="98" y="181"/>
                      <a:pt x="98" y="181"/>
                      <a:pt x="97" y="181"/>
                    </a:cubicBezTo>
                    <a:close/>
                    <a:moveTo>
                      <a:pt x="105" y="194"/>
                    </a:moveTo>
                    <a:cubicBezTo>
                      <a:pt x="106" y="194"/>
                      <a:pt x="106" y="192"/>
                      <a:pt x="107" y="192"/>
                    </a:cubicBezTo>
                    <a:cubicBezTo>
                      <a:pt x="107" y="192"/>
                      <a:pt x="107" y="192"/>
                      <a:pt x="107" y="192"/>
                    </a:cubicBezTo>
                    <a:cubicBezTo>
                      <a:pt x="106" y="192"/>
                      <a:pt x="105" y="193"/>
                      <a:pt x="105" y="194"/>
                    </a:cubicBezTo>
                    <a:close/>
                    <a:moveTo>
                      <a:pt x="91" y="184"/>
                    </a:moveTo>
                    <a:cubicBezTo>
                      <a:pt x="92" y="184"/>
                      <a:pt x="91" y="185"/>
                      <a:pt x="91" y="185"/>
                    </a:cubicBezTo>
                    <a:cubicBezTo>
                      <a:pt x="92" y="185"/>
                      <a:pt x="92" y="184"/>
                      <a:pt x="93" y="184"/>
                    </a:cubicBezTo>
                    <a:cubicBezTo>
                      <a:pt x="92" y="184"/>
                      <a:pt x="92" y="184"/>
                      <a:pt x="92" y="183"/>
                    </a:cubicBezTo>
                    <a:cubicBezTo>
                      <a:pt x="92" y="184"/>
                      <a:pt x="92" y="184"/>
                      <a:pt x="91" y="184"/>
                    </a:cubicBezTo>
                    <a:close/>
                    <a:moveTo>
                      <a:pt x="72" y="169"/>
                    </a:moveTo>
                    <a:cubicBezTo>
                      <a:pt x="73" y="170"/>
                      <a:pt x="73" y="170"/>
                      <a:pt x="73" y="170"/>
                    </a:cubicBezTo>
                    <a:cubicBezTo>
                      <a:pt x="73" y="169"/>
                      <a:pt x="75" y="168"/>
                      <a:pt x="74" y="167"/>
                    </a:cubicBezTo>
                    <a:cubicBezTo>
                      <a:pt x="73" y="168"/>
                      <a:pt x="73" y="169"/>
                      <a:pt x="72" y="169"/>
                    </a:cubicBezTo>
                    <a:close/>
                    <a:moveTo>
                      <a:pt x="74" y="170"/>
                    </a:moveTo>
                    <a:cubicBezTo>
                      <a:pt x="75" y="170"/>
                      <a:pt x="76" y="169"/>
                      <a:pt x="76" y="168"/>
                    </a:cubicBezTo>
                    <a:cubicBezTo>
                      <a:pt x="75" y="169"/>
                      <a:pt x="74" y="170"/>
                      <a:pt x="74" y="170"/>
                    </a:cubicBezTo>
                    <a:close/>
                    <a:moveTo>
                      <a:pt x="88" y="184"/>
                    </a:moveTo>
                    <a:cubicBezTo>
                      <a:pt x="89" y="185"/>
                      <a:pt x="89" y="185"/>
                      <a:pt x="89" y="185"/>
                    </a:cubicBezTo>
                    <a:cubicBezTo>
                      <a:pt x="90" y="184"/>
                      <a:pt x="90" y="184"/>
                      <a:pt x="90" y="183"/>
                    </a:cubicBezTo>
                    <a:cubicBezTo>
                      <a:pt x="90" y="183"/>
                      <a:pt x="89" y="184"/>
                      <a:pt x="88" y="184"/>
                    </a:cubicBezTo>
                    <a:close/>
                    <a:moveTo>
                      <a:pt x="71" y="168"/>
                    </a:moveTo>
                    <a:cubicBezTo>
                      <a:pt x="71" y="168"/>
                      <a:pt x="71" y="167"/>
                      <a:pt x="71" y="167"/>
                    </a:cubicBezTo>
                    <a:cubicBezTo>
                      <a:pt x="71" y="167"/>
                      <a:pt x="71" y="168"/>
                      <a:pt x="71" y="168"/>
                    </a:cubicBezTo>
                    <a:close/>
                    <a:moveTo>
                      <a:pt x="89" y="187"/>
                    </a:moveTo>
                    <a:cubicBezTo>
                      <a:pt x="90" y="188"/>
                      <a:pt x="90" y="187"/>
                      <a:pt x="90" y="187"/>
                    </a:cubicBezTo>
                    <a:cubicBezTo>
                      <a:pt x="91" y="187"/>
                      <a:pt x="91" y="186"/>
                      <a:pt x="91" y="186"/>
                    </a:cubicBezTo>
                    <a:cubicBezTo>
                      <a:pt x="90" y="186"/>
                      <a:pt x="90" y="187"/>
                      <a:pt x="89" y="186"/>
                    </a:cubicBezTo>
                    <a:cubicBezTo>
                      <a:pt x="89" y="186"/>
                      <a:pt x="90" y="187"/>
                      <a:pt x="89" y="187"/>
                    </a:cubicBezTo>
                    <a:close/>
                    <a:moveTo>
                      <a:pt x="84" y="182"/>
                    </a:moveTo>
                    <a:cubicBezTo>
                      <a:pt x="84" y="182"/>
                      <a:pt x="85" y="180"/>
                      <a:pt x="84" y="180"/>
                    </a:cubicBezTo>
                    <a:cubicBezTo>
                      <a:pt x="84" y="181"/>
                      <a:pt x="83" y="181"/>
                      <a:pt x="84" y="182"/>
                    </a:cubicBezTo>
                    <a:close/>
                    <a:moveTo>
                      <a:pt x="72" y="173"/>
                    </a:moveTo>
                    <a:cubicBezTo>
                      <a:pt x="72" y="173"/>
                      <a:pt x="73" y="173"/>
                      <a:pt x="73" y="173"/>
                    </a:cubicBezTo>
                    <a:cubicBezTo>
                      <a:pt x="73" y="173"/>
                      <a:pt x="73" y="173"/>
                      <a:pt x="73" y="172"/>
                    </a:cubicBezTo>
                    <a:cubicBezTo>
                      <a:pt x="72" y="172"/>
                      <a:pt x="75" y="172"/>
                      <a:pt x="74" y="171"/>
                    </a:cubicBezTo>
                    <a:cubicBezTo>
                      <a:pt x="73" y="171"/>
                      <a:pt x="73" y="172"/>
                      <a:pt x="72" y="173"/>
                    </a:cubicBezTo>
                    <a:close/>
                    <a:moveTo>
                      <a:pt x="97" y="197"/>
                    </a:moveTo>
                    <a:cubicBezTo>
                      <a:pt x="98" y="196"/>
                      <a:pt x="99" y="195"/>
                      <a:pt x="99" y="194"/>
                    </a:cubicBezTo>
                    <a:cubicBezTo>
                      <a:pt x="99" y="195"/>
                      <a:pt x="97" y="195"/>
                      <a:pt x="97" y="197"/>
                    </a:cubicBezTo>
                    <a:close/>
                    <a:moveTo>
                      <a:pt x="69" y="174"/>
                    </a:moveTo>
                    <a:cubicBezTo>
                      <a:pt x="70" y="173"/>
                      <a:pt x="71" y="172"/>
                      <a:pt x="72" y="171"/>
                    </a:cubicBezTo>
                    <a:cubicBezTo>
                      <a:pt x="72" y="170"/>
                      <a:pt x="72" y="170"/>
                      <a:pt x="72" y="170"/>
                    </a:cubicBezTo>
                    <a:cubicBezTo>
                      <a:pt x="71" y="172"/>
                      <a:pt x="69" y="172"/>
                      <a:pt x="69" y="174"/>
                    </a:cubicBezTo>
                    <a:close/>
                    <a:moveTo>
                      <a:pt x="91" y="189"/>
                    </a:moveTo>
                    <a:cubicBezTo>
                      <a:pt x="91" y="189"/>
                      <a:pt x="92" y="189"/>
                      <a:pt x="91" y="188"/>
                    </a:cubicBezTo>
                    <a:cubicBezTo>
                      <a:pt x="91" y="189"/>
                      <a:pt x="90" y="189"/>
                      <a:pt x="91" y="189"/>
                    </a:cubicBezTo>
                    <a:close/>
                    <a:moveTo>
                      <a:pt x="69" y="171"/>
                    </a:moveTo>
                    <a:cubicBezTo>
                      <a:pt x="69" y="170"/>
                      <a:pt x="70" y="169"/>
                      <a:pt x="70" y="169"/>
                    </a:cubicBezTo>
                    <a:cubicBezTo>
                      <a:pt x="69" y="169"/>
                      <a:pt x="68" y="170"/>
                      <a:pt x="69" y="171"/>
                    </a:cubicBezTo>
                    <a:close/>
                    <a:moveTo>
                      <a:pt x="67" y="172"/>
                    </a:moveTo>
                    <a:cubicBezTo>
                      <a:pt x="68" y="173"/>
                      <a:pt x="68" y="172"/>
                      <a:pt x="68" y="171"/>
                    </a:cubicBezTo>
                    <a:lnTo>
                      <a:pt x="67" y="172"/>
                    </a:lnTo>
                    <a:close/>
                    <a:moveTo>
                      <a:pt x="96" y="198"/>
                    </a:moveTo>
                    <a:cubicBezTo>
                      <a:pt x="97" y="198"/>
                      <a:pt x="97" y="197"/>
                      <a:pt x="97" y="197"/>
                    </a:cubicBezTo>
                    <a:cubicBezTo>
                      <a:pt x="96" y="197"/>
                      <a:pt x="96" y="198"/>
                      <a:pt x="96" y="198"/>
                    </a:cubicBezTo>
                    <a:close/>
                    <a:moveTo>
                      <a:pt x="75" y="181"/>
                    </a:moveTo>
                    <a:cubicBezTo>
                      <a:pt x="76" y="181"/>
                      <a:pt x="77" y="180"/>
                      <a:pt x="76" y="180"/>
                    </a:cubicBezTo>
                    <a:cubicBezTo>
                      <a:pt x="76" y="180"/>
                      <a:pt x="75" y="181"/>
                      <a:pt x="75" y="181"/>
                    </a:cubicBezTo>
                    <a:close/>
                    <a:moveTo>
                      <a:pt x="90" y="195"/>
                    </a:moveTo>
                    <a:cubicBezTo>
                      <a:pt x="91" y="196"/>
                      <a:pt x="91" y="194"/>
                      <a:pt x="92" y="194"/>
                    </a:cubicBezTo>
                    <a:cubicBezTo>
                      <a:pt x="92" y="194"/>
                      <a:pt x="92" y="194"/>
                      <a:pt x="91" y="193"/>
                    </a:cubicBezTo>
                    <a:cubicBezTo>
                      <a:pt x="91" y="194"/>
                      <a:pt x="91" y="195"/>
                      <a:pt x="90" y="195"/>
                    </a:cubicBezTo>
                    <a:close/>
                    <a:moveTo>
                      <a:pt x="65" y="173"/>
                    </a:moveTo>
                    <a:cubicBezTo>
                      <a:pt x="66" y="173"/>
                      <a:pt x="66" y="172"/>
                      <a:pt x="66" y="172"/>
                    </a:cubicBezTo>
                    <a:cubicBezTo>
                      <a:pt x="66" y="172"/>
                      <a:pt x="65" y="173"/>
                      <a:pt x="65" y="173"/>
                    </a:cubicBezTo>
                    <a:close/>
                    <a:moveTo>
                      <a:pt x="67" y="176"/>
                    </a:moveTo>
                    <a:cubicBezTo>
                      <a:pt x="68" y="177"/>
                      <a:pt x="69" y="175"/>
                      <a:pt x="68" y="175"/>
                    </a:cubicBezTo>
                    <a:cubicBezTo>
                      <a:pt x="68" y="176"/>
                      <a:pt x="67" y="176"/>
                      <a:pt x="67" y="176"/>
                    </a:cubicBezTo>
                    <a:close/>
                    <a:moveTo>
                      <a:pt x="70" y="178"/>
                    </a:moveTo>
                    <a:cubicBezTo>
                      <a:pt x="70" y="179"/>
                      <a:pt x="70" y="178"/>
                      <a:pt x="70" y="177"/>
                    </a:cubicBezTo>
                    <a:cubicBezTo>
                      <a:pt x="70" y="177"/>
                      <a:pt x="70" y="178"/>
                      <a:pt x="70" y="178"/>
                    </a:cubicBezTo>
                    <a:close/>
                    <a:moveTo>
                      <a:pt x="88" y="196"/>
                    </a:moveTo>
                    <a:cubicBezTo>
                      <a:pt x="89" y="196"/>
                      <a:pt x="90" y="195"/>
                      <a:pt x="89" y="194"/>
                    </a:cubicBezTo>
                    <a:cubicBezTo>
                      <a:pt x="89" y="196"/>
                      <a:pt x="87" y="195"/>
                      <a:pt x="88" y="196"/>
                    </a:cubicBezTo>
                    <a:close/>
                    <a:moveTo>
                      <a:pt x="63" y="174"/>
                    </a:moveTo>
                    <a:cubicBezTo>
                      <a:pt x="63" y="174"/>
                      <a:pt x="63" y="174"/>
                      <a:pt x="63" y="174"/>
                    </a:cubicBezTo>
                    <a:cubicBezTo>
                      <a:pt x="64" y="174"/>
                      <a:pt x="64" y="173"/>
                      <a:pt x="64" y="172"/>
                    </a:cubicBezTo>
                    <a:cubicBezTo>
                      <a:pt x="64" y="172"/>
                      <a:pt x="64" y="173"/>
                      <a:pt x="63" y="174"/>
                    </a:cubicBezTo>
                    <a:close/>
                    <a:moveTo>
                      <a:pt x="87" y="195"/>
                    </a:moveTo>
                    <a:cubicBezTo>
                      <a:pt x="87" y="194"/>
                      <a:pt x="87" y="194"/>
                      <a:pt x="88" y="194"/>
                    </a:cubicBezTo>
                    <a:cubicBezTo>
                      <a:pt x="87" y="193"/>
                      <a:pt x="87" y="193"/>
                      <a:pt x="87" y="193"/>
                    </a:cubicBezTo>
                    <a:cubicBezTo>
                      <a:pt x="87" y="194"/>
                      <a:pt x="86" y="194"/>
                      <a:pt x="87" y="195"/>
                    </a:cubicBezTo>
                    <a:close/>
                    <a:moveTo>
                      <a:pt x="89" y="196"/>
                    </a:moveTo>
                    <a:cubicBezTo>
                      <a:pt x="89" y="196"/>
                      <a:pt x="90" y="197"/>
                      <a:pt x="90" y="197"/>
                    </a:cubicBezTo>
                    <a:cubicBezTo>
                      <a:pt x="90" y="196"/>
                      <a:pt x="90" y="196"/>
                      <a:pt x="89" y="196"/>
                    </a:cubicBezTo>
                    <a:close/>
                    <a:moveTo>
                      <a:pt x="70" y="180"/>
                    </a:moveTo>
                    <a:cubicBezTo>
                      <a:pt x="70" y="180"/>
                      <a:pt x="70" y="180"/>
                      <a:pt x="70" y="179"/>
                    </a:cubicBezTo>
                    <a:cubicBezTo>
                      <a:pt x="70" y="179"/>
                      <a:pt x="69" y="179"/>
                      <a:pt x="69" y="180"/>
                    </a:cubicBezTo>
                    <a:cubicBezTo>
                      <a:pt x="69" y="180"/>
                      <a:pt x="69" y="180"/>
                      <a:pt x="70" y="180"/>
                    </a:cubicBezTo>
                    <a:close/>
                    <a:moveTo>
                      <a:pt x="63" y="175"/>
                    </a:moveTo>
                    <a:cubicBezTo>
                      <a:pt x="62" y="175"/>
                      <a:pt x="61" y="176"/>
                      <a:pt x="61" y="177"/>
                    </a:cubicBezTo>
                    <a:cubicBezTo>
                      <a:pt x="62" y="177"/>
                      <a:pt x="63" y="175"/>
                      <a:pt x="63" y="174"/>
                    </a:cubicBezTo>
                    <a:cubicBezTo>
                      <a:pt x="63" y="174"/>
                      <a:pt x="63" y="175"/>
                      <a:pt x="63" y="175"/>
                    </a:cubicBezTo>
                    <a:close/>
                    <a:moveTo>
                      <a:pt x="88" y="201"/>
                    </a:moveTo>
                    <a:cubicBezTo>
                      <a:pt x="88" y="202"/>
                      <a:pt x="88" y="202"/>
                      <a:pt x="89" y="202"/>
                    </a:cubicBezTo>
                    <a:cubicBezTo>
                      <a:pt x="89" y="201"/>
                      <a:pt x="89" y="201"/>
                      <a:pt x="90" y="200"/>
                    </a:cubicBezTo>
                    <a:cubicBezTo>
                      <a:pt x="90" y="200"/>
                      <a:pt x="90" y="200"/>
                      <a:pt x="90" y="199"/>
                    </a:cubicBezTo>
                    <a:cubicBezTo>
                      <a:pt x="90" y="199"/>
                      <a:pt x="90" y="199"/>
                      <a:pt x="90" y="199"/>
                    </a:cubicBezTo>
                    <a:cubicBezTo>
                      <a:pt x="89" y="200"/>
                      <a:pt x="89" y="201"/>
                      <a:pt x="88" y="201"/>
                    </a:cubicBezTo>
                    <a:close/>
                    <a:moveTo>
                      <a:pt x="92" y="203"/>
                    </a:moveTo>
                    <a:cubicBezTo>
                      <a:pt x="92" y="203"/>
                      <a:pt x="93" y="202"/>
                      <a:pt x="93" y="202"/>
                    </a:cubicBezTo>
                    <a:cubicBezTo>
                      <a:pt x="92" y="202"/>
                      <a:pt x="92" y="202"/>
                      <a:pt x="92" y="203"/>
                    </a:cubicBezTo>
                    <a:close/>
                    <a:moveTo>
                      <a:pt x="62" y="177"/>
                    </a:moveTo>
                    <a:cubicBezTo>
                      <a:pt x="62" y="177"/>
                      <a:pt x="63" y="177"/>
                      <a:pt x="63" y="176"/>
                    </a:cubicBezTo>
                    <a:cubicBezTo>
                      <a:pt x="62" y="176"/>
                      <a:pt x="62" y="177"/>
                      <a:pt x="62" y="177"/>
                    </a:cubicBezTo>
                    <a:close/>
                    <a:moveTo>
                      <a:pt x="62" y="177"/>
                    </a:moveTo>
                    <a:cubicBezTo>
                      <a:pt x="62" y="178"/>
                      <a:pt x="63" y="178"/>
                      <a:pt x="63" y="178"/>
                    </a:cubicBezTo>
                    <a:cubicBezTo>
                      <a:pt x="63" y="177"/>
                      <a:pt x="63" y="177"/>
                      <a:pt x="62" y="177"/>
                    </a:cubicBezTo>
                    <a:close/>
                    <a:moveTo>
                      <a:pt x="90" y="205"/>
                    </a:moveTo>
                    <a:cubicBezTo>
                      <a:pt x="90" y="205"/>
                      <a:pt x="92" y="204"/>
                      <a:pt x="91" y="203"/>
                    </a:cubicBezTo>
                    <a:cubicBezTo>
                      <a:pt x="91" y="203"/>
                      <a:pt x="90" y="204"/>
                      <a:pt x="90" y="205"/>
                    </a:cubicBezTo>
                    <a:close/>
                    <a:moveTo>
                      <a:pt x="89" y="203"/>
                    </a:moveTo>
                    <a:cubicBezTo>
                      <a:pt x="90" y="204"/>
                      <a:pt x="91" y="202"/>
                      <a:pt x="90" y="202"/>
                    </a:cubicBezTo>
                    <a:cubicBezTo>
                      <a:pt x="90" y="203"/>
                      <a:pt x="90" y="203"/>
                      <a:pt x="89" y="203"/>
                    </a:cubicBezTo>
                    <a:close/>
                    <a:moveTo>
                      <a:pt x="78" y="193"/>
                    </a:moveTo>
                    <a:cubicBezTo>
                      <a:pt x="76" y="194"/>
                      <a:pt x="79" y="195"/>
                      <a:pt x="78" y="196"/>
                    </a:cubicBezTo>
                    <a:cubicBezTo>
                      <a:pt x="79" y="196"/>
                      <a:pt x="80" y="194"/>
                      <a:pt x="80" y="194"/>
                    </a:cubicBezTo>
                    <a:cubicBezTo>
                      <a:pt x="79" y="195"/>
                      <a:pt x="78" y="194"/>
                      <a:pt x="78" y="193"/>
                    </a:cubicBezTo>
                    <a:close/>
                    <a:moveTo>
                      <a:pt x="70" y="188"/>
                    </a:moveTo>
                    <a:cubicBezTo>
                      <a:pt x="69" y="188"/>
                      <a:pt x="70" y="188"/>
                      <a:pt x="69" y="188"/>
                    </a:cubicBezTo>
                    <a:cubicBezTo>
                      <a:pt x="69" y="189"/>
                      <a:pt x="67" y="189"/>
                      <a:pt x="68" y="190"/>
                    </a:cubicBezTo>
                    <a:cubicBezTo>
                      <a:pt x="68" y="189"/>
                      <a:pt x="70" y="190"/>
                      <a:pt x="70" y="188"/>
                    </a:cubicBezTo>
                    <a:cubicBezTo>
                      <a:pt x="70" y="188"/>
                      <a:pt x="70" y="188"/>
                      <a:pt x="70" y="188"/>
                    </a:cubicBezTo>
                    <a:close/>
                    <a:moveTo>
                      <a:pt x="66" y="185"/>
                    </a:moveTo>
                    <a:cubicBezTo>
                      <a:pt x="65" y="185"/>
                      <a:pt x="65" y="185"/>
                      <a:pt x="66" y="186"/>
                    </a:cubicBezTo>
                    <a:cubicBezTo>
                      <a:pt x="66" y="185"/>
                      <a:pt x="66" y="184"/>
                      <a:pt x="66" y="185"/>
                    </a:cubicBezTo>
                    <a:close/>
                    <a:moveTo>
                      <a:pt x="79" y="199"/>
                    </a:moveTo>
                    <a:cubicBezTo>
                      <a:pt x="80" y="199"/>
                      <a:pt x="81" y="198"/>
                      <a:pt x="81" y="198"/>
                    </a:cubicBezTo>
                    <a:cubicBezTo>
                      <a:pt x="80" y="198"/>
                      <a:pt x="79" y="199"/>
                      <a:pt x="79" y="199"/>
                    </a:cubicBezTo>
                    <a:close/>
                    <a:moveTo>
                      <a:pt x="84" y="202"/>
                    </a:moveTo>
                    <a:cubicBezTo>
                      <a:pt x="85" y="202"/>
                      <a:pt x="85" y="201"/>
                      <a:pt x="85" y="201"/>
                    </a:cubicBezTo>
                    <a:cubicBezTo>
                      <a:pt x="84" y="201"/>
                      <a:pt x="84" y="202"/>
                      <a:pt x="84" y="202"/>
                    </a:cubicBezTo>
                    <a:close/>
                    <a:moveTo>
                      <a:pt x="58" y="182"/>
                    </a:moveTo>
                    <a:cubicBezTo>
                      <a:pt x="58" y="183"/>
                      <a:pt x="60" y="181"/>
                      <a:pt x="59" y="181"/>
                    </a:cubicBezTo>
                    <a:cubicBezTo>
                      <a:pt x="59" y="181"/>
                      <a:pt x="57" y="182"/>
                      <a:pt x="58" y="182"/>
                    </a:cubicBezTo>
                    <a:close/>
                    <a:moveTo>
                      <a:pt x="76" y="197"/>
                    </a:moveTo>
                    <a:cubicBezTo>
                      <a:pt x="77" y="198"/>
                      <a:pt x="78" y="196"/>
                      <a:pt x="77" y="197"/>
                    </a:cubicBezTo>
                    <a:cubicBezTo>
                      <a:pt x="77" y="197"/>
                      <a:pt x="76" y="197"/>
                      <a:pt x="76" y="197"/>
                    </a:cubicBezTo>
                    <a:close/>
                    <a:moveTo>
                      <a:pt x="68" y="191"/>
                    </a:moveTo>
                    <a:cubicBezTo>
                      <a:pt x="68" y="191"/>
                      <a:pt x="68" y="191"/>
                      <a:pt x="69" y="191"/>
                    </a:cubicBezTo>
                    <a:cubicBezTo>
                      <a:pt x="68" y="191"/>
                      <a:pt x="69" y="190"/>
                      <a:pt x="69" y="190"/>
                    </a:cubicBezTo>
                    <a:cubicBezTo>
                      <a:pt x="68" y="190"/>
                      <a:pt x="68" y="191"/>
                      <a:pt x="68" y="191"/>
                    </a:cubicBezTo>
                    <a:close/>
                    <a:moveTo>
                      <a:pt x="69" y="194"/>
                    </a:moveTo>
                    <a:cubicBezTo>
                      <a:pt x="70" y="195"/>
                      <a:pt x="70" y="194"/>
                      <a:pt x="71" y="194"/>
                    </a:cubicBezTo>
                    <a:cubicBezTo>
                      <a:pt x="70" y="193"/>
                      <a:pt x="71" y="193"/>
                      <a:pt x="70" y="193"/>
                    </a:cubicBezTo>
                    <a:cubicBezTo>
                      <a:pt x="70" y="193"/>
                      <a:pt x="70" y="194"/>
                      <a:pt x="69" y="194"/>
                    </a:cubicBezTo>
                    <a:close/>
                    <a:moveTo>
                      <a:pt x="64" y="195"/>
                    </a:moveTo>
                    <a:cubicBezTo>
                      <a:pt x="64" y="194"/>
                      <a:pt x="64" y="195"/>
                      <a:pt x="64" y="194"/>
                    </a:cubicBezTo>
                    <a:cubicBezTo>
                      <a:pt x="65" y="193"/>
                      <a:pt x="65" y="191"/>
                      <a:pt x="67" y="190"/>
                    </a:cubicBezTo>
                    <a:cubicBezTo>
                      <a:pt x="67" y="191"/>
                      <a:pt x="67" y="192"/>
                      <a:pt x="68" y="191"/>
                    </a:cubicBezTo>
                    <a:cubicBezTo>
                      <a:pt x="67" y="193"/>
                      <a:pt x="66" y="194"/>
                      <a:pt x="65" y="195"/>
                    </a:cubicBezTo>
                    <a:cubicBezTo>
                      <a:pt x="65" y="194"/>
                      <a:pt x="66" y="194"/>
                      <a:pt x="66" y="193"/>
                    </a:cubicBezTo>
                    <a:cubicBezTo>
                      <a:pt x="65" y="192"/>
                      <a:pt x="65" y="195"/>
                      <a:pt x="64" y="195"/>
                    </a:cubicBezTo>
                    <a:cubicBezTo>
                      <a:pt x="64" y="195"/>
                      <a:pt x="64" y="195"/>
                      <a:pt x="64" y="195"/>
                    </a:cubicBezTo>
                    <a:close/>
                    <a:moveTo>
                      <a:pt x="66" y="192"/>
                    </a:moveTo>
                    <a:cubicBezTo>
                      <a:pt x="66" y="192"/>
                      <a:pt x="68" y="192"/>
                      <a:pt x="67" y="191"/>
                    </a:cubicBezTo>
                    <a:cubicBezTo>
                      <a:pt x="67" y="192"/>
                      <a:pt x="66" y="192"/>
                      <a:pt x="66" y="192"/>
                    </a:cubicBezTo>
                    <a:close/>
                    <a:moveTo>
                      <a:pt x="68" y="196"/>
                    </a:moveTo>
                    <a:cubicBezTo>
                      <a:pt x="69" y="196"/>
                      <a:pt x="69" y="195"/>
                      <a:pt x="69" y="195"/>
                    </a:cubicBezTo>
                    <a:cubicBezTo>
                      <a:pt x="69" y="195"/>
                      <a:pt x="68" y="196"/>
                      <a:pt x="68" y="196"/>
                    </a:cubicBezTo>
                    <a:close/>
                    <a:moveTo>
                      <a:pt x="81" y="205"/>
                    </a:moveTo>
                    <a:cubicBezTo>
                      <a:pt x="81" y="206"/>
                      <a:pt x="80" y="206"/>
                      <a:pt x="80" y="207"/>
                    </a:cubicBezTo>
                    <a:cubicBezTo>
                      <a:pt x="81" y="207"/>
                      <a:pt x="81" y="206"/>
                      <a:pt x="81" y="205"/>
                    </a:cubicBezTo>
                    <a:close/>
                    <a:moveTo>
                      <a:pt x="85" y="210"/>
                    </a:moveTo>
                    <a:cubicBezTo>
                      <a:pt x="85" y="211"/>
                      <a:pt x="84" y="211"/>
                      <a:pt x="84" y="213"/>
                    </a:cubicBezTo>
                    <a:cubicBezTo>
                      <a:pt x="84" y="212"/>
                      <a:pt x="87" y="210"/>
                      <a:pt x="86" y="210"/>
                    </a:cubicBezTo>
                    <a:cubicBezTo>
                      <a:pt x="86" y="210"/>
                      <a:pt x="85" y="210"/>
                      <a:pt x="85" y="210"/>
                    </a:cubicBezTo>
                    <a:close/>
                    <a:moveTo>
                      <a:pt x="81" y="210"/>
                    </a:moveTo>
                    <a:cubicBezTo>
                      <a:pt x="82" y="210"/>
                      <a:pt x="83" y="209"/>
                      <a:pt x="83" y="207"/>
                    </a:cubicBezTo>
                    <a:cubicBezTo>
                      <a:pt x="82" y="208"/>
                      <a:pt x="81" y="209"/>
                      <a:pt x="81" y="210"/>
                    </a:cubicBezTo>
                    <a:close/>
                    <a:moveTo>
                      <a:pt x="67" y="196"/>
                    </a:moveTo>
                    <a:cubicBezTo>
                      <a:pt x="67" y="195"/>
                      <a:pt x="67" y="195"/>
                      <a:pt x="67" y="195"/>
                    </a:cubicBezTo>
                    <a:cubicBezTo>
                      <a:pt x="66" y="194"/>
                      <a:pt x="67" y="195"/>
                      <a:pt x="67" y="196"/>
                    </a:cubicBezTo>
                    <a:close/>
                    <a:moveTo>
                      <a:pt x="54" y="186"/>
                    </a:moveTo>
                    <a:cubicBezTo>
                      <a:pt x="55" y="186"/>
                      <a:pt x="55" y="186"/>
                      <a:pt x="55" y="186"/>
                    </a:cubicBezTo>
                    <a:cubicBezTo>
                      <a:pt x="55" y="186"/>
                      <a:pt x="55" y="187"/>
                      <a:pt x="55" y="187"/>
                    </a:cubicBezTo>
                    <a:cubicBezTo>
                      <a:pt x="56" y="186"/>
                      <a:pt x="55" y="186"/>
                      <a:pt x="55" y="186"/>
                    </a:cubicBezTo>
                    <a:cubicBezTo>
                      <a:pt x="55" y="185"/>
                      <a:pt x="55" y="186"/>
                      <a:pt x="54" y="186"/>
                    </a:cubicBezTo>
                    <a:cubicBezTo>
                      <a:pt x="54" y="186"/>
                      <a:pt x="54" y="186"/>
                      <a:pt x="54" y="186"/>
                    </a:cubicBezTo>
                    <a:close/>
                    <a:moveTo>
                      <a:pt x="63" y="194"/>
                    </a:moveTo>
                    <a:cubicBezTo>
                      <a:pt x="63" y="194"/>
                      <a:pt x="64" y="194"/>
                      <a:pt x="64" y="193"/>
                    </a:cubicBezTo>
                    <a:cubicBezTo>
                      <a:pt x="63" y="193"/>
                      <a:pt x="62" y="194"/>
                      <a:pt x="63" y="194"/>
                    </a:cubicBezTo>
                    <a:close/>
                    <a:moveTo>
                      <a:pt x="68" y="198"/>
                    </a:moveTo>
                    <a:cubicBezTo>
                      <a:pt x="68" y="197"/>
                      <a:pt x="68" y="197"/>
                      <a:pt x="68" y="197"/>
                    </a:cubicBezTo>
                    <a:cubicBezTo>
                      <a:pt x="68" y="197"/>
                      <a:pt x="67" y="198"/>
                      <a:pt x="68" y="198"/>
                    </a:cubicBezTo>
                    <a:close/>
                    <a:moveTo>
                      <a:pt x="68" y="200"/>
                    </a:moveTo>
                    <a:cubicBezTo>
                      <a:pt x="69" y="201"/>
                      <a:pt x="69" y="200"/>
                      <a:pt x="70" y="200"/>
                    </a:cubicBezTo>
                    <a:cubicBezTo>
                      <a:pt x="70" y="200"/>
                      <a:pt x="70" y="199"/>
                      <a:pt x="70" y="199"/>
                    </a:cubicBezTo>
                    <a:cubicBezTo>
                      <a:pt x="70" y="199"/>
                      <a:pt x="70" y="199"/>
                      <a:pt x="70" y="198"/>
                    </a:cubicBezTo>
                    <a:cubicBezTo>
                      <a:pt x="69" y="199"/>
                      <a:pt x="69" y="200"/>
                      <a:pt x="68" y="200"/>
                    </a:cubicBezTo>
                    <a:close/>
                    <a:moveTo>
                      <a:pt x="53" y="186"/>
                    </a:moveTo>
                    <a:cubicBezTo>
                      <a:pt x="53" y="185"/>
                      <a:pt x="54" y="185"/>
                      <a:pt x="53" y="184"/>
                    </a:cubicBezTo>
                    <a:cubicBezTo>
                      <a:pt x="53" y="184"/>
                      <a:pt x="53" y="185"/>
                      <a:pt x="53" y="186"/>
                    </a:cubicBezTo>
                    <a:close/>
                    <a:moveTo>
                      <a:pt x="66" y="197"/>
                    </a:moveTo>
                    <a:cubicBezTo>
                      <a:pt x="67" y="196"/>
                      <a:pt x="66" y="197"/>
                      <a:pt x="66" y="196"/>
                    </a:cubicBezTo>
                    <a:cubicBezTo>
                      <a:pt x="66" y="196"/>
                      <a:pt x="66" y="197"/>
                      <a:pt x="66" y="197"/>
                    </a:cubicBezTo>
                    <a:close/>
                    <a:moveTo>
                      <a:pt x="71" y="202"/>
                    </a:moveTo>
                    <a:cubicBezTo>
                      <a:pt x="71" y="202"/>
                      <a:pt x="72" y="202"/>
                      <a:pt x="72" y="201"/>
                    </a:cubicBezTo>
                    <a:cubicBezTo>
                      <a:pt x="71" y="201"/>
                      <a:pt x="70" y="202"/>
                      <a:pt x="71" y="202"/>
                    </a:cubicBezTo>
                    <a:close/>
                    <a:moveTo>
                      <a:pt x="60" y="193"/>
                    </a:moveTo>
                    <a:cubicBezTo>
                      <a:pt x="61" y="193"/>
                      <a:pt x="61" y="193"/>
                      <a:pt x="61" y="194"/>
                    </a:cubicBezTo>
                    <a:cubicBezTo>
                      <a:pt x="61" y="193"/>
                      <a:pt x="61" y="194"/>
                      <a:pt x="61" y="194"/>
                    </a:cubicBezTo>
                    <a:cubicBezTo>
                      <a:pt x="61" y="194"/>
                      <a:pt x="62" y="193"/>
                      <a:pt x="61" y="193"/>
                    </a:cubicBezTo>
                    <a:cubicBezTo>
                      <a:pt x="61" y="193"/>
                      <a:pt x="61" y="193"/>
                      <a:pt x="60" y="193"/>
                    </a:cubicBezTo>
                    <a:close/>
                    <a:moveTo>
                      <a:pt x="54" y="191"/>
                    </a:moveTo>
                    <a:cubicBezTo>
                      <a:pt x="55" y="191"/>
                      <a:pt x="56" y="190"/>
                      <a:pt x="56" y="189"/>
                    </a:cubicBezTo>
                    <a:cubicBezTo>
                      <a:pt x="55" y="189"/>
                      <a:pt x="54" y="190"/>
                      <a:pt x="54" y="191"/>
                    </a:cubicBezTo>
                    <a:close/>
                    <a:moveTo>
                      <a:pt x="76" y="210"/>
                    </a:moveTo>
                    <a:cubicBezTo>
                      <a:pt x="77" y="209"/>
                      <a:pt x="78" y="209"/>
                      <a:pt x="78" y="208"/>
                    </a:cubicBezTo>
                    <a:cubicBezTo>
                      <a:pt x="78" y="208"/>
                      <a:pt x="76" y="210"/>
                      <a:pt x="76" y="210"/>
                    </a:cubicBezTo>
                    <a:close/>
                    <a:moveTo>
                      <a:pt x="75" y="208"/>
                    </a:moveTo>
                    <a:cubicBezTo>
                      <a:pt x="75" y="208"/>
                      <a:pt x="75" y="208"/>
                      <a:pt x="75" y="208"/>
                    </a:cubicBezTo>
                    <a:cubicBezTo>
                      <a:pt x="75" y="208"/>
                      <a:pt x="75" y="207"/>
                      <a:pt x="75" y="207"/>
                    </a:cubicBezTo>
                    <a:cubicBezTo>
                      <a:pt x="75" y="207"/>
                      <a:pt x="75" y="207"/>
                      <a:pt x="75" y="207"/>
                    </a:cubicBezTo>
                    <a:cubicBezTo>
                      <a:pt x="74" y="207"/>
                      <a:pt x="75" y="207"/>
                      <a:pt x="74" y="208"/>
                    </a:cubicBezTo>
                    <a:lnTo>
                      <a:pt x="75" y="208"/>
                    </a:lnTo>
                    <a:close/>
                    <a:moveTo>
                      <a:pt x="74" y="206"/>
                    </a:moveTo>
                    <a:cubicBezTo>
                      <a:pt x="73" y="207"/>
                      <a:pt x="73" y="205"/>
                      <a:pt x="73" y="206"/>
                    </a:cubicBezTo>
                    <a:cubicBezTo>
                      <a:pt x="73" y="206"/>
                      <a:pt x="72" y="207"/>
                      <a:pt x="73" y="207"/>
                    </a:cubicBezTo>
                    <a:cubicBezTo>
                      <a:pt x="73" y="207"/>
                      <a:pt x="73" y="207"/>
                      <a:pt x="73" y="207"/>
                    </a:cubicBezTo>
                    <a:cubicBezTo>
                      <a:pt x="73" y="207"/>
                      <a:pt x="73" y="207"/>
                      <a:pt x="73" y="207"/>
                    </a:cubicBezTo>
                    <a:cubicBezTo>
                      <a:pt x="74" y="207"/>
                      <a:pt x="74" y="206"/>
                      <a:pt x="74" y="206"/>
                    </a:cubicBezTo>
                    <a:close/>
                    <a:moveTo>
                      <a:pt x="50" y="189"/>
                    </a:moveTo>
                    <a:cubicBezTo>
                      <a:pt x="51" y="190"/>
                      <a:pt x="52" y="189"/>
                      <a:pt x="51" y="188"/>
                    </a:cubicBezTo>
                    <a:cubicBezTo>
                      <a:pt x="51" y="189"/>
                      <a:pt x="51" y="189"/>
                      <a:pt x="50" y="189"/>
                    </a:cubicBezTo>
                    <a:close/>
                    <a:moveTo>
                      <a:pt x="53" y="192"/>
                    </a:moveTo>
                    <a:cubicBezTo>
                      <a:pt x="54" y="193"/>
                      <a:pt x="54" y="192"/>
                      <a:pt x="54" y="192"/>
                    </a:cubicBezTo>
                    <a:cubicBezTo>
                      <a:pt x="54" y="192"/>
                      <a:pt x="54" y="191"/>
                      <a:pt x="54" y="191"/>
                    </a:cubicBezTo>
                    <a:lnTo>
                      <a:pt x="53" y="192"/>
                    </a:lnTo>
                    <a:close/>
                    <a:moveTo>
                      <a:pt x="73" y="209"/>
                    </a:moveTo>
                    <a:cubicBezTo>
                      <a:pt x="73" y="209"/>
                      <a:pt x="73" y="210"/>
                      <a:pt x="73" y="209"/>
                    </a:cubicBezTo>
                    <a:cubicBezTo>
                      <a:pt x="73" y="209"/>
                      <a:pt x="74" y="210"/>
                      <a:pt x="74" y="209"/>
                    </a:cubicBezTo>
                    <a:cubicBezTo>
                      <a:pt x="74" y="209"/>
                      <a:pt x="74" y="208"/>
                      <a:pt x="74" y="208"/>
                    </a:cubicBezTo>
                    <a:cubicBezTo>
                      <a:pt x="73" y="209"/>
                      <a:pt x="73" y="208"/>
                      <a:pt x="73" y="208"/>
                    </a:cubicBezTo>
                    <a:cubicBezTo>
                      <a:pt x="73" y="208"/>
                      <a:pt x="73" y="209"/>
                      <a:pt x="73" y="209"/>
                    </a:cubicBezTo>
                    <a:cubicBezTo>
                      <a:pt x="73" y="209"/>
                      <a:pt x="73" y="209"/>
                      <a:pt x="73" y="209"/>
                    </a:cubicBezTo>
                    <a:close/>
                    <a:moveTo>
                      <a:pt x="49" y="190"/>
                    </a:moveTo>
                    <a:cubicBezTo>
                      <a:pt x="49" y="190"/>
                      <a:pt x="50" y="189"/>
                      <a:pt x="50" y="189"/>
                    </a:cubicBezTo>
                    <a:cubicBezTo>
                      <a:pt x="50" y="189"/>
                      <a:pt x="49" y="190"/>
                      <a:pt x="49" y="190"/>
                    </a:cubicBezTo>
                    <a:close/>
                    <a:moveTo>
                      <a:pt x="52" y="194"/>
                    </a:moveTo>
                    <a:cubicBezTo>
                      <a:pt x="53" y="194"/>
                      <a:pt x="54" y="193"/>
                      <a:pt x="53" y="192"/>
                    </a:cubicBezTo>
                    <a:cubicBezTo>
                      <a:pt x="53" y="193"/>
                      <a:pt x="52" y="193"/>
                      <a:pt x="52" y="194"/>
                    </a:cubicBezTo>
                    <a:close/>
                    <a:moveTo>
                      <a:pt x="66" y="205"/>
                    </a:moveTo>
                    <a:cubicBezTo>
                      <a:pt x="66" y="205"/>
                      <a:pt x="67" y="204"/>
                      <a:pt x="67" y="204"/>
                    </a:cubicBezTo>
                    <a:cubicBezTo>
                      <a:pt x="67" y="204"/>
                      <a:pt x="67" y="204"/>
                      <a:pt x="67" y="204"/>
                    </a:cubicBezTo>
                    <a:cubicBezTo>
                      <a:pt x="67" y="204"/>
                      <a:pt x="66" y="205"/>
                      <a:pt x="66" y="205"/>
                    </a:cubicBezTo>
                    <a:close/>
                    <a:moveTo>
                      <a:pt x="58" y="198"/>
                    </a:moveTo>
                    <a:cubicBezTo>
                      <a:pt x="57" y="198"/>
                      <a:pt x="57" y="197"/>
                      <a:pt x="57" y="197"/>
                    </a:cubicBezTo>
                    <a:cubicBezTo>
                      <a:pt x="56" y="197"/>
                      <a:pt x="57" y="198"/>
                      <a:pt x="58" y="198"/>
                    </a:cubicBezTo>
                    <a:close/>
                    <a:moveTo>
                      <a:pt x="50" y="197"/>
                    </a:moveTo>
                    <a:cubicBezTo>
                      <a:pt x="51" y="196"/>
                      <a:pt x="51" y="195"/>
                      <a:pt x="52" y="195"/>
                    </a:cubicBezTo>
                    <a:cubicBezTo>
                      <a:pt x="52" y="194"/>
                      <a:pt x="52" y="194"/>
                      <a:pt x="52" y="194"/>
                    </a:cubicBezTo>
                    <a:cubicBezTo>
                      <a:pt x="51" y="195"/>
                      <a:pt x="50" y="196"/>
                      <a:pt x="50" y="197"/>
                    </a:cubicBezTo>
                    <a:close/>
                    <a:moveTo>
                      <a:pt x="79" y="218"/>
                    </a:moveTo>
                    <a:cubicBezTo>
                      <a:pt x="80" y="219"/>
                      <a:pt x="80" y="218"/>
                      <a:pt x="80" y="218"/>
                    </a:cubicBezTo>
                    <a:cubicBezTo>
                      <a:pt x="80" y="218"/>
                      <a:pt x="80" y="218"/>
                      <a:pt x="79" y="218"/>
                    </a:cubicBezTo>
                    <a:close/>
                    <a:moveTo>
                      <a:pt x="45" y="192"/>
                    </a:moveTo>
                    <a:cubicBezTo>
                      <a:pt x="45" y="192"/>
                      <a:pt x="47" y="192"/>
                      <a:pt x="46" y="191"/>
                    </a:cubicBezTo>
                    <a:cubicBezTo>
                      <a:pt x="46" y="192"/>
                      <a:pt x="45" y="191"/>
                      <a:pt x="45" y="192"/>
                    </a:cubicBezTo>
                    <a:close/>
                    <a:moveTo>
                      <a:pt x="42" y="196"/>
                    </a:moveTo>
                    <a:cubicBezTo>
                      <a:pt x="44" y="196"/>
                      <a:pt x="43" y="194"/>
                      <a:pt x="45" y="193"/>
                    </a:cubicBezTo>
                    <a:cubicBezTo>
                      <a:pt x="44" y="193"/>
                      <a:pt x="44" y="193"/>
                      <a:pt x="44" y="193"/>
                    </a:cubicBezTo>
                    <a:cubicBezTo>
                      <a:pt x="44" y="194"/>
                      <a:pt x="42" y="194"/>
                      <a:pt x="42" y="196"/>
                    </a:cubicBezTo>
                    <a:close/>
                    <a:moveTo>
                      <a:pt x="49" y="199"/>
                    </a:moveTo>
                    <a:cubicBezTo>
                      <a:pt x="49" y="198"/>
                      <a:pt x="50" y="198"/>
                      <a:pt x="49" y="197"/>
                    </a:cubicBezTo>
                    <a:cubicBezTo>
                      <a:pt x="49" y="198"/>
                      <a:pt x="48" y="198"/>
                      <a:pt x="49" y="199"/>
                    </a:cubicBezTo>
                    <a:close/>
                    <a:moveTo>
                      <a:pt x="67" y="214"/>
                    </a:moveTo>
                    <a:cubicBezTo>
                      <a:pt x="67" y="214"/>
                      <a:pt x="66" y="215"/>
                      <a:pt x="67" y="215"/>
                    </a:cubicBezTo>
                    <a:cubicBezTo>
                      <a:pt x="66" y="214"/>
                      <a:pt x="68" y="214"/>
                      <a:pt x="68" y="214"/>
                    </a:cubicBezTo>
                    <a:cubicBezTo>
                      <a:pt x="67" y="214"/>
                      <a:pt x="67" y="214"/>
                      <a:pt x="67" y="214"/>
                    </a:cubicBezTo>
                    <a:close/>
                    <a:moveTo>
                      <a:pt x="72" y="224"/>
                    </a:moveTo>
                    <a:cubicBezTo>
                      <a:pt x="72" y="224"/>
                      <a:pt x="74" y="222"/>
                      <a:pt x="74" y="221"/>
                    </a:cubicBezTo>
                    <a:cubicBezTo>
                      <a:pt x="74" y="222"/>
                      <a:pt x="72" y="224"/>
                      <a:pt x="72" y="224"/>
                    </a:cubicBezTo>
                    <a:close/>
                    <a:moveTo>
                      <a:pt x="59" y="212"/>
                    </a:moveTo>
                    <a:cubicBezTo>
                      <a:pt x="59" y="211"/>
                      <a:pt x="61" y="211"/>
                      <a:pt x="61" y="211"/>
                    </a:cubicBezTo>
                    <a:cubicBezTo>
                      <a:pt x="60" y="211"/>
                      <a:pt x="59" y="211"/>
                      <a:pt x="59" y="212"/>
                    </a:cubicBezTo>
                    <a:close/>
                    <a:moveTo>
                      <a:pt x="71" y="219"/>
                    </a:moveTo>
                    <a:cubicBezTo>
                      <a:pt x="71" y="219"/>
                      <a:pt x="70" y="219"/>
                      <a:pt x="70" y="218"/>
                    </a:cubicBezTo>
                    <a:cubicBezTo>
                      <a:pt x="70" y="219"/>
                      <a:pt x="70" y="219"/>
                      <a:pt x="71" y="219"/>
                    </a:cubicBezTo>
                    <a:close/>
                    <a:moveTo>
                      <a:pt x="41" y="197"/>
                    </a:moveTo>
                    <a:cubicBezTo>
                      <a:pt x="42" y="198"/>
                      <a:pt x="42" y="197"/>
                      <a:pt x="42" y="196"/>
                    </a:cubicBezTo>
                    <a:cubicBezTo>
                      <a:pt x="42" y="196"/>
                      <a:pt x="42" y="196"/>
                      <a:pt x="41" y="197"/>
                    </a:cubicBezTo>
                    <a:close/>
                    <a:moveTo>
                      <a:pt x="57" y="214"/>
                    </a:moveTo>
                    <a:cubicBezTo>
                      <a:pt x="57" y="214"/>
                      <a:pt x="57" y="214"/>
                      <a:pt x="57" y="215"/>
                    </a:cubicBezTo>
                    <a:cubicBezTo>
                      <a:pt x="58" y="214"/>
                      <a:pt x="58" y="214"/>
                      <a:pt x="58" y="213"/>
                    </a:cubicBezTo>
                    <a:cubicBezTo>
                      <a:pt x="58" y="214"/>
                      <a:pt x="58" y="214"/>
                      <a:pt x="57" y="214"/>
                    </a:cubicBezTo>
                    <a:close/>
                    <a:moveTo>
                      <a:pt x="62" y="219"/>
                    </a:moveTo>
                    <a:cubicBezTo>
                      <a:pt x="62" y="218"/>
                      <a:pt x="62" y="218"/>
                      <a:pt x="62" y="218"/>
                    </a:cubicBezTo>
                    <a:cubicBezTo>
                      <a:pt x="61" y="218"/>
                      <a:pt x="61" y="218"/>
                      <a:pt x="62" y="219"/>
                    </a:cubicBezTo>
                    <a:close/>
                    <a:moveTo>
                      <a:pt x="62" y="219"/>
                    </a:moveTo>
                    <a:cubicBezTo>
                      <a:pt x="62" y="220"/>
                      <a:pt x="63" y="220"/>
                      <a:pt x="63" y="220"/>
                    </a:cubicBezTo>
                    <a:cubicBezTo>
                      <a:pt x="63" y="220"/>
                      <a:pt x="62" y="219"/>
                      <a:pt x="62" y="219"/>
                    </a:cubicBezTo>
                    <a:close/>
                    <a:moveTo>
                      <a:pt x="43" y="206"/>
                    </a:moveTo>
                    <a:cubicBezTo>
                      <a:pt x="43" y="205"/>
                      <a:pt x="44" y="204"/>
                      <a:pt x="43" y="204"/>
                    </a:cubicBezTo>
                    <a:cubicBezTo>
                      <a:pt x="42" y="205"/>
                      <a:pt x="42" y="205"/>
                      <a:pt x="43" y="206"/>
                    </a:cubicBezTo>
                    <a:close/>
                    <a:moveTo>
                      <a:pt x="59" y="218"/>
                    </a:moveTo>
                    <a:cubicBezTo>
                      <a:pt x="60" y="219"/>
                      <a:pt x="60" y="218"/>
                      <a:pt x="60" y="217"/>
                    </a:cubicBezTo>
                    <a:cubicBezTo>
                      <a:pt x="60" y="217"/>
                      <a:pt x="59" y="218"/>
                      <a:pt x="59" y="218"/>
                    </a:cubicBezTo>
                    <a:close/>
                    <a:moveTo>
                      <a:pt x="57" y="218"/>
                    </a:moveTo>
                    <a:cubicBezTo>
                      <a:pt x="57" y="217"/>
                      <a:pt x="58" y="217"/>
                      <a:pt x="58" y="216"/>
                    </a:cubicBezTo>
                    <a:cubicBezTo>
                      <a:pt x="58" y="216"/>
                      <a:pt x="57" y="217"/>
                      <a:pt x="57" y="218"/>
                    </a:cubicBezTo>
                    <a:close/>
                    <a:moveTo>
                      <a:pt x="64" y="226"/>
                    </a:moveTo>
                    <a:cubicBezTo>
                      <a:pt x="65" y="225"/>
                      <a:pt x="66" y="225"/>
                      <a:pt x="66" y="224"/>
                    </a:cubicBezTo>
                    <a:cubicBezTo>
                      <a:pt x="66" y="224"/>
                      <a:pt x="66" y="224"/>
                      <a:pt x="66" y="223"/>
                    </a:cubicBezTo>
                    <a:cubicBezTo>
                      <a:pt x="65" y="224"/>
                      <a:pt x="64" y="225"/>
                      <a:pt x="64" y="226"/>
                    </a:cubicBezTo>
                    <a:close/>
                    <a:moveTo>
                      <a:pt x="49" y="214"/>
                    </a:moveTo>
                    <a:cubicBezTo>
                      <a:pt x="50" y="214"/>
                      <a:pt x="51" y="213"/>
                      <a:pt x="51" y="212"/>
                    </a:cubicBezTo>
                    <a:cubicBezTo>
                      <a:pt x="50" y="213"/>
                      <a:pt x="49" y="213"/>
                      <a:pt x="49" y="214"/>
                    </a:cubicBezTo>
                    <a:close/>
                    <a:moveTo>
                      <a:pt x="57" y="221"/>
                    </a:moveTo>
                    <a:cubicBezTo>
                      <a:pt x="58" y="220"/>
                      <a:pt x="59" y="220"/>
                      <a:pt x="59" y="219"/>
                    </a:cubicBezTo>
                    <a:cubicBezTo>
                      <a:pt x="58" y="219"/>
                      <a:pt x="56" y="220"/>
                      <a:pt x="57" y="221"/>
                    </a:cubicBezTo>
                    <a:close/>
                    <a:moveTo>
                      <a:pt x="41" y="208"/>
                    </a:moveTo>
                    <a:cubicBezTo>
                      <a:pt x="41" y="208"/>
                      <a:pt x="41" y="207"/>
                      <a:pt x="41" y="207"/>
                    </a:cubicBezTo>
                    <a:cubicBezTo>
                      <a:pt x="41" y="207"/>
                      <a:pt x="40" y="208"/>
                      <a:pt x="41" y="208"/>
                    </a:cubicBezTo>
                    <a:close/>
                    <a:moveTo>
                      <a:pt x="62" y="226"/>
                    </a:moveTo>
                    <a:cubicBezTo>
                      <a:pt x="62" y="225"/>
                      <a:pt x="63" y="225"/>
                      <a:pt x="62" y="224"/>
                    </a:cubicBezTo>
                    <a:cubicBezTo>
                      <a:pt x="62" y="225"/>
                      <a:pt x="61" y="225"/>
                      <a:pt x="62" y="226"/>
                    </a:cubicBezTo>
                    <a:close/>
                    <a:moveTo>
                      <a:pt x="53" y="219"/>
                    </a:moveTo>
                    <a:cubicBezTo>
                      <a:pt x="54" y="219"/>
                      <a:pt x="54" y="220"/>
                      <a:pt x="55" y="219"/>
                    </a:cubicBezTo>
                    <a:cubicBezTo>
                      <a:pt x="54" y="219"/>
                      <a:pt x="54" y="218"/>
                      <a:pt x="53" y="219"/>
                    </a:cubicBezTo>
                    <a:close/>
                    <a:moveTo>
                      <a:pt x="68" y="232"/>
                    </a:moveTo>
                    <a:cubicBezTo>
                      <a:pt x="69" y="233"/>
                      <a:pt x="70" y="231"/>
                      <a:pt x="69" y="231"/>
                    </a:cubicBezTo>
                    <a:cubicBezTo>
                      <a:pt x="69" y="231"/>
                      <a:pt x="69" y="232"/>
                      <a:pt x="68" y="232"/>
                    </a:cubicBezTo>
                    <a:close/>
                    <a:moveTo>
                      <a:pt x="55" y="224"/>
                    </a:moveTo>
                    <a:cubicBezTo>
                      <a:pt x="56" y="223"/>
                      <a:pt x="57" y="222"/>
                      <a:pt x="57" y="221"/>
                    </a:cubicBezTo>
                    <a:cubicBezTo>
                      <a:pt x="56" y="222"/>
                      <a:pt x="56" y="223"/>
                      <a:pt x="55" y="224"/>
                    </a:cubicBezTo>
                    <a:close/>
                    <a:moveTo>
                      <a:pt x="62" y="228"/>
                    </a:moveTo>
                    <a:cubicBezTo>
                      <a:pt x="63" y="228"/>
                      <a:pt x="63" y="228"/>
                      <a:pt x="64" y="228"/>
                    </a:cubicBezTo>
                    <a:cubicBezTo>
                      <a:pt x="63" y="227"/>
                      <a:pt x="64" y="227"/>
                      <a:pt x="63" y="226"/>
                    </a:cubicBezTo>
                    <a:cubicBezTo>
                      <a:pt x="63" y="227"/>
                      <a:pt x="62" y="228"/>
                      <a:pt x="62" y="228"/>
                    </a:cubicBezTo>
                    <a:close/>
                    <a:moveTo>
                      <a:pt x="53" y="220"/>
                    </a:moveTo>
                    <a:cubicBezTo>
                      <a:pt x="53" y="220"/>
                      <a:pt x="54" y="219"/>
                      <a:pt x="53" y="219"/>
                    </a:cubicBezTo>
                    <a:cubicBezTo>
                      <a:pt x="52" y="221"/>
                      <a:pt x="51" y="222"/>
                      <a:pt x="53" y="220"/>
                    </a:cubicBezTo>
                    <a:close/>
                    <a:moveTo>
                      <a:pt x="47" y="216"/>
                    </a:moveTo>
                    <a:cubicBezTo>
                      <a:pt x="47" y="217"/>
                      <a:pt x="46" y="217"/>
                      <a:pt x="47" y="218"/>
                    </a:cubicBezTo>
                    <a:cubicBezTo>
                      <a:pt x="47" y="217"/>
                      <a:pt x="47" y="217"/>
                      <a:pt x="48" y="217"/>
                    </a:cubicBezTo>
                    <a:cubicBezTo>
                      <a:pt x="48" y="216"/>
                      <a:pt x="48" y="216"/>
                      <a:pt x="47" y="216"/>
                    </a:cubicBezTo>
                    <a:close/>
                    <a:moveTo>
                      <a:pt x="59" y="227"/>
                    </a:moveTo>
                    <a:cubicBezTo>
                      <a:pt x="59" y="227"/>
                      <a:pt x="59" y="227"/>
                      <a:pt x="59" y="228"/>
                    </a:cubicBezTo>
                    <a:cubicBezTo>
                      <a:pt x="59" y="227"/>
                      <a:pt x="60" y="227"/>
                      <a:pt x="60" y="226"/>
                    </a:cubicBezTo>
                    <a:cubicBezTo>
                      <a:pt x="60" y="227"/>
                      <a:pt x="59" y="226"/>
                      <a:pt x="59" y="227"/>
                    </a:cubicBezTo>
                    <a:close/>
                    <a:moveTo>
                      <a:pt x="57" y="227"/>
                    </a:moveTo>
                    <a:cubicBezTo>
                      <a:pt x="57" y="227"/>
                      <a:pt x="59" y="226"/>
                      <a:pt x="58" y="226"/>
                    </a:cubicBezTo>
                    <a:cubicBezTo>
                      <a:pt x="58" y="226"/>
                      <a:pt x="57" y="226"/>
                      <a:pt x="57" y="227"/>
                    </a:cubicBezTo>
                    <a:close/>
                    <a:moveTo>
                      <a:pt x="51" y="223"/>
                    </a:moveTo>
                    <a:cubicBezTo>
                      <a:pt x="51" y="222"/>
                      <a:pt x="52" y="222"/>
                      <a:pt x="52" y="221"/>
                    </a:cubicBezTo>
                    <a:cubicBezTo>
                      <a:pt x="51" y="222"/>
                      <a:pt x="51" y="222"/>
                      <a:pt x="51" y="223"/>
                    </a:cubicBezTo>
                    <a:close/>
                    <a:moveTo>
                      <a:pt x="33" y="211"/>
                    </a:moveTo>
                    <a:cubicBezTo>
                      <a:pt x="34" y="212"/>
                      <a:pt x="35" y="210"/>
                      <a:pt x="35" y="209"/>
                    </a:cubicBezTo>
                    <a:cubicBezTo>
                      <a:pt x="34" y="210"/>
                      <a:pt x="34" y="211"/>
                      <a:pt x="33" y="211"/>
                    </a:cubicBezTo>
                    <a:close/>
                    <a:moveTo>
                      <a:pt x="40" y="214"/>
                    </a:moveTo>
                    <a:cubicBezTo>
                      <a:pt x="40" y="214"/>
                      <a:pt x="41" y="214"/>
                      <a:pt x="40" y="213"/>
                    </a:cubicBezTo>
                    <a:cubicBezTo>
                      <a:pt x="40" y="213"/>
                      <a:pt x="39" y="214"/>
                      <a:pt x="40" y="214"/>
                    </a:cubicBezTo>
                    <a:close/>
                    <a:moveTo>
                      <a:pt x="35" y="215"/>
                    </a:moveTo>
                    <a:cubicBezTo>
                      <a:pt x="36" y="215"/>
                      <a:pt x="37" y="214"/>
                      <a:pt x="37" y="213"/>
                    </a:cubicBezTo>
                    <a:cubicBezTo>
                      <a:pt x="36" y="214"/>
                      <a:pt x="35" y="215"/>
                      <a:pt x="35" y="215"/>
                    </a:cubicBezTo>
                    <a:close/>
                    <a:moveTo>
                      <a:pt x="48" y="223"/>
                    </a:moveTo>
                    <a:cubicBezTo>
                      <a:pt x="49" y="223"/>
                      <a:pt x="49" y="222"/>
                      <a:pt x="48" y="222"/>
                    </a:cubicBezTo>
                    <a:cubicBezTo>
                      <a:pt x="48" y="222"/>
                      <a:pt x="48" y="223"/>
                      <a:pt x="48" y="223"/>
                    </a:cubicBezTo>
                    <a:close/>
                    <a:moveTo>
                      <a:pt x="38" y="217"/>
                    </a:moveTo>
                    <a:cubicBezTo>
                      <a:pt x="38" y="217"/>
                      <a:pt x="39" y="216"/>
                      <a:pt x="39" y="215"/>
                    </a:cubicBezTo>
                    <a:lnTo>
                      <a:pt x="38" y="217"/>
                    </a:lnTo>
                    <a:close/>
                    <a:moveTo>
                      <a:pt x="43" y="223"/>
                    </a:moveTo>
                    <a:cubicBezTo>
                      <a:pt x="43" y="223"/>
                      <a:pt x="45" y="222"/>
                      <a:pt x="44" y="221"/>
                    </a:cubicBezTo>
                    <a:cubicBezTo>
                      <a:pt x="44" y="222"/>
                      <a:pt x="42" y="223"/>
                      <a:pt x="43" y="223"/>
                    </a:cubicBezTo>
                    <a:close/>
                    <a:moveTo>
                      <a:pt x="62" y="237"/>
                    </a:moveTo>
                    <a:cubicBezTo>
                      <a:pt x="62" y="237"/>
                      <a:pt x="63" y="236"/>
                      <a:pt x="62" y="235"/>
                    </a:cubicBezTo>
                    <a:cubicBezTo>
                      <a:pt x="62" y="236"/>
                      <a:pt x="61" y="237"/>
                      <a:pt x="62" y="237"/>
                    </a:cubicBezTo>
                    <a:close/>
                    <a:moveTo>
                      <a:pt x="30" y="213"/>
                    </a:moveTo>
                    <a:cubicBezTo>
                      <a:pt x="30" y="212"/>
                      <a:pt x="31" y="212"/>
                      <a:pt x="30" y="211"/>
                    </a:cubicBezTo>
                    <a:cubicBezTo>
                      <a:pt x="30" y="212"/>
                      <a:pt x="29" y="212"/>
                      <a:pt x="30" y="213"/>
                    </a:cubicBezTo>
                    <a:close/>
                    <a:moveTo>
                      <a:pt x="49" y="228"/>
                    </a:moveTo>
                    <a:cubicBezTo>
                      <a:pt x="50" y="229"/>
                      <a:pt x="50" y="227"/>
                      <a:pt x="50" y="228"/>
                    </a:cubicBezTo>
                    <a:cubicBezTo>
                      <a:pt x="51" y="227"/>
                      <a:pt x="51" y="227"/>
                      <a:pt x="51" y="227"/>
                    </a:cubicBezTo>
                    <a:cubicBezTo>
                      <a:pt x="51" y="227"/>
                      <a:pt x="51" y="227"/>
                      <a:pt x="51" y="227"/>
                    </a:cubicBezTo>
                    <a:cubicBezTo>
                      <a:pt x="50" y="228"/>
                      <a:pt x="49" y="227"/>
                      <a:pt x="49" y="228"/>
                    </a:cubicBezTo>
                    <a:close/>
                    <a:moveTo>
                      <a:pt x="44" y="225"/>
                    </a:moveTo>
                    <a:cubicBezTo>
                      <a:pt x="44" y="224"/>
                      <a:pt x="45" y="224"/>
                      <a:pt x="44" y="223"/>
                    </a:cubicBezTo>
                    <a:cubicBezTo>
                      <a:pt x="44" y="224"/>
                      <a:pt x="44" y="224"/>
                      <a:pt x="44" y="225"/>
                    </a:cubicBezTo>
                    <a:close/>
                    <a:moveTo>
                      <a:pt x="64" y="238"/>
                    </a:moveTo>
                    <a:cubicBezTo>
                      <a:pt x="63" y="238"/>
                      <a:pt x="63" y="239"/>
                      <a:pt x="63" y="239"/>
                    </a:cubicBezTo>
                    <a:cubicBezTo>
                      <a:pt x="64" y="239"/>
                      <a:pt x="64" y="239"/>
                      <a:pt x="64" y="238"/>
                    </a:cubicBezTo>
                    <a:close/>
                    <a:moveTo>
                      <a:pt x="29" y="217"/>
                    </a:moveTo>
                    <a:cubicBezTo>
                      <a:pt x="30" y="217"/>
                      <a:pt x="30" y="216"/>
                      <a:pt x="30" y="215"/>
                    </a:cubicBezTo>
                    <a:cubicBezTo>
                      <a:pt x="30" y="216"/>
                      <a:pt x="29" y="216"/>
                      <a:pt x="29" y="217"/>
                    </a:cubicBezTo>
                    <a:close/>
                    <a:moveTo>
                      <a:pt x="55" y="237"/>
                    </a:moveTo>
                    <a:cubicBezTo>
                      <a:pt x="55" y="236"/>
                      <a:pt x="56" y="236"/>
                      <a:pt x="56" y="235"/>
                    </a:cubicBezTo>
                    <a:cubicBezTo>
                      <a:pt x="55" y="235"/>
                      <a:pt x="55" y="236"/>
                      <a:pt x="55" y="237"/>
                    </a:cubicBezTo>
                    <a:close/>
                    <a:moveTo>
                      <a:pt x="47" y="231"/>
                    </a:moveTo>
                    <a:cubicBezTo>
                      <a:pt x="47" y="232"/>
                      <a:pt x="48" y="230"/>
                      <a:pt x="48" y="230"/>
                    </a:cubicBezTo>
                    <a:cubicBezTo>
                      <a:pt x="47" y="230"/>
                      <a:pt x="47" y="230"/>
                      <a:pt x="47" y="231"/>
                    </a:cubicBezTo>
                    <a:close/>
                    <a:moveTo>
                      <a:pt x="61" y="240"/>
                    </a:moveTo>
                    <a:cubicBezTo>
                      <a:pt x="62" y="240"/>
                      <a:pt x="61" y="240"/>
                      <a:pt x="61" y="239"/>
                    </a:cubicBezTo>
                    <a:cubicBezTo>
                      <a:pt x="61" y="240"/>
                      <a:pt x="61" y="240"/>
                      <a:pt x="61" y="240"/>
                    </a:cubicBezTo>
                    <a:close/>
                    <a:moveTo>
                      <a:pt x="34" y="223"/>
                    </a:moveTo>
                    <a:cubicBezTo>
                      <a:pt x="34" y="222"/>
                      <a:pt x="35" y="222"/>
                      <a:pt x="35" y="221"/>
                    </a:cubicBezTo>
                    <a:cubicBezTo>
                      <a:pt x="34" y="221"/>
                      <a:pt x="33" y="222"/>
                      <a:pt x="34" y="223"/>
                    </a:cubicBezTo>
                    <a:close/>
                    <a:moveTo>
                      <a:pt x="26" y="217"/>
                    </a:moveTo>
                    <a:cubicBezTo>
                      <a:pt x="26" y="217"/>
                      <a:pt x="27" y="217"/>
                      <a:pt x="26" y="216"/>
                    </a:cubicBezTo>
                    <a:cubicBezTo>
                      <a:pt x="26" y="217"/>
                      <a:pt x="26" y="217"/>
                      <a:pt x="26" y="217"/>
                    </a:cubicBezTo>
                    <a:close/>
                    <a:moveTo>
                      <a:pt x="32" y="222"/>
                    </a:moveTo>
                    <a:cubicBezTo>
                      <a:pt x="33" y="222"/>
                      <a:pt x="33" y="222"/>
                      <a:pt x="33" y="221"/>
                    </a:cubicBezTo>
                    <a:cubicBezTo>
                      <a:pt x="32" y="221"/>
                      <a:pt x="32" y="222"/>
                      <a:pt x="32" y="222"/>
                    </a:cubicBezTo>
                    <a:close/>
                    <a:moveTo>
                      <a:pt x="27" y="218"/>
                    </a:moveTo>
                    <a:cubicBezTo>
                      <a:pt x="27" y="219"/>
                      <a:pt x="26" y="220"/>
                      <a:pt x="27" y="221"/>
                    </a:cubicBezTo>
                    <a:cubicBezTo>
                      <a:pt x="27" y="220"/>
                      <a:pt x="27" y="220"/>
                      <a:pt x="28" y="219"/>
                    </a:cubicBezTo>
                    <a:cubicBezTo>
                      <a:pt x="28" y="219"/>
                      <a:pt x="28" y="218"/>
                      <a:pt x="27" y="218"/>
                    </a:cubicBezTo>
                    <a:close/>
                    <a:moveTo>
                      <a:pt x="32" y="225"/>
                    </a:moveTo>
                    <a:cubicBezTo>
                      <a:pt x="33" y="224"/>
                      <a:pt x="33" y="224"/>
                      <a:pt x="34" y="223"/>
                    </a:cubicBezTo>
                    <a:cubicBezTo>
                      <a:pt x="33" y="223"/>
                      <a:pt x="33" y="223"/>
                      <a:pt x="33" y="223"/>
                    </a:cubicBezTo>
                    <a:cubicBezTo>
                      <a:pt x="32" y="223"/>
                      <a:pt x="32" y="224"/>
                      <a:pt x="32" y="225"/>
                    </a:cubicBezTo>
                    <a:close/>
                    <a:moveTo>
                      <a:pt x="23" y="221"/>
                    </a:moveTo>
                    <a:cubicBezTo>
                      <a:pt x="24" y="220"/>
                      <a:pt x="25" y="219"/>
                      <a:pt x="26" y="217"/>
                    </a:cubicBezTo>
                    <a:cubicBezTo>
                      <a:pt x="25" y="219"/>
                      <a:pt x="24" y="220"/>
                      <a:pt x="23" y="221"/>
                    </a:cubicBezTo>
                    <a:close/>
                    <a:moveTo>
                      <a:pt x="57" y="242"/>
                    </a:moveTo>
                    <a:cubicBezTo>
                      <a:pt x="58" y="243"/>
                      <a:pt x="58" y="243"/>
                      <a:pt x="58" y="243"/>
                    </a:cubicBezTo>
                    <a:cubicBezTo>
                      <a:pt x="59" y="243"/>
                      <a:pt x="58" y="242"/>
                      <a:pt x="58" y="241"/>
                    </a:cubicBezTo>
                    <a:lnTo>
                      <a:pt x="57" y="242"/>
                    </a:lnTo>
                    <a:close/>
                    <a:moveTo>
                      <a:pt x="25" y="220"/>
                    </a:moveTo>
                    <a:cubicBezTo>
                      <a:pt x="26" y="220"/>
                      <a:pt x="26" y="219"/>
                      <a:pt x="26" y="218"/>
                    </a:cubicBezTo>
                    <a:cubicBezTo>
                      <a:pt x="26" y="218"/>
                      <a:pt x="25" y="219"/>
                      <a:pt x="25" y="220"/>
                    </a:cubicBezTo>
                    <a:close/>
                    <a:moveTo>
                      <a:pt x="44" y="234"/>
                    </a:moveTo>
                    <a:cubicBezTo>
                      <a:pt x="44" y="234"/>
                      <a:pt x="45" y="233"/>
                      <a:pt x="45" y="233"/>
                    </a:cubicBezTo>
                    <a:cubicBezTo>
                      <a:pt x="44" y="233"/>
                      <a:pt x="43" y="233"/>
                      <a:pt x="44" y="234"/>
                    </a:cubicBezTo>
                    <a:close/>
                    <a:moveTo>
                      <a:pt x="49" y="243"/>
                    </a:moveTo>
                    <a:cubicBezTo>
                      <a:pt x="50" y="242"/>
                      <a:pt x="52" y="240"/>
                      <a:pt x="52" y="239"/>
                    </a:cubicBezTo>
                    <a:cubicBezTo>
                      <a:pt x="51" y="241"/>
                      <a:pt x="49" y="241"/>
                      <a:pt x="49" y="243"/>
                    </a:cubicBezTo>
                    <a:close/>
                    <a:moveTo>
                      <a:pt x="31" y="225"/>
                    </a:moveTo>
                    <a:cubicBezTo>
                      <a:pt x="32" y="225"/>
                      <a:pt x="31" y="226"/>
                      <a:pt x="31" y="226"/>
                    </a:cubicBezTo>
                    <a:cubicBezTo>
                      <a:pt x="32" y="226"/>
                      <a:pt x="32" y="226"/>
                      <a:pt x="32" y="225"/>
                    </a:cubicBezTo>
                    <a:cubicBezTo>
                      <a:pt x="32" y="225"/>
                      <a:pt x="32" y="225"/>
                      <a:pt x="31" y="225"/>
                    </a:cubicBezTo>
                    <a:close/>
                    <a:moveTo>
                      <a:pt x="42" y="242"/>
                    </a:moveTo>
                    <a:cubicBezTo>
                      <a:pt x="43" y="241"/>
                      <a:pt x="45" y="239"/>
                      <a:pt x="46" y="236"/>
                    </a:cubicBezTo>
                    <a:cubicBezTo>
                      <a:pt x="46" y="237"/>
                      <a:pt x="46" y="238"/>
                      <a:pt x="47" y="237"/>
                    </a:cubicBezTo>
                    <a:cubicBezTo>
                      <a:pt x="47" y="236"/>
                      <a:pt x="46" y="236"/>
                      <a:pt x="46" y="235"/>
                    </a:cubicBezTo>
                    <a:cubicBezTo>
                      <a:pt x="45" y="238"/>
                      <a:pt x="42" y="240"/>
                      <a:pt x="42" y="242"/>
                    </a:cubicBezTo>
                    <a:close/>
                    <a:moveTo>
                      <a:pt x="23" y="220"/>
                    </a:moveTo>
                    <a:cubicBezTo>
                      <a:pt x="23" y="220"/>
                      <a:pt x="22" y="220"/>
                      <a:pt x="23" y="219"/>
                    </a:cubicBezTo>
                    <a:cubicBezTo>
                      <a:pt x="22" y="219"/>
                      <a:pt x="22" y="219"/>
                      <a:pt x="22" y="219"/>
                    </a:cubicBezTo>
                    <a:cubicBezTo>
                      <a:pt x="22" y="219"/>
                      <a:pt x="22" y="221"/>
                      <a:pt x="23" y="220"/>
                    </a:cubicBezTo>
                    <a:close/>
                    <a:moveTo>
                      <a:pt x="30" y="227"/>
                    </a:moveTo>
                    <a:cubicBezTo>
                      <a:pt x="30" y="227"/>
                      <a:pt x="30" y="227"/>
                      <a:pt x="31" y="228"/>
                    </a:cubicBezTo>
                    <a:cubicBezTo>
                      <a:pt x="31" y="227"/>
                      <a:pt x="31" y="227"/>
                      <a:pt x="31" y="227"/>
                    </a:cubicBezTo>
                    <a:cubicBezTo>
                      <a:pt x="31" y="226"/>
                      <a:pt x="32" y="227"/>
                      <a:pt x="31" y="226"/>
                    </a:cubicBezTo>
                    <a:cubicBezTo>
                      <a:pt x="31" y="226"/>
                      <a:pt x="31" y="226"/>
                      <a:pt x="30" y="227"/>
                    </a:cubicBezTo>
                    <a:close/>
                    <a:moveTo>
                      <a:pt x="31" y="230"/>
                    </a:moveTo>
                    <a:cubicBezTo>
                      <a:pt x="32" y="229"/>
                      <a:pt x="33" y="228"/>
                      <a:pt x="33" y="228"/>
                    </a:cubicBezTo>
                    <a:cubicBezTo>
                      <a:pt x="32" y="228"/>
                      <a:pt x="31" y="229"/>
                      <a:pt x="31" y="230"/>
                    </a:cubicBezTo>
                    <a:close/>
                    <a:moveTo>
                      <a:pt x="57" y="246"/>
                    </a:moveTo>
                    <a:cubicBezTo>
                      <a:pt x="57" y="246"/>
                      <a:pt x="57" y="246"/>
                      <a:pt x="58" y="246"/>
                    </a:cubicBezTo>
                    <a:cubicBezTo>
                      <a:pt x="57" y="246"/>
                      <a:pt x="57" y="246"/>
                      <a:pt x="57" y="246"/>
                    </a:cubicBezTo>
                    <a:close/>
                    <a:moveTo>
                      <a:pt x="21" y="224"/>
                    </a:moveTo>
                    <a:cubicBezTo>
                      <a:pt x="22" y="224"/>
                      <a:pt x="22" y="223"/>
                      <a:pt x="22" y="223"/>
                    </a:cubicBezTo>
                    <a:cubicBezTo>
                      <a:pt x="22" y="223"/>
                      <a:pt x="21" y="224"/>
                      <a:pt x="21" y="224"/>
                    </a:cubicBezTo>
                    <a:close/>
                    <a:moveTo>
                      <a:pt x="52" y="249"/>
                    </a:moveTo>
                    <a:cubicBezTo>
                      <a:pt x="52" y="249"/>
                      <a:pt x="52" y="249"/>
                      <a:pt x="51" y="249"/>
                    </a:cubicBezTo>
                    <a:cubicBezTo>
                      <a:pt x="52" y="250"/>
                      <a:pt x="52" y="249"/>
                      <a:pt x="52" y="250"/>
                    </a:cubicBezTo>
                    <a:cubicBezTo>
                      <a:pt x="53" y="248"/>
                      <a:pt x="53" y="248"/>
                      <a:pt x="54" y="247"/>
                    </a:cubicBezTo>
                    <a:cubicBezTo>
                      <a:pt x="53" y="247"/>
                      <a:pt x="52" y="248"/>
                      <a:pt x="52" y="249"/>
                    </a:cubicBezTo>
                    <a:close/>
                    <a:moveTo>
                      <a:pt x="29" y="230"/>
                    </a:moveTo>
                    <a:cubicBezTo>
                      <a:pt x="29" y="230"/>
                      <a:pt x="29" y="230"/>
                      <a:pt x="29" y="230"/>
                    </a:cubicBezTo>
                    <a:cubicBezTo>
                      <a:pt x="29" y="229"/>
                      <a:pt x="28" y="230"/>
                      <a:pt x="29" y="230"/>
                    </a:cubicBezTo>
                    <a:close/>
                    <a:moveTo>
                      <a:pt x="54" y="249"/>
                    </a:moveTo>
                    <a:cubicBezTo>
                      <a:pt x="55" y="250"/>
                      <a:pt x="54" y="251"/>
                      <a:pt x="55" y="250"/>
                    </a:cubicBezTo>
                    <a:cubicBezTo>
                      <a:pt x="56" y="251"/>
                      <a:pt x="55" y="250"/>
                      <a:pt x="55" y="251"/>
                    </a:cubicBezTo>
                    <a:cubicBezTo>
                      <a:pt x="56" y="251"/>
                      <a:pt x="56" y="250"/>
                      <a:pt x="56" y="250"/>
                    </a:cubicBezTo>
                    <a:cubicBezTo>
                      <a:pt x="55" y="249"/>
                      <a:pt x="55" y="249"/>
                      <a:pt x="54" y="249"/>
                    </a:cubicBezTo>
                    <a:close/>
                    <a:moveTo>
                      <a:pt x="47" y="245"/>
                    </a:moveTo>
                    <a:cubicBezTo>
                      <a:pt x="47" y="246"/>
                      <a:pt x="46" y="246"/>
                      <a:pt x="47" y="246"/>
                    </a:cubicBezTo>
                    <a:cubicBezTo>
                      <a:pt x="48" y="245"/>
                      <a:pt x="48" y="245"/>
                      <a:pt x="48" y="245"/>
                    </a:cubicBezTo>
                    <a:cubicBezTo>
                      <a:pt x="48" y="245"/>
                      <a:pt x="47" y="245"/>
                      <a:pt x="47" y="245"/>
                    </a:cubicBezTo>
                    <a:close/>
                    <a:moveTo>
                      <a:pt x="28" y="231"/>
                    </a:moveTo>
                    <a:cubicBezTo>
                      <a:pt x="28" y="232"/>
                      <a:pt x="27" y="232"/>
                      <a:pt x="27" y="233"/>
                    </a:cubicBezTo>
                    <a:cubicBezTo>
                      <a:pt x="28" y="232"/>
                      <a:pt x="28" y="231"/>
                      <a:pt x="28" y="231"/>
                    </a:cubicBezTo>
                    <a:cubicBezTo>
                      <a:pt x="28" y="231"/>
                      <a:pt x="28" y="230"/>
                      <a:pt x="28" y="231"/>
                    </a:cubicBezTo>
                    <a:close/>
                    <a:moveTo>
                      <a:pt x="28" y="235"/>
                    </a:moveTo>
                    <a:cubicBezTo>
                      <a:pt x="29" y="234"/>
                      <a:pt x="30" y="233"/>
                      <a:pt x="29" y="232"/>
                    </a:cubicBezTo>
                    <a:cubicBezTo>
                      <a:pt x="29" y="233"/>
                      <a:pt x="29" y="234"/>
                      <a:pt x="28" y="235"/>
                    </a:cubicBezTo>
                    <a:close/>
                    <a:moveTo>
                      <a:pt x="48" y="247"/>
                    </a:moveTo>
                    <a:cubicBezTo>
                      <a:pt x="48" y="248"/>
                      <a:pt x="49" y="248"/>
                      <a:pt x="49" y="248"/>
                    </a:cubicBezTo>
                    <a:cubicBezTo>
                      <a:pt x="49" y="248"/>
                      <a:pt x="49" y="248"/>
                      <a:pt x="49" y="248"/>
                    </a:cubicBezTo>
                    <a:cubicBezTo>
                      <a:pt x="49" y="248"/>
                      <a:pt x="49" y="247"/>
                      <a:pt x="48" y="247"/>
                    </a:cubicBezTo>
                    <a:close/>
                    <a:moveTo>
                      <a:pt x="17" y="226"/>
                    </a:moveTo>
                    <a:cubicBezTo>
                      <a:pt x="17" y="226"/>
                      <a:pt x="17" y="227"/>
                      <a:pt x="17" y="227"/>
                    </a:cubicBezTo>
                    <a:cubicBezTo>
                      <a:pt x="17" y="226"/>
                      <a:pt x="18" y="227"/>
                      <a:pt x="18" y="227"/>
                    </a:cubicBezTo>
                    <a:cubicBezTo>
                      <a:pt x="18" y="226"/>
                      <a:pt x="17" y="226"/>
                      <a:pt x="17" y="225"/>
                    </a:cubicBezTo>
                    <a:lnTo>
                      <a:pt x="17" y="226"/>
                    </a:lnTo>
                    <a:close/>
                    <a:moveTo>
                      <a:pt x="41" y="244"/>
                    </a:moveTo>
                    <a:cubicBezTo>
                      <a:pt x="41" y="244"/>
                      <a:pt x="42" y="243"/>
                      <a:pt x="41" y="243"/>
                    </a:cubicBezTo>
                    <a:cubicBezTo>
                      <a:pt x="40" y="245"/>
                      <a:pt x="39" y="245"/>
                      <a:pt x="41" y="244"/>
                    </a:cubicBezTo>
                    <a:close/>
                    <a:moveTo>
                      <a:pt x="50" y="252"/>
                    </a:moveTo>
                    <a:cubicBezTo>
                      <a:pt x="50" y="251"/>
                      <a:pt x="51" y="252"/>
                      <a:pt x="51" y="252"/>
                    </a:cubicBezTo>
                    <a:cubicBezTo>
                      <a:pt x="50" y="252"/>
                      <a:pt x="51" y="251"/>
                      <a:pt x="51" y="250"/>
                    </a:cubicBezTo>
                    <a:cubicBezTo>
                      <a:pt x="51" y="252"/>
                      <a:pt x="49" y="251"/>
                      <a:pt x="50" y="252"/>
                    </a:cubicBezTo>
                    <a:close/>
                    <a:moveTo>
                      <a:pt x="42" y="245"/>
                    </a:moveTo>
                    <a:cubicBezTo>
                      <a:pt x="42" y="246"/>
                      <a:pt x="42" y="246"/>
                      <a:pt x="43" y="246"/>
                    </a:cubicBezTo>
                    <a:cubicBezTo>
                      <a:pt x="43" y="245"/>
                      <a:pt x="42" y="245"/>
                      <a:pt x="42" y="245"/>
                    </a:cubicBezTo>
                    <a:close/>
                    <a:moveTo>
                      <a:pt x="53" y="255"/>
                    </a:moveTo>
                    <a:cubicBezTo>
                      <a:pt x="53" y="254"/>
                      <a:pt x="54" y="254"/>
                      <a:pt x="53" y="253"/>
                    </a:cubicBezTo>
                    <a:cubicBezTo>
                      <a:pt x="53" y="254"/>
                      <a:pt x="52" y="254"/>
                      <a:pt x="53" y="255"/>
                    </a:cubicBezTo>
                    <a:close/>
                    <a:moveTo>
                      <a:pt x="40" y="247"/>
                    </a:moveTo>
                    <a:cubicBezTo>
                      <a:pt x="41" y="247"/>
                      <a:pt x="42" y="246"/>
                      <a:pt x="41" y="246"/>
                    </a:cubicBezTo>
                    <a:lnTo>
                      <a:pt x="40" y="247"/>
                    </a:lnTo>
                    <a:close/>
                    <a:moveTo>
                      <a:pt x="43" y="248"/>
                    </a:moveTo>
                    <a:cubicBezTo>
                      <a:pt x="44" y="249"/>
                      <a:pt x="44" y="249"/>
                      <a:pt x="44" y="249"/>
                    </a:cubicBezTo>
                    <a:cubicBezTo>
                      <a:pt x="44" y="248"/>
                      <a:pt x="43" y="248"/>
                      <a:pt x="43" y="248"/>
                    </a:cubicBezTo>
                    <a:close/>
                    <a:moveTo>
                      <a:pt x="15" y="234"/>
                    </a:moveTo>
                    <a:cubicBezTo>
                      <a:pt x="15" y="233"/>
                      <a:pt x="15" y="233"/>
                      <a:pt x="15" y="232"/>
                    </a:cubicBezTo>
                    <a:cubicBezTo>
                      <a:pt x="15" y="233"/>
                      <a:pt x="15" y="233"/>
                      <a:pt x="15" y="233"/>
                    </a:cubicBezTo>
                    <a:cubicBezTo>
                      <a:pt x="16" y="234"/>
                      <a:pt x="16" y="234"/>
                      <a:pt x="16" y="234"/>
                    </a:cubicBezTo>
                    <a:cubicBezTo>
                      <a:pt x="17" y="232"/>
                      <a:pt x="17" y="233"/>
                      <a:pt x="18" y="231"/>
                    </a:cubicBezTo>
                    <a:cubicBezTo>
                      <a:pt x="18" y="231"/>
                      <a:pt x="17" y="231"/>
                      <a:pt x="17" y="230"/>
                    </a:cubicBezTo>
                    <a:cubicBezTo>
                      <a:pt x="17" y="230"/>
                      <a:pt x="17" y="231"/>
                      <a:pt x="17" y="230"/>
                    </a:cubicBezTo>
                    <a:cubicBezTo>
                      <a:pt x="17" y="232"/>
                      <a:pt x="16" y="232"/>
                      <a:pt x="15" y="234"/>
                    </a:cubicBezTo>
                    <a:close/>
                    <a:moveTo>
                      <a:pt x="51" y="255"/>
                    </a:moveTo>
                    <a:cubicBezTo>
                      <a:pt x="51" y="256"/>
                      <a:pt x="50" y="257"/>
                      <a:pt x="51" y="257"/>
                    </a:cubicBezTo>
                    <a:cubicBezTo>
                      <a:pt x="51" y="256"/>
                      <a:pt x="52" y="256"/>
                      <a:pt x="52" y="255"/>
                    </a:cubicBezTo>
                    <a:cubicBezTo>
                      <a:pt x="51" y="255"/>
                      <a:pt x="51" y="255"/>
                      <a:pt x="51" y="255"/>
                    </a:cubicBezTo>
                    <a:close/>
                    <a:moveTo>
                      <a:pt x="20" y="235"/>
                    </a:moveTo>
                    <a:cubicBezTo>
                      <a:pt x="19" y="235"/>
                      <a:pt x="19" y="236"/>
                      <a:pt x="19" y="236"/>
                    </a:cubicBezTo>
                    <a:cubicBezTo>
                      <a:pt x="20" y="236"/>
                      <a:pt x="20" y="236"/>
                      <a:pt x="20" y="236"/>
                    </a:cubicBezTo>
                    <a:cubicBezTo>
                      <a:pt x="20" y="236"/>
                      <a:pt x="21" y="235"/>
                      <a:pt x="21" y="235"/>
                    </a:cubicBezTo>
                    <a:cubicBezTo>
                      <a:pt x="20" y="235"/>
                      <a:pt x="20" y="236"/>
                      <a:pt x="20" y="235"/>
                    </a:cubicBezTo>
                    <a:close/>
                    <a:moveTo>
                      <a:pt x="21" y="238"/>
                    </a:moveTo>
                    <a:cubicBezTo>
                      <a:pt x="21" y="237"/>
                      <a:pt x="22" y="237"/>
                      <a:pt x="22" y="236"/>
                    </a:cubicBezTo>
                    <a:cubicBezTo>
                      <a:pt x="21" y="236"/>
                      <a:pt x="21" y="237"/>
                      <a:pt x="21" y="238"/>
                    </a:cubicBezTo>
                    <a:close/>
                    <a:moveTo>
                      <a:pt x="17" y="236"/>
                    </a:moveTo>
                    <a:cubicBezTo>
                      <a:pt x="18" y="236"/>
                      <a:pt x="18" y="235"/>
                      <a:pt x="18" y="235"/>
                    </a:cubicBezTo>
                    <a:cubicBezTo>
                      <a:pt x="18" y="235"/>
                      <a:pt x="17" y="236"/>
                      <a:pt x="17" y="236"/>
                    </a:cubicBezTo>
                    <a:close/>
                    <a:moveTo>
                      <a:pt x="23" y="243"/>
                    </a:moveTo>
                    <a:cubicBezTo>
                      <a:pt x="24" y="243"/>
                      <a:pt x="25" y="241"/>
                      <a:pt x="26" y="240"/>
                    </a:cubicBezTo>
                    <a:cubicBezTo>
                      <a:pt x="25" y="240"/>
                      <a:pt x="25" y="240"/>
                      <a:pt x="25" y="240"/>
                    </a:cubicBezTo>
                    <a:cubicBezTo>
                      <a:pt x="24" y="241"/>
                      <a:pt x="24" y="242"/>
                      <a:pt x="23" y="243"/>
                    </a:cubicBezTo>
                    <a:close/>
                    <a:moveTo>
                      <a:pt x="17" y="238"/>
                    </a:moveTo>
                    <a:cubicBezTo>
                      <a:pt x="17" y="237"/>
                      <a:pt x="18" y="237"/>
                      <a:pt x="18" y="236"/>
                    </a:cubicBezTo>
                    <a:cubicBezTo>
                      <a:pt x="17" y="236"/>
                      <a:pt x="16" y="237"/>
                      <a:pt x="17" y="238"/>
                    </a:cubicBezTo>
                    <a:close/>
                    <a:moveTo>
                      <a:pt x="35" y="251"/>
                    </a:moveTo>
                    <a:cubicBezTo>
                      <a:pt x="35" y="252"/>
                      <a:pt x="36" y="250"/>
                      <a:pt x="36" y="250"/>
                    </a:cubicBezTo>
                    <a:lnTo>
                      <a:pt x="35" y="251"/>
                    </a:lnTo>
                    <a:close/>
                    <a:moveTo>
                      <a:pt x="38" y="255"/>
                    </a:moveTo>
                    <a:cubicBezTo>
                      <a:pt x="39" y="254"/>
                      <a:pt x="39" y="254"/>
                      <a:pt x="39" y="254"/>
                    </a:cubicBezTo>
                    <a:cubicBezTo>
                      <a:pt x="39" y="254"/>
                      <a:pt x="38" y="254"/>
                      <a:pt x="38" y="255"/>
                    </a:cubicBezTo>
                    <a:close/>
                    <a:moveTo>
                      <a:pt x="12" y="236"/>
                    </a:moveTo>
                    <a:cubicBezTo>
                      <a:pt x="12" y="236"/>
                      <a:pt x="12" y="237"/>
                      <a:pt x="12" y="237"/>
                    </a:cubicBezTo>
                    <a:cubicBezTo>
                      <a:pt x="13" y="236"/>
                      <a:pt x="13" y="236"/>
                      <a:pt x="13" y="236"/>
                    </a:cubicBezTo>
                    <a:cubicBezTo>
                      <a:pt x="13" y="236"/>
                      <a:pt x="12" y="236"/>
                      <a:pt x="12" y="236"/>
                    </a:cubicBezTo>
                    <a:close/>
                    <a:moveTo>
                      <a:pt x="38" y="253"/>
                    </a:moveTo>
                    <a:cubicBezTo>
                      <a:pt x="36" y="252"/>
                      <a:pt x="36" y="252"/>
                      <a:pt x="36" y="252"/>
                    </a:cubicBezTo>
                    <a:cubicBezTo>
                      <a:pt x="36" y="253"/>
                      <a:pt x="37" y="254"/>
                      <a:pt x="38" y="253"/>
                    </a:cubicBezTo>
                    <a:close/>
                    <a:moveTo>
                      <a:pt x="12" y="239"/>
                    </a:moveTo>
                    <a:cubicBezTo>
                      <a:pt x="13" y="238"/>
                      <a:pt x="13" y="238"/>
                      <a:pt x="13" y="238"/>
                    </a:cubicBezTo>
                    <a:cubicBezTo>
                      <a:pt x="13" y="238"/>
                      <a:pt x="13" y="239"/>
                      <a:pt x="13" y="238"/>
                    </a:cubicBezTo>
                    <a:cubicBezTo>
                      <a:pt x="12" y="238"/>
                      <a:pt x="14" y="237"/>
                      <a:pt x="13" y="237"/>
                    </a:cubicBezTo>
                    <a:cubicBezTo>
                      <a:pt x="12" y="237"/>
                      <a:pt x="12" y="238"/>
                      <a:pt x="12" y="239"/>
                    </a:cubicBezTo>
                    <a:close/>
                    <a:moveTo>
                      <a:pt x="35" y="256"/>
                    </a:moveTo>
                    <a:cubicBezTo>
                      <a:pt x="35" y="256"/>
                      <a:pt x="36" y="257"/>
                      <a:pt x="36" y="257"/>
                    </a:cubicBezTo>
                    <a:cubicBezTo>
                      <a:pt x="36" y="256"/>
                      <a:pt x="35" y="256"/>
                      <a:pt x="35" y="256"/>
                    </a:cubicBezTo>
                    <a:close/>
                    <a:moveTo>
                      <a:pt x="27" y="255"/>
                    </a:moveTo>
                    <a:cubicBezTo>
                      <a:pt x="27" y="255"/>
                      <a:pt x="28" y="254"/>
                      <a:pt x="28" y="254"/>
                    </a:cubicBezTo>
                    <a:cubicBezTo>
                      <a:pt x="27" y="254"/>
                      <a:pt x="27" y="254"/>
                      <a:pt x="27" y="255"/>
                    </a:cubicBezTo>
                    <a:close/>
                    <a:moveTo>
                      <a:pt x="8" y="244"/>
                    </a:moveTo>
                    <a:cubicBezTo>
                      <a:pt x="7" y="244"/>
                      <a:pt x="7" y="244"/>
                      <a:pt x="7" y="244"/>
                    </a:cubicBezTo>
                    <a:cubicBezTo>
                      <a:pt x="8" y="245"/>
                      <a:pt x="8" y="243"/>
                      <a:pt x="7" y="243"/>
                    </a:cubicBezTo>
                    <a:cubicBezTo>
                      <a:pt x="7" y="243"/>
                      <a:pt x="7" y="243"/>
                      <a:pt x="8" y="244"/>
                    </a:cubicBezTo>
                    <a:close/>
                    <a:moveTo>
                      <a:pt x="6" y="247"/>
                    </a:moveTo>
                    <a:cubicBezTo>
                      <a:pt x="7" y="248"/>
                      <a:pt x="9" y="244"/>
                      <a:pt x="8" y="244"/>
                    </a:cubicBezTo>
                    <a:cubicBezTo>
                      <a:pt x="7" y="245"/>
                      <a:pt x="7" y="246"/>
                      <a:pt x="6" y="247"/>
                    </a:cubicBezTo>
                    <a:close/>
                    <a:moveTo>
                      <a:pt x="11" y="248"/>
                    </a:moveTo>
                    <a:cubicBezTo>
                      <a:pt x="12" y="248"/>
                      <a:pt x="12" y="247"/>
                      <a:pt x="11" y="247"/>
                    </a:cubicBezTo>
                    <a:cubicBezTo>
                      <a:pt x="11" y="247"/>
                      <a:pt x="11" y="248"/>
                      <a:pt x="11" y="248"/>
                    </a:cubicBezTo>
                    <a:close/>
                    <a:moveTo>
                      <a:pt x="32" y="264"/>
                    </a:moveTo>
                    <a:cubicBezTo>
                      <a:pt x="33" y="264"/>
                      <a:pt x="33" y="264"/>
                      <a:pt x="33" y="263"/>
                    </a:cubicBezTo>
                    <a:cubicBezTo>
                      <a:pt x="32" y="263"/>
                      <a:pt x="32" y="263"/>
                      <a:pt x="32" y="264"/>
                    </a:cubicBezTo>
                    <a:close/>
                    <a:moveTo>
                      <a:pt x="10" y="250"/>
                    </a:moveTo>
                    <a:cubicBezTo>
                      <a:pt x="10" y="250"/>
                      <a:pt x="11" y="249"/>
                      <a:pt x="11" y="249"/>
                    </a:cubicBezTo>
                    <a:cubicBezTo>
                      <a:pt x="10" y="248"/>
                      <a:pt x="10" y="248"/>
                      <a:pt x="10" y="248"/>
                    </a:cubicBezTo>
                    <a:cubicBezTo>
                      <a:pt x="10" y="249"/>
                      <a:pt x="9" y="249"/>
                      <a:pt x="10" y="250"/>
                    </a:cubicBezTo>
                    <a:close/>
                    <a:moveTo>
                      <a:pt x="7" y="252"/>
                    </a:moveTo>
                    <a:cubicBezTo>
                      <a:pt x="7" y="251"/>
                      <a:pt x="9" y="249"/>
                      <a:pt x="8" y="248"/>
                    </a:cubicBezTo>
                    <a:cubicBezTo>
                      <a:pt x="8" y="249"/>
                      <a:pt x="6" y="251"/>
                      <a:pt x="7" y="252"/>
                    </a:cubicBezTo>
                    <a:close/>
                    <a:moveTo>
                      <a:pt x="3" y="247"/>
                    </a:moveTo>
                    <a:cubicBezTo>
                      <a:pt x="3" y="246"/>
                      <a:pt x="4" y="246"/>
                      <a:pt x="4" y="246"/>
                    </a:cubicBezTo>
                    <a:cubicBezTo>
                      <a:pt x="3" y="246"/>
                      <a:pt x="2" y="246"/>
                      <a:pt x="3" y="247"/>
                    </a:cubicBezTo>
                    <a:close/>
                    <a:moveTo>
                      <a:pt x="0" y="255"/>
                    </a:moveTo>
                    <a:cubicBezTo>
                      <a:pt x="1" y="253"/>
                      <a:pt x="3" y="253"/>
                      <a:pt x="2" y="251"/>
                    </a:cubicBezTo>
                    <a:cubicBezTo>
                      <a:pt x="2" y="253"/>
                      <a:pt x="0" y="254"/>
                      <a:pt x="0" y="255"/>
                    </a:cubicBezTo>
                    <a:close/>
                    <a:moveTo>
                      <a:pt x="30" y="271"/>
                    </a:moveTo>
                    <a:cubicBezTo>
                      <a:pt x="30" y="271"/>
                      <a:pt x="31" y="271"/>
                      <a:pt x="31" y="271"/>
                    </a:cubicBezTo>
                    <a:cubicBezTo>
                      <a:pt x="31" y="271"/>
                      <a:pt x="30" y="270"/>
                      <a:pt x="30" y="271"/>
                    </a:cubicBezTo>
                    <a:close/>
                    <a:moveTo>
                      <a:pt x="34" y="274"/>
                    </a:moveTo>
                    <a:cubicBezTo>
                      <a:pt x="35" y="275"/>
                      <a:pt x="34" y="275"/>
                      <a:pt x="35" y="275"/>
                    </a:cubicBezTo>
                    <a:cubicBezTo>
                      <a:pt x="36" y="275"/>
                      <a:pt x="35" y="275"/>
                      <a:pt x="35" y="274"/>
                    </a:cubicBezTo>
                    <a:cubicBezTo>
                      <a:pt x="35" y="274"/>
                      <a:pt x="35" y="274"/>
                      <a:pt x="34" y="274"/>
                    </a:cubicBezTo>
                    <a:close/>
                    <a:moveTo>
                      <a:pt x="3" y="254"/>
                    </a:moveTo>
                    <a:cubicBezTo>
                      <a:pt x="2" y="254"/>
                      <a:pt x="2" y="254"/>
                      <a:pt x="2" y="253"/>
                    </a:cubicBezTo>
                    <a:cubicBezTo>
                      <a:pt x="2" y="254"/>
                      <a:pt x="2" y="254"/>
                      <a:pt x="2" y="254"/>
                    </a:cubicBezTo>
                    <a:cubicBezTo>
                      <a:pt x="2" y="254"/>
                      <a:pt x="4" y="254"/>
                      <a:pt x="3" y="253"/>
                    </a:cubicBezTo>
                    <a:lnTo>
                      <a:pt x="3" y="254"/>
                    </a:lnTo>
                    <a:close/>
                    <a:moveTo>
                      <a:pt x="27" y="271"/>
                    </a:moveTo>
                    <a:cubicBezTo>
                      <a:pt x="27" y="271"/>
                      <a:pt x="27" y="272"/>
                      <a:pt x="28" y="271"/>
                    </a:cubicBezTo>
                    <a:cubicBezTo>
                      <a:pt x="28" y="271"/>
                      <a:pt x="27" y="270"/>
                      <a:pt x="27" y="271"/>
                    </a:cubicBezTo>
                    <a:close/>
                    <a:moveTo>
                      <a:pt x="31" y="278"/>
                    </a:moveTo>
                    <a:cubicBezTo>
                      <a:pt x="31" y="277"/>
                      <a:pt x="30" y="277"/>
                      <a:pt x="30" y="276"/>
                    </a:cubicBezTo>
                    <a:cubicBezTo>
                      <a:pt x="30" y="277"/>
                      <a:pt x="31" y="277"/>
                      <a:pt x="31" y="278"/>
                    </a:cubicBezTo>
                    <a:close/>
                    <a:moveTo>
                      <a:pt x="31" y="281"/>
                    </a:moveTo>
                    <a:cubicBezTo>
                      <a:pt x="32" y="281"/>
                      <a:pt x="32" y="281"/>
                      <a:pt x="32" y="281"/>
                    </a:cubicBezTo>
                    <a:cubicBezTo>
                      <a:pt x="32" y="280"/>
                      <a:pt x="32" y="280"/>
                      <a:pt x="33" y="280"/>
                    </a:cubicBezTo>
                    <a:cubicBezTo>
                      <a:pt x="33" y="280"/>
                      <a:pt x="33" y="279"/>
                      <a:pt x="33" y="279"/>
                    </a:cubicBezTo>
                    <a:cubicBezTo>
                      <a:pt x="32" y="280"/>
                      <a:pt x="32" y="281"/>
                      <a:pt x="31" y="281"/>
                    </a:cubicBezTo>
                    <a:close/>
                    <a:moveTo>
                      <a:pt x="782" y="255"/>
                    </a:moveTo>
                    <a:cubicBezTo>
                      <a:pt x="781" y="255"/>
                      <a:pt x="779" y="253"/>
                      <a:pt x="779" y="256"/>
                    </a:cubicBezTo>
                    <a:cubicBezTo>
                      <a:pt x="781" y="259"/>
                      <a:pt x="782" y="261"/>
                      <a:pt x="783" y="263"/>
                    </a:cubicBezTo>
                    <a:cubicBezTo>
                      <a:pt x="781" y="263"/>
                      <a:pt x="777" y="259"/>
                      <a:pt x="774" y="258"/>
                    </a:cubicBezTo>
                    <a:cubicBezTo>
                      <a:pt x="775" y="259"/>
                      <a:pt x="777" y="263"/>
                      <a:pt x="778" y="264"/>
                    </a:cubicBezTo>
                    <a:cubicBezTo>
                      <a:pt x="779" y="267"/>
                      <a:pt x="779" y="268"/>
                      <a:pt x="780" y="271"/>
                    </a:cubicBezTo>
                    <a:cubicBezTo>
                      <a:pt x="779" y="271"/>
                      <a:pt x="779" y="271"/>
                      <a:pt x="779" y="272"/>
                    </a:cubicBezTo>
                    <a:cubicBezTo>
                      <a:pt x="776" y="269"/>
                      <a:pt x="775" y="267"/>
                      <a:pt x="772" y="264"/>
                    </a:cubicBezTo>
                    <a:cubicBezTo>
                      <a:pt x="771" y="262"/>
                      <a:pt x="772" y="262"/>
                      <a:pt x="771" y="260"/>
                    </a:cubicBezTo>
                    <a:cubicBezTo>
                      <a:pt x="770" y="259"/>
                      <a:pt x="767" y="254"/>
                      <a:pt x="766" y="252"/>
                    </a:cubicBezTo>
                    <a:cubicBezTo>
                      <a:pt x="766" y="254"/>
                      <a:pt x="763" y="249"/>
                      <a:pt x="762" y="246"/>
                    </a:cubicBezTo>
                    <a:cubicBezTo>
                      <a:pt x="763" y="250"/>
                      <a:pt x="761" y="249"/>
                      <a:pt x="764" y="255"/>
                    </a:cubicBezTo>
                    <a:cubicBezTo>
                      <a:pt x="763" y="252"/>
                      <a:pt x="764" y="254"/>
                      <a:pt x="765" y="256"/>
                    </a:cubicBezTo>
                    <a:cubicBezTo>
                      <a:pt x="765" y="257"/>
                      <a:pt x="765" y="255"/>
                      <a:pt x="765" y="255"/>
                    </a:cubicBezTo>
                    <a:cubicBezTo>
                      <a:pt x="766" y="256"/>
                      <a:pt x="766" y="257"/>
                      <a:pt x="766" y="258"/>
                    </a:cubicBezTo>
                    <a:cubicBezTo>
                      <a:pt x="767" y="259"/>
                      <a:pt x="768" y="260"/>
                      <a:pt x="770" y="260"/>
                    </a:cubicBezTo>
                    <a:cubicBezTo>
                      <a:pt x="770" y="262"/>
                      <a:pt x="771" y="264"/>
                      <a:pt x="772" y="267"/>
                    </a:cubicBezTo>
                    <a:cubicBezTo>
                      <a:pt x="771" y="267"/>
                      <a:pt x="768" y="261"/>
                      <a:pt x="769" y="264"/>
                    </a:cubicBezTo>
                    <a:cubicBezTo>
                      <a:pt x="768" y="262"/>
                      <a:pt x="766" y="259"/>
                      <a:pt x="766" y="260"/>
                    </a:cubicBezTo>
                    <a:cubicBezTo>
                      <a:pt x="766" y="259"/>
                      <a:pt x="764" y="256"/>
                      <a:pt x="764" y="255"/>
                    </a:cubicBezTo>
                    <a:cubicBezTo>
                      <a:pt x="763" y="254"/>
                      <a:pt x="762" y="254"/>
                      <a:pt x="761" y="253"/>
                    </a:cubicBezTo>
                    <a:cubicBezTo>
                      <a:pt x="761" y="252"/>
                      <a:pt x="762" y="253"/>
                      <a:pt x="762" y="252"/>
                    </a:cubicBezTo>
                    <a:cubicBezTo>
                      <a:pt x="762" y="251"/>
                      <a:pt x="761" y="249"/>
                      <a:pt x="761" y="249"/>
                    </a:cubicBezTo>
                    <a:cubicBezTo>
                      <a:pt x="757" y="243"/>
                      <a:pt x="757" y="246"/>
                      <a:pt x="752" y="241"/>
                    </a:cubicBezTo>
                    <a:cubicBezTo>
                      <a:pt x="752" y="241"/>
                      <a:pt x="755" y="244"/>
                      <a:pt x="755" y="245"/>
                    </a:cubicBezTo>
                    <a:cubicBezTo>
                      <a:pt x="755" y="246"/>
                      <a:pt x="755" y="245"/>
                      <a:pt x="755" y="244"/>
                    </a:cubicBezTo>
                    <a:cubicBezTo>
                      <a:pt x="755" y="244"/>
                      <a:pt x="755" y="246"/>
                      <a:pt x="756" y="246"/>
                    </a:cubicBezTo>
                    <a:cubicBezTo>
                      <a:pt x="757" y="248"/>
                      <a:pt x="756" y="247"/>
                      <a:pt x="757" y="249"/>
                    </a:cubicBezTo>
                    <a:cubicBezTo>
                      <a:pt x="755" y="246"/>
                      <a:pt x="755" y="248"/>
                      <a:pt x="753" y="248"/>
                    </a:cubicBezTo>
                    <a:cubicBezTo>
                      <a:pt x="752" y="245"/>
                      <a:pt x="751" y="244"/>
                      <a:pt x="750" y="245"/>
                    </a:cubicBezTo>
                    <a:cubicBezTo>
                      <a:pt x="748" y="242"/>
                      <a:pt x="747" y="243"/>
                      <a:pt x="745" y="239"/>
                    </a:cubicBezTo>
                    <a:cubicBezTo>
                      <a:pt x="744" y="239"/>
                      <a:pt x="744" y="239"/>
                      <a:pt x="744" y="239"/>
                    </a:cubicBezTo>
                    <a:cubicBezTo>
                      <a:pt x="743" y="237"/>
                      <a:pt x="741" y="236"/>
                      <a:pt x="739" y="233"/>
                    </a:cubicBezTo>
                    <a:cubicBezTo>
                      <a:pt x="739" y="232"/>
                      <a:pt x="739" y="231"/>
                      <a:pt x="740" y="231"/>
                    </a:cubicBezTo>
                    <a:cubicBezTo>
                      <a:pt x="741" y="233"/>
                      <a:pt x="741" y="234"/>
                      <a:pt x="742" y="234"/>
                    </a:cubicBezTo>
                    <a:cubicBezTo>
                      <a:pt x="742" y="234"/>
                      <a:pt x="741" y="231"/>
                      <a:pt x="743" y="234"/>
                    </a:cubicBezTo>
                    <a:cubicBezTo>
                      <a:pt x="743" y="233"/>
                      <a:pt x="742" y="232"/>
                      <a:pt x="741" y="231"/>
                    </a:cubicBezTo>
                    <a:cubicBezTo>
                      <a:pt x="740" y="230"/>
                      <a:pt x="741" y="231"/>
                      <a:pt x="740" y="231"/>
                    </a:cubicBezTo>
                    <a:cubicBezTo>
                      <a:pt x="739" y="227"/>
                      <a:pt x="737" y="229"/>
                      <a:pt x="736" y="226"/>
                    </a:cubicBezTo>
                    <a:cubicBezTo>
                      <a:pt x="736" y="227"/>
                      <a:pt x="735" y="226"/>
                      <a:pt x="733" y="224"/>
                    </a:cubicBezTo>
                    <a:cubicBezTo>
                      <a:pt x="734" y="226"/>
                      <a:pt x="737" y="229"/>
                      <a:pt x="738" y="231"/>
                    </a:cubicBezTo>
                    <a:cubicBezTo>
                      <a:pt x="735" y="229"/>
                      <a:pt x="728" y="217"/>
                      <a:pt x="726" y="218"/>
                    </a:cubicBezTo>
                    <a:cubicBezTo>
                      <a:pt x="724" y="215"/>
                      <a:pt x="723" y="213"/>
                      <a:pt x="721" y="210"/>
                    </a:cubicBezTo>
                    <a:cubicBezTo>
                      <a:pt x="715" y="205"/>
                      <a:pt x="707" y="195"/>
                      <a:pt x="698" y="186"/>
                    </a:cubicBezTo>
                    <a:cubicBezTo>
                      <a:pt x="698" y="186"/>
                      <a:pt x="701" y="188"/>
                      <a:pt x="700" y="188"/>
                    </a:cubicBezTo>
                    <a:cubicBezTo>
                      <a:pt x="696" y="184"/>
                      <a:pt x="693" y="182"/>
                      <a:pt x="688" y="177"/>
                    </a:cubicBezTo>
                    <a:cubicBezTo>
                      <a:pt x="689" y="178"/>
                      <a:pt x="690" y="178"/>
                      <a:pt x="690" y="177"/>
                    </a:cubicBezTo>
                    <a:cubicBezTo>
                      <a:pt x="689" y="176"/>
                      <a:pt x="689" y="176"/>
                      <a:pt x="689" y="176"/>
                    </a:cubicBezTo>
                    <a:cubicBezTo>
                      <a:pt x="687" y="174"/>
                      <a:pt x="689" y="177"/>
                      <a:pt x="688" y="177"/>
                    </a:cubicBezTo>
                    <a:cubicBezTo>
                      <a:pt x="686" y="175"/>
                      <a:pt x="687" y="175"/>
                      <a:pt x="686" y="174"/>
                    </a:cubicBezTo>
                    <a:cubicBezTo>
                      <a:pt x="684" y="172"/>
                      <a:pt x="686" y="174"/>
                      <a:pt x="684" y="173"/>
                    </a:cubicBezTo>
                    <a:cubicBezTo>
                      <a:pt x="683" y="172"/>
                      <a:pt x="682" y="169"/>
                      <a:pt x="681" y="170"/>
                    </a:cubicBezTo>
                    <a:cubicBezTo>
                      <a:pt x="680" y="169"/>
                      <a:pt x="681" y="169"/>
                      <a:pt x="681" y="169"/>
                    </a:cubicBezTo>
                    <a:cubicBezTo>
                      <a:pt x="680" y="168"/>
                      <a:pt x="679" y="168"/>
                      <a:pt x="678" y="168"/>
                    </a:cubicBezTo>
                    <a:cubicBezTo>
                      <a:pt x="676" y="165"/>
                      <a:pt x="672" y="163"/>
                      <a:pt x="672" y="161"/>
                    </a:cubicBezTo>
                    <a:cubicBezTo>
                      <a:pt x="670" y="160"/>
                      <a:pt x="662" y="154"/>
                      <a:pt x="657" y="149"/>
                    </a:cubicBezTo>
                    <a:cubicBezTo>
                      <a:pt x="660" y="152"/>
                      <a:pt x="654" y="146"/>
                      <a:pt x="654" y="146"/>
                    </a:cubicBezTo>
                    <a:cubicBezTo>
                      <a:pt x="653" y="145"/>
                      <a:pt x="653" y="145"/>
                      <a:pt x="652" y="145"/>
                    </a:cubicBezTo>
                    <a:cubicBezTo>
                      <a:pt x="648" y="142"/>
                      <a:pt x="644" y="139"/>
                      <a:pt x="645" y="138"/>
                    </a:cubicBezTo>
                    <a:cubicBezTo>
                      <a:pt x="641" y="135"/>
                      <a:pt x="641" y="135"/>
                      <a:pt x="641" y="135"/>
                    </a:cubicBezTo>
                    <a:cubicBezTo>
                      <a:pt x="642" y="137"/>
                      <a:pt x="641" y="136"/>
                      <a:pt x="640" y="136"/>
                    </a:cubicBezTo>
                    <a:cubicBezTo>
                      <a:pt x="637" y="133"/>
                      <a:pt x="636" y="133"/>
                      <a:pt x="633" y="130"/>
                    </a:cubicBezTo>
                    <a:cubicBezTo>
                      <a:pt x="633" y="130"/>
                      <a:pt x="632" y="129"/>
                      <a:pt x="633" y="129"/>
                    </a:cubicBezTo>
                    <a:cubicBezTo>
                      <a:pt x="629" y="126"/>
                      <a:pt x="631" y="129"/>
                      <a:pt x="629" y="128"/>
                    </a:cubicBezTo>
                    <a:cubicBezTo>
                      <a:pt x="628" y="126"/>
                      <a:pt x="625" y="124"/>
                      <a:pt x="622" y="123"/>
                    </a:cubicBezTo>
                    <a:cubicBezTo>
                      <a:pt x="626" y="124"/>
                      <a:pt x="620" y="120"/>
                      <a:pt x="618" y="120"/>
                    </a:cubicBezTo>
                    <a:cubicBezTo>
                      <a:pt x="618" y="120"/>
                      <a:pt x="620" y="122"/>
                      <a:pt x="621" y="122"/>
                    </a:cubicBezTo>
                    <a:cubicBezTo>
                      <a:pt x="623" y="124"/>
                      <a:pt x="615" y="119"/>
                      <a:pt x="617" y="119"/>
                    </a:cubicBezTo>
                    <a:cubicBezTo>
                      <a:pt x="614" y="117"/>
                      <a:pt x="614" y="117"/>
                      <a:pt x="614" y="117"/>
                    </a:cubicBezTo>
                    <a:cubicBezTo>
                      <a:pt x="613" y="116"/>
                      <a:pt x="614" y="118"/>
                      <a:pt x="611" y="116"/>
                    </a:cubicBezTo>
                    <a:cubicBezTo>
                      <a:pt x="611" y="116"/>
                      <a:pt x="613" y="116"/>
                      <a:pt x="612" y="115"/>
                    </a:cubicBezTo>
                    <a:cubicBezTo>
                      <a:pt x="610" y="114"/>
                      <a:pt x="612" y="116"/>
                      <a:pt x="610" y="115"/>
                    </a:cubicBezTo>
                    <a:cubicBezTo>
                      <a:pt x="607" y="112"/>
                      <a:pt x="602" y="111"/>
                      <a:pt x="596" y="106"/>
                    </a:cubicBezTo>
                    <a:cubicBezTo>
                      <a:pt x="596" y="106"/>
                      <a:pt x="595" y="106"/>
                      <a:pt x="595" y="105"/>
                    </a:cubicBezTo>
                    <a:cubicBezTo>
                      <a:pt x="594" y="105"/>
                      <a:pt x="594" y="105"/>
                      <a:pt x="594" y="106"/>
                    </a:cubicBezTo>
                    <a:cubicBezTo>
                      <a:pt x="587" y="101"/>
                      <a:pt x="583" y="99"/>
                      <a:pt x="576" y="95"/>
                    </a:cubicBezTo>
                    <a:cubicBezTo>
                      <a:pt x="573" y="94"/>
                      <a:pt x="576" y="96"/>
                      <a:pt x="575" y="96"/>
                    </a:cubicBezTo>
                    <a:cubicBezTo>
                      <a:pt x="575" y="95"/>
                      <a:pt x="571" y="94"/>
                      <a:pt x="571" y="94"/>
                    </a:cubicBezTo>
                    <a:cubicBezTo>
                      <a:pt x="568" y="92"/>
                      <a:pt x="566" y="90"/>
                      <a:pt x="562" y="88"/>
                    </a:cubicBezTo>
                    <a:cubicBezTo>
                      <a:pt x="555" y="85"/>
                      <a:pt x="548" y="82"/>
                      <a:pt x="540" y="79"/>
                    </a:cubicBezTo>
                    <a:cubicBezTo>
                      <a:pt x="540" y="78"/>
                      <a:pt x="540" y="78"/>
                      <a:pt x="540" y="78"/>
                    </a:cubicBezTo>
                    <a:cubicBezTo>
                      <a:pt x="537" y="77"/>
                      <a:pt x="535" y="76"/>
                      <a:pt x="533" y="75"/>
                    </a:cubicBezTo>
                    <a:cubicBezTo>
                      <a:pt x="530" y="74"/>
                      <a:pt x="529" y="74"/>
                      <a:pt x="526" y="73"/>
                    </a:cubicBezTo>
                    <a:cubicBezTo>
                      <a:pt x="526" y="72"/>
                      <a:pt x="526" y="72"/>
                      <a:pt x="526" y="72"/>
                    </a:cubicBezTo>
                    <a:cubicBezTo>
                      <a:pt x="521" y="71"/>
                      <a:pt x="517" y="70"/>
                      <a:pt x="514" y="68"/>
                    </a:cubicBezTo>
                    <a:cubicBezTo>
                      <a:pt x="510" y="68"/>
                      <a:pt x="504" y="65"/>
                      <a:pt x="502" y="64"/>
                    </a:cubicBezTo>
                    <a:cubicBezTo>
                      <a:pt x="500" y="63"/>
                      <a:pt x="502" y="65"/>
                      <a:pt x="502" y="65"/>
                    </a:cubicBezTo>
                    <a:cubicBezTo>
                      <a:pt x="497" y="64"/>
                      <a:pt x="493" y="62"/>
                      <a:pt x="488" y="60"/>
                    </a:cubicBezTo>
                    <a:cubicBezTo>
                      <a:pt x="485" y="60"/>
                      <a:pt x="481" y="60"/>
                      <a:pt x="480" y="59"/>
                    </a:cubicBezTo>
                    <a:cubicBezTo>
                      <a:pt x="483" y="59"/>
                      <a:pt x="485" y="60"/>
                      <a:pt x="484" y="59"/>
                    </a:cubicBezTo>
                    <a:cubicBezTo>
                      <a:pt x="482" y="58"/>
                      <a:pt x="480" y="59"/>
                      <a:pt x="480" y="58"/>
                    </a:cubicBezTo>
                    <a:cubicBezTo>
                      <a:pt x="479" y="58"/>
                      <a:pt x="479" y="58"/>
                      <a:pt x="479" y="59"/>
                    </a:cubicBezTo>
                    <a:cubicBezTo>
                      <a:pt x="474" y="58"/>
                      <a:pt x="470" y="57"/>
                      <a:pt x="468" y="56"/>
                    </a:cubicBezTo>
                    <a:cubicBezTo>
                      <a:pt x="466" y="56"/>
                      <a:pt x="469" y="57"/>
                      <a:pt x="464" y="56"/>
                    </a:cubicBezTo>
                    <a:cubicBezTo>
                      <a:pt x="465" y="55"/>
                      <a:pt x="461" y="54"/>
                      <a:pt x="459" y="54"/>
                    </a:cubicBezTo>
                    <a:cubicBezTo>
                      <a:pt x="459" y="54"/>
                      <a:pt x="459" y="54"/>
                      <a:pt x="458" y="54"/>
                    </a:cubicBezTo>
                    <a:cubicBezTo>
                      <a:pt x="458" y="54"/>
                      <a:pt x="459" y="54"/>
                      <a:pt x="461" y="54"/>
                    </a:cubicBezTo>
                    <a:cubicBezTo>
                      <a:pt x="461" y="53"/>
                      <a:pt x="460" y="53"/>
                      <a:pt x="458" y="53"/>
                    </a:cubicBezTo>
                    <a:cubicBezTo>
                      <a:pt x="457" y="53"/>
                      <a:pt x="456" y="53"/>
                      <a:pt x="456" y="54"/>
                    </a:cubicBezTo>
                    <a:cubicBezTo>
                      <a:pt x="453" y="53"/>
                      <a:pt x="452" y="52"/>
                      <a:pt x="450" y="52"/>
                    </a:cubicBezTo>
                    <a:cubicBezTo>
                      <a:pt x="448" y="51"/>
                      <a:pt x="451" y="52"/>
                      <a:pt x="450" y="52"/>
                    </a:cubicBezTo>
                    <a:cubicBezTo>
                      <a:pt x="442" y="51"/>
                      <a:pt x="434" y="51"/>
                      <a:pt x="428" y="49"/>
                    </a:cubicBezTo>
                    <a:cubicBezTo>
                      <a:pt x="426" y="49"/>
                      <a:pt x="429" y="50"/>
                      <a:pt x="427" y="50"/>
                    </a:cubicBezTo>
                    <a:cubicBezTo>
                      <a:pt x="424" y="50"/>
                      <a:pt x="424" y="49"/>
                      <a:pt x="426" y="49"/>
                    </a:cubicBezTo>
                    <a:cubicBezTo>
                      <a:pt x="426" y="48"/>
                      <a:pt x="425" y="49"/>
                      <a:pt x="423" y="48"/>
                    </a:cubicBezTo>
                    <a:cubicBezTo>
                      <a:pt x="423" y="49"/>
                      <a:pt x="423" y="49"/>
                      <a:pt x="423" y="49"/>
                    </a:cubicBezTo>
                    <a:cubicBezTo>
                      <a:pt x="416" y="48"/>
                      <a:pt x="410" y="48"/>
                      <a:pt x="402" y="48"/>
                    </a:cubicBezTo>
                    <a:cubicBezTo>
                      <a:pt x="404" y="47"/>
                      <a:pt x="401" y="47"/>
                      <a:pt x="397" y="47"/>
                    </a:cubicBezTo>
                    <a:cubicBezTo>
                      <a:pt x="397" y="46"/>
                      <a:pt x="397" y="46"/>
                      <a:pt x="397" y="46"/>
                    </a:cubicBezTo>
                    <a:cubicBezTo>
                      <a:pt x="394" y="47"/>
                      <a:pt x="393" y="46"/>
                      <a:pt x="391" y="46"/>
                    </a:cubicBezTo>
                    <a:cubicBezTo>
                      <a:pt x="389" y="46"/>
                      <a:pt x="395" y="47"/>
                      <a:pt x="393" y="48"/>
                    </a:cubicBezTo>
                    <a:cubicBezTo>
                      <a:pt x="390" y="47"/>
                      <a:pt x="390" y="47"/>
                      <a:pt x="388" y="47"/>
                    </a:cubicBezTo>
                    <a:cubicBezTo>
                      <a:pt x="386" y="47"/>
                      <a:pt x="388" y="47"/>
                      <a:pt x="388" y="48"/>
                    </a:cubicBezTo>
                    <a:cubicBezTo>
                      <a:pt x="385" y="48"/>
                      <a:pt x="385" y="47"/>
                      <a:pt x="382" y="48"/>
                    </a:cubicBezTo>
                    <a:cubicBezTo>
                      <a:pt x="382" y="47"/>
                      <a:pt x="383" y="47"/>
                      <a:pt x="384" y="47"/>
                    </a:cubicBezTo>
                    <a:cubicBezTo>
                      <a:pt x="383" y="47"/>
                      <a:pt x="380" y="48"/>
                      <a:pt x="380" y="47"/>
                    </a:cubicBezTo>
                    <a:cubicBezTo>
                      <a:pt x="379" y="47"/>
                      <a:pt x="380" y="48"/>
                      <a:pt x="377" y="48"/>
                    </a:cubicBezTo>
                    <a:cubicBezTo>
                      <a:pt x="376" y="47"/>
                      <a:pt x="377" y="47"/>
                      <a:pt x="376" y="47"/>
                    </a:cubicBezTo>
                    <a:cubicBezTo>
                      <a:pt x="375" y="47"/>
                      <a:pt x="371" y="48"/>
                      <a:pt x="375" y="48"/>
                    </a:cubicBezTo>
                    <a:cubicBezTo>
                      <a:pt x="374" y="48"/>
                      <a:pt x="373" y="49"/>
                      <a:pt x="371" y="49"/>
                    </a:cubicBezTo>
                    <a:cubicBezTo>
                      <a:pt x="372" y="48"/>
                      <a:pt x="370" y="48"/>
                      <a:pt x="371" y="47"/>
                    </a:cubicBezTo>
                    <a:cubicBezTo>
                      <a:pt x="370" y="47"/>
                      <a:pt x="367" y="48"/>
                      <a:pt x="368" y="47"/>
                    </a:cubicBezTo>
                    <a:cubicBezTo>
                      <a:pt x="365" y="48"/>
                      <a:pt x="363" y="48"/>
                      <a:pt x="361" y="48"/>
                    </a:cubicBezTo>
                    <a:cubicBezTo>
                      <a:pt x="361" y="47"/>
                      <a:pt x="362" y="47"/>
                      <a:pt x="363" y="47"/>
                    </a:cubicBezTo>
                    <a:cubicBezTo>
                      <a:pt x="363" y="47"/>
                      <a:pt x="361" y="47"/>
                      <a:pt x="359" y="47"/>
                    </a:cubicBezTo>
                    <a:cubicBezTo>
                      <a:pt x="358" y="48"/>
                      <a:pt x="355" y="48"/>
                      <a:pt x="351" y="48"/>
                    </a:cubicBezTo>
                    <a:cubicBezTo>
                      <a:pt x="351" y="49"/>
                      <a:pt x="354" y="48"/>
                      <a:pt x="354" y="49"/>
                    </a:cubicBezTo>
                    <a:cubicBezTo>
                      <a:pt x="350" y="50"/>
                      <a:pt x="351" y="49"/>
                      <a:pt x="348" y="49"/>
                    </a:cubicBezTo>
                    <a:cubicBezTo>
                      <a:pt x="350" y="50"/>
                      <a:pt x="344" y="50"/>
                      <a:pt x="342" y="50"/>
                    </a:cubicBezTo>
                    <a:cubicBezTo>
                      <a:pt x="340" y="50"/>
                      <a:pt x="343" y="50"/>
                      <a:pt x="341" y="51"/>
                    </a:cubicBezTo>
                    <a:cubicBezTo>
                      <a:pt x="336" y="52"/>
                      <a:pt x="334" y="52"/>
                      <a:pt x="332" y="51"/>
                    </a:cubicBezTo>
                    <a:cubicBezTo>
                      <a:pt x="334" y="50"/>
                      <a:pt x="335" y="51"/>
                      <a:pt x="335" y="51"/>
                    </a:cubicBezTo>
                    <a:cubicBezTo>
                      <a:pt x="336" y="51"/>
                      <a:pt x="336" y="51"/>
                      <a:pt x="336" y="51"/>
                    </a:cubicBezTo>
                    <a:cubicBezTo>
                      <a:pt x="336" y="50"/>
                      <a:pt x="334" y="51"/>
                      <a:pt x="335" y="50"/>
                    </a:cubicBezTo>
                    <a:cubicBezTo>
                      <a:pt x="331" y="51"/>
                      <a:pt x="331" y="51"/>
                      <a:pt x="331" y="52"/>
                    </a:cubicBezTo>
                    <a:cubicBezTo>
                      <a:pt x="330" y="51"/>
                      <a:pt x="326" y="51"/>
                      <a:pt x="326" y="52"/>
                    </a:cubicBezTo>
                    <a:cubicBezTo>
                      <a:pt x="323" y="53"/>
                      <a:pt x="325" y="52"/>
                      <a:pt x="326" y="51"/>
                    </a:cubicBezTo>
                    <a:cubicBezTo>
                      <a:pt x="326" y="51"/>
                      <a:pt x="322" y="52"/>
                      <a:pt x="321" y="53"/>
                    </a:cubicBezTo>
                    <a:cubicBezTo>
                      <a:pt x="321" y="53"/>
                      <a:pt x="322" y="53"/>
                      <a:pt x="323" y="53"/>
                    </a:cubicBezTo>
                    <a:cubicBezTo>
                      <a:pt x="321" y="53"/>
                      <a:pt x="315" y="54"/>
                      <a:pt x="316" y="55"/>
                    </a:cubicBezTo>
                    <a:cubicBezTo>
                      <a:pt x="314" y="56"/>
                      <a:pt x="314" y="55"/>
                      <a:pt x="312" y="55"/>
                    </a:cubicBezTo>
                    <a:cubicBezTo>
                      <a:pt x="313" y="55"/>
                      <a:pt x="314" y="54"/>
                      <a:pt x="315" y="54"/>
                    </a:cubicBezTo>
                    <a:cubicBezTo>
                      <a:pt x="317" y="53"/>
                      <a:pt x="317" y="53"/>
                      <a:pt x="320" y="52"/>
                    </a:cubicBezTo>
                    <a:cubicBezTo>
                      <a:pt x="319" y="52"/>
                      <a:pt x="314" y="54"/>
                      <a:pt x="313" y="54"/>
                    </a:cubicBezTo>
                    <a:cubicBezTo>
                      <a:pt x="310" y="54"/>
                      <a:pt x="314" y="54"/>
                      <a:pt x="312" y="55"/>
                    </a:cubicBezTo>
                    <a:cubicBezTo>
                      <a:pt x="308" y="56"/>
                      <a:pt x="308" y="56"/>
                      <a:pt x="304" y="57"/>
                    </a:cubicBezTo>
                    <a:cubicBezTo>
                      <a:pt x="305" y="57"/>
                      <a:pt x="307" y="57"/>
                      <a:pt x="307" y="56"/>
                    </a:cubicBezTo>
                    <a:cubicBezTo>
                      <a:pt x="305" y="56"/>
                      <a:pt x="302" y="58"/>
                      <a:pt x="302" y="58"/>
                    </a:cubicBezTo>
                    <a:cubicBezTo>
                      <a:pt x="299" y="59"/>
                      <a:pt x="304" y="57"/>
                      <a:pt x="301" y="58"/>
                    </a:cubicBezTo>
                    <a:cubicBezTo>
                      <a:pt x="301" y="57"/>
                      <a:pt x="304" y="57"/>
                      <a:pt x="303" y="57"/>
                    </a:cubicBezTo>
                    <a:cubicBezTo>
                      <a:pt x="303" y="57"/>
                      <a:pt x="298" y="58"/>
                      <a:pt x="297" y="58"/>
                    </a:cubicBezTo>
                    <a:cubicBezTo>
                      <a:pt x="298" y="59"/>
                      <a:pt x="301" y="57"/>
                      <a:pt x="301" y="58"/>
                    </a:cubicBezTo>
                    <a:cubicBezTo>
                      <a:pt x="296" y="59"/>
                      <a:pt x="295" y="60"/>
                      <a:pt x="292" y="60"/>
                    </a:cubicBezTo>
                    <a:cubicBezTo>
                      <a:pt x="290" y="61"/>
                      <a:pt x="289" y="61"/>
                      <a:pt x="289" y="62"/>
                    </a:cubicBezTo>
                    <a:cubicBezTo>
                      <a:pt x="288" y="62"/>
                      <a:pt x="283" y="62"/>
                      <a:pt x="283" y="63"/>
                    </a:cubicBezTo>
                    <a:cubicBezTo>
                      <a:pt x="279" y="65"/>
                      <a:pt x="279" y="64"/>
                      <a:pt x="276" y="65"/>
                    </a:cubicBezTo>
                    <a:cubicBezTo>
                      <a:pt x="274" y="66"/>
                      <a:pt x="277" y="66"/>
                      <a:pt x="276" y="66"/>
                    </a:cubicBezTo>
                    <a:cubicBezTo>
                      <a:pt x="273" y="67"/>
                      <a:pt x="273" y="67"/>
                      <a:pt x="273" y="67"/>
                    </a:cubicBezTo>
                    <a:cubicBezTo>
                      <a:pt x="275" y="65"/>
                      <a:pt x="264" y="71"/>
                      <a:pt x="260" y="71"/>
                    </a:cubicBezTo>
                    <a:cubicBezTo>
                      <a:pt x="259" y="72"/>
                      <a:pt x="259" y="72"/>
                      <a:pt x="259" y="73"/>
                    </a:cubicBezTo>
                    <a:cubicBezTo>
                      <a:pt x="257" y="73"/>
                      <a:pt x="254" y="74"/>
                      <a:pt x="253" y="75"/>
                    </a:cubicBezTo>
                    <a:cubicBezTo>
                      <a:pt x="253" y="75"/>
                      <a:pt x="253" y="75"/>
                      <a:pt x="253" y="74"/>
                    </a:cubicBezTo>
                    <a:cubicBezTo>
                      <a:pt x="248" y="77"/>
                      <a:pt x="246" y="78"/>
                      <a:pt x="239" y="81"/>
                    </a:cubicBezTo>
                    <a:cubicBezTo>
                      <a:pt x="240" y="80"/>
                      <a:pt x="244" y="78"/>
                      <a:pt x="245" y="78"/>
                    </a:cubicBezTo>
                    <a:cubicBezTo>
                      <a:pt x="244" y="78"/>
                      <a:pt x="244" y="76"/>
                      <a:pt x="243" y="77"/>
                    </a:cubicBezTo>
                    <a:cubicBezTo>
                      <a:pt x="243" y="77"/>
                      <a:pt x="242" y="76"/>
                      <a:pt x="243" y="75"/>
                    </a:cubicBezTo>
                    <a:cubicBezTo>
                      <a:pt x="244" y="75"/>
                      <a:pt x="244" y="75"/>
                      <a:pt x="245" y="75"/>
                    </a:cubicBezTo>
                    <a:cubicBezTo>
                      <a:pt x="247" y="74"/>
                      <a:pt x="243" y="74"/>
                      <a:pt x="246" y="73"/>
                    </a:cubicBezTo>
                    <a:cubicBezTo>
                      <a:pt x="245" y="73"/>
                      <a:pt x="244" y="74"/>
                      <a:pt x="243" y="75"/>
                    </a:cubicBezTo>
                    <a:cubicBezTo>
                      <a:pt x="243" y="73"/>
                      <a:pt x="250" y="71"/>
                      <a:pt x="252" y="71"/>
                    </a:cubicBezTo>
                    <a:cubicBezTo>
                      <a:pt x="254" y="70"/>
                      <a:pt x="251" y="70"/>
                      <a:pt x="254" y="69"/>
                    </a:cubicBezTo>
                    <a:cubicBezTo>
                      <a:pt x="247" y="70"/>
                      <a:pt x="242" y="74"/>
                      <a:pt x="237" y="76"/>
                    </a:cubicBezTo>
                    <a:cubicBezTo>
                      <a:pt x="236" y="76"/>
                      <a:pt x="237" y="76"/>
                      <a:pt x="237" y="76"/>
                    </a:cubicBezTo>
                    <a:cubicBezTo>
                      <a:pt x="235" y="77"/>
                      <a:pt x="233" y="78"/>
                      <a:pt x="233" y="78"/>
                    </a:cubicBezTo>
                    <a:cubicBezTo>
                      <a:pt x="234" y="77"/>
                      <a:pt x="235" y="77"/>
                      <a:pt x="235" y="76"/>
                    </a:cubicBezTo>
                    <a:cubicBezTo>
                      <a:pt x="232" y="77"/>
                      <a:pt x="234" y="77"/>
                      <a:pt x="231" y="78"/>
                    </a:cubicBezTo>
                    <a:cubicBezTo>
                      <a:pt x="229" y="78"/>
                      <a:pt x="231" y="77"/>
                      <a:pt x="227" y="79"/>
                    </a:cubicBezTo>
                    <a:cubicBezTo>
                      <a:pt x="227" y="78"/>
                      <a:pt x="230" y="77"/>
                      <a:pt x="231" y="76"/>
                    </a:cubicBezTo>
                    <a:cubicBezTo>
                      <a:pt x="229" y="77"/>
                      <a:pt x="228" y="77"/>
                      <a:pt x="224" y="79"/>
                    </a:cubicBezTo>
                    <a:cubicBezTo>
                      <a:pt x="227" y="76"/>
                      <a:pt x="236" y="73"/>
                      <a:pt x="233" y="72"/>
                    </a:cubicBezTo>
                    <a:cubicBezTo>
                      <a:pt x="233" y="72"/>
                      <a:pt x="231" y="72"/>
                      <a:pt x="231" y="72"/>
                    </a:cubicBezTo>
                    <a:cubicBezTo>
                      <a:pt x="229" y="73"/>
                      <a:pt x="233" y="72"/>
                      <a:pt x="230" y="73"/>
                    </a:cubicBezTo>
                    <a:cubicBezTo>
                      <a:pt x="230" y="73"/>
                      <a:pt x="232" y="73"/>
                      <a:pt x="232" y="73"/>
                    </a:cubicBezTo>
                    <a:cubicBezTo>
                      <a:pt x="227" y="76"/>
                      <a:pt x="222" y="80"/>
                      <a:pt x="219" y="80"/>
                    </a:cubicBezTo>
                    <a:cubicBezTo>
                      <a:pt x="223" y="79"/>
                      <a:pt x="216" y="80"/>
                      <a:pt x="222" y="77"/>
                    </a:cubicBezTo>
                    <a:cubicBezTo>
                      <a:pt x="221" y="76"/>
                      <a:pt x="216" y="78"/>
                      <a:pt x="218" y="76"/>
                    </a:cubicBezTo>
                    <a:cubicBezTo>
                      <a:pt x="217" y="77"/>
                      <a:pt x="210" y="80"/>
                      <a:pt x="210" y="82"/>
                    </a:cubicBezTo>
                    <a:cubicBezTo>
                      <a:pt x="205" y="84"/>
                      <a:pt x="210" y="81"/>
                      <a:pt x="203" y="85"/>
                    </a:cubicBezTo>
                    <a:cubicBezTo>
                      <a:pt x="207" y="83"/>
                      <a:pt x="205" y="85"/>
                      <a:pt x="206" y="85"/>
                    </a:cubicBezTo>
                    <a:cubicBezTo>
                      <a:pt x="203" y="87"/>
                      <a:pt x="205" y="85"/>
                      <a:pt x="204" y="85"/>
                    </a:cubicBezTo>
                    <a:cubicBezTo>
                      <a:pt x="202" y="86"/>
                      <a:pt x="201" y="88"/>
                      <a:pt x="199" y="88"/>
                    </a:cubicBezTo>
                    <a:cubicBezTo>
                      <a:pt x="199" y="89"/>
                      <a:pt x="199" y="89"/>
                      <a:pt x="198" y="89"/>
                    </a:cubicBezTo>
                    <a:cubicBezTo>
                      <a:pt x="200" y="89"/>
                      <a:pt x="202" y="86"/>
                      <a:pt x="203" y="86"/>
                    </a:cubicBezTo>
                    <a:cubicBezTo>
                      <a:pt x="204" y="87"/>
                      <a:pt x="202" y="88"/>
                      <a:pt x="201" y="88"/>
                    </a:cubicBezTo>
                    <a:cubicBezTo>
                      <a:pt x="201" y="89"/>
                      <a:pt x="205" y="87"/>
                      <a:pt x="202" y="89"/>
                    </a:cubicBezTo>
                    <a:cubicBezTo>
                      <a:pt x="202" y="89"/>
                      <a:pt x="204" y="88"/>
                      <a:pt x="205" y="87"/>
                    </a:cubicBezTo>
                    <a:cubicBezTo>
                      <a:pt x="203" y="89"/>
                      <a:pt x="198" y="91"/>
                      <a:pt x="198" y="92"/>
                    </a:cubicBezTo>
                    <a:cubicBezTo>
                      <a:pt x="198" y="92"/>
                      <a:pt x="198" y="91"/>
                      <a:pt x="195" y="93"/>
                    </a:cubicBezTo>
                    <a:cubicBezTo>
                      <a:pt x="195" y="92"/>
                      <a:pt x="196" y="92"/>
                      <a:pt x="197" y="91"/>
                    </a:cubicBezTo>
                    <a:cubicBezTo>
                      <a:pt x="196" y="91"/>
                      <a:pt x="194" y="92"/>
                      <a:pt x="192" y="94"/>
                    </a:cubicBezTo>
                    <a:cubicBezTo>
                      <a:pt x="191" y="94"/>
                      <a:pt x="190" y="94"/>
                      <a:pt x="190" y="93"/>
                    </a:cubicBezTo>
                    <a:cubicBezTo>
                      <a:pt x="187" y="95"/>
                      <a:pt x="190" y="94"/>
                      <a:pt x="187" y="96"/>
                    </a:cubicBezTo>
                    <a:cubicBezTo>
                      <a:pt x="189" y="94"/>
                      <a:pt x="184" y="97"/>
                      <a:pt x="184" y="96"/>
                    </a:cubicBezTo>
                    <a:cubicBezTo>
                      <a:pt x="182" y="98"/>
                      <a:pt x="180" y="99"/>
                      <a:pt x="179" y="100"/>
                    </a:cubicBezTo>
                    <a:cubicBezTo>
                      <a:pt x="179" y="99"/>
                      <a:pt x="179" y="98"/>
                      <a:pt x="181" y="98"/>
                    </a:cubicBezTo>
                    <a:cubicBezTo>
                      <a:pt x="184" y="96"/>
                      <a:pt x="180" y="98"/>
                      <a:pt x="180" y="97"/>
                    </a:cubicBezTo>
                    <a:cubicBezTo>
                      <a:pt x="184" y="95"/>
                      <a:pt x="186" y="93"/>
                      <a:pt x="191" y="90"/>
                    </a:cubicBezTo>
                    <a:cubicBezTo>
                      <a:pt x="188" y="92"/>
                      <a:pt x="189" y="92"/>
                      <a:pt x="192" y="90"/>
                    </a:cubicBezTo>
                    <a:cubicBezTo>
                      <a:pt x="194" y="88"/>
                      <a:pt x="194" y="88"/>
                      <a:pt x="198" y="86"/>
                    </a:cubicBezTo>
                    <a:cubicBezTo>
                      <a:pt x="200" y="85"/>
                      <a:pt x="196" y="86"/>
                      <a:pt x="200" y="84"/>
                    </a:cubicBezTo>
                    <a:cubicBezTo>
                      <a:pt x="199" y="85"/>
                      <a:pt x="204" y="82"/>
                      <a:pt x="204" y="84"/>
                    </a:cubicBezTo>
                    <a:cubicBezTo>
                      <a:pt x="204" y="84"/>
                      <a:pt x="206" y="83"/>
                      <a:pt x="208" y="82"/>
                    </a:cubicBezTo>
                    <a:cubicBezTo>
                      <a:pt x="208" y="81"/>
                      <a:pt x="209" y="81"/>
                      <a:pt x="209" y="81"/>
                    </a:cubicBezTo>
                    <a:cubicBezTo>
                      <a:pt x="209" y="80"/>
                      <a:pt x="205" y="82"/>
                      <a:pt x="207" y="82"/>
                    </a:cubicBezTo>
                    <a:cubicBezTo>
                      <a:pt x="205" y="83"/>
                      <a:pt x="203" y="84"/>
                      <a:pt x="203" y="83"/>
                    </a:cubicBezTo>
                    <a:cubicBezTo>
                      <a:pt x="206" y="81"/>
                      <a:pt x="206" y="81"/>
                      <a:pt x="206" y="81"/>
                    </a:cubicBezTo>
                    <a:cubicBezTo>
                      <a:pt x="206" y="81"/>
                      <a:pt x="205" y="82"/>
                      <a:pt x="206" y="82"/>
                    </a:cubicBezTo>
                    <a:cubicBezTo>
                      <a:pt x="208" y="81"/>
                      <a:pt x="207" y="81"/>
                      <a:pt x="207" y="80"/>
                    </a:cubicBezTo>
                    <a:cubicBezTo>
                      <a:pt x="208" y="79"/>
                      <a:pt x="209" y="80"/>
                      <a:pt x="210" y="79"/>
                    </a:cubicBezTo>
                    <a:cubicBezTo>
                      <a:pt x="212" y="78"/>
                      <a:pt x="209" y="81"/>
                      <a:pt x="213" y="79"/>
                    </a:cubicBezTo>
                    <a:cubicBezTo>
                      <a:pt x="215" y="78"/>
                      <a:pt x="214" y="77"/>
                      <a:pt x="216" y="77"/>
                    </a:cubicBezTo>
                    <a:cubicBezTo>
                      <a:pt x="218" y="75"/>
                      <a:pt x="218" y="73"/>
                      <a:pt x="217" y="73"/>
                    </a:cubicBezTo>
                    <a:cubicBezTo>
                      <a:pt x="216" y="74"/>
                      <a:pt x="216" y="74"/>
                      <a:pt x="213" y="75"/>
                    </a:cubicBezTo>
                    <a:cubicBezTo>
                      <a:pt x="213" y="74"/>
                      <a:pt x="213" y="74"/>
                      <a:pt x="213" y="74"/>
                    </a:cubicBezTo>
                    <a:cubicBezTo>
                      <a:pt x="219" y="70"/>
                      <a:pt x="218" y="72"/>
                      <a:pt x="221" y="70"/>
                    </a:cubicBezTo>
                    <a:cubicBezTo>
                      <a:pt x="222" y="70"/>
                      <a:pt x="220" y="71"/>
                      <a:pt x="219" y="72"/>
                    </a:cubicBezTo>
                    <a:cubicBezTo>
                      <a:pt x="218" y="73"/>
                      <a:pt x="221" y="71"/>
                      <a:pt x="219" y="73"/>
                    </a:cubicBezTo>
                    <a:cubicBezTo>
                      <a:pt x="219" y="73"/>
                      <a:pt x="223" y="71"/>
                      <a:pt x="222" y="72"/>
                    </a:cubicBezTo>
                    <a:cubicBezTo>
                      <a:pt x="224" y="71"/>
                      <a:pt x="221" y="72"/>
                      <a:pt x="221" y="71"/>
                    </a:cubicBezTo>
                    <a:cubicBezTo>
                      <a:pt x="224" y="70"/>
                      <a:pt x="221" y="70"/>
                      <a:pt x="224" y="68"/>
                    </a:cubicBezTo>
                    <a:cubicBezTo>
                      <a:pt x="224" y="68"/>
                      <a:pt x="224" y="68"/>
                      <a:pt x="224" y="68"/>
                    </a:cubicBezTo>
                    <a:cubicBezTo>
                      <a:pt x="223" y="68"/>
                      <a:pt x="223" y="69"/>
                      <a:pt x="221" y="70"/>
                    </a:cubicBezTo>
                    <a:cubicBezTo>
                      <a:pt x="224" y="66"/>
                      <a:pt x="231" y="66"/>
                      <a:pt x="235" y="63"/>
                    </a:cubicBezTo>
                    <a:cubicBezTo>
                      <a:pt x="234" y="63"/>
                      <a:pt x="233" y="64"/>
                      <a:pt x="234" y="62"/>
                    </a:cubicBezTo>
                    <a:cubicBezTo>
                      <a:pt x="231" y="63"/>
                      <a:pt x="234" y="63"/>
                      <a:pt x="231" y="64"/>
                    </a:cubicBezTo>
                    <a:cubicBezTo>
                      <a:pt x="233" y="63"/>
                      <a:pt x="232" y="63"/>
                      <a:pt x="234" y="61"/>
                    </a:cubicBezTo>
                    <a:cubicBezTo>
                      <a:pt x="236" y="60"/>
                      <a:pt x="235" y="61"/>
                      <a:pt x="234" y="61"/>
                    </a:cubicBezTo>
                    <a:cubicBezTo>
                      <a:pt x="235" y="61"/>
                      <a:pt x="236" y="61"/>
                      <a:pt x="236" y="62"/>
                    </a:cubicBezTo>
                    <a:cubicBezTo>
                      <a:pt x="239" y="60"/>
                      <a:pt x="239" y="60"/>
                      <a:pt x="241" y="59"/>
                    </a:cubicBezTo>
                    <a:cubicBezTo>
                      <a:pt x="240" y="60"/>
                      <a:pt x="244" y="58"/>
                      <a:pt x="245" y="58"/>
                    </a:cubicBezTo>
                    <a:cubicBezTo>
                      <a:pt x="248" y="57"/>
                      <a:pt x="244" y="57"/>
                      <a:pt x="247" y="57"/>
                    </a:cubicBezTo>
                    <a:cubicBezTo>
                      <a:pt x="249" y="55"/>
                      <a:pt x="249" y="56"/>
                      <a:pt x="249" y="56"/>
                    </a:cubicBezTo>
                    <a:cubicBezTo>
                      <a:pt x="248" y="58"/>
                      <a:pt x="246" y="58"/>
                      <a:pt x="244" y="59"/>
                    </a:cubicBezTo>
                    <a:cubicBezTo>
                      <a:pt x="245" y="59"/>
                      <a:pt x="246" y="59"/>
                      <a:pt x="244" y="61"/>
                    </a:cubicBezTo>
                    <a:cubicBezTo>
                      <a:pt x="244" y="61"/>
                      <a:pt x="245" y="60"/>
                      <a:pt x="245" y="61"/>
                    </a:cubicBezTo>
                    <a:cubicBezTo>
                      <a:pt x="245" y="60"/>
                      <a:pt x="245" y="60"/>
                      <a:pt x="246" y="59"/>
                    </a:cubicBezTo>
                    <a:cubicBezTo>
                      <a:pt x="247" y="59"/>
                      <a:pt x="248" y="59"/>
                      <a:pt x="248" y="59"/>
                    </a:cubicBezTo>
                    <a:cubicBezTo>
                      <a:pt x="250" y="58"/>
                      <a:pt x="245" y="59"/>
                      <a:pt x="246" y="59"/>
                    </a:cubicBezTo>
                    <a:cubicBezTo>
                      <a:pt x="248" y="57"/>
                      <a:pt x="253" y="56"/>
                      <a:pt x="253" y="55"/>
                    </a:cubicBezTo>
                    <a:cubicBezTo>
                      <a:pt x="255" y="54"/>
                      <a:pt x="255" y="55"/>
                      <a:pt x="257" y="55"/>
                    </a:cubicBezTo>
                    <a:cubicBezTo>
                      <a:pt x="257" y="54"/>
                      <a:pt x="264" y="50"/>
                      <a:pt x="267" y="50"/>
                    </a:cubicBezTo>
                    <a:cubicBezTo>
                      <a:pt x="271" y="49"/>
                      <a:pt x="268" y="48"/>
                      <a:pt x="268" y="48"/>
                    </a:cubicBezTo>
                    <a:cubicBezTo>
                      <a:pt x="266" y="49"/>
                      <a:pt x="263" y="49"/>
                      <a:pt x="263" y="50"/>
                    </a:cubicBezTo>
                    <a:cubicBezTo>
                      <a:pt x="263" y="50"/>
                      <a:pt x="265" y="50"/>
                      <a:pt x="266" y="49"/>
                    </a:cubicBezTo>
                    <a:cubicBezTo>
                      <a:pt x="263" y="51"/>
                      <a:pt x="256" y="53"/>
                      <a:pt x="253" y="55"/>
                    </a:cubicBezTo>
                    <a:cubicBezTo>
                      <a:pt x="253" y="54"/>
                      <a:pt x="252" y="54"/>
                      <a:pt x="254" y="53"/>
                    </a:cubicBezTo>
                    <a:cubicBezTo>
                      <a:pt x="256" y="52"/>
                      <a:pt x="258" y="52"/>
                      <a:pt x="258" y="51"/>
                    </a:cubicBezTo>
                    <a:cubicBezTo>
                      <a:pt x="261" y="50"/>
                      <a:pt x="259" y="52"/>
                      <a:pt x="257" y="52"/>
                    </a:cubicBezTo>
                    <a:cubicBezTo>
                      <a:pt x="261" y="51"/>
                      <a:pt x="263" y="49"/>
                      <a:pt x="267" y="48"/>
                    </a:cubicBezTo>
                    <a:cubicBezTo>
                      <a:pt x="262" y="49"/>
                      <a:pt x="253" y="52"/>
                      <a:pt x="247" y="55"/>
                    </a:cubicBezTo>
                    <a:cubicBezTo>
                      <a:pt x="244" y="56"/>
                      <a:pt x="242" y="56"/>
                      <a:pt x="242" y="55"/>
                    </a:cubicBezTo>
                    <a:cubicBezTo>
                      <a:pt x="240" y="56"/>
                      <a:pt x="242" y="56"/>
                      <a:pt x="242" y="57"/>
                    </a:cubicBezTo>
                    <a:cubicBezTo>
                      <a:pt x="240" y="57"/>
                      <a:pt x="241" y="58"/>
                      <a:pt x="239" y="58"/>
                    </a:cubicBezTo>
                    <a:cubicBezTo>
                      <a:pt x="238" y="58"/>
                      <a:pt x="240" y="57"/>
                      <a:pt x="239" y="57"/>
                    </a:cubicBezTo>
                    <a:cubicBezTo>
                      <a:pt x="238" y="57"/>
                      <a:pt x="236" y="58"/>
                      <a:pt x="234" y="59"/>
                    </a:cubicBezTo>
                    <a:cubicBezTo>
                      <a:pt x="233" y="60"/>
                      <a:pt x="235" y="59"/>
                      <a:pt x="234" y="60"/>
                    </a:cubicBezTo>
                    <a:cubicBezTo>
                      <a:pt x="236" y="59"/>
                      <a:pt x="235" y="59"/>
                      <a:pt x="235" y="59"/>
                    </a:cubicBezTo>
                    <a:cubicBezTo>
                      <a:pt x="237" y="57"/>
                      <a:pt x="237" y="58"/>
                      <a:pt x="239" y="58"/>
                    </a:cubicBezTo>
                    <a:cubicBezTo>
                      <a:pt x="238" y="59"/>
                      <a:pt x="227" y="63"/>
                      <a:pt x="229" y="64"/>
                    </a:cubicBezTo>
                    <a:cubicBezTo>
                      <a:pt x="228" y="64"/>
                      <a:pt x="227" y="64"/>
                      <a:pt x="226" y="64"/>
                    </a:cubicBezTo>
                    <a:cubicBezTo>
                      <a:pt x="229" y="61"/>
                      <a:pt x="225" y="63"/>
                      <a:pt x="223" y="62"/>
                    </a:cubicBezTo>
                    <a:cubicBezTo>
                      <a:pt x="222" y="63"/>
                      <a:pt x="222" y="63"/>
                      <a:pt x="220" y="64"/>
                    </a:cubicBezTo>
                    <a:cubicBezTo>
                      <a:pt x="220" y="64"/>
                      <a:pt x="221" y="63"/>
                      <a:pt x="221" y="63"/>
                    </a:cubicBezTo>
                    <a:cubicBezTo>
                      <a:pt x="216" y="65"/>
                      <a:pt x="222" y="64"/>
                      <a:pt x="217" y="66"/>
                    </a:cubicBezTo>
                    <a:cubicBezTo>
                      <a:pt x="217" y="65"/>
                      <a:pt x="218" y="65"/>
                      <a:pt x="218" y="64"/>
                    </a:cubicBezTo>
                    <a:cubicBezTo>
                      <a:pt x="213" y="68"/>
                      <a:pt x="214" y="68"/>
                      <a:pt x="210" y="70"/>
                    </a:cubicBezTo>
                    <a:cubicBezTo>
                      <a:pt x="209" y="69"/>
                      <a:pt x="209" y="69"/>
                      <a:pt x="209" y="69"/>
                    </a:cubicBezTo>
                    <a:cubicBezTo>
                      <a:pt x="209" y="69"/>
                      <a:pt x="207" y="71"/>
                      <a:pt x="205" y="72"/>
                    </a:cubicBezTo>
                    <a:cubicBezTo>
                      <a:pt x="205" y="72"/>
                      <a:pt x="207" y="72"/>
                      <a:pt x="204" y="74"/>
                    </a:cubicBezTo>
                    <a:cubicBezTo>
                      <a:pt x="204" y="73"/>
                      <a:pt x="205" y="72"/>
                      <a:pt x="203" y="73"/>
                    </a:cubicBezTo>
                    <a:cubicBezTo>
                      <a:pt x="201" y="75"/>
                      <a:pt x="199" y="76"/>
                      <a:pt x="198" y="77"/>
                    </a:cubicBezTo>
                    <a:cubicBezTo>
                      <a:pt x="199" y="76"/>
                      <a:pt x="202" y="75"/>
                      <a:pt x="198" y="78"/>
                    </a:cubicBezTo>
                    <a:cubicBezTo>
                      <a:pt x="199" y="78"/>
                      <a:pt x="201" y="77"/>
                      <a:pt x="203" y="75"/>
                    </a:cubicBezTo>
                    <a:cubicBezTo>
                      <a:pt x="203" y="76"/>
                      <a:pt x="196" y="80"/>
                      <a:pt x="194" y="81"/>
                    </a:cubicBezTo>
                    <a:cubicBezTo>
                      <a:pt x="197" y="79"/>
                      <a:pt x="196" y="79"/>
                      <a:pt x="197" y="77"/>
                    </a:cubicBezTo>
                    <a:cubicBezTo>
                      <a:pt x="194" y="79"/>
                      <a:pt x="195" y="78"/>
                      <a:pt x="192" y="80"/>
                    </a:cubicBezTo>
                    <a:cubicBezTo>
                      <a:pt x="191" y="80"/>
                      <a:pt x="192" y="80"/>
                      <a:pt x="192" y="81"/>
                    </a:cubicBezTo>
                    <a:cubicBezTo>
                      <a:pt x="187" y="83"/>
                      <a:pt x="184" y="85"/>
                      <a:pt x="179" y="89"/>
                    </a:cubicBezTo>
                    <a:cubicBezTo>
                      <a:pt x="179" y="89"/>
                      <a:pt x="180" y="89"/>
                      <a:pt x="180" y="89"/>
                    </a:cubicBezTo>
                    <a:cubicBezTo>
                      <a:pt x="181" y="88"/>
                      <a:pt x="181" y="88"/>
                      <a:pt x="183" y="87"/>
                    </a:cubicBezTo>
                    <a:cubicBezTo>
                      <a:pt x="182" y="88"/>
                      <a:pt x="182" y="89"/>
                      <a:pt x="182" y="90"/>
                    </a:cubicBezTo>
                    <a:cubicBezTo>
                      <a:pt x="179" y="91"/>
                      <a:pt x="178" y="93"/>
                      <a:pt x="177" y="92"/>
                    </a:cubicBezTo>
                    <a:cubicBezTo>
                      <a:pt x="176" y="94"/>
                      <a:pt x="174" y="95"/>
                      <a:pt x="172" y="96"/>
                    </a:cubicBezTo>
                    <a:cubicBezTo>
                      <a:pt x="171" y="96"/>
                      <a:pt x="173" y="94"/>
                      <a:pt x="173" y="94"/>
                    </a:cubicBezTo>
                    <a:cubicBezTo>
                      <a:pt x="169" y="96"/>
                      <a:pt x="172" y="96"/>
                      <a:pt x="171" y="97"/>
                    </a:cubicBezTo>
                    <a:cubicBezTo>
                      <a:pt x="171" y="97"/>
                      <a:pt x="172" y="96"/>
                      <a:pt x="173" y="95"/>
                    </a:cubicBezTo>
                    <a:cubicBezTo>
                      <a:pt x="173" y="96"/>
                      <a:pt x="169" y="100"/>
                      <a:pt x="173" y="97"/>
                    </a:cubicBezTo>
                    <a:cubicBezTo>
                      <a:pt x="171" y="99"/>
                      <a:pt x="166" y="102"/>
                      <a:pt x="166" y="101"/>
                    </a:cubicBezTo>
                    <a:cubicBezTo>
                      <a:pt x="169" y="98"/>
                      <a:pt x="167" y="98"/>
                      <a:pt x="169" y="97"/>
                    </a:cubicBezTo>
                    <a:cubicBezTo>
                      <a:pt x="168" y="96"/>
                      <a:pt x="165" y="99"/>
                      <a:pt x="163" y="101"/>
                    </a:cubicBezTo>
                    <a:cubicBezTo>
                      <a:pt x="163" y="101"/>
                      <a:pt x="162" y="101"/>
                      <a:pt x="162" y="101"/>
                    </a:cubicBezTo>
                    <a:cubicBezTo>
                      <a:pt x="162" y="101"/>
                      <a:pt x="163" y="100"/>
                      <a:pt x="163" y="100"/>
                    </a:cubicBezTo>
                    <a:cubicBezTo>
                      <a:pt x="163" y="100"/>
                      <a:pt x="162" y="100"/>
                      <a:pt x="161" y="101"/>
                    </a:cubicBezTo>
                    <a:cubicBezTo>
                      <a:pt x="162" y="102"/>
                      <a:pt x="162" y="102"/>
                      <a:pt x="158" y="102"/>
                    </a:cubicBezTo>
                    <a:cubicBezTo>
                      <a:pt x="157" y="104"/>
                      <a:pt x="161" y="102"/>
                      <a:pt x="157" y="105"/>
                    </a:cubicBezTo>
                    <a:cubicBezTo>
                      <a:pt x="157" y="104"/>
                      <a:pt x="155" y="105"/>
                      <a:pt x="154" y="106"/>
                    </a:cubicBezTo>
                    <a:cubicBezTo>
                      <a:pt x="157" y="105"/>
                      <a:pt x="154" y="107"/>
                      <a:pt x="154" y="107"/>
                    </a:cubicBezTo>
                    <a:cubicBezTo>
                      <a:pt x="152" y="109"/>
                      <a:pt x="153" y="108"/>
                      <a:pt x="151" y="109"/>
                    </a:cubicBezTo>
                    <a:cubicBezTo>
                      <a:pt x="151" y="109"/>
                      <a:pt x="153" y="108"/>
                      <a:pt x="152" y="108"/>
                    </a:cubicBezTo>
                    <a:cubicBezTo>
                      <a:pt x="152" y="108"/>
                      <a:pt x="152" y="108"/>
                      <a:pt x="151" y="108"/>
                    </a:cubicBezTo>
                    <a:cubicBezTo>
                      <a:pt x="150" y="109"/>
                      <a:pt x="151" y="109"/>
                      <a:pt x="150" y="110"/>
                    </a:cubicBezTo>
                    <a:cubicBezTo>
                      <a:pt x="150" y="111"/>
                      <a:pt x="153" y="108"/>
                      <a:pt x="150" y="111"/>
                    </a:cubicBezTo>
                    <a:cubicBezTo>
                      <a:pt x="151" y="111"/>
                      <a:pt x="154" y="109"/>
                      <a:pt x="154" y="108"/>
                    </a:cubicBezTo>
                    <a:cubicBezTo>
                      <a:pt x="154" y="109"/>
                      <a:pt x="156" y="108"/>
                      <a:pt x="156" y="108"/>
                    </a:cubicBezTo>
                    <a:cubicBezTo>
                      <a:pt x="154" y="110"/>
                      <a:pt x="154" y="109"/>
                      <a:pt x="153" y="110"/>
                    </a:cubicBezTo>
                    <a:cubicBezTo>
                      <a:pt x="152" y="111"/>
                      <a:pt x="149" y="113"/>
                      <a:pt x="149" y="114"/>
                    </a:cubicBezTo>
                    <a:cubicBezTo>
                      <a:pt x="150" y="113"/>
                      <a:pt x="153" y="110"/>
                      <a:pt x="154" y="111"/>
                    </a:cubicBezTo>
                    <a:cubicBezTo>
                      <a:pt x="151" y="113"/>
                      <a:pt x="152" y="113"/>
                      <a:pt x="153" y="113"/>
                    </a:cubicBezTo>
                    <a:cubicBezTo>
                      <a:pt x="153" y="113"/>
                      <a:pt x="152" y="113"/>
                      <a:pt x="152" y="113"/>
                    </a:cubicBezTo>
                    <a:cubicBezTo>
                      <a:pt x="152" y="113"/>
                      <a:pt x="152" y="114"/>
                      <a:pt x="152" y="114"/>
                    </a:cubicBezTo>
                    <a:cubicBezTo>
                      <a:pt x="150" y="114"/>
                      <a:pt x="153" y="111"/>
                      <a:pt x="149" y="114"/>
                    </a:cubicBezTo>
                    <a:cubicBezTo>
                      <a:pt x="149" y="116"/>
                      <a:pt x="146" y="119"/>
                      <a:pt x="150" y="117"/>
                    </a:cubicBezTo>
                    <a:cubicBezTo>
                      <a:pt x="149" y="118"/>
                      <a:pt x="149" y="118"/>
                      <a:pt x="149" y="118"/>
                    </a:cubicBezTo>
                    <a:cubicBezTo>
                      <a:pt x="147" y="120"/>
                      <a:pt x="146" y="119"/>
                      <a:pt x="147" y="118"/>
                    </a:cubicBezTo>
                    <a:cubicBezTo>
                      <a:pt x="144" y="118"/>
                      <a:pt x="140" y="124"/>
                      <a:pt x="138" y="124"/>
                    </a:cubicBezTo>
                    <a:cubicBezTo>
                      <a:pt x="139" y="124"/>
                      <a:pt x="136" y="126"/>
                      <a:pt x="136" y="127"/>
                    </a:cubicBezTo>
                    <a:cubicBezTo>
                      <a:pt x="137" y="127"/>
                      <a:pt x="140" y="125"/>
                      <a:pt x="143" y="122"/>
                    </a:cubicBezTo>
                    <a:cubicBezTo>
                      <a:pt x="143" y="122"/>
                      <a:pt x="143" y="122"/>
                      <a:pt x="143" y="122"/>
                    </a:cubicBezTo>
                    <a:cubicBezTo>
                      <a:pt x="144" y="121"/>
                      <a:pt x="142" y="123"/>
                      <a:pt x="144" y="123"/>
                    </a:cubicBezTo>
                    <a:cubicBezTo>
                      <a:pt x="142" y="122"/>
                      <a:pt x="139" y="127"/>
                      <a:pt x="138" y="126"/>
                    </a:cubicBezTo>
                    <a:cubicBezTo>
                      <a:pt x="135" y="128"/>
                      <a:pt x="135" y="129"/>
                      <a:pt x="134" y="130"/>
                    </a:cubicBezTo>
                    <a:cubicBezTo>
                      <a:pt x="137" y="129"/>
                      <a:pt x="137" y="128"/>
                      <a:pt x="139" y="127"/>
                    </a:cubicBezTo>
                    <a:cubicBezTo>
                      <a:pt x="139" y="128"/>
                      <a:pt x="140" y="127"/>
                      <a:pt x="139" y="128"/>
                    </a:cubicBezTo>
                    <a:cubicBezTo>
                      <a:pt x="140" y="128"/>
                      <a:pt x="141" y="127"/>
                      <a:pt x="141" y="127"/>
                    </a:cubicBezTo>
                    <a:cubicBezTo>
                      <a:pt x="142" y="126"/>
                      <a:pt x="142" y="126"/>
                      <a:pt x="142" y="126"/>
                    </a:cubicBezTo>
                    <a:cubicBezTo>
                      <a:pt x="143" y="125"/>
                      <a:pt x="144" y="125"/>
                      <a:pt x="146" y="123"/>
                    </a:cubicBezTo>
                    <a:cubicBezTo>
                      <a:pt x="147" y="121"/>
                      <a:pt x="151" y="120"/>
                      <a:pt x="154" y="116"/>
                    </a:cubicBezTo>
                    <a:cubicBezTo>
                      <a:pt x="159" y="114"/>
                      <a:pt x="160" y="110"/>
                      <a:pt x="162" y="111"/>
                    </a:cubicBezTo>
                    <a:cubicBezTo>
                      <a:pt x="165" y="107"/>
                      <a:pt x="169" y="106"/>
                      <a:pt x="173" y="103"/>
                    </a:cubicBezTo>
                    <a:cubicBezTo>
                      <a:pt x="175" y="101"/>
                      <a:pt x="172" y="103"/>
                      <a:pt x="174" y="102"/>
                    </a:cubicBezTo>
                    <a:cubicBezTo>
                      <a:pt x="175" y="101"/>
                      <a:pt x="176" y="101"/>
                      <a:pt x="178" y="100"/>
                    </a:cubicBezTo>
                    <a:cubicBezTo>
                      <a:pt x="174" y="104"/>
                      <a:pt x="169" y="106"/>
                      <a:pt x="163" y="111"/>
                    </a:cubicBezTo>
                    <a:cubicBezTo>
                      <a:pt x="166" y="111"/>
                      <a:pt x="178" y="99"/>
                      <a:pt x="183" y="98"/>
                    </a:cubicBezTo>
                    <a:cubicBezTo>
                      <a:pt x="183" y="98"/>
                      <a:pt x="180" y="101"/>
                      <a:pt x="183" y="99"/>
                    </a:cubicBezTo>
                    <a:cubicBezTo>
                      <a:pt x="183" y="100"/>
                      <a:pt x="177" y="103"/>
                      <a:pt x="177" y="104"/>
                    </a:cubicBezTo>
                    <a:cubicBezTo>
                      <a:pt x="173" y="106"/>
                      <a:pt x="172" y="108"/>
                      <a:pt x="168" y="110"/>
                    </a:cubicBezTo>
                    <a:cubicBezTo>
                      <a:pt x="168" y="111"/>
                      <a:pt x="168" y="111"/>
                      <a:pt x="168" y="111"/>
                    </a:cubicBezTo>
                    <a:cubicBezTo>
                      <a:pt x="170" y="109"/>
                      <a:pt x="173" y="108"/>
                      <a:pt x="176" y="106"/>
                    </a:cubicBezTo>
                    <a:cubicBezTo>
                      <a:pt x="175" y="107"/>
                      <a:pt x="175" y="107"/>
                      <a:pt x="176" y="107"/>
                    </a:cubicBezTo>
                    <a:cubicBezTo>
                      <a:pt x="173" y="109"/>
                      <a:pt x="173" y="109"/>
                      <a:pt x="169" y="112"/>
                    </a:cubicBezTo>
                    <a:cubicBezTo>
                      <a:pt x="168" y="112"/>
                      <a:pt x="168" y="112"/>
                      <a:pt x="168" y="112"/>
                    </a:cubicBezTo>
                    <a:cubicBezTo>
                      <a:pt x="166" y="114"/>
                      <a:pt x="163" y="116"/>
                      <a:pt x="159" y="119"/>
                    </a:cubicBezTo>
                    <a:cubicBezTo>
                      <a:pt x="160" y="120"/>
                      <a:pt x="165" y="115"/>
                      <a:pt x="166" y="114"/>
                    </a:cubicBezTo>
                    <a:cubicBezTo>
                      <a:pt x="167" y="114"/>
                      <a:pt x="166" y="114"/>
                      <a:pt x="166" y="114"/>
                    </a:cubicBezTo>
                    <a:cubicBezTo>
                      <a:pt x="164" y="116"/>
                      <a:pt x="168" y="113"/>
                      <a:pt x="168" y="114"/>
                    </a:cubicBezTo>
                    <a:cubicBezTo>
                      <a:pt x="169" y="112"/>
                      <a:pt x="172" y="111"/>
                      <a:pt x="175" y="108"/>
                    </a:cubicBezTo>
                    <a:cubicBezTo>
                      <a:pt x="175" y="109"/>
                      <a:pt x="174" y="110"/>
                      <a:pt x="174" y="110"/>
                    </a:cubicBezTo>
                    <a:cubicBezTo>
                      <a:pt x="176" y="108"/>
                      <a:pt x="181" y="104"/>
                      <a:pt x="183" y="104"/>
                    </a:cubicBezTo>
                    <a:cubicBezTo>
                      <a:pt x="185" y="102"/>
                      <a:pt x="189" y="100"/>
                      <a:pt x="190" y="98"/>
                    </a:cubicBezTo>
                    <a:cubicBezTo>
                      <a:pt x="191" y="98"/>
                      <a:pt x="196" y="95"/>
                      <a:pt x="199" y="93"/>
                    </a:cubicBezTo>
                    <a:cubicBezTo>
                      <a:pt x="199" y="93"/>
                      <a:pt x="198" y="94"/>
                      <a:pt x="198" y="94"/>
                    </a:cubicBezTo>
                    <a:cubicBezTo>
                      <a:pt x="203" y="90"/>
                      <a:pt x="208" y="88"/>
                      <a:pt x="215" y="83"/>
                    </a:cubicBezTo>
                    <a:cubicBezTo>
                      <a:pt x="214" y="84"/>
                      <a:pt x="214" y="85"/>
                      <a:pt x="215" y="84"/>
                    </a:cubicBezTo>
                    <a:cubicBezTo>
                      <a:pt x="218" y="83"/>
                      <a:pt x="214" y="85"/>
                      <a:pt x="215" y="85"/>
                    </a:cubicBezTo>
                    <a:cubicBezTo>
                      <a:pt x="212" y="86"/>
                      <a:pt x="211" y="87"/>
                      <a:pt x="208" y="88"/>
                    </a:cubicBezTo>
                    <a:cubicBezTo>
                      <a:pt x="206" y="89"/>
                      <a:pt x="209" y="88"/>
                      <a:pt x="209" y="89"/>
                    </a:cubicBezTo>
                    <a:cubicBezTo>
                      <a:pt x="204" y="91"/>
                      <a:pt x="202" y="93"/>
                      <a:pt x="200" y="95"/>
                    </a:cubicBezTo>
                    <a:cubicBezTo>
                      <a:pt x="198" y="95"/>
                      <a:pt x="196" y="97"/>
                      <a:pt x="194" y="98"/>
                    </a:cubicBezTo>
                    <a:cubicBezTo>
                      <a:pt x="193" y="99"/>
                      <a:pt x="193" y="99"/>
                      <a:pt x="193" y="99"/>
                    </a:cubicBezTo>
                    <a:cubicBezTo>
                      <a:pt x="190" y="100"/>
                      <a:pt x="188" y="102"/>
                      <a:pt x="184" y="105"/>
                    </a:cubicBezTo>
                    <a:cubicBezTo>
                      <a:pt x="184" y="104"/>
                      <a:pt x="184" y="104"/>
                      <a:pt x="184" y="104"/>
                    </a:cubicBezTo>
                    <a:cubicBezTo>
                      <a:pt x="183" y="105"/>
                      <a:pt x="182" y="106"/>
                      <a:pt x="182" y="106"/>
                    </a:cubicBezTo>
                    <a:cubicBezTo>
                      <a:pt x="182" y="106"/>
                      <a:pt x="175" y="111"/>
                      <a:pt x="170" y="115"/>
                    </a:cubicBezTo>
                    <a:cubicBezTo>
                      <a:pt x="170" y="115"/>
                      <a:pt x="170" y="115"/>
                      <a:pt x="170" y="115"/>
                    </a:cubicBezTo>
                    <a:cubicBezTo>
                      <a:pt x="164" y="119"/>
                      <a:pt x="167" y="119"/>
                      <a:pt x="161" y="123"/>
                    </a:cubicBezTo>
                    <a:cubicBezTo>
                      <a:pt x="162" y="123"/>
                      <a:pt x="161" y="124"/>
                      <a:pt x="162" y="123"/>
                    </a:cubicBezTo>
                    <a:cubicBezTo>
                      <a:pt x="161" y="124"/>
                      <a:pt x="156" y="128"/>
                      <a:pt x="156" y="128"/>
                    </a:cubicBezTo>
                    <a:cubicBezTo>
                      <a:pt x="155" y="128"/>
                      <a:pt x="156" y="129"/>
                      <a:pt x="155" y="130"/>
                    </a:cubicBezTo>
                    <a:cubicBezTo>
                      <a:pt x="152" y="130"/>
                      <a:pt x="154" y="128"/>
                      <a:pt x="154" y="127"/>
                    </a:cubicBezTo>
                    <a:cubicBezTo>
                      <a:pt x="151" y="129"/>
                      <a:pt x="154" y="128"/>
                      <a:pt x="151" y="131"/>
                    </a:cubicBezTo>
                    <a:cubicBezTo>
                      <a:pt x="151" y="131"/>
                      <a:pt x="152" y="130"/>
                      <a:pt x="152" y="131"/>
                    </a:cubicBezTo>
                    <a:cubicBezTo>
                      <a:pt x="149" y="133"/>
                      <a:pt x="150" y="133"/>
                      <a:pt x="148" y="135"/>
                    </a:cubicBezTo>
                    <a:cubicBezTo>
                      <a:pt x="146" y="136"/>
                      <a:pt x="146" y="137"/>
                      <a:pt x="145" y="138"/>
                    </a:cubicBezTo>
                    <a:cubicBezTo>
                      <a:pt x="145" y="137"/>
                      <a:pt x="145" y="137"/>
                      <a:pt x="142" y="139"/>
                    </a:cubicBezTo>
                    <a:cubicBezTo>
                      <a:pt x="140" y="141"/>
                      <a:pt x="144" y="138"/>
                      <a:pt x="143" y="139"/>
                    </a:cubicBezTo>
                    <a:cubicBezTo>
                      <a:pt x="142" y="140"/>
                      <a:pt x="139" y="142"/>
                      <a:pt x="141" y="141"/>
                    </a:cubicBezTo>
                    <a:cubicBezTo>
                      <a:pt x="141" y="141"/>
                      <a:pt x="139" y="143"/>
                      <a:pt x="139" y="142"/>
                    </a:cubicBezTo>
                    <a:cubicBezTo>
                      <a:pt x="138" y="144"/>
                      <a:pt x="137" y="145"/>
                      <a:pt x="135" y="148"/>
                    </a:cubicBezTo>
                    <a:cubicBezTo>
                      <a:pt x="139" y="145"/>
                      <a:pt x="143" y="141"/>
                      <a:pt x="147" y="137"/>
                    </a:cubicBezTo>
                    <a:cubicBezTo>
                      <a:pt x="149" y="137"/>
                      <a:pt x="147" y="138"/>
                      <a:pt x="149" y="137"/>
                    </a:cubicBezTo>
                    <a:cubicBezTo>
                      <a:pt x="151" y="135"/>
                      <a:pt x="151" y="135"/>
                      <a:pt x="151" y="134"/>
                    </a:cubicBezTo>
                    <a:cubicBezTo>
                      <a:pt x="154" y="132"/>
                      <a:pt x="152" y="134"/>
                      <a:pt x="151" y="135"/>
                    </a:cubicBezTo>
                    <a:cubicBezTo>
                      <a:pt x="152" y="135"/>
                      <a:pt x="154" y="133"/>
                      <a:pt x="156" y="132"/>
                    </a:cubicBezTo>
                    <a:cubicBezTo>
                      <a:pt x="153" y="132"/>
                      <a:pt x="159" y="128"/>
                      <a:pt x="161" y="127"/>
                    </a:cubicBezTo>
                    <a:cubicBezTo>
                      <a:pt x="163" y="125"/>
                      <a:pt x="159" y="129"/>
                      <a:pt x="157" y="130"/>
                    </a:cubicBezTo>
                    <a:cubicBezTo>
                      <a:pt x="159" y="130"/>
                      <a:pt x="156" y="132"/>
                      <a:pt x="156" y="133"/>
                    </a:cubicBezTo>
                    <a:cubicBezTo>
                      <a:pt x="155" y="134"/>
                      <a:pt x="150" y="138"/>
                      <a:pt x="150" y="139"/>
                    </a:cubicBezTo>
                    <a:cubicBezTo>
                      <a:pt x="148" y="140"/>
                      <a:pt x="146" y="141"/>
                      <a:pt x="145" y="143"/>
                    </a:cubicBezTo>
                    <a:cubicBezTo>
                      <a:pt x="144" y="143"/>
                      <a:pt x="145" y="143"/>
                      <a:pt x="145" y="142"/>
                    </a:cubicBezTo>
                    <a:cubicBezTo>
                      <a:pt x="144" y="145"/>
                      <a:pt x="143" y="144"/>
                      <a:pt x="141" y="145"/>
                    </a:cubicBezTo>
                    <a:cubicBezTo>
                      <a:pt x="139" y="147"/>
                      <a:pt x="142" y="145"/>
                      <a:pt x="142" y="146"/>
                    </a:cubicBezTo>
                    <a:cubicBezTo>
                      <a:pt x="140" y="147"/>
                      <a:pt x="141" y="147"/>
                      <a:pt x="139" y="148"/>
                    </a:cubicBezTo>
                    <a:cubicBezTo>
                      <a:pt x="138" y="148"/>
                      <a:pt x="138" y="147"/>
                      <a:pt x="140" y="145"/>
                    </a:cubicBezTo>
                    <a:cubicBezTo>
                      <a:pt x="140" y="145"/>
                      <a:pt x="139" y="145"/>
                      <a:pt x="139" y="145"/>
                    </a:cubicBezTo>
                    <a:cubicBezTo>
                      <a:pt x="137" y="148"/>
                      <a:pt x="135" y="150"/>
                      <a:pt x="136" y="151"/>
                    </a:cubicBezTo>
                    <a:cubicBezTo>
                      <a:pt x="134" y="153"/>
                      <a:pt x="135" y="151"/>
                      <a:pt x="133" y="152"/>
                    </a:cubicBezTo>
                    <a:cubicBezTo>
                      <a:pt x="133" y="153"/>
                      <a:pt x="134" y="153"/>
                      <a:pt x="131" y="156"/>
                    </a:cubicBezTo>
                    <a:cubicBezTo>
                      <a:pt x="131" y="155"/>
                      <a:pt x="131" y="155"/>
                      <a:pt x="130" y="155"/>
                    </a:cubicBezTo>
                    <a:cubicBezTo>
                      <a:pt x="130" y="156"/>
                      <a:pt x="129" y="157"/>
                      <a:pt x="129" y="158"/>
                    </a:cubicBezTo>
                    <a:cubicBezTo>
                      <a:pt x="125" y="161"/>
                      <a:pt x="122" y="164"/>
                      <a:pt x="119" y="167"/>
                    </a:cubicBezTo>
                    <a:cubicBezTo>
                      <a:pt x="118" y="168"/>
                      <a:pt x="118" y="168"/>
                      <a:pt x="118" y="168"/>
                    </a:cubicBezTo>
                    <a:cubicBezTo>
                      <a:pt x="116" y="169"/>
                      <a:pt x="117" y="169"/>
                      <a:pt x="115" y="171"/>
                    </a:cubicBezTo>
                    <a:cubicBezTo>
                      <a:pt x="113" y="171"/>
                      <a:pt x="111" y="174"/>
                      <a:pt x="109" y="175"/>
                    </a:cubicBezTo>
                    <a:cubicBezTo>
                      <a:pt x="110" y="174"/>
                      <a:pt x="110" y="174"/>
                      <a:pt x="110" y="173"/>
                    </a:cubicBezTo>
                    <a:cubicBezTo>
                      <a:pt x="114" y="170"/>
                      <a:pt x="118" y="163"/>
                      <a:pt x="121" y="162"/>
                    </a:cubicBezTo>
                    <a:cubicBezTo>
                      <a:pt x="125" y="157"/>
                      <a:pt x="129" y="153"/>
                      <a:pt x="133" y="151"/>
                    </a:cubicBezTo>
                    <a:cubicBezTo>
                      <a:pt x="134" y="150"/>
                      <a:pt x="134" y="149"/>
                      <a:pt x="134" y="149"/>
                    </a:cubicBezTo>
                    <a:cubicBezTo>
                      <a:pt x="134" y="148"/>
                      <a:pt x="130" y="152"/>
                      <a:pt x="130" y="150"/>
                    </a:cubicBezTo>
                    <a:cubicBezTo>
                      <a:pt x="131" y="150"/>
                      <a:pt x="131" y="150"/>
                      <a:pt x="131" y="150"/>
                    </a:cubicBezTo>
                    <a:cubicBezTo>
                      <a:pt x="133" y="149"/>
                      <a:pt x="133" y="148"/>
                      <a:pt x="135" y="147"/>
                    </a:cubicBezTo>
                    <a:cubicBezTo>
                      <a:pt x="126" y="153"/>
                      <a:pt x="125" y="155"/>
                      <a:pt x="119" y="161"/>
                    </a:cubicBezTo>
                    <a:cubicBezTo>
                      <a:pt x="118" y="160"/>
                      <a:pt x="122" y="157"/>
                      <a:pt x="123" y="155"/>
                    </a:cubicBezTo>
                    <a:cubicBezTo>
                      <a:pt x="121" y="157"/>
                      <a:pt x="123" y="155"/>
                      <a:pt x="121" y="156"/>
                    </a:cubicBezTo>
                    <a:cubicBezTo>
                      <a:pt x="121" y="155"/>
                      <a:pt x="123" y="153"/>
                      <a:pt x="123" y="153"/>
                    </a:cubicBezTo>
                    <a:cubicBezTo>
                      <a:pt x="125" y="151"/>
                      <a:pt x="125" y="153"/>
                      <a:pt x="123" y="155"/>
                    </a:cubicBezTo>
                    <a:cubicBezTo>
                      <a:pt x="123" y="155"/>
                      <a:pt x="127" y="151"/>
                      <a:pt x="125" y="153"/>
                    </a:cubicBezTo>
                    <a:cubicBezTo>
                      <a:pt x="128" y="151"/>
                      <a:pt x="128" y="151"/>
                      <a:pt x="131" y="148"/>
                    </a:cubicBezTo>
                    <a:cubicBezTo>
                      <a:pt x="132" y="145"/>
                      <a:pt x="130" y="145"/>
                      <a:pt x="125" y="149"/>
                    </a:cubicBezTo>
                    <a:cubicBezTo>
                      <a:pt x="120" y="156"/>
                      <a:pt x="111" y="162"/>
                      <a:pt x="106" y="170"/>
                    </a:cubicBezTo>
                    <a:cubicBezTo>
                      <a:pt x="104" y="170"/>
                      <a:pt x="103" y="171"/>
                      <a:pt x="102" y="172"/>
                    </a:cubicBezTo>
                    <a:cubicBezTo>
                      <a:pt x="101" y="173"/>
                      <a:pt x="100" y="174"/>
                      <a:pt x="100" y="174"/>
                    </a:cubicBezTo>
                    <a:cubicBezTo>
                      <a:pt x="100" y="175"/>
                      <a:pt x="100" y="175"/>
                      <a:pt x="99" y="176"/>
                    </a:cubicBezTo>
                    <a:cubicBezTo>
                      <a:pt x="100" y="176"/>
                      <a:pt x="100" y="176"/>
                      <a:pt x="100" y="175"/>
                    </a:cubicBezTo>
                    <a:cubicBezTo>
                      <a:pt x="101" y="176"/>
                      <a:pt x="99" y="176"/>
                      <a:pt x="100" y="177"/>
                    </a:cubicBezTo>
                    <a:cubicBezTo>
                      <a:pt x="99" y="176"/>
                      <a:pt x="98" y="175"/>
                      <a:pt x="97" y="175"/>
                    </a:cubicBezTo>
                    <a:cubicBezTo>
                      <a:pt x="97" y="175"/>
                      <a:pt x="97" y="176"/>
                      <a:pt x="97" y="176"/>
                    </a:cubicBezTo>
                    <a:cubicBezTo>
                      <a:pt x="97" y="175"/>
                      <a:pt x="96" y="177"/>
                      <a:pt x="96" y="176"/>
                    </a:cubicBezTo>
                    <a:cubicBezTo>
                      <a:pt x="97" y="175"/>
                      <a:pt x="97" y="174"/>
                      <a:pt x="98" y="175"/>
                    </a:cubicBezTo>
                    <a:cubicBezTo>
                      <a:pt x="98" y="174"/>
                      <a:pt x="97" y="174"/>
                      <a:pt x="98" y="174"/>
                    </a:cubicBezTo>
                    <a:cubicBezTo>
                      <a:pt x="97" y="173"/>
                      <a:pt x="96" y="175"/>
                      <a:pt x="95" y="176"/>
                    </a:cubicBezTo>
                    <a:cubicBezTo>
                      <a:pt x="95" y="176"/>
                      <a:pt x="95" y="177"/>
                      <a:pt x="94" y="177"/>
                    </a:cubicBezTo>
                    <a:cubicBezTo>
                      <a:pt x="95" y="178"/>
                      <a:pt x="95" y="177"/>
                      <a:pt x="96" y="177"/>
                    </a:cubicBezTo>
                    <a:cubicBezTo>
                      <a:pt x="95" y="178"/>
                      <a:pt x="95" y="178"/>
                      <a:pt x="94" y="178"/>
                    </a:cubicBezTo>
                    <a:cubicBezTo>
                      <a:pt x="94" y="179"/>
                      <a:pt x="95" y="179"/>
                      <a:pt x="95" y="179"/>
                    </a:cubicBezTo>
                    <a:cubicBezTo>
                      <a:pt x="94" y="179"/>
                      <a:pt x="92" y="179"/>
                      <a:pt x="92" y="180"/>
                    </a:cubicBezTo>
                    <a:cubicBezTo>
                      <a:pt x="92" y="180"/>
                      <a:pt x="92" y="180"/>
                      <a:pt x="93" y="180"/>
                    </a:cubicBezTo>
                    <a:cubicBezTo>
                      <a:pt x="93" y="180"/>
                      <a:pt x="93" y="181"/>
                      <a:pt x="93" y="181"/>
                    </a:cubicBezTo>
                    <a:cubicBezTo>
                      <a:pt x="92" y="181"/>
                      <a:pt x="92" y="180"/>
                      <a:pt x="92" y="181"/>
                    </a:cubicBezTo>
                    <a:cubicBezTo>
                      <a:pt x="91" y="181"/>
                      <a:pt x="92" y="181"/>
                      <a:pt x="92" y="181"/>
                    </a:cubicBezTo>
                    <a:cubicBezTo>
                      <a:pt x="92" y="182"/>
                      <a:pt x="91" y="181"/>
                      <a:pt x="91" y="182"/>
                    </a:cubicBezTo>
                    <a:cubicBezTo>
                      <a:pt x="90" y="182"/>
                      <a:pt x="90" y="183"/>
                      <a:pt x="89" y="183"/>
                    </a:cubicBezTo>
                    <a:cubicBezTo>
                      <a:pt x="89" y="183"/>
                      <a:pt x="90" y="182"/>
                      <a:pt x="90" y="183"/>
                    </a:cubicBezTo>
                    <a:cubicBezTo>
                      <a:pt x="89" y="183"/>
                      <a:pt x="89" y="183"/>
                      <a:pt x="88" y="183"/>
                    </a:cubicBezTo>
                    <a:cubicBezTo>
                      <a:pt x="87" y="184"/>
                      <a:pt x="88" y="184"/>
                      <a:pt x="88" y="184"/>
                    </a:cubicBezTo>
                    <a:cubicBezTo>
                      <a:pt x="87" y="184"/>
                      <a:pt x="87" y="186"/>
                      <a:pt x="86" y="186"/>
                    </a:cubicBezTo>
                    <a:cubicBezTo>
                      <a:pt x="86" y="186"/>
                      <a:pt x="86" y="186"/>
                      <a:pt x="86" y="186"/>
                    </a:cubicBezTo>
                    <a:cubicBezTo>
                      <a:pt x="86" y="186"/>
                      <a:pt x="86" y="186"/>
                      <a:pt x="85" y="186"/>
                    </a:cubicBezTo>
                    <a:cubicBezTo>
                      <a:pt x="85" y="186"/>
                      <a:pt x="86" y="186"/>
                      <a:pt x="86" y="186"/>
                    </a:cubicBezTo>
                    <a:cubicBezTo>
                      <a:pt x="84" y="188"/>
                      <a:pt x="83" y="190"/>
                      <a:pt x="81" y="192"/>
                    </a:cubicBezTo>
                    <a:cubicBezTo>
                      <a:pt x="81" y="192"/>
                      <a:pt x="81" y="192"/>
                      <a:pt x="81" y="192"/>
                    </a:cubicBezTo>
                    <a:cubicBezTo>
                      <a:pt x="81" y="193"/>
                      <a:pt x="82" y="192"/>
                      <a:pt x="81" y="193"/>
                    </a:cubicBezTo>
                    <a:cubicBezTo>
                      <a:pt x="81" y="193"/>
                      <a:pt x="81" y="193"/>
                      <a:pt x="81" y="193"/>
                    </a:cubicBezTo>
                    <a:cubicBezTo>
                      <a:pt x="80" y="193"/>
                      <a:pt x="80" y="194"/>
                      <a:pt x="80" y="193"/>
                    </a:cubicBezTo>
                    <a:cubicBezTo>
                      <a:pt x="79" y="193"/>
                      <a:pt x="81" y="192"/>
                      <a:pt x="80" y="192"/>
                    </a:cubicBezTo>
                    <a:cubicBezTo>
                      <a:pt x="80" y="191"/>
                      <a:pt x="80" y="192"/>
                      <a:pt x="80" y="192"/>
                    </a:cubicBezTo>
                    <a:cubicBezTo>
                      <a:pt x="79" y="191"/>
                      <a:pt x="80" y="191"/>
                      <a:pt x="81" y="190"/>
                    </a:cubicBezTo>
                    <a:cubicBezTo>
                      <a:pt x="81" y="191"/>
                      <a:pt x="80" y="191"/>
                      <a:pt x="81" y="191"/>
                    </a:cubicBezTo>
                    <a:cubicBezTo>
                      <a:pt x="81" y="191"/>
                      <a:pt x="82" y="191"/>
                      <a:pt x="82" y="190"/>
                    </a:cubicBezTo>
                    <a:cubicBezTo>
                      <a:pt x="82" y="190"/>
                      <a:pt x="81" y="191"/>
                      <a:pt x="81" y="190"/>
                    </a:cubicBezTo>
                    <a:cubicBezTo>
                      <a:pt x="81" y="189"/>
                      <a:pt x="82" y="190"/>
                      <a:pt x="82" y="190"/>
                    </a:cubicBezTo>
                    <a:cubicBezTo>
                      <a:pt x="83" y="189"/>
                      <a:pt x="82" y="189"/>
                      <a:pt x="81" y="189"/>
                    </a:cubicBezTo>
                    <a:cubicBezTo>
                      <a:pt x="81" y="189"/>
                      <a:pt x="81" y="190"/>
                      <a:pt x="81" y="190"/>
                    </a:cubicBezTo>
                    <a:cubicBezTo>
                      <a:pt x="80" y="190"/>
                      <a:pt x="82" y="188"/>
                      <a:pt x="82" y="188"/>
                    </a:cubicBezTo>
                    <a:cubicBezTo>
                      <a:pt x="83" y="188"/>
                      <a:pt x="82" y="189"/>
                      <a:pt x="82" y="189"/>
                    </a:cubicBezTo>
                    <a:cubicBezTo>
                      <a:pt x="83" y="189"/>
                      <a:pt x="83" y="188"/>
                      <a:pt x="83" y="189"/>
                    </a:cubicBezTo>
                    <a:cubicBezTo>
                      <a:pt x="83" y="188"/>
                      <a:pt x="83" y="188"/>
                      <a:pt x="83" y="187"/>
                    </a:cubicBezTo>
                    <a:cubicBezTo>
                      <a:pt x="86" y="183"/>
                      <a:pt x="86" y="183"/>
                      <a:pt x="86" y="183"/>
                    </a:cubicBezTo>
                    <a:cubicBezTo>
                      <a:pt x="86" y="184"/>
                      <a:pt x="86" y="183"/>
                      <a:pt x="87" y="184"/>
                    </a:cubicBezTo>
                    <a:cubicBezTo>
                      <a:pt x="87" y="183"/>
                      <a:pt x="87" y="183"/>
                      <a:pt x="86" y="183"/>
                    </a:cubicBezTo>
                    <a:cubicBezTo>
                      <a:pt x="87" y="183"/>
                      <a:pt x="86" y="182"/>
                      <a:pt x="87" y="182"/>
                    </a:cubicBezTo>
                    <a:cubicBezTo>
                      <a:pt x="87" y="182"/>
                      <a:pt x="87" y="182"/>
                      <a:pt x="87" y="183"/>
                    </a:cubicBezTo>
                    <a:cubicBezTo>
                      <a:pt x="88" y="182"/>
                      <a:pt x="87" y="182"/>
                      <a:pt x="87" y="182"/>
                    </a:cubicBezTo>
                    <a:cubicBezTo>
                      <a:pt x="89" y="179"/>
                      <a:pt x="92" y="175"/>
                      <a:pt x="95" y="172"/>
                    </a:cubicBezTo>
                    <a:cubicBezTo>
                      <a:pt x="95" y="172"/>
                      <a:pt x="95" y="172"/>
                      <a:pt x="95" y="172"/>
                    </a:cubicBezTo>
                    <a:cubicBezTo>
                      <a:pt x="95" y="172"/>
                      <a:pt x="95" y="171"/>
                      <a:pt x="95" y="171"/>
                    </a:cubicBezTo>
                    <a:cubicBezTo>
                      <a:pt x="95" y="170"/>
                      <a:pt x="95" y="171"/>
                      <a:pt x="95" y="171"/>
                    </a:cubicBezTo>
                    <a:cubicBezTo>
                      <a:pt x="95" y="171"/>
                      <a:pt x="95" y="171"/>
                      <a:pt x="95" y="170"/>
                    </a:cubicBezTo>
                    <a:cubicBezTo>
                      <a:pt x="94" y="170"/>
                      <a:pt x="94" y="170"/>
                      <a:pt x="94" y="171"/>
                    </a:cubicBezTo>
                    <a:cubicBezTo>
                      <a:pt x="93" y="170"/>
                      <a:pt x="94" y="169"/>
                      <a:pt x="95" y="169"/>
                    </a:cubicBezTo>
                    <a:cubicBezTo>
                      <a:pt x="95" y="169"/>
                      <a:pt x="94" y="169"/>
                      <a:pt x="95" y="170"/>
                    </a:cubicBezTo>
                    <a:cubicBezTo>
                      <a:pt x="95" y="170"/>
                      <a:pt x="95" y="169"/>
                      <a:pt x="95" y="169"/>
                    </a:cubicBezTo>
                    <a:cubicBezTo>
                      <a:pt x="96" y="170"/>
                      <a:pt x="95" y="170"/>
                      <a:pt x="95" y="170"/>
                    </a:cubicBezTo>
                    <a:cubicBezTo>
                      <a:pt x="96" y="170"/>
                      <a:pt x="96" y="170"/>
                      <a:pt x="96" y="170"/>
                    </a:cubicBezTo>
                    <a:cubicBezTo>
                      <a:pt x="96" y="168"/>
                      <a:pt x="103" y="164"/>
                      <a:pt x="102" y="163"/>
                    </a:cubicBezTo>
                    <a:cubicBezTo>
                      <a:pt x="105" y="161"/>
                      <a:pt x="102" y="163"/>
                      <a:pt x="105" y="161"/>
                    </a:cubicBezTo>
                    <a:cubicBezTo>
                      <a:pt x="107" y="157"/>
                      <a:pt x="113" y="152"/>
                      <a:pt x="118" y="147"/>
                    </a:cubicBezTo>
                    <a:cubicBezTo>
                      <a:pt x="116" y="151"/>
                      <a:pt x="121" y="145"/>
                      <a:pt x="123" y="143"/>
                    </a:cubicBezTo>
                    <a:cubicBezTo>
                      <a:pt x="123" y="143"/>
                      <a:pt x="123" y="143"/>
                      <a:pt x="123" y="143"/>
                    </a:cubicBezTo>
                    <a:cubicBezTo>
                      <a:pt x="124" y="142"/>
                      <a:pt x="124" y="143"/>
                      <a:pt x="126" y="141"/>
                    </a:cubicBezTo>
                    <a:cubicBezTo>
                      <a:pt x="124" y="141"/>
                      <a:pt x="130" y="137"/>
                      <a:pt x="128" y="138"/>
                    </a:cubicBezTo>
                    <a:cubicBezTo>
                      <a:pt x="129" y="136"/>
                      <a:pt x="131" y="136"/>
                      <a:pt x="131" y="136"/>
                    </a:cubicBezTo>
                    <a:cubicBezTo>
                      <a:pt x="132" y="135"/>
                      <a:pt x="131" y="135"/>
                      <a:pt x="131" y="135"/>
                    </a:cubicBezTo>
                    <a:cubicBezTo>
                      <a:pt x="133" y="134"/>
                      <a:pt x="133" y="133"/>
                      <a:pt x="136" y="131"/>
                    </a:cubicBezTo>
                    <a:cubicBezTo>
                      <a:pt x="135" y="132"/>
                      <a:pt x="136" y="132"/>
                      <a:pt x="137" y="131"/>
                    </a:cubicBezTo>
                    <a:cubicBezTo>
                      <a:pt x="141" y="128"/>
                      <a:pt x="136" y="130"/>
                      <a:pt x="139" y="128"/>
                    </a:cubicBezTo>
                    <a:cubicBezTo>
                      <a:pt x="138" y="128"/>
                      <a:pt x="136" y="130"/>
                      <a:pt x="135" y="130"/>
                    </a:cubicBezTo>
                    <a:cubicBezTo>
                      <a:pt x="134" y="131"/>
                      <a:pt x="134" y="132"/>
                      <a:pt x="134" y="132"/>
                    </a:cubicBezTo>
                    <a:cubicBezTo>
                      <a:pt x="130" y="134"/>
                      <a:pt x="128" y="137"/>
                      <a:pt x="123" y="141"/>
                    </a:cubicBezTo>
                    <a:cubicBezTo>
                      <a:pt x="122" y="141"/>
                      <a:pt x="121" y="143"/>
                      <a:pt x="122" y="141"/>
                    </a:cubicBezTo>
                    <a:cubicBezTo>
                      <a:pt x="121" y="142"/>
                      <a:pt x="120" y="143"/>
                      <a:pt x="117" y="145"/>
                    </a:cubicBezTo>
                    <a:cubicBezTo>
                      <a:pt x="121" y="141"/>
                      <a:pt x="127" y="135"/>
                      <a:pt x="130" y="134"/>
                    </a:cubicBezTo>
                    <a:cubicBezTo>
                      <a:pt x="131" y="133"/>
                      <a:pt x="130" y="132"/>
                      <a:pt x="131" y="132"/>
                    </a:cubicBezTo>
                    <a:cubicBezTo>
                      <a:pt x="129" y="133"/>
                      <a:pt x="130" y="133"/>
                      <a:pt x="128" y="135"/>
                    </a:cubicBezTo>
                    <a:cubicBezTo>
                      <a:pt x="131" y="131"/>
                      <a:pt x="126" y="134"/>
                      <a:pt x="127" y="132"/>
                    </a:cubicBezTo>
                    <a:cubicBezTo>
                      <a:pt x="125" y="133"/>
                      <a:pt x="125" y="133"/>
                      <a:pt x="125" y="133"/>
                    </a:cubicBezTo>
                    <a:cubicBezTo>
                      <a:pt x="124" y="134"/>
                      <a:pt x="127" y="133"/>
                      <a:pt x="125" y="135"/>
                    </a:cubicBezTo>
                    <a:cubicBezTo>
                      <a:pt x="126" y="134"/>
                      <a:pt x="126" y="134"/>
                      <a:pt x="126" y="134"/>
                    </a:cubicBezTo>
                    <a:cubicBezTo>
                      <a:pt x="113" y="146"/>
                      <a:pt x="113" y="146"/>
                      <a:pt x="113" y="146"/>
                    </a:cubicBezTo>
                    <a:cubicBezTo>
                      <a:pt x="112" y="146"/>
                      <a:pt x="112" y="146"/>
                      <a:pt x="113" y="145"/>
                    </a:cubicBezTo>
                    <a:cubicBezTo>
                      <a:pt x="111" y="147"/>
                      <a:pt x="111" y="147"/>
                      <a:pt x="111" y="147"/>
                    </a:cubicBezTo>
                    <a:cubicBezTo>
                      <a:pt x="111" y="148"/>
                      <a:pt x="112" y="146"/>
                      <a:pt x="113" y="146"/>
                    </a:cubicBezTo>
                    <a:cubicBezTo>
                      <a:pt x="113" y="147"/>
                      <a:pt x="111" y="147"/>
                      <a:pt x="110" y="148"/>
                    </a:cubicBezTo>
                    <a:cubicBezTo>
                      <a:pt x="106" y="153"/>
                      <a:pt x="106" y="153"/>
                      <a:pt x="106" y="153"/>
                    </a:cubicBezTo>
                    <a:cubicBezTo>
                      <a:pt x="106" y="150"/>
                      <a:pt x="103" y="155"/>
                      <a:pt x="100" y="157"/>
                    </a:cubicBezTo>
                    <a:cubicBezTo>
                      <a:pt x="101" y="156"/>
                      <a:pt x="104" y="154"/>
                      <a:pt x="104" y="152"/>
                    </a:cubicBezTo>
                    <a:cubicBezTo>
                      <a:pt x="108" y="149"/>
                      <a:pt x="109" y="148"/>
                      <a:pt x="111" y="145"/>
                    </a:cubicBezTo>
                    <a:cubicBezTo>
                      <a:pt x="110" y="145"/>
                      <a:pt x="109" y="147"/>
                      <a:pt x="108" y="148"/>
                    </a:cubicBezTo>
                    <a:cubicBezTo>
                      <a:pt x="108" y="145"/>
                      <a:pt x="106" y="148"/>
                      <a:pt x="103" y="152"/>
                    </a:cubicBezTo>
                    <a:cubicBezTo>
                      <a:pt x="105" y="150"/>
                      <a:pt x="103" y="150"/>
                      <a:pt x="101" y="151"/>
                    </a:cubicBezTo>
                    <a:cubicBezTo>
                      <a:pt x="103" y="149"/>
                      <a:pt x="103" y="149"/>
                      <a:pt x="104" y="149"/>
                    </a:cubicBezTo>
                    <a:cubicBezTo>
                      <a:pt x="105" y="148"/>
                      <a:pt x="105" y="147"/>
                      <a:pt x="107" y="145"/>
                    </a:cubicBezTo>
                    <a:cubicBezTo>
                      <a:pt x="108" y="144"/>
                      <a:pt x="108" y="146"/>
                      <a:pt x="109" y="144"/>
                    </a:cubicBezTo>
                    <a:cubicBezTo>
                      <a:pt x="111" y="142"/>
                      <a:pt x="109" y="141"/>
                      <a:pt x="113" y="139"/>
                    </a:cubicBezTo>
                    <a:cubicBezTo>
                      <a:pt x="113" y="139"/>
                      <a:pt x="111" y="141"/>
                      <a:pt x="111" y="141"/>
                    </a:cubicBezTo>
                    <a:cubicBezTo>
                      <a:pt x="114" y="139"/>
                      <a:pt x="114" y="138"/>
                      <a:pt x="113" y="138"/>
                    </a:cubicBezTo>
                    <a:cubicBezTo>
                      <a:pt x="115" y="136"/>
                      <a:pt x="115" y="137"/>
                      <a:pt x="115" y="137"/>
                    </a:cubicBezTo>
                    <a:cubicBezTo>
                      <a:pt x="115" y="136"/>
                      <a:pt x="118" y="134"/>
                      <a:pt x="118" y="133"/>
                    </a:cubicBezTo>
                    <a:cubicBezTo>
                      <a:pt x="118" y="133"/>
                      <a:pt x="116" y="134"/>
                      <a:pt x="115" y="135"/>
                    </a:cubicBezTo>
                    <a:cubicBezTo>
                      <a:pt x="116" y="134"/>
                      <a:pt x="116" y="134"/>
                      <a:pt x="117" y="132"/>
                    </a:cubicBezTo>
                    <a:cubicBezTo>
                      <a:pt x="115" y="134"/>
                      <a:pt x="115" y="134"/>
                      <a:pt x="116" y="132"/>
                    </a:cubicBezTo>
                    <a:cubicBezTo>
                      <a:pt x="115" y="132"/>
                      <a:pt x="115" y="132"/>
                      <a:pt x="115" y="132"/>
                    </a:cubicBezTo>
                    <a:cubicBezTo>
                      <a:pt x="114" y="133"/>
                      <a:pt x="113" y="134"/>
                      <a:pt x="112" y="135"/>
                    </a:cubicBezTo>
                    <a:cubicBezTo>
                      <a:pt x="111" y="136"/>
                      <a:pt x="112" y="134"/>
                      <a:pt x="109" y="137"/>
                    </a:cubicBezTo>
                    <a:cubicBezTo>
                      <a:pt x="111" y="135"/>
                      <a:pt x="109" y="136"/>
                      <a:pt x="110" y="134"/>
                    </a:cubicBezTo>
                    <a:cubicBezTo>
                      <a:pt x="112" y="133"/>
                      <a:pt x="110" y="133"/>
                      <a:pt x="111" y="133"/>
                    </a:cubicBezTo>
                    <a:cubicBezTo>
                      <a:pt x="112" y="131"/>
                      <a:pt x="115" y="128"/>
                      <a:pt x="116" y="127"/>
                    </a:cubicBezTo>
                    <a:cubicBezTo>
                      <a:pt x="118" y="126"/>
                      <a:pt x="119" y="125"/>
                      <a:pt x="120" y="126"/>
                    </a:cubicBezTo>
                    <a:cubicBezTo>
                      <a:pt x="121" y="125"/>
                      <a:pt x="121" y="124"/>
                      <a:pt x="121" y="124"/>
                    </a:cubicBezTo>
                    <a:cubicBezTo>
                      <a:pt x="121" y="124"/>
                      <a:pt x="119" y="125"/>
                      <a:pt x="119" y="124"/>
                    </a:cubicBezTo>
                    <a:cubicBezTo>
                      <a:pt x="122" y="121"/>
                      <a:pt x="125" y="119"/>
                      <a:pt x="126" y="117"/>
                    </a:cubicBezTo>
                    <a:cubicBezTo>
                      <a:pt x="127" y="116"/>
                      <a:pt x="127" y="116"/>
                      <a:pt x="128" y="116"/>
                    </a:cubicBezTo>
                    <a:cubicBezTo>
                      <a:pt x="142" y="104"/>
                      <a:pt x="148" y="99"/>
                      <a:pt x="162" y="88"/>
                    </a:cubicBezTo>
                    <a:cubicBezTo>
                      <a:pt x="163" y="89"/>
                      <a:pt x="163" y="89"/>
                      <a:pt x="164" y="88"/>
                    </a:cubicBezTo>
                    <a:cubicBezTo>
                      <a:pt x="166" y="86"/>
                      <a:pt x="163" y="88"/>
                      <a:pt x="163" y="88"/>
                    </a:cubicBezTo>
                    <a:cubicBezTo>
                      <a:pt x="175" y="79"/>
                      <a:pt x="184" y="73"/>
                      <a:pt x="197" y="65"/>
                    </a:cubicBezTo>
                    <a:cubicBezTo>
                      <a:pt x="197" y="65"/>
                      <a:pt x="196" y="65"/>
                      <a:pt x="195" y="66"/>
                    </a:cubicBezTo>
                    <a:cubicBezTo>
                      <a:pt x="196" y="65"/>
                      <a:pt x="197" y="65"/>
                      <a:pt x="199" y="63"/>
                    </a:cubicBezTo>
                    <a:cubicBezTo>
                      <a:pt x="199" y="64"/>
                      <a:pt x="199" y="64"/>
                      <a:pt x="201" y="63"/>
                    </a:cubicBezTo>
                    <a:cubicBezTo>
                      <a:pt x="202" y="63"/>
                      <a:pt x="201" y="62"/>
                      <a:pt x="201" y="62"/>
                    </a:cubicBezTo>
                    <a:cubicBezTo>
                      <a:pt x="203" y="61"/>
                      <a:pt x="203" y="61"/>
                      <a:pt x="203" y="62"/>
                    </a:cubicBezTo>
                    <a:cubicBezTo>
                      <a:pt x="207" y="60"/>
                      <a:pt x="211" y="58"/>
                      <a:pt x="214" y="56"/>
                    </a:cubicBezTo>
                    <a:cubicBezTo>
                      <a:pt x="213" y="56"/>
                      <a:pt x="212" y="57"/>
                      <a:pt x="210" y="57"/>
                    </a:cubicBezTo>
                    <a:cubicBezTo>
                      <a:pt x="214" y="54"/>
                      <a:pt x="214" y="57"/>
                      <a:pt x="222" y="53"/>
                    </a:cubicBezTo>
                    <a:cubicBezTo>
                      <a:pt x="222" y="52"/>
                      <a:pt x="218" y="54"/>
                      <a:pt x="217" y="54"/>
                    </a:cubicBezTo>
                    <a:cubicBezTo>
                      <a:pt x="219" y="52"/>
                      <a:pt x="216" y="54"/>
                      <a:pt x="216" y="53"/>
                    </a:cubicBezTo>
                    <a:cubicBezTo>
                      <a:pt x="215" y="53"/>
                      <a:pt x="214" y="54"/>
                      <a:pt x="214" y="54"/>
                    </a:cubicBezTo>
                    <a:cubicBezTo>
                      <a:pt x="212" y="54"/>
                      <a:pt x="215" y="53"/>
                      <a:pt x="210" y="56"/>
                    </a:cubicBezTo>
                    <a:cubicBezTo>
                      <a:pt x="211" y="54"/>
                      <a:pt x="217" y="52"/>
                      <a:pt x="219" y="50"/>
                    </a:cubicBezTo>
                    <a:cubicBezTo>
                      <a:pt x="220" y="50"/>
                      <a:pt x="219" y="51"/>
                      <a:pt x="221" y="50"/>
                    </a:cubicBezTo>
                    <a:cubicBezTo>
                      <a:pt x="227" y="46"/>
                      <a:pt x="237" y="41"/>
                      <a:pt x="245" y="39"/>
                    </a:cubicBezTo>
                    <a:cubicBezTo>
                      <a:pt x="246" y="40"/>
                      <a:pt x="242" y="40"/>
                      <a:pt x="241" y="41"/>
                    </a:cubicBezTo>
                    <a:cubicBezTo>
                      <a:pt x="242" y="41"/>
                      <a:pt x="244" y="40"/>
                      <a:pt x="245" y="40"/>
                    </a:cubicBezTo>
                    <a:cubicBezTo>
                      <a:pt x="247" y="39"/>
                      <a:pt x="249" y="39"/>
                      <a:pt x="254" y="37"/>
                    </a:cubicBezTo>
                    <a:cubicBezTo>
                      <a:pt x="252" y="37"/>
                      <a:pt x="247" y="38"/>
                      <a:pt x="253" y="36"/>
                    </a:cubicBezTo>
                    <a:cubicBezTo>
                      <a:pt x="252" y="36"/>
                      <a:pt x="250" y="37"/>
                      <a:pt x="251" y="36"/>
                    </a:cubicBezTo>
                    <a:cubicBezTo>
                      <a:pt x="252" y="36"/>
                      <a:pt x="254" y="35"/>
                      <a:pt x="255" y="35"/>
                    </a:cubicBezTo>
                    <a:cubicBezTo>
                      <a:pt x="257" y="35"/>
                      <a:pt x="255" y="34"/>
                      <a:pt x="258" y="33"/>
                    </a:cubicBezTo>
                    <a:cubicBezTo>
                      <a:pt x="259" y="34"/>
                      <a:pt x="259" y="34"/>
                      <a:pt x="259" y="34"/>
                    </a:cubicBezTo>
                    <a:cubicBezTo>
                      <a:pt x="263" y="32"/>
                      <a:pt x="265" y="32"/>
                      <a:pt x="267" y="31"/>
                    </a:cubicBezTo>
                    <a:cubicBezTo>
                      <a:pt x="273" y="28"/>
                      <a:pt x="273" y="30"/>
                      <a:pt x="279" y="27"/>
                    </a:cubicBezTo>
                    <a:cubicBezTo>
                      <a:pt x="280" y="27"/>
                      <a:pt x="279" y="27"/>
                      <a:pt x="279" y="28"/>
                    </a:cubicBezTo>
                    <a:cubicBezTo>
                      <a:pt x="282" y="27"/>
                      <a:pt x="285" y="26"/>
                      <a:pt x="285" y="25"/>
                    </a:cubicBezTo>
                    <a:cubicBezTo>
                      <a:pt x="288" y="26"/>
                      <a:pt x="294" y="23"/>
                      <a:pt x="301" y="22"/>
                    </a:cubicBezTo>
                    <a:cubicBezTo>
                      <a:pt x="301" y="21"/>
                      <a:pt x="301" y="21"/>
                      <a:pt x="301" y="21"/>
                    </a:cubicBezTo>
                    <a:cubicBezTo>
                      <a:pt x="301" y="21"/>
                      <a:pt x="297" y="22"/>
                      <a:pt x="296" y="22"/>
                    </a:cubicBezTo>
                    <a:cubicBezTo>
                      <a:pt x="298" y="21"/>
                      <a:pt x="297" y="22"/>
                      <a:pt x="298" y="21"/>
                    </a:cubicBezTo>
                    <a:cubicBezTo>
                      <a:pt x="301" y="20"/>
                      <a:pt x="301" y="20"/>
                      <a:pt x="301" y="20"/>
                    </a:cubicBezTo>
                    <a:cubicBezTo>
                      <a:pt x="301" y="20"/>
                      <a:pt x="297" y="21"/>
                      <a:pt x="297" y="21"/>
                    </a:cubicBezTo>
                    <a:cubicBezTo>
                      <a:pt x="300" y="19"/>
                      <a:pt x="301" y="19"/>
                      <a:pt x="305" y="18"/>
                    </a:cubicBezTo>
                    <a:cubicBezTo>
                      <a:pt x="305" y="19"/>
                      <a:pt x="307" y="18"/>
                      <a:pt x="306" y="19"/>
                    </a:cubicBezTo>
                    <a:cubicBezTo>
                      <a:pt x="308" y="18"/>
                      <a:pt x="309" y="17"/>
                      <a:pt x="309" y="18"/>
                    </a:cubicBezTo>
                    <a:cubicBezTo>
                      <a:pt x="316" y="16"/>
                      <a:pt x="316" y="16"/>
                      <a:pt x="322" y="15"/>
                    </a:cubicBezTo>
                    <a:cubicBezTo>
                      <a:pt x="325" y="15"/>
                      <a:pt x="325" y="14"/>
                      <a:pt x="327" y="13"/>
                    </a:cubicBezTo>
                    <a:cubicBezTo>
                      <a:pt x="329" y="12"/>
                      <a:pt x="329" y="13"/>
                      <a:pt x="330" y="13"/>
                    </a:cubicBezTo>
                    <a:cubicBezTo>
                      <a:pt x="332" y="13"/>
                      <a:pt x="332" y="12"/>
                      <a:pt x="334" y="12"/>
                    </a:cubicBezTo>
                    <a:cubicBezTo>
                      <a:pt x="336" y="12"/>
                      <a:pt x="338" y="11"/>
                      <a:pt x="338" y="12"/>
                    </a:cubicBezTo>
                    <a:cubicBezTo>
                      <a:pt x="337" y="12"/>
                      <a:pt x="338" y="12"/>
                      <a:pt x="337" y="12"/>
                    </a:cubicBezTo>
                    <a:cubicBezTo>
                      <a:pt x="337" y="12"/>
                      <a:pt x="336" y="12"/>
                      <a:pt x="336" y="12"/>
                    </a:cubicBezTo>
                    <a:cubicBezTo>
                      <a:pt x="336" y="13"/>
                      <a:pt x="340" y="11"/>
                      <a:pt x="341" y="12"/>
                    </a:cubicBezTo>
                    <a:cubicBezTo>
                      <a:pt x="343" y="12"/>
                      <a:pt x="337" y="12"/>
                      <a:pt x="340" y="11"/>
                    </a:cubicBezTo>
                    <a:cubicBezTo>
                      <a:pt x="342" y="11"/>
                      <a:pt x="342" y="11"/>
                      <a:pt x="342" y="11"/>
                    </a:cubicBezTo>
                    <a:cubicBezTo>
                      <a:pt x="344" y="11"/>
                      <a:pt x="344" y="11"/>
                      <a:pt x="345" y="11"/>
                    </a:cubicBezTo>
                    <a:cubicBezTo>
                      <a:pt x="346" y="10"/>
                      <a:pt x="340" y="11"/>
                      <a:pt x="342" y="10"/>
                    </a:cubicBezTo>
                    <a:cubicBezTo>
                      <a:pt x="347" y="10"/>
                      <a:pt x="347" y="10"/>
                      <a:pt x="347" y="10"/>
                    </a:cubicBezTo>
                    <a:cubicBezTo>
                      <a:pt x="347" y="9"/>
                      <a:pt x="347" y="9"/>
                      <a:pt x="345" y="9"/>
                    </a:cubicBezTo>
                    <a:cubicBezTo>
                      <a:pt x="349" y="8"/>
                      <a:pt x="350" y="10"/>
                      <a:pt x="354" y="10"/>
                    </a:cubicBezTo>
                    <a:cubicBezTo>
                      <a:pt x="356" y="10"/>
                      <a:pt x="358" y="9"/>
                      <a:pt x="360" y="9"/>
                    </a:cubicBezTo>
                    <a:cubicBezTo>
                      <a:pt x="361" y="9"/>
                      <a:pt x="359" y="9"/>
                      <a:pt x="361" y="9"/>
                    </a:cubicBezTo>
                    <a:cubicBezTo>
                      <a:pt x="360" y="9"/>
                      <a:pt x="359" y="9"/>
                      <a:pt x="358" y="9"/>
                    </a:cubicBezTo>
                    <a:cubicBezTo>
                      <a:pt x="355" y="8"/>
                      <a:pt x="363" y="8"/>
                      <a:pt x="360" y="8"/>
                    </a:cubicBezTo>
                    <a:cubicBezTo>
                      <a:pt x="361" y="7"/>
                      <a:pt x="362" y="9"/>
                      <a:pt x="364" y="8"/>
                    </a:cubicBezTo>
                    <a:cubicBezTo>
                      <a:pt x="367" y="8"/>
                      <a:pt x="362" y="8"/>
                      <a:pt x="363" y="7"/>
                    </a:cubicBezTo>
                    <a:cubicBezTo>
                      <a:pt x="364" y="7"/>
                      <a:pt x="365" y="7"/>
                      <a:pt x="365" y="7"/>
                    </a:cubicBezTo>
                    <a:cubicBezTo>
                      <a:pt x="366" y="7"/>
                      <a:pt x="367" y="8"/>
                      <a:pt x="367" y="8"/>
                    </a:cubicBezTo>
                    <a:cubicBezTo>
                      <a:pt x="367" y="9"/>
                      <a:pt x="370" y="8"/>
                      <a:pt x="371" y="9"/>
                    </a:cubicBezTo>
                    <a:cubicBezTo>
                      <a:pt x="374" y="8"/>
                      <a:pt x="371" y="8"/>
                      <a:pt x="372" y="8"/>
                    </a:cubicBezTo>
                    <a:cubicBezTo>
                      <a:pt x="372" y="7"/>
                      <a:pt x="371" y="8"/>
                      <a:pt x="371" y="8"/>
                    </a:cubicBezTo>
                    <a:cubicBezTo>
                      <a:pt x="371" y="7"/>
                      <a:pt x="379" y="9"/>
                      <a:pt x="381" y="7"/>
                    </a:cubicBezTo>
                    <a:cubicBezTo>
                      <a:pt x="384" y="7"/>
                      <a:pt x="386" y="8"/>
                      <a:pt x="390" y="7"/>
                    </a:cubicBezTo>
                    <a:cubicBezTo>
                      <a:pt x="390" y="7"/>
                      <a:pt x="389" y="7"/>
                      <a:pt x="390" y="7"/>
                    </a:cubicBezTo>
                    <a:cubicBezTo>
                      <a:pt x="387" y="6"/>
                      <a:pt x="389" y="6"/>
                      <a:pt x="386" y="5"/>
                    </a:cubicBezTo>
                    <a:cubicBezTo>
                      <a:pt x="388" y="6"/>
                      <a:pt x="389" y="7"/>
                      <a:pt x="391" y="6"/>
                    </a:cubicBezTo>
                    <a:cubicBezTo>
                      <a:pt x="392" y="6"/>
                      <a:pt x="392" y="7"/>
                      <a:pt x="394" y="7"/>
                    </a:cubicBezTo>
                    <a:cubicBezTo>
                      <a:pt x="395" y="7"/>
                      <a:pt x="395" y="6"/>
                      <a:pt x="395" y="6"/>
                    </a:cubicBezTo>
                    <a:cubicBezTo>
                      <a:pt x="396" y="6"/>
                      <a:pt x="399" y="6"/>
                      <a:pt x="397" y="6"/>
                    </a:cubicBezTo>
                    <a:cubicBezTo>
                      <a:pt x="401" y="5"/>
                      <a:pt x="402" y="7"/>
                      <a:pt x="401" y="7"/>
                    </a:cubicBezTo>
                    <a:cubicBezTo>
                      <a:pt x="408" y="7"/>
                      <a:pt x="400" y="5"/>
                      <a:pt x="400" y="4"/>
                    </a:cubicBezTo>
                    <a:cubicBezTo>
                      <a:pt x="402" y="5"/>
                      <a:pt x="404" y="4"/>
                      <a:pt x="401" y="4"/>
                    </a:cubicBezTo>
                    <a:cubicBezTo>
                      <a:pt x="406" y="3"/>
                      <a:pt x="402" y="5"/>
                      <a:pt x="407" y="5"/>
                    </a:cubicBezTo>
                    <a:cubicBezTo>
                      <a:pt x="411" y="4"/>
                      <a:pt x="406" y="3"/>
                      <a:pt x="410" y="3"/>
                    </a:cubicBezTo>
                    <a:cubicBezTo>
                      <a:pt x="408" y="2"/>
                      <a:pt x="400" y="3"/>
                      <a:pt x="399" y="2"/>
                    </a:cubicBezTo>
                    <a:cubicBezTo>
                      <a:pt x="400" y="1"/>
                      <a:pt x="404" y="2"/>
                      <a:pt x="404" y="2"/>
                    </a:cubicBezTo>
                    <a:cubicBezTo>
                      <a:pt x="407" y="2"/>
                      <a:pt x="407" y="1"/>
                      <a:pt x="412" y="2"/>
                    </a:cubicBezTo>
                    <a:cubicBezTo>
                      <a:pt x="411" y="2"/>
                      <a:pt x="413" y="2"/>
                      <a:pt x="412" y="3"/>
                    </a:cubicBezTo>
                    <a:cubicBezTo>
                      <a:pt x="415" y="3"/>
                      <a:pt x="415" y="1"/>
                      <a:pt x="419" y="1"/>
                    </a:cubicBezTo>
                    <a:cubicBezTo>
                      <a:pt x="417" y="2"/>
                      <a:pt x="416" y="2"/>
                      <a:pt x="421" y="2"/>
                    </a:cubicBezTo>
                    <a:cubicBezTo>
                      <a:pt x="420" y="3"/>
                      <a:pt x="417" y="3"/>
                      <a:pt x="417" y="2"/>
                    </a:cubicBezTo>
                    <a:cubicBezTo>
                      <a:pt x="416" y="2"/>
                      <a:pt x="416" y="3"/>
                      <a:pt x="415" y="3"/>
                    </a:cubicBezTo>
                    <a:cubicBezTo>
                      <a:pt x="414" y="3"/>
                      <a:pt x="417" y="3"/>
                      <a:pt x="417" y="4"/>
                    </a:cubicBezTo>
                    <a:cubicBezTo>
                      <a:pt x="419" y="4"/>
                      <a:pt x="418" y="3"/>
                      <a:pt x="416" y="3"/>
                    </a:cubicBezTo>
                    <a:cubicBezTo>
                      <a:pt x="417" y="3"/>
                      <a:pt x="421" y="3"/>
                      <a:pt x="421" y="4"/>
                    </a:cubicBezTo>
                    <a:cubicBezTo>
                      <a:pt x="418" y="4"/>
                      <a:pt x="427" y="5"/>
                      <a:pt x="424" y="5"/>
                    </a:cubicBezTo>
                    <a:cubicBezTo>
                      <a:pt x="427" y="5"/>
                      <a:pt x="427" y="6"/>
                      <a:pt x="430" y="6"/>
                    </a:cubicBezTo>
                    <a:cubicBezTo>
                      <a:pt x="426" y="5"/>
                      <a:pt x="427" y="5"/>
                      <a:pt x="425" y="4"/>
                    </a:cubicBezTo>
                    <a:cubicBezTo>
                      <a:pt x="426" y="4"/>
                      <a:pt x="428" y="4"/>
                      <a:pt x="430" y="4"/>
                    </a:cubicBezTo>
                    <a:cubicBezTo>
                      <a:pt x="427" y="4"/>
                      <a:pt x="430" y="4"/>
                      <a:pt x="428" y="4"/>
                    </a:cubicBezTo>
                    <a:cubicBezTo>
                      <a:pt x="429" y="5"/>
                      <a:pt x="432" y="5"/>
                      <a:pt x="433" y="5"/>
                    </a:cubicBezTo>
                    <a:cubicBezTo>
                      <a:pt x="434" y="5"/>
                      <a:pt x="431" y="5"/>
                      <a:pt x="431" y="4"/>
                    </a:cubicBezTo>
                    <a:cubicBezTo>
                      <a:pt x="432" y="4"/>
                      <a:pt x="438" y="5"/>
                      <a:pt x="438" y="5"/>
                    </a:cubicBezTo>
                    <a:cubicBezTo>
                      <a:pt x="442" y="6"/>
                      <a:pt x="445" y="6"/>
                      <a:pt x="453" y="7"/>
                    </a:cubicBezTo>
                    <a:cubicBezTo>
                      <a:pt x="453" y="7"/>
                      <a:pt x="452" y="7"/>
                      <a:pt x="451" y="7"/>
                    </a:cubicBezTo>
                    <a:cubicBezTo>
                      <a:pt x="451" y="7"/>
                      <a:pt x="453" y="7"/>
                      <a:pt x="453" y="7"/>
                    </a:cubicBezTo>
                    <a:cubicBezTo>
                      <a:pt x="452" y="8"/>
                      <a:pt x="450" y="7"/>
                      <a:pt x="447" y="6"/>
                    </a:cubicBezTo>
                    <a:cubicBezTo>
                      <a:pt x="447" y="7"/>
                      <a:pt x="447" y="7"/>
                      <a:pt x="447" y="7"/>
                    </a:cubicBezTo>
                    <a:cubicBezTo>
                      <a:pt x="448" y="7"/>
                      <a:pt x="453" y="8"/>
                      <a:pt x="453" y="9"/>
                    </a:cubicBezTo>
                    <a:cubicBezTo>
                      <a:pt x="454" y="8"/>
                      <a:pt x="456" y="7"/>
                      <a:pt x="453" y="6"/>
                    </a:cubicBezTo>
                    <a:cubicBezTo>
                      <a:pt x="454" y="6"/>
                      <a:pt x="457" y="7"/>
                      <a:pt x="455" y="6"/>
                    </a:cubicBezTo>
                    <a:cubicBezTo>
                      <a:pt x="456" y="6"/>
                      <a:pt x="458" y="7"/>
                      <a:pt x="460" y="7"/>
                    </a:cubicBezTo>
                    <a:cubicBezTo>
                      <a:pt x="460" y="7"/>
                      <a:pt x="459" y="7"/>
                      <a:pt x="458" y="6"/>
                    </a:cubicBezTo>
                    <a:cubicBezTo>
                      <a:pt x="460" y="6"/>
                      <a:pt x="465" y="7"/>
                      <a:pt x="465" y="6"/>
                    </a:cubicBezTo>
                    <a:cubicBezTo>
                      <a:pt x="466" y="7"/>
                      <a:pt x="466" y="7"/>
                      <a:pt x="465" y="7"/>
                    </a:cubicBezTo>
                    <a:cubicBezTo>
                      <a:pt x="466" y="7"/>
                      <a:pt x="469" y="8"/>
                      <a:pt x="468" y="8"/>
                    </a:cubicBezTo>
                    <a:cubicBezTo>
                      <a:pt x="466" y="8"/>
                      <a:pt x="466" y="8"/>
                      <a:pt x="463" y="7"/>
                    </a:cubicBezTo>
                    <a:cubicBezTo>
                      <a:pt x="463" y="8"/>
                      <a:pt x="464" y="8"/>
                      <a:pt x="464" y="8"/>
                    </a:cubicBezTo>
                    <a:cubicBezTo>
                      <a:pt x="468" y="9"/>
                      <a:pt x="467" y="8"/>
                      <a:pt x="470" y="9"/>
                    </a:cubicBezTo>
                    <a:cubicBezTo>
                      <a:pt x="470" y="8"/>
                      <a:pt x="473" y="8"/>
                      <a:pt x="477" y="9"/>
                    </a:cubicBezTo>
                    <a:cubicBezTo>
                      <a:pt x="476" y="10"/>
                      <a:pt x="474" y="9"/>
                      <a:pt x="471" y="9"/>
                    </a:cubicBezTo>
                    <a:cubicBezTo>
                      <a:pt x="472" y="9"/>
                      <a:pt x="472" y="10"/>
                      <a:pt x="472" y="10"/>
                    </a:cubicBezTo>
                    <a:cubicBezTo>
                      <a:pt x="473" y="10"/>
                      <a:pt x="475" y="10"/>
                      <a:pt x="476" y="10"/>
                    </a:cubicBezTo>
                    <a:cubicBezTo>
                      <a:pt x="478" y="10"/>
                      <a:pt x="478" y="11"/>
                      <a:pt x="478" y="11"/>
                    </a:cubicBezTo>
                    <a:cubicBezTo>
                      <a:pt x="479" y="11"/>
                      <a:pt x="481" y="11"/>
                      <a:pt x="483" y="12"/>
                    </a:cubicBezTo>
                    <a:cubicBezTo>
                      <a:pt x="483" y="11"/>
                      <a:pt x="484" y="11"/>
                      <a:pt x="482" y="11"/>
                    </a:cubicBezTo>
                    <a:cubicBezTo>
                      <a:pt x="483" y="10"/>
                      <a:pt x="485" y="11"/>
                      <a:pt x="484" y="12"/>
                    </a:cubicBezTo>
                    <a:cubicBezTo>
                      <a:pt x="485" y="12"/>
                      <a:pt x="486" y="11"/>
                      <a:pt x="487" y="12"/>
                    </a:cubicBezTo>
                    <a:cubicBezTo>
                      <a:pt x="487" y="12"/>
                      <a:pt x="485" y="10"/>
                      <a:pt x="490" y="11"/>
                    </a:cubicBezTo>
                    <a:cubicBezTo>
                      <a:pt x="490" y="10"/>
                      <a:pt x="485" y="10"/>
                      <a:pt x="484" y="9"/>
                    </a:cubicBezTo>
                    <a:cubicBezTo>
                      <a:pt x="482" y="9"/>
                      <a:pt x="481" y="9"/>
                      <a:pt x="482" y="9"/>
                    </a:cubicBezTo>
                    <a:cubicBezTo>
                      <a:pt x="480" y="9"/>
                      <a:pt x="481" y="9"/>
                      <a:pt x="478" y="8"/>
                    </a:cubicBezTo>
                    <a:cubicBezTo>
                      <a:pt x="478" y="8"/>
                      <a:pt x="482" y="9"/>
                      <a:pt x="481" y="7"/>
                    </a:cubicBezTo>
                    <a:cubicBezTo>
                      <a:pt x="484" y="8"/>
                      <a:pt x="482" y="8"/>
                      <a:pt x="482" y="8"/>
                    </a:cubicBezTo>
                    <a:cubicBezTo>
                      <a:pt x="486" y="9"/>
                      <a:pt x="486" y="9"/>
                      <a:pt x="489" y="9"/>
                    </a:cubicBezTo>
                    <a:cubicBezTo>
                      <a:pt x="489" y="9"/>
                      <a:pt x="487" y="9"/>
                      <a:pt x="487" y="8"/>
                    </a:cubicBezTo>
                    <a:cubicBezTo>
                      <a:pt x="491" y="9"/>
                      <a:pt x="493" y="10"/>
                      <a:pt x="496" y="11"/>
                    </a:cubicBezTo>
                    <a:cubicBezTo>
                      <a:pt x="495" y="11"/>
                      <a:pt x="495" y="10"/>
                      <a:pt x="495" y="11"/>
                    </a:cubicBezTo>
                    <a:cubicBezTo>
                      <a:pt x="496" y="11"/>
                      <a:pt x="499" y="12"/>
                      <a:pt x="499" y="11"/>
                    </a:cubicBezTo>
                    <a:cubicBezTo>
                      <a:pt x="500" y="12"/>
                      <a:pt x="500" y="12"/>
                      <a:pt x="501" y="13"/>
                    </a:cubicBezTo>
                    <a:cubicBezTo>
                      <a:pt x="505" y="13"/>
                      <a:pt x="510" y="15"/>
                      <a:pt x="512" y="16"/>
                    </a:cubicBezTo>
                    <a:cubicBezTo>
                      <a:pt x="514" y="17"/>
                      <a:pt x="512" y="15"/>
                      <a:pt x="510" y="14"/>
                    </a:cubicBezTo>
                    <a:cubicBezTo>
                      <a:pt x="510" y="14"/>
                      <a:pt x="516" y="16"/>
                      <a:pt x="514" y="16"/>
                    </a:cubicBezTo>
                    <a:cubicBezTo>
                      <a:pt x="516" y="17"/>
                      <a:pt x="519" y="18"/>
                      <a:pt x="520" y="18"/>
                    </a:cubicBezTo>
                    <a:cubicBezTo>
                      <a:pt x="519" y="17"/>
                      <a:pt x="518" y="17"/>
                      <a:pt x="517" y="17"/>
                    </a:cubicBezTo>
                    <a:cubicBezTo>
                      <a:pt x="520" y="17"/>
                      <a:pt x="527" y="19"/>
                      <a:pt x="532" y="21"/>
                    </a:cubicBezTo>
                    <a:cubicBezTo>
                      <a:pt x="529" y="19"/>
                      <a:pt x="537" y="22"/>
                      <a:pt x="537" y="22"/>
                    </a:cubicBezTo>
                    <a:cubicBezTo>
                      <a:pt x="539" y="22"/>
                      <a:pt x="538" y="23"/>
                      <a:pt x="540" y="23"/>
                    </a:cubicBezTo>
                    <a:cubicBezTo>
                      <a:pt x="539" y="23"/>
                      <a:pt x="538" y="23"/>
                      <a:pt x="536" y="22"/>
                    </a:cubicBezTo>
                    <a:cubicBezTo>
                      <a:pt x="536" y="23"/>
                      <a:pt x="543" y="25"/>
                      <a:pt x="545" y="25"/>
                    </a:cubicBezTo>
                    <a:cubicBezTo>
                      <a:pt x="545" y="25"/>
                      <a:pt x="542" y="25"/>
                      <a:pt x="540" y="24"/>
                    </a:cubicBezTo>
                    <a:cubicBezTo>
                      <a:pt x="543" y="24"/>
                      <a:pt x="547" y="25"/>
                      <a:pt x="551" y="27"/>
                    </a:cubicBezTo>
                    <a:cubicBezTo>
                      <a:pt x="551" y="27"/>
                      <a:pt x="550" y="27"/>
                      <a:pt x="552" y="28"/>
                    </a:cubicBezTo>
                    <a:cubicBezTo>
                      <a:pt x="551" y="28"/>
                      <a:pt x="549" y="26"/>
                      <a:pt x="549" y="27"/>
                    </a:cubicBezTo>
                    <a:cubicBezTo>
                      <a:pt x="550" y="28"/>
                      <a:pt x="552" y="28"/>
                      <a:pt x="552" y="29"/>
                    </a:cubicBezTo>
                    <a:cubicBezTo>
                      <a:pt x="554" y="30"/>
                      <a:pt x="550" y="28"/>
                      <a:pt x="551" y="29"/>
                    </a:cubicBezTo>
                    <a:cubicBezTo>
                      <a:pt x="555" y="29"/>
                      <a:pt x="555" y="30"/>
                      <a:pt x="558" y="30"/>
                    </a:cubicBezTo>
                    <a:cubicBezTo>
                      <a:pt x="562" y="32"/>
                      <a:pt x="569" y="34"/>
                      <a:pt x="569" y="35"/>
                    </a:cubicBezTo>
                    <a:cubicBezTo>
                      <a:pt x="571" y="36"/>
                      <a:pt x="570" y="35"/>
                      <a:pt x="571" y="35"/>
                    </a:cubicBezTo>
                    <a:cubicBezTo>
                      <a:pt x="572" y="36"/>
                      <a:pt x="575" y="37"/>
                      <a:pt x="573" y="37"/>
                    </a:cubicBezTo>
                    <a:cubicBezTo>
                      <a:pt x="575" y="38"/>
                      <a:pt x="575" y="38"/>
                      <a:pt x="577" y="39"/>
                    </a:cubicBezTo>
                    <a:cubicBezTo>
                      <a:pt x="577" y="39"/>
                      <a:pt x="575" y="39"/>
                      <a:pt x="576" y="39"/>
                    </a:cubicBezTo>
                    <a:cubicBezTo>
                      <a:pt x="578" y="40"/>
                      <a:pt x="578" y="39"/>
                      <a:pt x="579" y="39"/>
                    </a:cubicBezTo>
                    <a:cubicBezTo>
                      <a:pt x="579" y="38"/>
                      <a:pt x="576" y="38"/>
                      <a:pt x="576" y="38"/>
                    </a:cubicBezTo>
                    <a:cubicBezTo>
                      <a:pt x="576" y="37"/>
                      <a:pt x="580" y="39"/>
                      <a:pt x="579" y="39"/>
                    </a:cubicBezTo>
                    <a:cubicBezTo>
                      <a:pt x="581" y="40"/>
                      <a:pt x="581" y="40"/>
                      <a:pt x="583" y="40"/>
                    </a:cubicBezTo>
                    <a:cubicBezTo>
                      <a:pt x="586" y="42"/>
                      <a:pt x="586" y="42"/>
                      <a:pt x="589" y="44"/>
                    </a:cubicBezTo>
                    <a:cubicBezTo>
                      <a:pt x="587" y="43"/>
                      <a:pt x="587" y="42"/>
                      <a:pt x="586" y="42"/>
                    </a:cubicBezTo>
                    <a:cubicBezTo>
                      <a:pt x="585" y="40"/>
                      <a:pt x="593" y="44"/>
                      <a:pt x="594" y="45"/>
                    </a:cubicBezTo>
                    <a:cubicBezTo>
                      <a:pt x="594" y="45"/>
                      <a:pt x="591" y="43"/>
                      <a:pt x="590" y="43"/>
                    </a:cubicBezTo>
                    <a:cubicBezTo>
                      <a:pt x="592" y="45"/>
                      <a:pt x="596" y="46"/>
                      <a:pt x="598" y="48"/>
                    </a:cubicBezTo>
                    <a:cubicBezTo>
                      <a:pt x="600" y="49"/>
                      <a:pt x="597" y="46"/>
                      <a:pt x="599" y="47"/>
                    </a:cubicBezTo>
                    <a:cubicBezTo>
                      <a:pt x="600" y="48"/>
                      <a:pt x="601" y="49"/>
                      <a:pt x="603" y="50"/>
                    </a:cubicBezTo>
                    <a:cubicBezTo>
                      <a:pt x="603" y="50"/>
                      <a:pt x="606" y="52"/>
                      <a:pt x="606" y="51"/>
                    </a:cubicBezTo>
                    <a:cubicBezTo>
                      <a:pt x="612" y="54"/>
                      <a:pt x="615" y="56"/>
                      <a:pt x="620" y="59"/>
                    </a:cubicBezTo>
                    <a:cubicBezTo>
                      <a:pt x="619" y="58"/>
                      <a:pt x="619" y="59"/>
                      <a:pt x="619" y="59"/>
                    </a:cubicBezTo>
                    <a:cubicBezTo>
                      <a:pt x="624" y="60"/>
                      <a:pt x="634" y="67"/>
                      <a:pt x="640" y="71"/>
                    </a:cubicBezTo>
                    <a:cubicBezTo>
                      <a:pt x="642" y="72"/>
                      <a:pt x="641" y="71"/>
                      <a:pt x="643" y="73"/>
                    </a:cubicBezTo>
                    <a:cubicBezTo>
                      <a:pt x="643" y="73"/>
                      <a:pt x="643" y="73"/>
                      <a:pt x="644" y="73"/>
                    </a:cubicBezTo>
                    <a:cubicBezTo>
                      <a:pt x="644" y="73"/>
                      <a:pt x="643" y="72"/>
                      <a:pt x="642" y="72"/>
                    </a:cubicBezTo>
                    <a:cubicBezTo>
                      <a:pt x="645" y="73"/>
                      <a:pt x="651" y="78"/>
                      <a:pt x="653" y="78"/>
                    </a:cubicBezTo>
                    <a:cubicBezTo>
                      <a:pt x="655" y="80"/>
                      <a:pt x="658" y="83"/>
                      <a:pt x="661" y="84"/>
                    </a:cubicBezTo>
                    <a:cubicBezTo>
                      <a:pt x="665" y="87"/>
                      <a:pt x="675" y="94"/>
                      <a:pt x="680" y="98"/>
                    </a:cubicBezTo>
                    <a:cubicBezTo>
                      <a:pt x="680" y="98"/>
                      <a:pt x="679" y="97"/>
                      <a:pt x="679" y="98"/>
                    </a:cubicBezTo>
                    <a:cubicBezTo>
                      <a:pt x="681" y="99"/>
                      <a:pt x="682" y="100"/>
                      <a:pt x="684" y="102"/>
                    </a:cubicBezTo>
                    <a:cubicBezTo>
                      <a:pt x="685" y="102"/>
                      <a:pt x="683" y="101"/>
                      <a:pt x="684" y="101"/>
                    </a:cubicBezTo>
                    <a:cubicBezTo>
                      <a:pt x="688" y="104"/>
                      <a:pt x="693" y="109"/>
                      <a:pt x="699" y="114"/>
                    </a:cubicBezTo>
                    <a:cubicBezTo>
                      <a:pt x="698" y="114"/>
                      <a:pt x="698" y="114"/>
                      <a:pt x="699" y="115"/>
                    </a:cubicBezTo>
                    <a:cubicBezTo>
                      <a:pt x="701" y="117"/>
                      <a:pt x="702" y="118"/>
                      <a:pt x="703" y="118"/>
                    </a:cubicBezTo>
                    <a:cubicBezTo>
                      <a:pt x="705" y="120"/>
                      <a:pt x="704" y="119"/>
                      <a:pt x="705" y="120"/>
                    </a:cubicBezTo>
                    <a:cubicBezTo>
                      <a:pt x="707" y="122"/>
                      <a:pt x="704" y="119"/>
                      <a:pt x="705" y="119"/>
                    </a:cubicBezTo>
                    <a:cubicBezTo>
                      <a:pt x="707" y="121"/>
                      <a:pt x="707" y="121"/>
                      <a:pt x="709" y="123"/>
                    </a:cubicBezTo>
                    <a:cubicBezTo>
                      <a:pt x="705" y="121"/>
                      <a:pt x="715" y="129"/>
                      <a:pt x="718" y="132"/>
                    </a:cubicBezTo>
                    <a:cubicBezTo>
                      <a:pt x="716" y="131"/>
                      <a:pt x="717" y="131"/>
                      <a:pt x="716" y="129"/>
                    </a:cubicBezTo>
                    <a:cubicBezTo>
                      <a:pt x="716" y="129"/>
                      <a:pt x="717" y="130"/>
                      <a:pt x="717" y="130"/>
                    </a:cubicBezTo>
                    <a:cubicBezTo>
                      <a:pt x="722" y="135"/>
                      <a:pt x="722" y="134"/>
                      <a:pt x="723" y="137"/>
                    </a:cubicBezTo>
                    <a:cubicBezTo>
                      <a:pt x="724" y="138"/>
                      <a:pt x="723" y="136"/>
                      <a:pt x="724" y="136"/>
                    </a:cubicBezTo>
                    <a:cubicBezTo>
                      <a:pt x="727" y="139"/>
                      <a:pt x="727" y="140"/>
                      <a:pt x="728" y="141"/>
                    </a:cubicBezTo>
                    <a:cubicBezTo>
                      <a:pt x="729" y="142"/>
                      <a:pt x="732" y="144"/>
                      <a:pt x="732" y="145"/>
                    </a:cubicBezTo>
                    <a:cubicBezTo>
                      <a:pt x="732" y="146"/>
                      <a:pt x="735" y="148"/>
                      <a:pt x="734" y="148"/>
                    </a:cubicBezTo>
                    <a:cubicBezTo>
                      <a:pt x="736" y="149"/>
                      <a:pt x="736" y="149"/>
                      <a:pt x="737" y="150"/>
                    </a:cubicBezTo>
                    <a:cubicBezTo>
                      <a:pt x="738" y="150"/>
                      <a:pt x="735" y="148"/>
                      <a:pt x="734" y="147"/>
                    </a:cubicBezTo>
                    <a:cubicBezTo>
                      <a:pt x="736" y="147"/>
                      <a:pt x="734" y="144"/>
                      <a:pt x="736" y="144"/>
                    </a:cubicBezTo>
                    <a:cubicBezTo>
                      <a:pt x="739" y="150"/>
                      <a:pt x="741" y="155"/>
                      <a:pt x="745" y="161"/>
                    </a:cubicBezTo>
                    <a:cubicBezTo>
                      <a:pt x="747" y="163"/>
                      <a:pt x="742" y="157"/>
                      <a:pt x="747" y="162"/>
                    </a:cubicBezTo>
                    <a:cubicBezTo>
                      <a:pt x="747" y="161"/>
                      <a:pt x="745" y="159"/>
                      <a:pt x="746" y="160"/>
                    </a:cubicBezTo>
                    <a:cubicBezTo>
                      <a:pt x="744" y="157"/>
                      <a:pt x="744" y="158"/>
                      <a:pt x="743" y="156"/>
                    </a:cubicBezTo>
                    <a:cubicBezTo>
                      <a:pt x="743" y="156"/>
                      <a:pt x="745" y="158"/>
                      <a:pt x="746" y="159"/>
                    </a:cubicBezTo>
                    <a:cubicBezTo>
                      <a:pt x="746" y="159"/>
                      <a:pt x="745" y="156"/>
                      <a:pt x="747" y="158"/>
                    </a:cubicBezTo>
                    <a:cubicBezTo>
                      <a:pt x="746" y="156"/>
                      <a:pt x="744" y="153"/>
                      <a:pt x="745" y="154"/>
                    </a:cubicBezTo>
                    <a:cubicBezTo>
                      <a:pt x="747" y="156"/>
                      <a:pt x="748" y="158"/>
                      <a:pt x="749" y="159"/>
                    </a:cubicBezTo>
                    <a:cubicBezTo>
                      <a:pt x="749" y="160"/>
                      <a:pt x="752" y="165"/>
                      <a:pt x="750" y="164"/>
                    </a:cubicBezTo>
                    <a:cubicBezTo>
                      <a:pt x="752" y="166"/>
                      <a:pt x="751" y="167"/>
                      <a:pt x="751" y="167"/>
                    </a:cubicBezTo>
                    <a:cubicBezTo>
                      <a:pt x="753" y="170"/>
                      <a:pt x="756" y="173"/>
                      <a:pt x="757" y="174"/>
                    </a:cubicBezTo>
                    <a:cubicBezTo>
                      <a:pt x="757" y="173"/>
                      <a:pt x="755" y="172"/>
                      <a:pt x="754" y="170"/>
                    </a:cubicBezTo>
                    <a:cubicBezTo>
                      <a:pt x="754" y="168"/>
                      <a:pt x="759" y="172"/>
                      <a:pt x="756" y="168"/>
                    </a:cubicBezTo>
                    <a:cubicBezTo>
                      <a:pt x="757" y="169"/>
                      <a:pt x="757" y="170"/>
                      <a:pt x="759" y="173"/>
                    </a:cubicBezTo>
                    <a:cubicBezTo>
                      <a:pt x="759" y="174"/>
                      <a:pt x="757" y="173"/>
                      <a:pt x="760" y="177"/>
                    </a:cubicBezTo>
                    <a:cubicBezTo>
                      <a:pt x="759" y="176"/>
                      <a:pt x="759" y="175"/>
                      <a:pt x="758" y="175"/>
                    </a:cubicBezTo>
                    <a:cubicBezTo>
                      <a:pt x="760" y="177"/>
                      <a:pt x="760" y="179"/>
                      <a:pt x="762" y="181"/>
                    </a:cubicBezTo>
                    <a:cubicBezTo>
                      <a:pt x="762" y="182"/>
                      <a:pt x="762" y="181"/>
                      <a:pt x="764" y="182"/>
                    </a:cubicBezTo>
                    <a:cubicBezTo>
                      <a:pt x="765" y="184"/>
                      <a:pt x="766" y="187"/>
                      <a:pt x="767" y="186"/>
                    </a:cubicBezTo>
                    <a:cubicBezTo>
                      <a:pt x="768" y="186"/>
                      <a:pt x="765" y="183"/>
                      <a:pt x="764" y="182"/>
                    </a:cubicBezTo>
                    <a:cubicBezTo>
                      <a:pt x="762" y="178"/>
                      <a:pt x="767" y="183"/>
                      <a:pt x="764" y="178"/>
                    </a:cubicBezTo>
                    <a:cubicBezTo>
                      <a:pt x="766" y="180"/>
                      <a:pt x="766" y="181"/>
                      <a:pt x="766" y="179"/>
                    </a:cubicBezTo>
                    <a:cubicBezTo>
                      <a:pt x="767" y="180"/>
                      <a:pt x="768" y="181"/>
                      <a:pt x="768" y="181"/>
                    </a:cubicBezTo>
                    <a:cubicBezTo>
                      <a:pt x="770" y="185"/>
                      <a:pt x="768" y="190"/>
                      <a:pt x="774" y="194"/>
                    </a:cubicBezTo>
                    <a:cubicBezTo>
                      <a:pt x="773" y="192"/>
                      <a:pt x="774" y="192"/>
                      <a:pt x="776" y="194"/>
                    </a:cubicBezTo>
                    <a:cubicBezTo>
                      <a:pt x="775" y="192"/>
                      <a:pt x="774" y="188"/>
                      <a:pt x="776" y="190"/>
                    </a:cubicBezTo>
                    <a:cubicBezTo>
                      <a:pt x="782" y="200"/>
                      <a:pt x="774" y="198"/>
                      <a:pt x="781" y="209"/>
                    </a:cubicBezTo>
                    <a:cubicBezTo>
                      <a:pt x="782" y="211"/>
                      <a:pt x="782" y="210"/>
                      <a:pt x="784" y="211"/>
                    </a:cubicBezTo>
                    <a:cubicBezTo>
                      <a:pt x="782" y="207"/>
                      <a:pt x="785" y="207"/>
                      <a:pt x="785" y="203"/>
                    </a:cubicBezTo>
                    <a:cubicBezTo>
                      <a:pt x="789" y="210"/>
                      <a:pt x="784" y="206"/>
                      <a:pt x="788" y="212"/>
                    </a:cubicBezTo>
                    <a:cubicBezTo>
                      <a:pt x="786" y="212"/>
                      <a:pt x="788" y="216"/>
                      <a:pt x="786" y="217"/>
                    </a:cubicBezTo>
                    <a:cubicBezTo>
                      <a:pt x="787" y="218"/>
                      <a:pt x="788" y="218"/>
                      <a:pt x="789" y="220"/>
                    </a:cubicBezTo>
                    <a:cubicBezTo>
                      <a:pt x="788" y="220"/>
                      <a:pt x="787" y="218"/>
                      <a:pt x="787" y="219"/>
                    </a:cubicBezTo>
                    <a:cubicBezTo>
                      <a:pt x="788" y="221"/>
                      <a:pt x="789" y="223"/>
                      <a:pt x="791" y="226"/>
                    </a:cubicBezTo>
                    <a:cubicBezTo>
                      <a:pt x="793" y="227"/>
                      <a:pt x="790" y="222"/>
                      <a:pt x="793" y="224"/>
                    </a:cubicBezTo>
                    <a:cubicBezTo>
                      <a:pt x="792" y="220"/>
                      <a:pt x="793" y="220"/>
                      <a:pt x="795" y="221"/>
                    </a:cubicBezTo>
                    <a:cubicBezTo>
                      <a:pt x="798" y="227"/>
                      <a:pt x="796" y="231"/>
                      <a:pt x="795" y="230"/>
                    </a:cubicBezTo>
                    <a:cubicBezTo>
                      <a:pt x="795" y="231"/>
                      <a:pt x="796" y="233"/>
                      <a:pt x="796" y="234"/>
                    </a:cubicBezTo>
                    <a:cubicBezTo>
                      <a:pt x="793" y="231"/>
                      <a:pt x="796" y="239"/>
                      <a:pt x="792" y="235"/>
                    </a:cubicBezTo>
                    <a:cubicBezTo>
                      <a:pt x="794" y="238"/>
                      <a:pt x="793" y="237"/>
                      <a:pt x="792" y="236"/>
                    </a:cubicBezTo>
                    <a:cubicBezTo>
                      <a:pt x="794" y="240"/>
                      <a:pt x="794" y="243"/>
                      <a:pt x="797" y="248"/>
                    </a:cubicBezTo>
                    <a:cubicBezTo>
                      <a:pt x="797" y="246"/>
                      <a:pt x="797" y="245"/>
                      <a:pt x="799" y="248"/>
                    </a:cubicBezTo>
                    <a:cubicBezTo>
                      <a:pt x="799" y="247"/>
                      <a:pt x="798" y="246"/>
                      <a:pt x="798" y="245"/>
                    </a:cubicBezTo>
                    <a:cubicBezTo>
                      <a:pt x="798" y="244"/>
                      <a:pt x="799" y="247"/>
                      <a:pt x="800" y="247"/>
                    </a:cubicBezTo>
                    <a:cubicBezTo>
                      <a:pt x="800" y="246"/>
                      <a:pt x="799" y="246"/>
                      <a:pt x="798" y="244"/>
                    </a:cubicBezTo>
                    <a:cubicBezTo>
                      <a:pt x="799" y="244"/>
                      <a:pt x="800" y="246"/>
                      <a:pt x="800" y="246"/>
                    </a:cubicBezTo>
                    <a:cubicBezTo>
                      <a:pt x="802" y="250"/>
                      <a:pt x="800" y="249"/>
                      <a:pt x="801" y="252"/>
                    </a:cubicBezTo>
                    <a:cubicBezTo>
                      <a:pt x="799" y="250"/>
                      <a:pt x="800" y="252"/>
                      <a:pt x="799" y="251"/>
                    </a:cubicBezTo>
                    <a:cubicBezTo>
                      <a:pt x="800" y="252"/>
                      <a:pt x="801" y="254"/>
                      <a:pt x="802" y="256"/>
                    </a:cubicBezTo>
                    <a:cubicBezTo>
                      <a:pt x="800" y="254"/>
                      <a:pt x="800" y="256"/>
                      <a:pt x="799" y="255"/>
                    </a:cubicBezTo>
                    <a:cubicBezTo>
                      <a:pt x="799" y="256"/>
                      <a:pt x="800" y="257"/>
                      <a:pt x="800" y="258"/>
                    </a:cubicBezTo>
                    <a:cubicBezTo>
                      <a:pt x="798" y="257"/>
                      <a:pt x="797" y="261"/>
                      <a:pt x="794" y="257"/>
                    </a:cubicBezTo>
                    <a:cubicBezTo>
                      <a:pt x="794" y="258"/>
                      <a:pt x="795" y="260"/>
                      <a:pt x="794" y="260"/>
                    </a:cubicBezTo>
                    <a:cubicBezTo>
                      <a:pt x="792" y="255"/>
                      <a:pt x="791" y="256"/>
                      <a:pt x="790" y="256"/>
                    </a:cubicBezTo>
                    <a:cubicBezTo>
                      <a:pt x="792" y="259"/>
                      <a:pt x="794" y="261"/>
                      <a:pt x="795" y="265"/>
                    </a:cubicBezTo>
                    <a:cubicBezTo>
                      <a:pt x="793" y="262"/>
                      <a:pt x="795" y="266"/>
                      <a:pt x="793" y="262"/>
                    </a:cubicBezTo>
                    <a:cubicBezTo>
                      <a:pt x="792" y="267"/>
                      <a:pt x="790" y="268"/>
                      <a:pt x="787" y="266"/>
                    </a:cubicBezTo>
                    <a:cubicBezTo>
                      <a:pt x="786" y="263"/>
                      <a:pt x="784" y="260"/>
                      <a:pt x="784" y="259"/>
                    </a:cubicBezTo>
                    <a:cubicBezTo>
                      <a:pt x="784" y="258"/>
                      <a:pt x="783" y="258"/>
                      <a:pt x="783" y="257"/>
                    </a:cubicBezTo>
                    <a:cubicBezTo>
                      <a:pt x="783" y="257"/>
                      <a:pt x="783" y="258"/>
                      <a:pt x="784" y="259"/>
                    </a:cubicBezTo>
                    <a:cubicBezTo>
                      <a:pt x="783" y="258"/>
                      <a:pt x="782" y="256"/>
                      <a:pt x="782" y="255"/>
                    </a:cubicBezTo>
                    <a:close/>
                    <a:moveTo>
                      <a:pt x="340" y="50"/>
                    </a:moveTo>
                    <a:cubicBezTo>
                      <a:pt x="338" y="51"/>
                      <a:pt x="336" y="51"/>
                      <a:pt x="336" y="51"/>
                    </a:cubicBezTo>
                    <a:cubicBezTo>
                      <a:pt x="338" y="51"/>
                      <a:pt x="340" y="51"/>
                      <a:pt x="340" y="50"/>
                    </a:cubicBezTo>
                    <a:close/>
                    <a:moveTo>
                      <a:pt x="236" y="74"/>
                    </a:moveTo>
                    <a:cubicBezTo>
                      <a:pt x="236" y="74"/>
                      <a:pt x="235" y="75"/>
                      <a:pt x="235" y="74"/>
                    </a:cubicBezTo>
                    <a:cubicBezTo>
                      <a:pt x="234" y="75"/>
                      <a:pt x="233" y="75"/>
                      <a:pt x="233" y="76"/>
                    </a:cubicBezTo>
                    <a:cubicBezTo>
                      <a:pt x="236" y="75"/>
                      <a:pt x="230" y="77"/>
                      <a:pt x="232" y="77"/>
                    </a:cubicBezTo>
                    <a:cubicBezTo>
                      <a:pt x="234" y="76"/>
                      <a:pt x="235" y="75"/>
                      <a:pt x="236" y="74"/>
                    </a:cubicBezTo>
                    <a:close/>
                    <a:moveTo>
                      <a:pt x="231" y="76"/>
                    </a:moveTo>
                    <a:cubicBezTo>
                      <a:pt x="232" y="75"/>
                      <a:pt x="233" y="76"/>
                      <a:pt x="234" y="74"/>
                    </a:cubicBezTo>
                    <a:cubicBezTo>
                      <a:pt x="234" y="75"/>
                      <a:pt x="236" y="72"/>
                      <a:pt x="237" y="71"/>
                    </a:cubicBezTo>
                    <a:cubicBezTo>
                      <a:pt x="233" y="73"/>
                      <a:pt x="233" y="74"/>
                      <a:pt x="231" y="76"/>
                    </a:cubicBezTo>
                    <a:close/>
                    <a:moveTo>
                      <a:pt x="162" y="116"/>
                    </a:moveTo>
                    <a:cubicBezTo>
                      <a:pt x="164" y="115"/>
                      <a:pt x="164" y="115"/>
                      <a:pt x="164" y="115"/>
                    </a:cubicBezTo>
                    <a:cubicBezTo>
                      <a:pt x="162" y="115"/>
                      <a:pt x="165" y="114"/>
                      <a:pt x="167" y="112"/>
                    </a:cubicBezTo>
                    <a:cubicBezTo>
                      <a:pt x="165" y="113"/>
                      <a:pt x="164" y="114"/>
                      <a:pt x="164" y="114"/>
                    </a:cubicBezTo>
                    <a:cubicBezTo>
                      <a:pt x="167" y="111"/>
                      <a:pt x="164" y="113"/>
                      <a:pt x="165" y="111"/>
                    </a:cubicBezTo>
                    <a:cubicBezTo>
                      <a:pt x="164" y="112"/>
                      <a:pt x="162" y="113"/>
                      <a:pt x="162" y="114"/>
                    </a:cubicBezTo>
                    <a:cubicBezTo>
                      <a:pt x="168" y="110"/>
                      <a:pt x="160" y="115"/>
                      <a:pt x="162" y="114"/>
                    </a:cubicBezTo>
                    <a:cubicBezTo>
                      <a:pt x="166" y="112"/>
                      <a:pt x="161" y="116"/>
                      <a:pt x="162" y="116"/>
                    </a:cubicBezTo>
                    <a:close/>
                    <a:moveTo>
                      <a:pt x="132" y="113"/>
                    </a:moveTo>
                    <a:cubicBezTo>
                      <a:pt x="134" y="112"/>
                      <a:pt x="135" y="111"/>
                      <a:pt x="134" y="111"/>
                    </a:cubicBezTo>
                    <a:cubicBezTo>
                      <a:pt x="132" y="113"/>
                      <a:pt x="132" y="113"/>
                      <a:pt x="132" y="113"/>
                    </a:cubicBezTo>
                    <a:close/>
                    <a:moveTo>
                      <a:pt x="788" y="254"/>
                    </a:moveTo>
                    <a:cubicBezTo>
                      <a:pt x="788" y="256"/>
                      <a:pt x="790" y="259"/>
                      <a:pt x="791" y="260"/>
                    </a:cubicBezTo>
                    <a:cubicBezTo>
                      <a:pt x="790" y="258"/>
                      <a:pt x="789" y="255"/>
                      <a:pt x="788" y="254"/>
                    </a:cubicBezTo>
                    <a:close/>
                    <a:moveTo>
                      <a:pt x="792" y="242"/>
                    </a:moveTo>
                    <a:cubicBezTo>
                      <a:pt x="793" y="245"/>
                      <a:pt x="794" y="247"/>
                      <a:pt x="796" y="250"/>
                    </a:cubicBezTo>
                    <a:cubicBezTo>
                      <a:pt x="797" y="249"/>
                      <a:pt x="792" y="240"/>
                      <a:pt x="790" y="237"/>
                    </a:cubicBezTo>
                    <a:cubicBezTo>
                      <a:pt x="790" y="239"/>
                      <a:pt x="794" y="244"/>
                      <a:pt x="795" y="246"/>
                    </a:cubicBezTo>
                    <a:cubicBezTo>
                      <a:pt x="794" y="246"/>
                      <a:pt x="793" y="243"/>
                      <a:pt x="792" y="242"/>
                    </a:cubicBezTo>
                    <a:close/>
                    <a:moveTo>
                      <a:pt x="787" y="245"/>
                    </a:moveTo>
                    <a:cubicBezTo>
                      <a:pt x="787" y="245"/>
                      <a:pt x="787" y="247"/>
                      <a:pt x="786" y="246"/>
                    </a:cubicBezTo>
                    <a:cubicBezTo>
                      <a:pt x="788" y="248"/>
                      <a:pt x="789" y="252"/>
                      <a:pt x="790" y="253"/>
                    </a:cubicBezTo>
                    <a:cubicBezTo>
                      <a:pt x="789" y="250"/>
                      <a:pt x="788" y="247"/>
                      <a:pt x="787" y="245"/>
                    </a:cubicBezTo>
                    <a:close/>
                    <a:moveTo>
                      <a:pt x="779" y="256"/>
                    </a:moveTo>
                    <a:cubicBezTo>
                      <a:pt x="779" y="256"/>
                      <a:pt x="776" y="252"/>
                      <a:pt x="777" y="255"/>
                    </a:cubicBezTo>
                    <a:cubicBezTo>
                      <a:pt x="778" y="255"/>
                      <a:pt x="778" y="255"/>
                      <a:pt x="779" y="257"/>
                    </a:cubicBezTo>
                    <a:cubicBezTo>
                      <a:pt x="779" y="258"/>
                      <a:pt x="779" y="258"/>
                      <a:pt x="779" y="258"/>
                    </a:cubicBezTo>
                    <a:cubicBezTo>
                      <a:pt x="780" y="258"/>
                      <a:pt x="780" y="258"/>
                      <a:pt x="779" y="256"/>
                    </a:cubicBezTo>
                    <a:close/>
                    <a:moveTo>
                      <a:pt x="785" y="244"/>
                    </a:moveTo>
                    <a:cubicBezTo>
                      <a:pt x="787" y="249"/>
                      <a:pt x="783" y="241"/>
                      <a:pt x="784" y="244"/>
                    </a:cubicBezTo>
                    <a:cubicBezTo>
                      <a:pt x="786" y="246"/>
                      <a:pt x="784" y="246"/>
                      <a:pt x="785" y="247"/>
                    </a:cubicBezTo>
                    <a:cubicBezTo>
                      <a:pt x="785" y="246"/>
                      <a:pt x="787" y="249"/>
                      <a:pt x="787" y="249"/>
                    </a:cubicBezTo>
                    <a:cubicBezTo>
                      <a:pt x="786" y="247"/>
                      <a:pt x="786" y="245"/>
                      <a:pt x="785" y="244"/>
                    </a:cubicBezTo>
                    <a:close/>
                    <a:moveTo>
                      <a:pt x="789" y="230"/>
                    </a:moveTo>
                    <a:cubicBezTo>
                      <a:pt x="790" y="231"/>
                      <a:pt x="791" y="232"/>
                      <a:pt x="792" y="233"/>
                    </a:cubicBezTo>
                    <a:cubicBezTo>
                      <a:pt x="790" y="230"/>
                      <a:pt x="789" y="228"/>
                      <a:pt x="790" y="229"/>
                    </a:cubicBezTo>
                    <a:cubicBezTo>
                      <a:pt x="788" y="225"/>
                      <a:pt x="789" y="224"/>
                      <a:pt x="787" y="222"/>
                    </a:cubicBezTo>
                    <a:cubicBezTo>
                      <a:pt x="787" y="222"/>
                      <a:pt x="787" y="224"/>
                      <a:pt x="786" y="224"/>
                    </a:cubicBezTo>
                    <a:cubicBezTo>
                      <a:pt x="788" y="225"/>
                      <a:pt x="788" y="226"/>
                      <a:pt x="789" y="227"/>
                    </a:cubicBezTo>
                    <a:cubicBezTo>
                      <a:pt x="789" y="228"/>
                      <a:pt x="789" y="229"/>
                      <a:pt x="789" y="229"/>
                    </a:cubicBezTo>
                    <a:cubicBezTo>
                      <a:pt x="788" y="226"/>
                      <a:pt x="787" y="226"/>
                      <a:pt x="785" y="224"/>
                    </a:cubicBezTo>
                    <a:cubicBezTo>
                      <a:pt x="787" y="227"/>
                      <a:pt x="786" y="227"/>
                      <a:pt x="785" y="226"/>
                    </a:cubicBezTo>
                    <a:cubicBezTo>
                      <a:pt x="787" y="230"/>
                      <a:pt x="786" y="228"/>
                      <a:pt x="787" y="231"/>
                    </a:cubicBezTo>
                    <a:cubicBezTo>
                      <a:pt x="788" y="231"/>
                      <a:pt x="789" y="234"/>
                      <a:pt x="790" y="235"/>
                    </a:cubicBezTo>
                    <a:cubicBezTo>
                      <a:pt x="790" y="235"/>
                      <a:pt x="792" y="237"/>
                      <a:pt x="791" y="235"/>
                    </a:cubicBezTo>
                    <a:cubicBezTo>
                      <a:pt x="790" y="235"/>
                      <a:pt x="790" y="233"/>
                      <a:pt x="789" y="232"/>
                    </a:cubicBezTo>
                    <a:cubicBezTo>
                      <a:pt x="789" y="232"/>
                      <a:pt x="790" y="235"/>
                      <a:pt x="789" y="233"/>
                    </a:cubicBezTo>
                    <a:cubicBezTo>
                      <a:pt x="789" y="233"/>
                      <a:pt x="787" y="230"/>
                      <a:pt x="788" y="230"/>
                    </a:cubicBezTo>
                    <a:cubicBezTo>
                      <a:pt x="789" y="232"/>
                      <a:pt x="790" y="234"/>
                      <a:pt x="792" y="235"/>
                    </a:cubicBezTo>
                    <a:cubicBezTo>
                      <a:pt x="791" y="234"/>
                      <a:pt x="789" y="231"/>
                      <a:pt x="789" y="230"/>
                    </a:cubicBezTo>
                    <a:close/>
                    <a:moveTo>
                      <a:pt x="788" y="235"/>
                    </a:moveTo>
                    <a:cubicBezTo>
                      <a:pt x="788" y="233"/>
                      <a:pt x="786" y="229"/>
                      <a:pt x="785" y="229"/>
                    </a:cubicBezTo>
                    <a:cubicBezTo>
                      <a:pt x="787" y="231"/>
                      <a:pt x="787" y="234"/>
                      <a:pt x="788" y="235"/>
                    </a:cubicBezTo>
                    <a:close/>
                    <a:moveTo>
                      <a:pt x="756" y="236"/>
                    </a:moveTo>
                    <a:cubicBezTo>
                      <a:pt x="755" y="236"/>
                      <a:pt x="757" y="239"/>
                      <a:pt x="758" y="240"/>
                    </a:cubicBezTo>
                    <a:cubicBezTo>
                      <a:pt x="760" y="241"/>
                      <a:pt x="759" y="242"/>
                      <a:pt x="760" y="244"/>
                    </a:cubicBezTo>
                    <a:cubicBezTo>
                      <a:pt x="760" y="243"/>
                      <a:pt x="762" y="245"/>
                      <a:pt x="761" y="242"/>
                    </a:cubicBezTo>
                    <a:cubicBezTo>
                      <a:pt x="759" y="241"/>
                      <a:pt x="759" y="241"/>
                      <a:pt x="756" y="236"/>
                    </a:cubicBezTo>
                    <a:close/>
                    <a:moveTo>
                      <a:pt x="780" y="220"/>
                    </a:moveTo>
                    <a:cubicBezTo>
                      <a:pt x="781" y="222"/>
                      <a:pt x="781" y="223"/>
                      <a:pt x="782" y="225"/>
                    </a:cubicBezTo>
                    <a:cubicBezTo>
                      <a:pt x="783" y="226"/>
                      <a:pt x="784" y="227"/>
                      <a:pt x="785" y="228"/>
                    </a:cubicBezTo>
                    <a:cubicBezTo>
                      <a:pt x="783" y="225"/>
                      <a:pt x="782" y="222"/>
                      <a:pt x="780" y="220"/>
                    </a:cubicBezTo>
                    <a:close/>
                    <a:moveTo>
                      <a:pt x="787" y="219"/>
                    </a:moveTo>
                    <a:cubicBezTo>
                      <a:pt x="786" y="219"/>
                      <a:pt x="786" y="220"/>
                      <a:pt x="787" y="221"/>
                    </a:cubicBezTo>
                    <a:cubicBezTo>
                      <a:pt x="787" y="221"/>
                      <a:pt x="789" y="225"/>
                      <a:pt x="789" y="223"/>
                    </a:cubicBezTo>
                    <a:cubicBezTo>
                      <a:pt x="787" y="221"/>
                      <a:pt x="787" y="220"/>
                      <a:pt x="787" y="219"/>
                    </a:cubicBezTo>
                    <a:close/>
                    <a:moveTo>
                      <a:pt x="781" y="226"/>
                    </a:moveTo>
                    <a:cubicBezTo>
                      <a:pt x="781" y="227"/>
                      <a:pt x="780" y="223"/>
                      <a:pt x="779" y="224"/>
                    </a:cubicBezTo>
                    <a:cubicBezTo>
                      <a:pt x="780" y="224"/>
                      <a:pt x="780" y="225"/>
                      <a:pt x="779" y="225"/>
                    </a:cubicBezTo>
                    <a:cubicBezTo>
                      <a:pt x="781" y="228"/>
                      <a:pt x="783" y="228"/>
                      <a:pt x="781" y="226"/>
                    </a:cubicBezTo>
                    <a:close/>
                    <a:moveTo>
                      <a:pt x="760" y="233"/>
                    </a:moveTo>
                    <a:cubicBezTo>
                      <a:pt x="761" y="237"/>
                      <a:pt x="756" y="230"/>
                      <a:pt x="756" y="233"/>
                    </a:cubicBezTo>
                    <a:cubicBezTo>
                      <a:pt x="758" y="234"/>
                      <a:pt x="760" y="235"/>
                      <a:pt x="762" y="237"/>
                    </a:cubicBezTo>
                    <a:cubicBezTo>
                      <a:pt x="761" y="235"/>
                      <a:pt x="761" y="233"/>
                      <a:pt x="760" y="233"/>
                    </a:cubicBezTo>
                    <a:close/>
                    <a:moveTo>
                      <a:pt x="754" y="232"/>
                    </a:moveTo>
                    <a:cubicBezTo>
                      <a:pt x="755" y="231"/>
                      <a:pt x="756" y="235"/>
                      <a:pt x="757" y="236"/>
                    </a:cubicBezTo>
                    <a:cubicBezTo>
                      <a:pt x="757" y="234"/>
                      <a:pt x="753" y="229"/>
                      <a:pt x="754" y="232"/>
                    </a:cubicBezTo>
                    <a:close/>
                    <a:moveTo>
                      <a:pt x="747" y="236"/>
                    </a:moveTo>
                    <a:cubicBezTo>
                      <a:pt x="746" y="236"/>
                      <a:pt x="748" y="238"/>
                      <a:pt x="748" y="239"/>
                    </a:cubicBezTo>
                    <a:cubicBezTo>
                      <a:pt x="749" y="239"/>
                      <a:pt x="749" y="240"/>
                      <a:pt x="749" y="239"/>
                    </a:cubicBezTo>
                    <a:cubicBezTo>
                      <a:pt x="748" y="239"/>
                      <a:pt x="748" y="237"/>
                      <a:pt x="747" y="236"/>
                    </a:cubicBezTo>
                    <a:close/>
                    <a:moveTo>
                      <a:pt x="753" y="170"/>
                    </a:moveTo>
                    <a:cubicBezTo>
                      <a:pt x="752" y="170"/>
                      <a:pt x="752" y="170"/>
                      <a:pt x="753" y="172"/>
                    </a:cubicBezTo>
                    <a:cubicBezTo>
                      <a:pt x="754" y="172"/>
                      <a:pt x="755" y="172"/>
                      <a:pt x="756" y="173"/>
                    </a:cubicBezTo>
                    <a:cubicBezTo>
                      <a:pt x="754" y="172"/>
                      <a:pt x="753" y="171"/>
                      <a:pt x="753" y="170"/>
                    </a:cubicBezTo>
                    <a:close/>
                    <a:moveTo>
                      <a:pt x="747" y="163"/>
                    </a:moveTo>
                    <a:cubicBezTo>
                      <a:pt x="746" y="162"/>
                      <a:pt x="745" y="163"/>
                      <a:pt x="746" y="165"/>
                    </a:cubicBezTo>
                    <a:cubicBezTo>
                      <a:pt x="746" y="164"/>
                      <a:pt x="749" y="168"/>
                      <a:pt x="749" y="167"/>
                    </a:cubicBezTo>
                    <a:cubicBezTo>
                      <a:pt x="746" y="163"/>
                      <a:pt x="748" y="165"/>
                      <a:pt x="747" y="163"/>
                    </a:cubicBezTo>
                    <a:close/>
                    <a:moveTo>
                      <a:pt x="726" y="156"/>
                    </a:moveTo>
                    <a:cubicBezTo>
                      <a:pt x="725" y="156"/>
                      <a:pt x="728" y="159"/>
                      <a:pt x="729" y="160"/>
                    </a:cubicBezTo>
                    <a:cubicBezTo>
                      <a:pt x="730" y="160"/>
                      <a:pt x="728" y="158"/>
                      <a:pt x="726" y="156"/>
                    </a:cubicBezTo>
                    <a:close/>
                    <a:moveTo>
                      <a:pt x="723" y="152"/>
                    </a:moveTo>
                    <a:cubicBezTo>
                      <a:pt x="722" y="152"/>
                      <a:pt x="721" y="151"/>
                      <a:pt x="721" y="150"/>
                    </a:cubicBezTo>
                    <a:cubicBezTo>
                      <a:pt x="720" y="150"/>
                      <a:pt x="720" y="151"/>
                      <a:pt x="721" y="152"/>
                    </a:cubicBezTo>
                    <a:cubicBezTo>
                      <a:pt x="722" y="151"/>
                      <a:pt x="725" y="155"/>
                      <a:pt x="724" y="153"/>
                    </a:cubicBezTo>
                    <a:cubicBezTo>
                      <a:pt x="723" y="153"/>
                      <a:pt x="723" y="153"/>
                      <a:pt x="723" y="152"/>
                    </a:cubicBezTo>
                    <a:close/>
                    <a:moveTo>
                      <a:pt x="726" y="146"/>
                    </a:moveTo>
                    <a:cubicBezTo>
                      <a:pt x="727" y="147"/>
                      <a:pt x="726" y="147"/>
                      <a:pt x="728" y="149"/>
                    </a:cubicBezTo>
                    <a:cubicBezTo>
                      <a:pt x="729" y="150"/>
                      <a:pt x="727" y="147"/>
                      <a:pt x="726" y="146"/>
                    </a:cubicBezTo>
                    <a:close/>
                    <a:moveTo>
                      <a:pt x="717" y="154"/>
                    </a:moveTo>
                    <a:cubicBezTo>
                      <a:pt x="718" y="156"/>
                      <a:pt x="715" y="152"/>
                      <a:pt x="714" y="152"/>
                    </a:cubicBezTo>
                    <a:cubicBezTo>
                      <a:pt x="714" y="153"/>
                      <a:pt x="716" y="154"/>
                      <a:pt x="717" y="156"/>
                    </a:cubicBezTo>
                    <a:cubicBezTo>
                      <a:pt x="718" y="156"/>
                      <a:pt x="718" y="155"/>
                      <a:pt x="717" y="154"/>
                    </a:cubicBezTo>
                    <a:close/>
                    <a:moveTo>
                      <a:pt x="723" y="138"/>
                    </a:moveTo>
                    <a:cubicBezTo>
                      <a:pt x="726" y="140"/>
                      <a:pt x="727" y="142"/>
                      <a:pt x="728" y="143"/>
                    </a:cubicBezTo>
                    <a:cubicBezTo>
                      <a:pt x="727" y="141"/>
                      <a:pt x="725" y="139"/>
                      <a:pt x="723" y="138"/>
                    </a:cubicBezTo>
                    <a:close/>
                    <a:moveTo>
                      <a:pt x="723" y="139"/>
                    </a:moveTo>
                    <a:cubicBezTo>
                      <a:pt x="723" y="138"/>
                      <a:pt x="722" y="137"/>
                      <a:pt x="721" y="137"/>
                    </a:cubicBezTo>
                    <a:cubicBezTo>
                      <a:pt x="720" y="136"/>
                      <a:pt x="720" y="136"/>
                      <a:pt x="720" y="137"/>
                    </a:cubicBezTo>
                    <a:cubicBezTo>
                      <a:pt x="721" y="139"/>
                      <a:pt x="722" y="140"/>
                      <a:pt x="723" y="141"/>
                    </a:cubicBezTo>
                    <a:cubicBezTo>
                      <a:pt x="722" y="139"/>
                      <a:pt x="720" y="138"/>
                      <a:pt x="721" y="137"/>
                    </a:cubicBezTo>
                    <a:cubicBezTo>
                      <a:pt x="723" y="139"/>
                      <a:pt x="724" y="140"/>
                      <a:pt x="725" y="140"/>
                    </a:cubicBezTo>
                    <a:cubicBezTo>
                      <a:pt x="724" y="139"/>
                      <a:pt x="724" y="139"/>
                      <a:pt x="723" y="139"/>
                    </a:cubicBezTo>
                    <a:close/>
                    <a:moveTo>
                      <a:pt x="722" y="140"/>
                    </a:moveTo>
                    <a:cubicBezTo>
                      <a:pt x="719" y="137"/>
                      <a:pt x="719" y="137"/>
                      <a:pt x="719" y="137"/>
                    </a:cubicBezTo>
                    <a:cubicBezTo>
                      <a:pt x="718" y="137"/>
                      <a:pt x="720" y="140"/>
                      <a:pt x="721" y="141"/>
                    </a:cubicBezTo>
                    <a:cubicBezTo>
                      <a:pt x="722" y="141"/>
                      <a:pt x="722" y="141"/>
                      <a:pt x="722" y="140"/>
                    </a:cubicBezTo>
                    <a:close/>
                    <a:moveTo>
                      <a:pt x="721" y="134"/>
                    </a:moveTo>
                    <a:cubicBezTo>
                      <a:pt x="720" y="134"/>
                      <a:pt x="719" y="134"/>
                      <a:pt x="719" y="134"/>
                    </a:cubicBezTo>
                    <a:cubicBezTo>
                      <a:pt x="723" y="138"/>
                      <a:pt x="724" y="137"/>
                      <a:pt x="721" y="134"/>
                    </a:cubicBezTo>
                    <a:close/>
                    <a:moveTo>
                      <a:pt x="714" y="136"/>
                    </a:moveTo>
                    <a:cubicBezTo>
                      <a:pt x="715" y="135"/>
                      <a:pt x="715" y="135"/>
                      <a:pt x="714" y="134"/>
                    </a:cubicBezTo>
                    <a:cubicBezTo>
                      <a:pt x="713" y="133"/>
                      <a:pt x="712" y="134"/>
                      <a:pt x="714" y="136"/>
                    </a:cubicBezTo>
                    <a:close/>
                    <a:moveTo>
                      <a:pt x="697" y="113"/>
                    </a:moveTo>
                    <a:cubicBezTo>
                      <a:pt x="698" y="114"/>
                      <a:pt x="698" y="113"/>
                      <a:pt x="697" y="113"/>
                    </a:cubicBezTo>
                    <a:cubicBezTo>
                      <a:pt x="696" y="113"/>
                      <a:pt x="694" y="110"/>
                      <a:pt x="693" y="110"/>
                    </a:cubicBezTo>
                    <a:cubicBezTo>
                      <a:pt x="695" y="112"/>
                      <a:pt x="698" y="116"/>
                      <a:pt x="700" y="117"/>
                    </a:cubicBezTo>
                    <a:cubicBezTo>
                      <a:pt x="699" y="116"/>
                      <a:pt x="696" y="113"/>
                      <a:pt x="697" y="113"/>
                    </a:cubicBezTo>
                    <a:close/>
                    <a:moveTo>
                      <a:pt x="662" y="153"/>
                    </a:moveTo>
                    <a:cubicBezTo>
                      <a:pt x="663" y="154"/>
                      <a:pt x="665" y="156"/>
                      <a:pt x="666" y="156"/>
                    </a:cubicBezTo>
                    <a:cubicBezTo>
                      <a:pt x="665" y="155"/>
                      <a:pt x="663" y="152"/>
                      <a:pt x="662" y="153"/>
                    </a:cubicBezTo>
                    <a:close/>
                    <a:moveTo>
                      <a:pt x="685" y="103"/>
                    </a:moveTo>
                    <a:cubicBezTo>
                      <a:pt x="687" y="104"/>
                      <a:pt x="686" y="104"/>
                      <a:pt x="687" y="105"/>
                    </a:cubicBezTo>
                    <a:cubicBezTo>
                      <a:pt x="688" y="106"/>
                      <a:pt x="689" y="106"/>
                      <a:pt x="689" y="106"/>
                    </a:cubicBezTo>
                    <a:cubicBezTo>
                      <a:pt x="688" y="105"/>
                      <a:pt x="687" y="103"/>
                      <a:pt x="685" y="103"/>
                    </a:cubicBezTo>
                    <a:close/>
                    <a:moveTo>
                      <a:pt x="599" y="49"/>
                    </a:moveTo>
                    <a:cubicBezTo>
                      <a:pt x="600" y="50"/>
                      <a:pt x="603" y="51"/>
                      <a:pt x="603" y="50"/>
                    </a:cubicBezTo>
                    <a:cubicBezTo>
                      <a:pt x="600" y="49"/>
                      <a:pt x="601" y="50"/>
                      <a:pt x="599" y="49"/>
                    </a:cubicBezTo>
                    <a:close/>
                    <a:moveTo>
                      <a:pt x="579" y="43"/>
                    </a:moveTo>
                    <a:cubicBezTo>
                      <a:pt x="579" y="42"/>
                      <a:pt x="584" y="44"/>
                      <a:pt x="581" y="43"/>
                    </a:cubicBezTo>
                    <a:cubicBezTo>
                      <a:pt x="581" y="43"/>
                      <a:pt x="576" y="41"/>
                      <a:pt x="579" y="43"/>
                    </a:cubicBezTo>
                    <a:close/>
                    <a:moveTo>
                      <a:pt x="568" y="37"/>
                    </a:moveTo>
                    <a:cubicBezTo>
                      <a:pt x="568" y="36"/>
                      <a:pt x="570" y="37"/>
                      <a:pt x="571" y="38"/>
                    </a:cubicBezTo>
                    <a:cubicBezTo>
                      <a:pt x="573" y="38"/>
                      <a:pt x="568" y="36"/>
                      <a:pt x="567" y="36"/>
                    </a:cubicBezTo>
                    <a:cubicBezTo>
                      <a:pt x="570" y="37"/>
                      <a:pt x="565" y="36"/>
                      <a:pt x="568" y="37"/>
                    </a:cubicBezTo>
                    <a:close/>
                    <a:moveTo>
                      <a:pt x="562" y="33"/>
                    </a:moveTo>
                    <a:cubicBezTo>
                      <a:pt x="563" y="34"/>
                      <a:pt x="563" y="33"/>
                      <a:pt x="565" y="33"/>
                    </a:cubicBezTo>
                    <a:cubicBezTo>
                      <a:pt x="567" y="35"/>
                      <a:pt x="567" y="35"/>
                      <a:pt x="567" y="35"/>
                    </a:cubicBezTo>
                    <a:cubicBezTo>
                      <a:pt x="570" y="35"/>
                      <a:pt x="558" y="30"/>
                      <a:pt x="562" y="33"/>
                    </a:cubicBezTo>
                    <a:close/>
                    <a:moveTo>
                      <a:pt x="533" y="22"/>
                    </a:moveTo>
                    <a:cubicBezTo>
                      <a:pt x="531" y="22"/>
                      <a:pt x="527" y="19"/>
                      <a:pt x="523" y="19"/>
                    </a:cubicBezTo>
                    <a:cubicBezTo>
                      <a:pt x="524" y="20"/>
                      <a:pt x="519" y="18"/>
                      <a:pt x="519" y="19"/>
                    </a:cubicBezTo>
                    <a:cubicBezTo>
                      <a:pt x="522" y="20"/>
                      <a:pt x="520" y="20"/>
                      <a:pt x="524" y="21"/>
                    </a:cubicBezTo>
                    <a:cubicBezTo>
                      <a:pt x="522" y="19"/>
                      <a:pt x="526" y="20"/>
                      <a:pt x="528" y="20"/>
                    </a:cubicBezTo>
                    <a:cubicBezTo>
                      <a:pt x="529" y="21"/>
                      <a:pt x="532" y="22"/>
                      <a:pt x="535" y="23"/>
                    </a:cubicBezTo>
                    <a:cubicBezTo>
                      <a:pt x="534" y="23"/>
                      <a:pt x="535" y="22"/>
                      <a:pt x="533" y="22"/>
                    </a:cubicBezTo>
                    <a:close/>
                    <a:moveTo>
                      <a:pt x="513" y="21"/>
                    </a:moveTo>
                    <a:cubicBezTo>
                      <a:pt x="515" y="21"/>
                      <a:pt x="520" y="24"/>
                      <a:pt x="520" y="23"/>
                    </a:cubicBezTo>
                    <a:cubicBezTo>
                      <a:pt x="516" y="22"/>
                      <a:pt x="514" y="21"/>
                      <a:pt x="513" y="21"/>
                    </a:cubicBezTo>
                    <a:close/>
                    <a:moveTo>
                      <a:pt x="499" y="13"/>
                    </a:moveTo>
                    <a:cubicBezTo>
                      <a:pt x="501" y="14"/>
                      <a:pt x="499" y="14"/>
                      <a:pt x="502" y="15"/>
                    </a:cubicBezTo>
                    <a:cubicBezTo>
                      <a:pt x="501" y="14"/>
                      <a:pt x="504" y="14"/>
                      <a:pt x="502" y="14"/>
                    </a:cubicBezTo>
                    <a:cubicBezTo>
                      <a:pt x="502" y="14"/>
                      <a:pt x="499" y="13"/>
                      <a:pt x="499" y="13"/>
                    </a:cubicBezTo>
                    <a:close/>
                    <a:moveTo>
                      <a:pt x="497" y="13"/>
                    </a:moveTo>
                    <a:cubicBezTo>
                      <a:pt x="502" y="15"/>
                      <a:pt x="497" y="14"/>
                      <a:pt x="497" y="15"/>
                    </a:cubicBezTo>
                    <a:cubicBezTo>
                      <a:pt x="499" y="15"/>
                      <a:pt x="500" y="16"/>
                      <a:pt x="501" y="16"/>
                    </a:cubicBezTo>
                    <a:cubicBezTo>
                      <a:pt x="500" y="15"/>
                      <a:pt x="499" y="13"/>
                      <a:pt x="497" y="13"/>
                    </a:cubicBezTo>
                    <a:close/>
                    <a:moveTo>
                      <a:pt x="494" y="15"/>
                    </a:moveTo>
                    <a:cubicBezTo>
                      <a:pt x="494" y="14"/>
                      <a:pt x="496" y="15"/>
                      <a:pt x="496" y="14"/>
                    </a:cubicBezTo>
                    <a:cubicBezTo>
                      <a:pt x="492" y="13"/>
                      <a:pt x="493" y="14"/>
                      <a:pt x="494" y="15"/>
                    </a:cubicBezTo>
                    <a:close/>
                    <a:moveTo>
                      <a:pt x="441" y="7"/>
                    </a:moveTo>
                    <a:cubicBezTo>
                      <a:pt x="441" y="7"/>
                      <a:pt x="443" y="7"/>
                      <a:pt x="445" y="7"/>
                    </a:cubicBezTo>
                    <a:cubicBezTo>
                      <a:pt x="444" y="7"/>
                      <a:pt x="445" y="7"/>
                      <a:pt x="444" y="7"/>
                    </a:cubicBezTo>
                    <a:cubicBezTo>
                      <a:pt x="444" y="7"/>
                      <a:pt x="439" y="7"/>
                      <a:pt x="441" y="7"/>
                    </a:cubicBezTo>
                    <a:close/>
                    <a:moveTo>
                      <a:pt x="436" y="6"/>
                    </a:moveTo>
                    <a:cubicBezTo>
                      <a:pt x="433" y="6"/>
                      <a:pt x="434" y="5"/>
                      <a:pt x="431" y="6"/>
                    </a:cubicBezTo>
                    <a:cubicBezTo>
                      <a:pt x="431" y="6"/>
                      <a:pt x="433" y="6"/>
                      <a:pt x="432" y="7"/>
                    </a:cubicBezTo>
                    <a:cubicBezTo>
                      <a:pt x="434" y="7"/>
                      <a:pt x="436" y="8"/>
                      <a:pt x="437" y="7"/>
                    </a:cubicBezTo>
                    <a:cubicBezTo>
                      <a:pt x="432" y="7"/>
                      <a:pt x="433" y="6"/>
                      <a:pt x="436" y="6"/>
                    </a:cubicBezTo>
                    <a:close/>
                    <a:moveTo>
                      <a:pt x="424" y="8"/>
                    </a:moveTo>
                    <a:cubicBezTo>
                      <a:pt x="420" y="7"/>
                      <a:pt x="426" y="6"/>
                      <a:pt x="421" y="7"/>
                    </a:cubicBezTo>
                    <a:cubicBezTo>
                      <a:pt x="423" y="7"/>
                      <a:pt x="420" y="8"/>
                      <a:pt x="424" y="8"/>
                    </a:cubicBezTo>
                    <a:close/>
                    <a:moveTo>
                      <a:pt x="415" y="4"/>
                    </a:moveTo>
                    <a:cubicBezTo>
                      <a:pt x="415" y="4"/>
                      <a:pt x="414" y="4"/>
                      <a:pt x="413" y="4"/>
                    </a:cubicBezTo>
                    <a:cubicBezTo>
                      <a:pt x="415" y="4"/>
                      <a:pt x="417" y="5"/>
                      <a:pt x="420" y="5"/>
                    </a:cubicBezTo>
                    <a:cubicBezTo>
                      <a:pt x="420" y="4"/>
                      <a:pt x="417" y="4"/>
                      <a:pt x="415" y="4"/>
                    </a:cubicBezTo>
                    <a:close/>
                    <a:moveTo>
                      <a:pt x="417" y="5"/>
                    </a:moveTo>
                    <a:cubicBezTo>
                      <a:pt x="417" y="6"/>
                      <a:pt x="414" y="6"/>
                      <a:pt x="412" y="5"/>
                    </a:cubicBezTo>
                    <a:cubicBezTo>
                      <a:pt x="412" y="6"/>
                      <a:pt x="415" y="6"/>
                      <a:pt x="416" y="7"/>
                    </a:cubicBezTo>
                    <a:cubicBezTo>
                      <a:pt x="416" y="7"/>
                      <a:pt x="417" y="7"/>
                      <a:pt x="418" y="7"/>
                    </a:cubicBezTo>
                    <a:cubicBezTo>
                      <a:pt x="413" y="6"/>
                      <a:pt x="418" y="6"/>
                      <a:pt x="419" y="6"/>
                    </a:cubicBezTo>
                    <a:cubicBezTo>
                      <a:pt x="419" y="6"/>
                      <a:pt x="419" y="5"/>
                      <a:pt x="417" y="5"/>
                    </a:cubicBezTo>
                    <a:close/>
                    <a:moveTo>
                      <a:pt x="412" y="4"/>
                    </a:moveTo>
                    <a:cubicBezTo>
                      <a:pt x="409" y="4"/>
                      <a:pt x="409" y="5"/>
                      <a:pt x="410" y="5"/>
                    </a:cubicBezTo>
                    <a:cubicBezTo>
                      <a:pt x="409" y="4"/>
                      <a:pt x="414" y="5"/>
                      <a:pt x="413" y="5"/>
                    </a:cubicBezTo>
                    <a:cubicBezTo>
                      <a:pt x="410" y="4"/>
                      <a:pt x="413" y="4"/>
                      <a:pt x="412" y="4"/>
                    </a:cubicBezTo>
                    <a:close/>
                    <a:moveTo>
                      <a:pt x="409" y="5"/>
                    </a:moveTo>
                    <a:cubicBezTo>
                      <a:pt x="405" y="5"/>
                      <a:pt x="405" y="5"/>
                      <a:pt x="405" y="5"/>
                    </a:cubicBezTo>
                    <a:cubicBezTo>
                      <a:pt x="404" y="6"/>
                      <a:pt x="408" y="6"/>
                      <a:pt x="407" y="7"/>
                    </a:cubicBezTo>
                    <a:cubicBezTo>
                      <a:pt x="409" y="7"/>
                      <a:pt x="409" y="7"/>
                      <a:pt x="412" y="8"/>
                    </a:cubicBezTo>
                    <a:cubicBezTo>
                      <a:pt x="411" y="7"/>
                      <a:pt x="404" y="6"/>
                      <a:pt x="409" y="5"/>
                    </a:cubicBezTo>
                    <a:close/>
                    <a:moveTo>
                      <a:pt x="391" y="7"/>
                    </a:moveTo>
                    <a:cubicBezTo>
                      <a:pt x="393" y="7"/>
                      <a:pt x="395" y="7"/>
                      <a:pt x="397" y="7"/>
                    </a:cubicBezTo>
                    <a:cubicBezTo>
                      <a:pt x="397" y="7"/>
                      <a:pt x="397" y="7"/>
                      <a:pt x="397" y="7"/>
                    </a:cubicBezTo>
                    <a:cubicBezTo>
                      <a:pt x="395" y="7"/>
                      <a:pt x="393" y="7"/>
                      <a:pt x="391" y="7"/>
                    </a:cubicBezTo>
                    <a:close/>
                    <a:moveTo>
                      <a:pt x="376" y="46"/>
                    </a:moveTo>
                    <a:cubicBezTo>
                      <a:pt x="376" y="47"/>
                      <a:pt x="379" y="47"/>
                      <a:pt x="380" y="47"/>
                    </a:cubicBezTo>
                    <a:cubicBezTo>
                      <a:pt x="378" y="47"/>
                      <a:pt x="378" y="46"/>
                      <a:pt x="376" y="46"/>
                    </a:cubicBezTo>
                    <a:close/>
                    <a:moveTo>
                      <a:pt x="354" y="47"/>
                    </a:moveTo>
                    <a:cubicBezTo>
                      <a:pt x="353" y="48"/>
                      <a:pt x="359" y="47"/>
                      <a:pt x="359" y="47"/>
                    </a:cubicBezTo>
                    <a:cubicBezTo>
                      <a:pt x="357" y="47"/>
                      <a:pt x="357" y="46"/>
                      <a:pt x="354" y="47"/>
                    </a:cubicBezTo>
                    <a:close/>
                    <a:moveTo>
                      <a:pt x="323" y="15"/>
                    </a:moveTo>
                    <a:cubicBezTo>
                      <a:pt x="323" y="16"/>
                      <a:pt x="322" y="16"/>
                      <a:pt x="324" y="16"/>
                    </a:cubicBezTo>
                    <a:cubicBezTo>
                      <a:pt x="326" y="16"/>
                      <a:pt x="326" y="15"/>
                      <a:pt x="323" y="15"/>
                    </a:cubicBezTo>
                    <a:close/>
                    <a:moveTo>
                      <a:pt x="325" y="47"/>
                    </a:moveTo>
                    <a:cubicBezTo>
                      <a:pt x="324" y="48"/>
                      <a:pt x="328" y="47"/>
                      <a:pt x="329" y="46"/>
                    </a:cubicBezTo>
                    <a:cubicBezTo>
                      <a:pt x="327" y="47"/>
                      <a:pt x="327" y="46"/>
                      <a:pt x="325" y="47"/>
                    </a:cubicBezTo>
                    <a:close/>
                    <a:moveTo>
                      <a:pt x="321" y="51"/>
                    </a:moveTo>
                    <a:cubicBezTo>
                      <a:pt x="324" y="50"/>
                      <a:pt x="323" y="50"/>
                      <a:pt x="321" y="51"/>
                    </a:cubicBezTo>
                    <a:cubicBezTo>
                      <a:pt x="323" y="51"/>
                      <a:pt x="325" y="50"/>
                      <a:pt x="327" y="50"/>
                    </a:cubicBezTo>
                    <a:cubicBezTo>
                      <a:pt x="328" y="50"/>
                      <a:pt x="328" y="49"/>
                      <a:pt x="328" y="49"/>
                    </a:cubicBezTo>
                    <a:cubicBezTo>
                      <a:pt x="325" y="50"/>
                      <a:pt x="321" y="49"/>
                      <a:pt x="321" y="51"/>
                    </a:cubicBezTo>
                    <a:close/>
                    <a:moveTo>
                      <a:pt x="316" y="18"/>
                    </a:moveTo>
                    <a:cubicBezTo>
                      <a:pt x="319" y="17"/>
                      <a:pt x="317" y="18"/>
                      <a:pt x="320" y="18"/>
                    </a:cubicBezTo>
                    <a:cubicBezTo>
                      <a:pt x="319" y="17"/>
                      <a:pt x="321" y="17"/>
                      <a:pt x="321" y="16"/>
                    </a:cubicBezTo>
                    <a:cubicBezTo>
                      <a:pt x="318" y="17"/>
                      <a:pt x="319" y="17"/>
                      <a:pt x="317" y="17"/>
                    </a:cubicBezTo>
                    <a:cubicBezTo>
                      <a:pt x="317" y="17"/>
                      <a:pt x="317" y="17"/>
                      <a:pt x="316" y="18"/>
                    </a:cubicBezTo>
                    <a:close/>
                    <a:moveTo>
                      <a:pt x="311" y="35"/>
                    </a:moveTo>
                    <a:cubicBezTo>
                      <a:pt x="312" y="34"/>
                      <a:pt x="316" y="34"/>
                      <a:pt x="315" y="34"/>
                    </a:cubicBezTo>
                    <a:cubicBezTo>
                      <a:pt x="314" y="34"/>
                      <a:pt x="308" y="35"/>
                      <a:pt x="311" y="35"/>
                    </a:cubicBezTo>
                    <a:close/>
                    <a:moveTo>
                      <a:pt x="314" y="49"/>
                    </a:moveTo>
                    <a:cubicBezTo>
                      <a:pt x="314" y="50"/>
                      <a:pt x="318" y="49"/>
                      <a:pt x="318" y="49"/>
                    </a:cubicBezTo>
                    <a:lnTo>
                      <a:pt x="314" y="49"/>
                    </a:lnTo>
                    <a:close/>
                    <a:moveTo>
                      <a:pt x="308" y="47"/>
                    </a:moveTo>
                    <a:cubicBezTo>
                      <a:pt x="308" y="48"/>
                      <a:pt x="314" y="46"/>
                      <a:pt x="315" y="46"/>
                    </a:cubicBezTo>
                    <a:cubicBezTo>
                      <a:pt x="315" y="46"/>
                      <a:pt x="315" y="45"/>
                      <a:pt x="316" y="45"/>
                    </a:cubicBezTo>
                    <a:cubicBezTo>
                      <a:pt x="313" y="46"/>
                      <a:pt x="309" y="47"/>
                      <a:pt x="308" y="47"/>
                    </a:cubicBezTo>
                    <a:close/>
                    <a:moveTo>
                      <a:pt x="302" y="21"/>
                    </a:moveTo>
                    <a:cubicBezTo>
                      <a:pt x="305" y="21"/>
                      <a:pt x="305" y="20"/>
                      <a:pt x="306" y="20"/>
                    </a:cubicBezTo>
                    <a:cubicBezTo>
                      <a:pt x="306" y="19"/>
                      <a:pt x="307" y="19"/>
                      <a:pt x="307" y="19"/>
                    </a:cubicBezTo>
                    <a:cubicBezTo>
                      <a:pt x="304" y="20"/>
                      <a:pt x="303" y="20"/>
                      <a:pt x="302" y="21"/>
                    </a:cubicBezTo>
                    <a:close/>
                    <a:moveTo>
                      <a:pt x="314" y="52"/>
                    </a:moveTo>
                    <a:cubicBezTo>
                      <a:pt x="313" y="52"/>
                      <a:pt x="311" y="53"/>
                      <a:pt x="311" y="53"/>
                    </a:cubicBezTo>
                    <a:cubicBezTo>
                      <a:pt x="314" y="52"/>
                      <a:pt x="313" y="53"/>
                      <a:pt x="315" y="52"/>
                    </a:cubicBezTo>
                    <a:cubicBezTo>
                      <a:pt x="315" y="52"/>
                      <a:pt x="315" y="52"/>
                      <a:pt x="314" y="52"/>
                    </a:cubicBezTo>
                    <a:close/>
                    <a:moveTo>
                      <a:pt x="309" y="42"/>
                    </a:moveTo>
                    <a:cubicBezTo>
                      <a:pt x="307" y="43"/>
                      <a:pt x="305" y="43"/>
                      <a:pt x="304" y="44"/>
                    </a:cubicBezTo>
                    <a:cubicBezTo>
                      <a:pt x="306" y="44"/>
                      <a:pt x="309" y="43"/>
                      <a:pt x="310" y="42"/>
                    </a:cubicBezTo>
                    <a:cubicBezTo>
                      <a:pt x="310" y="42"/>
                      <a:pt x="310" y="41"/>
                      <a:pt x="309" y="41"/>
                    </a:cubicBezTo>
                    <a:lnTo>
                      <a:pt x="309" y="42"/>
                    </a:lnTo>
                    <a:close/>
                    <a:moveTo>
                      <a:pt x="306" y="49"/>
                    </a:moveTo>
                    <a:cubicBezTo>
                      <a:pt x="308" y="49"/>
                      <a:pt x="309" y="49"/>
                      <a:pt x="310" y="49"/>
                    </a:cubicBezTo>
                    <a:cubicBezTo>
                      <a:pt x="310" y="48"/>
                      <a:pt x="310" y="48"/>
                      <a:pt x="311" y="48"/>
                    </a:cubicBezTo>
                    <a:cubicBezTo>
                      <a:pt x="311" y="48"/>
                      <a:pt x="311" y="48"/>
                      <a:pt x="311" y="48"/>
                    </a:cubicBezTo>
                    <a:cubicBezTo>
                      <a:pt x="308" y="49"/>
                      <a:pt x="307" y="48"/>
                      <a:pt x="306" y="49"/>
                    </a:cubicBezTo>
                    <a:close/>
                    <a:moveTo>
                      <a:pt x="306" y="51"/>
                    </a:moveTo>
                    <a:cubicBezTo>
                      <a:pt x="307" y="51"/>
                      <a:pt x="308" y="50"/>
                      <a:pt x="309" y="50"/>
                    </a:cubicBezTo>
                    <a:cubicBezTo>
                      <a:pt x="310" y="50"/>
                      <a:pt x="310" y="50"/>
                      <a:pt x="310" y="50"/>
                    </a:cubicBezTo>
                    <a:cubicBezTo>
                      <a:pt x="310" y="50"/>
                      <a:pt x="310" y="50"/>
                      <a:pt x="310" y="50"/>
                    </a:cubicBezTo>
                    <a:cubicBezTo>
                      <a:pt x="307" y="50"/>
                      <a:pt x="304" y="51"/>
                      <a:pt x="306" y="51"/>
                    </a:cubicBezTo>
                    <a:close/>
                    <a:moveTo>
                      <a:pt x="307" y="53"/>
                    </a:moveTo>
                    <a:cubicBezTo>
                      <a:pt x="309" y="53"/>
                      <a:pt x="306" y="54"/>
                      <a:pt x="306" y="54"/>
                    </a:cubicBezTo>
                    <a:cubicBezTo>
                      <a:pt x="309" y="54"/>
                      <a:pt x="310" y="53"/>
                      <a:pt x="311" y="52"/>
                    </a:cubicBezTo>
                    <a:cubicBezTo>
                      <a:pt x="310" y="52"/>
                      <a:pt x="308" y="53"/>
                      <a:pt x="307" y="53"/>
                    </a:cubicBezTo>
                    <a:close/>
                    <a:moveTo>
                      <a:pt x="308" y="54"/>
                    </a:moveTo>
                    <a:cubicBezTo>
                      <a:pt x="305" y="55"/>
                      <a:pt x="306" y="55"/>
                      <a:pt x="305" y="56"/>
                    </a:cubicBezTo>
                    <a:cubicBezTo>
                      <a:pt x="308" y="55"/>
                      <a:pt x="309" y="56"/>
                      <a:pt x="310" y="55"/>
                    </a:cubicBezTo>
                    <a:cubicBezTo>
                      <a:pt x="308" y="55"/>
                      <a:pt x="308" y="55"/>
                      <a:pt x="308" y="54"/>
                    </a:cubicBezTo>
                    <a:close/>
                    <a:moveTo>
                      <a:pt x="302" y="38"/>
                    </a:moveTo>
                    <a:cubicBezTo>
                      <a:pt x="300" y="39"/>
                      <a:pt x="300" y="39"/>
                      <a:pt x="300" y="40"/>
                    </a:cubicBezTo>
                    <a:cubicBezTo>
                      <a:pt x="303" y="39"/>
                      <a:pt x="303" y="39"/>
                      <a:pt x="302" y="38"/>
                    </a:cubicBezTo>
                    <a:close/>
                    <a:moveTo>
                      <a:pt x="301" y="46"/>
                    </a:moveTo>
                    <a:cubicBezTo>
                      <a:pt x="300" y="47"/>
                      <a:pt x="300" y="47"/>
                      <a:pt x="299" y="47"/>
                    </a:cubicBezTo>
                    <a:cubicBezTo>
                      <a:pt x="299" y="47"/>
                      <a:pt x="297" y="48"/>
                      <a:pt x="299" y="48"/>
                    </a:cubicBezTo>
                    <a:cubicBezTo>
                      <a:pt x="300" y="47"/>
                      <a:pt x="305" y="45"/>
                      <a:pt x="302" y="46"/>
                    </a:cubicBezTo>
                    <a:cubicBezTo>
                      <a:pt x="302" y="46"/>
                      <a:pt x="301" y="46"/>
                      <a:pt x="301" y="46"/>
                    </a:cubicBezTo>
                    <a:close/>
                    <a:moveTo>
                      <a:pt x="300" y="51"/>
                    </a:moveTo>
                    <a:cubicBezTo>
                      <a:pt x="300" y="51"/>
                      <a:pt x="303" y="50"/>
                      <a:pt x="303" y="50"/>
                    </a:cubicBezTo>
                    <a:cubicBezTo>
                      <a:pt x="301" y="50"/>
                      <a:pt x="297" y="52"/>
                      <a:pt x="300" y="51"/>
                    </a:cubicBezTo>
                    <a:close/>
                    <a:moveTo>
                      <a:pt x="296" y="41"/>
                    </a:moveTo>
                    <a:cubicBezTo>
                      <a:pt x="296" y="40"/>
                      <a:pt x="297" y="40"/>
                      <a:pt x="297" y="40"/>
                    </a:cubicBezTo>
                    <a:cubicBezTo>
                      <a:pt x="294" y="40"/>
                      <a:pt x="293" y="42"/>
                      <a:pt x="296" y="41"/>
                    </a:cubicBezTo>
                    <a:close/>
                    <a:moveTo>
                      <a:pt x="295" y="49"/>
                    </a:moveTo>
                    <a:cubicBezTo>
                      <a:pt x="293" y="50"/>
                      <a:pt x="294" y="51"/>
                      <a:pt x="297" y="51"/>
                    </a:cubicBezTo>
                    <a:cubicBezTo>
                      <a:pt x="298" y="50"/>
                      <a:pt x="294" y="50"/>
                      <a:pt x="297" y="49"/>
                    </a:cubicBezTo>
                    <a:cubicBezTo>
                      <a:pt x="296" y="49"/>
                      <a:pt x="296" y="49"/>
                      <a:pt x="295" y="49"/>
                    </a:cubicBezTo>
                    <a:close/>
                    <a:moveTo>
                      <a:pt x="296" y="54"/>
                    </a:moveTo>
                    <a:cubicBezTo>
                      <a:pt x="296" y="55"/>
                      <a:pt x="294" y="55"/>
                      <a:pt x="294" y="55"/>
                    </a:cubicBezTo>
                    <a:cubicBezTo>
                      <a:pt x="294" y="56"/>
                      <a:pt x="294" y="56"/>
                      <a:pt x="295" y="57"/>
                    </a:cubicBezTo>
                    <a:cubicBezTo>
                      <a:pt x="293" y="57"/>
                      <a:pt x="293" y="57"/>
                      <a:pt x="293" y="57"/>
                    </a:cubicBezTo>
                    <a:cubicBezTo>
                      <a:pt x="293" y="58"/>
                      <a:pt x="293" y="58"/>
                      <a:pt x="292" y="58"/>
                    </a:cubicBezTo>
                    <a:cubicBezTo>
                      <a:pt x="294" y="58"/>
                      <a:pt x="294" y="58"/>
                      <a:pt x="295" y="58"/>
                    </a:cubicBezTo>
                    <a:cubicBezTo>
                      <a:pt x="293" y="58"/>
                      <a:pt x="293" y="57"/>
                      <a:pt x="297" y="57"/>
                    </a:cubicBezTo>
                    <a:cubicBezTo>
                      <a:pt x="297" y="56"/>
                      <a:pt x="295" y="56"/>
                      <a:pt x="295" y="56"/>
                    </a:cubicBezTo>
                    <a:cubicBezTo>
                      <a:pt x="295" y="55"/>
                      <a:pt x="299" y="54"/>
                      <a:pt x="298" y="54"/>
                    </a:cubicBezTo>
                    <a:cubicBezTo>
                      <a:pt x="297" y="55"/>
                      <a:pt x="297" y="54"/>
                      <a:pt x="296" y="54"/>
                    </a:cubicBezTo>
                    <a:close/>
                    <a:moveTo>
                      <a:pt x="286" y="51"/>
                    </a:moveTo>
                    <a:cubicBezTo>
                      <a:pt x="286" y="52"/>
                      <a:pt x="282" y="52"/>
                      <a:pt x="282" y="53"/>
                    </a:cubicBezTo>
                    <a:cubicBezTo>
                      <a:pt x="285" y="52"/>
                      <a:pt x="292" y="51"/>
                      <a:pt x="293" y="49"/>
                    </a:cubicBezTo>
                    <a:cubicBezTo>
                      <a:pt x="289" y="50"/>
                      <a:pt x="289" y="51"/>
                      <a:pt x="286" y="51"/>
                    </a:cubicBezTo>
                    <a:close/>
                    <a:moveTo>
                      <a:pt x="287" y="58"/>
                    </a:moveTo>
                    <a:cubicBezTo>
                      <a:pt x="291" y="56"/>
                      <a:pt x="292" y="55"/>
                      <a:pt x="293" y="54"/>
                    </a:cubicBezTo>
                    <a:cubicBezTo>
                      <a:pt x="288" y="56"/>
                      <a:pt x="290" y="56"/>
                      <a:pt x="287" y="58"/>
                    </a:cubicBezTo>
                    <a:close/>
                    <a:moveTo>
                      <a:pt x="286" y="51"/>
                    </a:moveTo>
                    <a:cubicBezTo>
                      <a:pt x="288" y="50"/>
                      <a:pt x="291" y="49"/>
                      <a:pt x="291" y="48"/>
                    </a:cubicBezTo>
                    <a:cubicBezTo>
                      <a:pt x="289" y="49"/>
                      <a:pt x="285" y="51"/>
                      <a:pt x="286" y="51"/>
                    </a:cubicBezTo>
                    <a:close/>
                    <a:moveTo>
                      <a:pt x="288" y="60"/>
                    </a:moveTo>
                    <a:cubicBezTo>
                      <a:pt x="289" y="60"/>
                      <a:pt x="294" y="59"/>
                      <a:pt x="294" y="59"/>
                    </a:cubicBezTo>
                    <a:cubicBezTo>
                      <a:pt x="293" y="59"/>
                      <a:pt x="289" y="59"/>
                      <a:pt x="288" y="60"/>
                    </a:cubicBezTo>
                    <a:close/>
                    <a:moveTo>
                      <a:pt x="283" y="27"/>
                    </a:moveTo>
                    <a:cubicBezTo>
                      <a:pt x="276" y="29"/>
                      <a:pt x="276" y="29"/>
                      <a:pt x="276" y="29"/>
                    </a:cubicBezTo>
                    <a:cubicBezTo>
                      <a:pt x="277" y="30"/>
                      <a:pt x="274" y="30"/>
                      <a:pt x="274" y="31"/>
                    </a:cubicBezTo>
                    <a:cubicBezTo>
                      <a:pt x="278" y="29"/>
                      <a:pt x="276" y="29"/>
                      <a:pt x="281" y="28"/>
                    </a:cubicBezTo>
                    <a:cubicBezTo>
                      <a:pt x="281" y="28"/>
                      <a:pt x="279" y="29"/>
                      <a:pt x="280" y="29"/>
                    </a:cubicBezTo>
                    <a:cubicBezTo>
                      <a:pt x="282" y="28"/>
                      <a:pt x="282" y="29"/>
                      <a:pt x="284" y="28"/>
                    </a:cubicBezTo>
                    <a:cubicBezTo>
                      <a:pt x="285" y="27"/>
                      <a:pt x="281" y="28"/>
                      <a:pt x="283" y="27"/>
                    </a:cubicBezTo>
                    <a:close/>
                    <a:moveTo>
                      <a:pt x="291" y="52"/>
                    </a:moveTo>
                    <a:cubicBezTo>
                      <a:pt x="291" y="51"/>
                      <a:pt x="289" y="52"/>
                      <a:pt x="291" y="51"/>
                    </a:cubicBezTo>
                    <a:cubicBezTo>
                      <a:pt x="285" y="53"/>
                      <a:pt x="289" y="53"/>
                      <a:pt x="291" y="52"/>
                    </a:cubicBezTo>
                    <a:close/>
                    <a:moveTo>
                      <a:pt x="282" y="46"/>
                    </a:moveTo>
                    <a:cubicBezTo>
                      <a:pt x="282" y="46"/>
                      <a:pt x="281" y="46"/>
                      <a:pt x="281" y="47"/>
                    </a:cubicBezTo>
                    <a:cubicBezTo>
                      <a:pt x="283" y="46"/>
                      <a:pt x="285" y="46"/>
                      <a:pt x="286" y="45"/>
                    </a:cubicBezTo>
                    <a:cubicBezTo>
                      <a:pt x="284" y="45"/>
                      <a:pt x="284" y="45"/>
                      <a:pt x="282" y="46"/>
                    </a:cubicBezTo>
                    <a:close/>
                    <a:moveTo>
                      <a:pt x="275" y="46"/>
                    </a:moveTo>
                    <a:cubicBezTo>
                      <a:pt x="277" y="46"/>
                      <a:pt x="280" y="44"/>
                      <a:pt x="281" y="44"/>
                    </a:cubicBezTo>
                    <a:cubicBezTo>
                      <a:pt x="282" y="44"/>
                      <a:pt x="286" y="42"/>
                      <a:pt x="284" y="42"/>
                    </a:cubicBezTo>
                    <a:cubicBezTo>
                      <a:pt x="283" y="43"/>
                      <a:pt x="276" y="45"/>
                      <a:pt x="275" y="46"/>
                    </a:cubicBezTo>
                    <a:close/>
                    <a:moveTo>
                      <a:pt x="284" y="57"/>
                    </a:moveTo>
                    <a:cubicBezTo>
                      <a:pt x="285" y="56"/>
                      <a:pt x="283" y="55"/>
                      <a:pt x="287" y="54"/>
                    </a:cubicBezTo>
                    <a:cubicBezTo>
                      <a:pt x="288" y="53"/>
                      <a:pt x="286" y="54"/>
                      <a:pt x="285" y="54"/>
                    </a:cubicBezTo>
                    <a:cubicBezTo>
                      <a:pt x="284" y="55"/>
                      <a:pt x="285" y="55"/>
                      <a:pt x="283" y="56"/>
                    </a:cubicBezTo>
                    <a:cubicBezTo>
                      <a:pt x="282" y="56"/>
                      <a:pt x="285" y="56"/>
                      <a:pt x="281" y="57"/>
                    </a:cubicBezTo>
                    <a:cubicBezTo>
                      <a:pt x="281" y="58"/>
                      <a:pt x="283" y="57"/>
                      <a:pt x="284" y="57"/>
                    </a:cubicBezTo>
                    <a:cubicBezTo>
                      <a:pt x="283" y="57"/>
                      <a:pt x="283" y="57"/>
                      <a:pt x="284" y="57"/>
                    </a:cubicBezTo>
                    <a:close/>
                    <a:moveTo>
                      <a:pt x="279" y="43"/>
                    </a:moveTo>
                    <a:cubicBezTo>
                      <a:pt x="279" y="43"/>
                      <a:pt x="279" y="43"/>
                      <a:pt x="280" y="43"/>
                    </a:cubicBezTo>
                    <a:cubicBezTo>
                      <a:pt x="280" y="43"/>
                      <a:pt x="283" y="42"/>
                      <a:pt x="283" y="42"/>
                    </a:cubicBezTo>
                    <a:cubicBezTo>
                      <a:pt x="281" y="42"/>
                      <a:pt x="281" y="42"/>
                      <a:pt x="279" y="43"/>
                    </a:cubicBezTo>
                    <a:close/>
                    <a:moveTo>
                      <a:pt x="273" y="49"/>
                    </a:moveTo>
                    <a:cubicBezTo>
                      <a:pt x="277" y="47"/>
                      <a:pt x="276" y="49"/>
                      <a:pt x="277" y="48"/>
                    </a:cubicBezTo>
                    <a:cubicBezTo>
                      <a:pt x="278" y="48"/>
                      <a:pt x="278" y="48"/>
                      <a:pt x="278" y="47"/>
                    </a:cubicBezTo>
                    <a:cubicBezTo>
                      <a:pt x="276" y="48"/>
                      <a:pt x="274" y="48"/>
                      <a:pt x="273" y="49"/>
                    </a:cubicBezTo>
                    <a:close/>
                    <a:moveTo>
                      <a:pt x="274" y="62"/>
                    </a:moveTo>
                    <a:cubicBezTo>
                      <a:pt x="273" y="62"/>
                      <a:pt x="272" y="63"/>
                      <a:pt x="272" y="63"/>
                    </a:cubicBezTo>
                    <a:cubicBezTo>
                      <a:pt x="273" y="62"/>
                      <a:pt x="274" y="63"/>
                      <a:pt x="275" y="62"/>
                    </a:cubicBezTo>
                    <a:cubicBezTo>
                      <a:pt x="274" y="62"/>
                      <a:pt x="281" y="60"/>
                      <a:pt x="282" y="59"/>
                    </a:cubicBezTo>
                    <a:cubicBezTo>
                      <a:pt x="281" y="60"/>
                      <a:pt x="280" y="60"/>
                      <a:pt x="280" y="60"/>
                    </a:cubicBezTo>
                    <a:cubicBezTo>
                      <a:pt x="279" y="60"/>
                      <a:pt x="280" y="59"/>
                      <a:pt x="278" y="59"/>
                    </a:cubicBezTo>
                    <a:cubicBezTo>
                      <a:pt x="279" y="60"/>
                      <a:pt x="277" y="60"/>
                      <a:pt x="275" y="61"/>
                    </a:cubicBezTo>
                    <a:cubicBezTo>
                      <a:pt x="276" y="61"/>
                      <a:pt x="275" y="61"/>
                      <a:pt x="274" y="62"/>
                    </a:cubicBezTo>
                    <a:close/>
                    <a:moveTo>
                      <a:pt x="270" y="48"/>
                    </a:moveTo>
                    <a:cubicBezTo>
                      <a:pt x="270" y="49"/>
                      <a:pt x="273" y="48"/>
                      <a:pt x="276" y="47"/>
                    </a:cubicBezTo>
                    <a:cubicBezTo>
                      <a:pt x="273" y="47"/>
                      <a:pt x="273" y="46"/>
                      <a:pt x="271" y="47"/>
                    </a:cubicBezTo>
                    <a:cubicBezTo>
                      <a:pt x="272" y="47"/>
                      <a:pt x="274" y="47"/>
                      <a:pt x="270" y="48"/>
                    </a:cubicBezTo>
                    <a:close/>
                    <a:moveTo>
                      <a:pt x="276" y="60"/>
                    </a:moveTo>
                    <a:cubicBezTo>
                      <a:pt x="276" y="60"/>
                      <a:pt x="277" y="59"/>
                      <a:pt x="276" y="59"/>
                    </a:cubicBezTo>
                    <a:cubicBezTo>
                      <a:pt x="270" y="61"/>
                      <a:pt x="269" y="62"/>
                      <a:pt x="276" y="60"/>
                    </a:cubicBezTo>
                    <a:close/>
                    <a:moveTo>
                      <a:pt x="264" y="34"/>
                    </a:moveTo>
                    <a:cubicBezTo>
                      <a:pt x="262" y="34"/>
                      <a:pt x="261" y="35"/>
                      <a:pt x="261" y="35"/>
                    </a:cubicBezTo>
                    <a:cubicBezTo>
                      <a:pt x="263" y="35"/>
                      <a:pt x="265" y="34"/>
                      <a:pt x="265" y="34"/>
                    </a:cubicBezTo>
                    <a:cubicBezTo>
                      <a:pt x="264" y="34"/>
                      <a:pt x="264" y="34"/>
                      <a:pt x="264" y="34"/>
                    </a:cubicBezTo>
                    <a:close/>
                    <a:moveTo>
                      <a:pt x="248" y="40"/>
                    </a:moveTo>
                    <a:cubicBezTo>
                      <a:pt x="250" y="40"/>
                      <a:pt x="247" y="41"/>
                      <a:pt x="248" y="41"/>
                    </a:cubicBezTo>
                    <a:cubicBezTo>
                      <a:pt x="251" y="40"/>
                      <a:pt x="250" y="40"/>
                      <a:pt x="252" y="39"/>
                    </a:cubicBezTo>
                    <a:cubicBezTo>
                      <a:pt x="252" y="39"/>
                      <a:pt x="252" y="40"/>
                      <a:pt x="253" y="39"/>
                    </a:cubicBezTo>
                    <a:cubicBezTo>
                      <a:pt x="254" y="39"/>
                      <a:pt x="253" y="39"/>
                      <a:pt x="254" y="38"/>
                    </a:cubicBezTo>
                    <a:cubicBezTo>
                      <a:pt x="257" y="37"/>
                      <a:pt x="256" y="38"/>
                      <a:pt x="259" y="36"/>
                    </a:cubicBezTo>
                    <a:cubicBezTo>
                      <a:pt x="260" y="36"/>
                      <a:pt x="260" y="36"/>
                      <a:pt x="260" y="35"/>
                    </a:cubicBezTo>
                    <a:cubicBezTo>
                      <a:pt x="258" y="36"/>
                      <a:pt x="258" y="36"/>
                      <a:pt x="256" y="36"/>
                    </a:cubicBezTo>
                    <a:cubicBezTo>
                      <a:pt x="258" y="36"/>
                      <a:pt x="253" y="38"/>
                      <a:pt x="254" y="37"/>
                    </a:cubicBezTo>
                    <a:cubicBezTo>
                      <a:pt x="251" y="38"/>
                      <a:pt x="252" y="39"/>
                      <a:pt x="250" y="40"/>
                    </a:cubicBezTo>
                    <a:cubicBezTo>
                      <a:pt x="250" y="39"/>
                      <a:pt x="251" y="39"/>
                      <a:pt x="250" y="39"/>
                    </a:cubicBezTo>
                    <a:cubicBezTo>
                      <a:pt x="245" y="41"/>
                      <a:pt x="242" y="42"/>
                      <a:pt x="238" y="44"/>
                    </a:cubicBezTo>
                    <a:cubicBezTo>
                      <a:pt x="237" y="45"/>
                      <a:pt x="241" y="44"/>
                      <a:pt x="239" y="45"/>
                    </a:cubicBezTo>
                    <a:cubicBezTo>
                      <a:pt x="235" y="46"/>
                      <a:pt x="238" y="43"/>
                      <a:pt x="235" y="45"/>
                    </a:cubicBezTo>
                    <a:cubicBezTo>
                      <a:pt x="236" y="45"/>
                      <a:pt x="236" y="46"/>
                      <a:pt x="238" y="45"/>
                    </a:cubicBezTo>
                    <a:cubicBezTo>
                      <a:pt x="239" y="44"/>
                      <a:pt x="241" y="44"/>
                      <a:pt x="242" y="44"/>
                    </a:cubicBezTo>
                    <a:cubicBezTo>
                      <a:pt x="243" y="43"/>
                      <a:pt x="241" y="44"/>
                      <a:pt x="242" y="43"/>
                    </a:cubicBezTo>
                    <a:cubicBezTo>
                      <a:pt x="245" y="42"/>
                      <a:pt x="246" y="41"/>
                      <a:pt x="248" y="40"/>
                    </a:cubicBezTo>
                    <a:close/>
                    <a:moveTo>
                      <a:pt x="253" y="56"/>
                    </a:moveTo>
                    <a:cubicBezTo>
                      <a:pt x="253" y="57"/>
                      <a:pt x="253" y="57"/>
                      <a:pt x="254" y="57"/>
                    </a:cubicBezTo>
                    <a:cubicBezTo>
                      <a:pt x="257" y="55"/>
                      <a:pt x="256" y="56"/>
                      <a:pt x="258" y="55"/>
                    </a:cubicBezTo>
                    <a:cubicBezTo>
                      <a:pt x="258" y="55"/>
                      <a:pt x="263" y="53"/>
                      <a:pt x="264" y="52"/>
                    </a:cubicBezTo>
                    <a:cubicBezTo>
                      <a:pt x="260" y="53"/>
                      <a:pt x="255" y="56"/>
                      <a:pt x="253" y="56"/>
                    </a:cubicBezTo>
                    <a:close/>
                    <a:moveTo>
                      <a:pt x="264" y="64"/>
                    </a:moveTo>
                    <a:cubicBezTo>
                      <a:pt x="267" y="64"/>
                      <a:pt x="264" y="65"/>
                      <a:pt x="263" y="65"/>
                    </a:cubicBezTo>
                    <a:cubicBezTo>
                      <a:pt x="263" y="66"/>
                      <a:pt x="263" y="66"/>
                      <a:pt x="264" y="66"/>
                    </a:cubicBezTo>
                    <a:cubicBezTo>
                      <a:pt x="264" y="65"/>
                      <a:pt x="265" y="66"/>
                      <a:pt x="267" y="65"/>
                    </a:cubicBezTo>
                    <a:cubicBezTo>
                      <a:pt x="268" y="64"/>
                      <a:pt x="268" y="64"/>
                      <a:pt x="268" y="63"/>
                    </a:cubicBezTo>
                    <a:cubicBezTo>
                      <a:pt x="267" y="64"/>
                      <a:pt x="265" y="63"/>
                      <a:pt x="264" y="64"/>
                    </a:cubicBezTo>
                    <a:close/>
                    <a:moveTo>
                      <a:pt x="261" y="65"/>
                    </a:moveTo>
                    <a:cubicBezTo>
                      <a:pt x="261" y="65"/>
                      <a:pt x="261" y="65"/>
                      <a:pt x="261" y="65"/>
                    </a:cubicBezTo>
                    <a:cubicBezTo>
                      <a:pt x="263" y="65"/>
                      <a:pt x="266" y="63"/>
                      <a:pt x="264" y="63"/>
                    </a:cubicBezTo>
                    <a:cubicBezTo>
                      <a:pt x="264" y="64"/>
                      <a:pt x="263" y="64"/>
                      <a:pt x="261" y="65"/>
                    </a:cubicBezTo>
                    <a:close/>
                    <a:moveTo>
                      <a:pt x="253" y="68"/>
                    </a:moveTo>
                    <a:cubicBezTo>
                      <a:pt x="255" y="68"/>
                      <a:pt x="258" y="67"/>
                      <a:pt x="259" y="67"/>
                    </a:cubicBezTo>
                    <a:cubicBezTo>
                      <a:pt x="258" y="67"/>
                      <a:pt x="261" y="66"/>
                      <a:pt x="260" y="66"/>
                    </a:cubicBezTo>
                    <a:cubicBezTo>
                      <a:pt x="257" y="67"/>
                      <a:pt x="256" y="67"/>
                      <a:pt x="253" y="68"/>
                    </a:cubicBezTo>
                    <a:close/>
                    <a:moveTo>
                      <a:pt x="256" y="64"/>
                    </a:moveTo>
                    <a:cubicBezTo>
                      <a:pt x="258" y="64"/>
                      <a:pt x="255" y="65"/>
                      <a:pt x="257" y="65"/>
                    </a:cubicBezTo>
                    <a:cubicBezTo>
                      <a:pt x="258" y="64"/>
                      <a:pt x="257" y="64"/>
                      <a:pt x="258" y="63"/>
                    </a:cubicBezTo>
                    <a:lnTo>
                      <a:pt x="256" y="64"/>
                    </a:lnTo>
                    <a:close/>
                    <a:moveTo>
                      <a:pt x="249" y="75"/>
                    </a:moveTo>
                    <a:cubicBezTo>
                      <a:pt x="249" y="75"/>
                      <a:pt x="249" y="75"/>
                      <a:pt x="248" y="75"/>
                    </a:cubicBezTo>
                    <a:cubicBezTo>
                      <a:pt x="247" y="75"/>
                      <a:pt x="250" y="73"/>
                      <a:pt x="247" y="74"/>
                    </a:cubicBezTo>
                    <a:cubicBezTo>
                      <a:pt x="250" y="74"/>
                      <a:pt x="243" y="77"/>
                      <a:pt x="246" y="77"/>
                    </a:cubicBezTo>
                    <a:cubicBezTo>
                      <a:pt x="246" y="77"/>
                      <a:pt x="247" y="76"/>
                      <a:pt x="247" y="76"/>
                    </a:cubicBezTo>
                    <a:cubicBezTo>
                      <a:pt x="246" y="77"/>
                      <a:pt x="246" y="77"/>
                      <a:pt x="247" y="77"/>
                    </a:cubicBezTo>
                    <a:cubicBezTo>
                      <a:pt x="249" y="75"/>
                      <a:pt x="255" y="74"/>
                      <a:pt x="257" y="72"/>
                    </a:cubicBezTo>
                    <a:cubicBezTo>
                      <a:pt x="255" y="72"/>
                      <a:pt x="252" y="74"/>
                      <a:pt x="249" y="75"/>
                    </a:cubicBezTo>
                    <a:close/>
                    <a:moveTo>
                      <a:pt x="248" y="62"/>
                    </a:moveTo>
                    <a:cubicBezTo>
                      <a:pt x="250" y="61"/>
                      <a:pt x="251" y="61"/>
                      <a:pt x="251" y="60"/>
                    </a:cubicBezTo>
                    <a:cubicBezTo>
                      <a:pt x="249" y="61"/>
                      <a:pt x="248" y="62"/>
                      <a:pt x="248" y="62"/>
                    </a:cubicBezTo>
                    <a:close/>
                    <a:moveTo>
                      <a:pt x="246" y="67"/>
                    </a:moveTo>
                    <a:cubicBezTo>
                      <a:pt x="243" y="68"/>
                      <a:pt x="245" y="69"/>
                      <a:pt x="248" y="68"/>
                    </a:cubicBezTo>
                    <a:cubicBezTo>
                      <a:pt x="248" y="67"/>
                      <a:pt x="246" y="68"/>
                      <a:pt x="246" y="67"/>
                    </a:cubicBezTo>
                    <a:close/>
                    <a:moveTo>
                      <a:pt x="244" y="65"/>
                    </a:moveTo>
                    <a:cubicBezTo>
                      <a:pt x="243" y="65"/>
                      <a:pt x="245" y="64"/>
                      <a:pt x="245" y="63"/>
                    </a:cubicBezTo>
                    <a:cubicBezTo>
                      <a:pt x="242" y="64"/>
                      <a:pt x="242" y="66"/>
                      <a:pt x="244" y="65"/>
                    </a:cubicBezTo>
                    <a:close/>
                    <a:moveTo>
                      <a:pt x="241" y="72"/>
                    </a:moveTo>
                    <a:cubicBezTo>
                      <a:pt x="241" y="72"/>
                      <a:pt x="241" y="71"/>
                      <a:pt x="240" y="71"/>
                    </a:cubicBezTo>
                    <a:cubicBezTo>
                      <a:pt x="240" y="72"/>
                      <a:pt x="239" y="72"/>
                      <a:pt x="239" y="72"/>
                    </a:cubicBezTo>
                    <a:cubicBezTo>
                      <a:pt x="239" y="72"/>
                      <a:pt x="238" y="73"/>
                      <a:pt x="238" y="73"/>
                    </a:cubicBezTo>
                    <a:cubicBezTo>
                      <a:pt x="242" y="71"/>
                      <a:pt x="237" y="74"/>
                      <a:pt x="239" y="74"/>
                    </a:cubicBezTo>
                    <a:cubicBezTo>
                      <a:pt x="243" y="71"/>
                      <a:pt x="246" y="72"/>
                      <a:pt x="248" y="70"/>
                    </a:cubicBezTo>
                    <a:cubicBezTo>
                      <a:pt x="245" y="70"/>
                      <a:pt x="241" y="73"/>
                      <a:pt x="239" y="73"/>
                    </a:cubicBezTo>
                    <a:cubicBezTo>
                      <a:pt x="239" y="73"/>
                      <a:pt x="240" y="72"/>
                      <a:pt x="241" y="72"/>
                    </a:cubicBezTo>
                    <a:close/>
                    <a:moveTo>
                      <a:pt x="239" y="71"/>
                    </a:moveTo>
                    <a:cubicBezTo>
                      <a:pt x="236" y="72"/>
                      <a:pt x="237" y="73"/>
                      <a:pt x="236" y="74"/>
                    </a:cubicBezTo>
                    <a:cubicBezTo>
                      <a:pt x="238" y="73"/>
                      <a:pt x="239" y="72"/>
                      <a:pt x="239" y="71"/>
                    </a:cubicBezTo>
                    <a:close/>
                    <a:moveTo>
                      <a:pt x="226" y="49"/>
                    </a:moveTo>
                    <a:cubicBezTo>
                      <a:pt x="226" y="48"/>
                      <a:pt x="225" y="49"/>
                      <a:pt x="227" y="47"/>
                    </a:cubicBezTo>
                    <a:cubicBezTo>
                      <a:pt x="225" y="49"/>
                      <a:pt x="222" y="49"/>
                      <a:pt x="221" y="51"/>
                    </a:cubicBezTo>
                    <a:cubicBezTo>
                      <a:pt x="225" y="49"/>
                      <a:pt x="224" y="50"/>
                      <a:pt x="226" y="50"/>
                    </a:cubicBezTo>
                    <a:cubicBezTo>
                      <a:pt x="224" y="51"/>
                      <a:pt x="224" y="51"/>
                      <a:pt x="222" y="51"/>
                    </a:cubicBezTo>
                    <a:cubicBezTo>
                      <a:pt x="223" y="52"/>
                      <a:pt x="227" y="50"/>
                      <a:pt x="230" y="49"/>
                    </a:cubicBezTo>
                    <a:cubicBezTo>
                      <a:pt x="230" y="48"/>
                      <a:pt x="230" y="48"/>
                      <a:pt x="231" y="47"/>
                    </a:cubicBezTo>
                    <a:cubicBezTo>
                      <a:pt x="231" y="47"/>
                      <a:pt x="231" y="48"/>
                      <a:pt x="233" y="47"/>
                    </a:cubicBezTo>
                    <a:cubicBezTo>
                      <a:pt x="233" y="46"/>
                      <a:pt x="233" y="46"/>
                      <a:pt x="233" y="46"/>
                    </a:cubicBezTo>
                    <a:cubicBezTo>
                      <a:pt x="229" y="48"/>
                      <a:pt x="228" y="48"/>
                      <a:pt x="226" y="49"/>
                    </a:cubicBezTo>
                    <a:close/>
                    <a:moveTo>
                      <a:pt x="235" y="57"/>
                    </a:moveTo>
                    <a:cubicBezTo>
                      <a:pt x="233" y="58"/>
                      <a:pt x="231" y="59"/>
                      <a:pt x="230" y="59"/>
                    </a:cubicBezTo>
                    <a:cubicBezTo>
                      <a:pt x="228" y="60"/>
                      <a:pt x="231" y="59"/>
                      <a:pt x="232" y="59"/>
                    </a:cubicBezTo>
                    <a:cubicBezTo>
                      <a:pt x="232" y="59"/>
                      <a:pt x="231" y="59"/>
                      <a:pt x="233" y="58"/>
                    </a:cubicBezTo>
                    <a:cubicBezTo>
                      <a:pt x="233" y="58"/>
                      <a:pt x="233" y="59"/>
                      <a:pt x="232" y="59"/>
                    </a:cubicBezTo>
                    <a:cubicBezTo>
                      <a:pt x="234" y="58"/>
                      <a:pt x="236" y="58"/>
                      <a:pt x="236" y="57"/>
                    </a:cubicBezTo>
                    <a:cubicBezTo>
                      <a:pt x="235" y="57"/>
                      <a:pt x="235" y="57"/>
                      <a:pt x="235" y="57"/>
                    </a:cubicBezTo>
                    <a:close/>
                    <a:moveTo>
                      <a:pt x="235" y="64"/>
                    </a:moveTo>
                    <a:cubicBezTo>
                      <a:pt x="237" y="63"/>
                      <a:pt x="235" y="65"/>
                      <a:pt x="235" y="65"/>
                    </a:cubicBezTo>
                    <a:cubicBezTo>
                      <a:pt x="238" y="64"/>
                      <a:pt x="238" y="64"/>
                      <a:pt x="238" y="63"/>
                    </a:cubicBezTo>
                    <a:cubicBezTo>
                      <a:pt x="237" y="64"/>
                      <a:pt x="235" y="64"/>
                      <a:pt x="235" y="64"/>
                    </a:cubicBezTo>
                    <a:close/>
                    <a:moveTo>
                      <a:pt x="230" y="61"/>
                    </a:moveTo>
                    <a:cubicBezTo>
                      <a:pt x="230" y="61"/>
                      <a:pt x="228" y="63"/>
                      <a:pt x="231" y="62"/>
                    </a:cubicBezTo>
                    <a:cubicBezTo>
                      <a:pt x="230" y="62"/>
                      <a:pt x="232" y="60"/>
                      <a:pt x="232" y="60"/>
                    </a:cubicBezTo>
                    <a:cubicBezTo>
                      <a:pt x="231" y="60"/>
                      <a:pt x="230" y="61"/>
                      <a:pt x="230" y="61"/>
                    </a:cubicBezTo>
                    <a:close/>
                    <a:moveTo>
                      <a:pt x="227" y="61"/>
                    </a:moveTo>
                    <a:cubicBezTo>
                      <a:pt x="227" y="62"/>
                      <a:pt x="227" y="62"/>
                      <a:pt x="227" y="62"/>
                    </a:cubicBezTo>
                    <a:cubicBezTo>
                      <a:pt x="228" y="61"/>
                      <a:pt x="229" y="60"/>
                      <a:pt x="230" y="60"/>
                    </a:cubicBezTo>
                    <a:cubicBezTo>
                      <a:pt x="230" y="60"/>
                      <a:pt x="229" y="60"/>
                      <a:pt x="227" y="61"/>
                    </a:cubicBezTo>
                    <a:close/>
                    <a:moveTo>
                      <a:pt x="225" y="71"/>
                    </a:moveTo>
                    <a:cubicBezTo>
                      <a:pt x="228" y="69"/>
                      <a:pt x="229" y="68"/>
                      <a:pt x="232" y="66"/>
                    </a:cubicBezTo>
                    <a:cubicBezTo>
                      <a:pt x="230" y="67"/>
                      <a:pt x="232" y="66"/>
                      <a:pt x="232" y="65"/>
                    </a:cubicBezTo>
                    <a:cubicBezTo>
                      <a:pt x="230" y="67"/>
                      <a:pt x="226" y="67"/>
                      <a:pt x="226" y="68"/>
                    </a:cubicBezTo>
                    <a:cubicBezTo>
                      <a:pt x="227" y="69"/>
                      <a:pt x="228" y="67"/>
                      <a:pt x="230" y="67"/>
                    </a:cubicBezTo>
                    <a:cubicBezTo>
                      <a:pt x="230" y="67"/>
                      <a:pt x="231" y="67"/>
                      <a:pt x="231" y="67"/>
                    </a:cubicBezTo>
                    <a:cubicBezTo>
                      <a:pt x="228" y="69"/>
                      <a:pt x="225" y="70"/>
                      <a:pt x="225" y="71"/>
                    </a:cubicBezTo>
                    <a:close/>
                    <a:moveTo>
                      <a:pt x="228" y="73"/>
                    </a:moveTo>
                    <a:cubicBezTo>
                      <a:pt x="228" y="73"/>
                      <a:pt x="228" y="72"/>
                      <a:pt x="226" y="73"/>
                    </a:cubicBezTo>
                    <a:cubicBezTo>
                      <a:pt x="227" y="74"/>
                      <a:pt x="227" y="74"/>
                      <a:pt x="227" y="74"/>
                    </a:cubicBezTo>
                    <a:cubicBezTo>
                      <a:pt x="228" y="73"/>
                      <a:pt x="231" y="72"/>
                      <a:pt x="230" y="72"/>
                    </a:cubicBezTo>
                    <a:lnTo>
                      <a:pt x="228" y="73"/>
                    </a:lnTo>
                    <a:close/>
                    <a:moveTo>
                      <a:pt x="221" y="77"/>
                    </a:moveTo>
                    <a:cubicBezTo>
                      <a:pt x="221" y="77"/>
                      <a:pt x="224" y="76"/>
                      <a:pt x="225" y="76"/>
                    </a:cubicBezTo>
                    <a:cubicBezTo>
                      <a:pt x="224" y="77"/>
                      <a:pt x="222" y="78"/>
                      <a:pt x="221" y="79"/>
                    </a:cubicBezTo>
                    <a:cubicBezTo>
                      <a:pt x="223" y="78"/>
                      <a:pt x="225" y="77"/>
                      <a:pt x="227" y="76"/>
                    </a:cubicBezTo>
                    <a:cubicBezTo>
                      <a:pt x="228" y="75"/>
                      <a:pt x="227" y="75"/>
                      <a:pt x="226" y="74"/>
                    </a:cubicBezTo>
                    <a:cubicBezTo>
                      <a:pt x="224" y="75"/>
                      <a:pt x="223" y="76"/>
                      <a:pt x="222" y="77"/>
                    </a:cubicBezTo>
                    <a:cubicBezTo>
                      <a:pt x="222" y="76"/>
                      <a:pt x="221" y="76"/>
                      <a:pt x="221" y="77"/>
                    </a:cubicBezTo>
                    <a:close/>
                    <a:moveTo>
                      <a:pt x="224" y="73"/>
                    </a:moveTo>
                    <a:cubicBezTo>
                      <a:pt x="220" y="76"/>
                      <a:pt x="220" y="76"/>
                      <a:pt x="220" y="76"/>
                    </a:cubicBezTo>
                    <a:cubicBezTo>
                      <a:pt x="222" y="76"/>
                      <a:pt x="221" y="76"/>
                      <a:pt x="224" y="75"/>
                    </a:cubicBezTo>
                    <a:cubicBezTo>
                      <a:pt x="223" y="74"/>
                      <a:pt x="226" y="73"/>
                      <a:pt x="224" y="73"/>
                    </a:cubicBezTo>
                    <a:close/>
                    <a:moveTo>
                      <a:pt x="206" y="64"/>
                    </a:moveTo>
                    <a:cubicBezTo>
                      <a:pt x="207" y="65"/>
                      <a:pt x="208" y="64"/>
                      <a:pt x="207" y="65"/>
                    </a:cubicBezTo>
                    <a:cubicBezTo>
                      <a:pt x="212" y="62"/>
                      <a:pt x="208" y="64"/>
                      <a:pt x="209" y="63"/>
                    </a:cubicBezTo>
                    <a:cubicBezTo>
                      <a:pt x="210" y="62"/>
                      <a:pt x="210" y="63"/>
                      <a:pt x="212" y="62"/>
                    </a:cubicBezTo>
                    <a:cubicBezTo>
                      <a:pt x="212" y="61"/>
                      <a:pt x="209" y="62"/>
                      <a:pt x="206" y="64"/>
                    </a:cubicBezTo>
                    <a:close/>
                    <a:moveTo>
                      <a:pt x="197" y="73"/>
                    </a:moveTo>
                    <a:cubicBezTo>
                      <a:pt x="198" y="73"/>
                      <a:pt x="198" y="72"/>
                      <a:pt x="198" y="73"/>
                    </a:cubicBezTo>
                    <a:cubicBezTo>
                      <a:pt x="199" y="72"/>
                      <a:pt x="200" y="71"/>
                      <a:pt x="200" y="71"/>
                    </a:cubicBezTo>
                    <a:cubicBezTo>
                      <a:pt x="198" y="72"/>
                      <a:pt x="201" y="70"/>
                      <a:pt x="200" y="70"/>
                    </a:cubicBezTo>
                    <a:cubicBezTo>
                      <a:pt x="197" y="72"/>
                      <a:pt x="200" y="72"/>
                      <a:pt x="197" y="73"/>
                    </a:cubicBezTo>
                    <a:close/>
                    <a:moveTo>
                      <a:pt x="196" y="70"/>
                    </a:moveTo>
                    <a:cubicBezTo>
                      <a:pt x="196" y="71"/>
                      <a:pt x="198" y="69"/>
                      <a:pt x="197" y="71"/>
                    </a:cubicBezTo>
                    <a:cubicBezTo>
                      <a:pt x="200" y="69"/>
                      <a:pt x="198" y="68"/>
                      <a:pt x="196" y="70"/>
                    </a:cubicBezTo>
                    <a:close/>
                    <a:moveTo>
                      <a:pt x="191" y="75"/>
                    </a:moveTo>
                    <a:cubicBezTo>
                      <a:pt x="192" y="74"/>
                      <a:pt x="194" y="72"/>
                      <a:pt x="192" y="73"/>
                    </a:cubicBezTo>
                    <a:cubicBezTo>
                      <a:pt x="192" y="74"/>
                      <a:pt x="189" y="75"/>
                      <a:pt x="191" y="75"/>
                    </a:cubicBezTo>
                    <a:close/>
                    <a:moveTo>
                      <a:pt x="187" y="76"/>
                    </a:moveTo>
                    <a:cubicBezTo>
                      <a:pt x="186" y="77"/>
                      <a:pt x="184" y="78"/>
                      <a:pt x="185" y="79"/>
                    </a:cubicBezTo>
                    <a:cubicBezTo>
                      <a:pt x="185" y="78"/>
                      <a:pt x="187" y="77"/>
                      <a:pt x="187" y="78"/>
                    </a:cubicBezTo>
                    <a:cubicBezTo>
                      <a:pt x="186" y="78"/>
                      <a:pt x="187" y="78"/>
                      <a:pt x="188" y="77"/>
                    </a:cubicBezTo>
                    <a:cubicBezTo>
                      <a:pt x="189" y="76"/>
                      <a:pt x="189" y="76"/>
                      <a:pt x="187" y="76"/>
                    </a:cubicBezTo>
                    <a:close/>
                    <a:moveTo>
                      <a:pt x="186" y="75"/>
                    </a:moveTo>
                    <a:cubicBezTo>
                      <a:pt x="185" y="76"/>
                      <a:pt x="184" y="77"/>
                      <a:pt x="184" y="77"/>
                    </a:cubicBezTo>
                    <a:cubicBezTo>
                      <a:pt x="183" y="78"/>
                      <a:pt x="188" y="76"/>
                      <a:pt x="188" y="75"/>
                    </a:cubicBezTo>
                    <a:cubicBezTo>
                      <a:pt x="186" y="76"/>
                      <a:pt x="187" y="75"/>
                      <a:pt x="186" y="75"/>
                    </a:cubicBezTo>
                    <a:close/>
                    <a:moveTo>
                      <a:pt x="186" y="95"/>
                    </a:moveTo>
                    <a:cubicBezTo>
                      <a:pt x="187" y="94"/>
                      <a:pt x="186" y="95"/>
                      <a:pt x="186" y="95"/>
                    </a:cubicBezTo>
                    <a:cubicBezTo>
                      <a:pt x="191" y="92"/>
                      <a:pt x="191" y="92"/>
                      <a:pt x="191" y="92"/>
                    </a:cubicBezTo>
                    <a:cubicBezTo>
                      <a:pt x="192" y="92"/>
                      <a:pt x="191" y="93"/>
                      <a:pt x="193" y="92"/>
                    </a:cubicBezTo>
                    <a:cubicBezTo>
                      <a:pt x="192" y="92"/>
                      <a:pt x="195" y="91"/>
                      <a:pt x="195" y="90"/>
                    </a:cubicBezTo>
                    <a:cubicBezTo>
                      <a:pt x="194" y="91"/>
                      <a:pt x="193" y="90"/>
                      <a:pt x="192" y="91"/>
                    </a:cubicBezTo>
                    <a:cubicBezTo>
                      <a:pt x="190" y="93"/>
                      <a:pt x="187" y="94"/>
                      <a:pt x="186" y="95"/>
                    </a:cubicBezTo>
                    <a:close/>
                    <a:moveTo>
                      <a:pt x="178" y="81"/>
                    </a:moveTo>
                    <a:cubicBezTo>
                      <a:pt x="176" y="83"/>
                      <a:pt x="179" y="82"/>
                      <a:pt x="180" y="81"/>
                    </a:cubicBezTo>
                    <a:cubicBezTo>
                      <a:pt x="181" y="80"/>
                      <a:pt x="183" y="79"/>
                      <a:pt x="183" y="79"/>
                    </a:cubicBezTo>
                    <a:cubicBezTo>
                      <a:pt x="180" y="81"/>
                      <a:pt x="183" y="78"/>
                      <a:pt x="178" y="81"/>
                    </a:cubicBezTo>
                    <a:close/>
                    <a:moveTo>
                      <a:pt x="182" y="80"/>
                    </a:moveTo>
                    <a:cubicBezTo>
                      <a:pt x="182" y="81"/>
                      <a:pt x="178" y="83"/>
                      <a:pt x="179" y="83"/>
                    </a:cubicBezTo>
                    <a:cubicBezTo>
                      <a:pt x="181" y="82"/>
                      <a:pt x="182" y="82"/>
                      <a:pt x="183" y="81"/>
                    </a:cubicBezTo>
                    <a:cubicBezTo>
                      <a:pt x="180" y="82"/>
                      <a:pt x="186" y="79"/>
                      <a:pt x="182" y="80"/>
                    </a:cubicBezTo>
                    <a:close/>
                    <a:moveTo>
                      <a:pt x="182" y="82"/>
                    </a:moveTo>
                    <a:cubicBezTo>
                      <a:pt x="180" y="84"/>
                      <a:pt x="178" y="86"/>
                      <a:pt x="180" y="86"/>
                    </a:cubicBezTo>
                    <a:cubicBezTo>
                      <a:pt x="180" y="85"/>
                      <a:pt x="183" y="83"/>
                      <a:pt x="181" y="85"/>
                    </a:cubicBezTo>
                    <a:cubicBezTo>
                      <a:pt x="186" y="82"/>
                      <a:pt x="180" y="85"/>
                      <a:pt x="183" y="82"/>
                    </a:cubicBezTo>
                    <a:cubicBezTo>
                      <a:pt x="182" y="82"/>
                      <a:pt x="182" y="83"/>
                      <a:pt x="182" y="82"/>
                    </a:cubicBezTo>
                    <a:close/>
                    <a:moveTo>
                      <a:pt x="165" y="91"/>
                    </a:moveTo>
                    <a:cubicBezTo>
                      <a:pt x="163" y="92"/>
                      <a:pt x="163" y="92"/>
                      <a:pt x="163" y="93"/>
                    </a:cubicBezTo>
                    <a:cubicBezTo>
                      <a:pt x="163" y="92"/>
                      <a:pt x="159" y="95"/>
                      <a:pt x="158" y="95"/>
                    </a:cubicBezTo>
                    <a:cubicBezTo>
                      <a:pt x="159" y="96"/>
                      <a:pt x="163" y="93"/>
                      <a:pt x="166" y="91"/>
                    </a:cubicBezTo>
                    <a:cubicBezTo>
                      <a:pt x="165" y="91"/>
                      <a:pt x="167" y="90"/>
                      <a:pt x="165" y="91"/>
                    </a:cubicBezTo>
                    <a:close/>
                    <a:moveTo>
                      <a:pt x="167" y="91"/>
                    </a:moveTo>
                    <a:cubicBezTo>
                      <a:pt x="169" y="90"/>
                      <a:pt x="169" y="90"/>
                      <a:pt x="171" y="90"/>
                    </a:cubicBezTo>
                    <a:cubicBezTo>
                      <a:pt x="171" y="88"/>
                      <a:pt x="176" y="85"/>
                      <a:pt x="178" y="83"/>
                    </a:cubicBezTo>
                    <a:cubicBezTo>
                      <a:pt x="176" y="84"/>
                      <a:pt x="176" y="82"/>
                      <a:pt x="174" y="84"/>
                    </a:cubicBezTo>
                    <a:cubicBezTo>
                      <a:pt x="175" y="85"/>
                      <a:pt x="170" y="87"/>
                      <a:pt x="170" y="88"/>
                    </a:cubicBezTo>
                    <a:cubicBezTo>
                      <a:pt x="169" y="88"/>
                      <a:pt x="169" y="88"/>
                      <a:pt x="169" y="87"/>
                    </a:cubicBezTo>
                    <a:cubicBezTo>
                      <a:pt x="166" y="90"/>
                      <a:pt x="167" y="90"/>
                      <a:pt x="167" y="91"/>
                    </a:cubicBezTo>
                    <a:close/>
                    <a:moveTo>
                      <a:pt x="173" y="93"/>
                    </a:moveTo>
                    <a:cubicBezTo>
                      <a:pt x="174" y="92"/>
                      <a:pt x="173" y="94"/>
                      <a:pt x="176" y="92"/>
                    </a:cubicBezTo>
                    <a:cubicBezTo>
                      <a:pt x="176" y="91"/>
                      <a:pt x="175" y="92"/>
                      <a:pt x="176" y="91"/>
                    </a:cubicBezTo>
                    <a:cubicBezTo>
                      <a:pt x="174" y="92"/>
                      <a:pt x="173" y="92"/>
                      <a:pt x="173" y="93"/>
                    </a:cubicBezTo>
                    <a:close/>
                    <a:moveTo>
                      <a:pt x="174" y="104"/>
                    </a:moveTo>
                    <a:cubicBezTo>
                      <a:pt x="174" y="105"/>
                      <a:pt x="181" y="100"/>
                      <a:pt x="180" y="100"/>
                    </a:cubicBezTo>
                    <a:cubicBezTo>
                      <a:pt x="177" y="102"/>
                      <a:pt x="177" y="103"/>
                      <a:pt x="174" y="104"/>
                    </a:cubicBezTo>
                    <a:close/>
                    <a:moveTo>
                      <a:pt x="164" y="99"/>
                    </a:moveTo>
                    <a:cubicBezTo>
                      <a:pt x="166" y="98"/>
                      <a:pt x="169" y="96"/>
                      <a:pt x="170" y="95"/>
                    </a:cubicBezTo>
                    <a:cubicBezTo>
                      <a:pt x="167" y="97"/>
                      <a:pt x="165" y="97"/>
                      <a:pt x="164" y="99"/>
                    </a:cubicBezTo>
                    <a:close/>
                    <a:moveTo>
                      <a:pt x="159" y="99"/>
                    </a:moveTo>
                    <a:cubicBezTo>
                      <a:pt x="159" y="100"/>
                      <a:pt x="158" y="100"/>
                      <a:pt x="158" y="100"/>
                    </a:cubicBezTo>
                    <a:cubicBezTo>
                      <a:pt x="160" y="99"/>
                      <a:pt x="160" y="98"/>
                      <a:pt x="161" y="97"/>
                    </a:cubicBezTo>
                    <a:cubicBezTo>
                      <a:pt x="161" y="97"/>
                      <a:pt x="161" y="98"/>
                      <a:pt x="162" y="97"/>
                    </a:cubicBezTo>
                    <a:cubicBezTo>
                      <a:pt x="163" y="96"/>
                      <a:pt x="162" y="97"/>
                      <a:pt x="162" y="97"/>
                    </a:cubicBezTo>
                    <a:cubicBezTo>
                      <a:pt x="158" y="99"/>
                      <a:pt x="158" y="99"/>
                      <a:pt x="158" y="99"/>
                    </a:cubicBezTo>
                    <a:cubicBezTo>
                      <a:pt x="158" y="100"/>
                      <a:pt x="157" y="102"/>
                      <a:pt x="159" y="99"/>
                    </a:cubicBezTo>
                    <a:close/>
                    <a:moveTo>
                      <a:pt x="153" y="99"/>
                    </a:moveTo>
                    <a:cubicBezTo>
                      <a:pt x="153" y="99"/>
                      <a:pt x="152" y="100"/>
                      <a:pt x="153" y="101"/>
                    </a:cubicBezTo>
                    <a:cubicBezTo>
                      <a:pt x="151" y="101"/>
                      <a:pt x="149" y="103"/>
                      <a:pt x="150" y="103"/>
                    </a:cubicBezTo>
                    <a:cubicBezTo>
                      <a:pt x="154" y="100"/>
                      <a:pt x="153" y="100"/>
                      <a:pt x="156" y="98"/>
                    </a:cubicBezTo>
                    <a:cubicBezTo>
                      <a:pt x="155" y="98"/>
                      <a:pt x="155" y="98"/>
                      <a:pt x="154" y="98"/>
                    </a:cubicBezTo>
                    <a:cubicBezTo>
                      <a:pt x="154" y="100"/>
                      <a:pt x="154" y="98"/>
                      <a:pt x="153" y="99"/>
                    </a:cubicBezTo>
                    <a:close/>
                    <a:moveTo>
                      <a:pt x="160" y="120"/>
                    </a:moveTo>
                    <a:cubicBezTo>
                      <a:pt x="160" y="120"/>
                      <a:pt x="160" y="121"/>
                      <a:pt x="161" y="120"/>
                    </a:cubicBezTo>
                    <a:cubicBezTo>
                      <a:pt x="162" y="119"/>
                      <a:pt x="165" y="116"/>
                      <a:pt x="163" y="117"/>
                    </a:cubicBezTo>
                    <a:cubicBezTo>
                      <a:pt x="163" y="117"/>
                      <a:pt x="162" y="119"/>
                      <a:pt x="160" y="120"/>
                    </a:cubicBezTo>
                    <a:close/>
                    <a:moveTo>
                      <a:pt x="150" y="106"/>
                    </a:moveTo>
                    <a:cubicBezTo>
                      <a:pt x="148" y="108"/>
                      <a:pt x="154" y="103"/>
                      <a:pt x="151" y="106"/>
                    </a:cubicBezTo>
                    <a:cubicBezTo>
                      <a:pt x="154" y="104"/>
                      <a:pt x="154" y="104"/>
                      <a:pt x="154" y="104"/>
                    </a:cubicBezTo>
                    <a:cubicBezTo>
                      <a:pt x="154" y="103"/>
                      <a:pt x="153" y="104"/>
                      <a:pt x="154" y="103"/>
                    </a:cubicBezTo>
                    <a:cubicBezTo>
                      <a:pt x="151" y="105"/>
                      <a:pt x="151" y="105"/>
                      <a:pt x="150" y="106"/>
                    </a:cubicBezTo>
                    <a:close/>
                    <a:moveTo>
                      <a:pt x="146" y="105"/>
                    </a:moveTo>
                    <a:cubicBezTo>
                      <a:pt x="142" y="108"/>
                      <a:pt x="147" y="106"/>
                      <a:pt x="145" y="108"/>
                    </a:cubicBezTo>
                    <a:cubicBezTo>
                      <a:pt x="147" y="106"/>
                      <a:pt x="146" y="106"/>
                      <a:pt x="149" y="104"/>
                    </a:cubicBezTo>
                    <a:cubicBezTo>
                      <a:pt x="148" y="104"/>
                      <a:pt x="149" y="103"/>
                      <a:pt x="149" y="103"/>
                    </a:cubicBezTo>
                    <a:cubicBezTo>
                      <a:pt x="145" y="105"/>
                      <a:pt x="149" y="103"/>
                      <a:pt x="146" y="106"/>
                    </a:cubicBezTo>
                    <a:cubicBezTo>
                      <a:pt x="146" y="105"/>
                      <a:pt x="147" y="104"/>
                      <a:pt x="146" y="105"/>
                    </a:cubicBezTo>
                    <a:close/>
                    <a:moveTo>
                      <a:pt x="153" y="120"/>
                    </a:moveTo>
                    <a:cubicBezTo>
                      <a:pt x="156" y="118"/>
                      <a:pt x="154" y="119"/>
                      <a:pt x="157" y="116"/>
                    </a:cubicBezTo>
                    <a:cubicBezTo>
                      <a:pt x="156" y="117"/>
                      <a:pt x="154" y="118"/>
                      <a:pt x="152" y="119"/>
                    </a:cubicBezTo>
                    <a:cubicBezTo>
                      <a:pt x="154" y="119"/>
                      <a:pt x="151" y="121"/>
                      <a:pt x="149" y="122"/>
                    </a:cubicBezTo>
                    <a:cubicBezTo>
                      <a:pt x="148" y="124"/>
                      <a:pt x="152" y="120"/>
                      <a:pt x="151" y="122"/>
                    </a:cubicBezTo>
                    <a:cubicBezTo>
                      <a:pt x="153" y="120"/>
                      <a:pt x="153" y="119"/>
                      <a:pt x="154" y="119"/>
                    </a:cubicBezTo>
                    <a:cubicBezTo>
                      <a:pt x="154" y="119"/>
                      <a:pt x="153" y="120"/>
                      <a:pt x="153" y="120"/>
                    </a:cubicBezTo>
                    <a:close/>
                    <a:moveTo>
                      <a:pt x="136" y="117"/>
                    </a:moveTo>
                    <a:cubicBezTo>
                      <a:pt x="139" y="115"/>
                      <a:pt x="135" y="118"/>
                      <a:pt x="135" y="118"/>
                    </a:cubicBezTo>
                    <a:cubicBezTo>
                      <a:pt x="138" y="116"/>
                      <a:pt x="140" y="115"/>
                      <a:pt x="142" y="113"/>
                    </a:cubicBezTo>
                    <a:cubicBezTo>
                      <a:pt x="142" y="112"/>
                      <a:pt x="147" y="109"/>
                      <a:pt x="148" y="107"/>
                    </a:cubicBezTo>
                    <a:cubicBezTo>
                      <a:pt x="147" y="108"/>
                      <a:pt x="146" y="108"/>
                      <a:pt x="146" y="108"/>
                    </a:cubicBezTo>
                    <a:cubicBezTo>
                      <a:pt x="144" y="109"/>
                      <a:pt x="144" y="110"/>
                      <a:pt x="142" y="111"/>
                    </a:cubicBezTo>
                    <a:cubicBezTo>
                      <a:pt x="141" y="113"/>
                      <a:pt x="142" y="113"/>
                      <a:pt x="141" y="113"/>
                    </a:cubicBezTo>
                    <a:cubicBezTo>
                      <a:pt x="140" y="113"/>
                      <a:pt x="136" y="116"/>
                      <a:pt x="136" y="117"/>
                    </a:cubicBezTo>
                    <a:close/>
                    <a:moveTo>
                      <a:pt x="153" y="123"/>
                    </a:moveTo>
                    <a:cubicBezTo>
                      <a:pt x="154" y="123"/>
                      <a:pt x="157" y="120"/>
                      <a:pt x="156" y="120"/>
                    </a:cubicBezTo>
                    <a:cubicBezTo>
                      <a:pt x="155" y="121"/>
                      <a:pt x="152" y="123"/>
                      <a:pt x="153" y="123"/>
                    </a:cubicBezTo>
                    <a:close/>
                    <a:moveTo>
                      <a:pt x="137" y="109"/>
                    </a:moveTo>
                    <a:cubicBezTo>
                      <a:pt x="139" y="108"/>
                      <a:pt x="141" y="106"/>
                      <a:pt x="141" y="106"/>
                    </a:cubicBezTo>
                    <a:cubicBezTo>
                      <a:pt x="139" y="107"/>
                      <a:pt x="137" y="109"/>
                      <a:pt x="137" y="109"/>
                    </a:cubicBezTo>
                    <a:close/>
                    <a:moveTo>
                      <a:pt x="136" y="114"/>
                    </a:moveTo>
                    <a:cubicBezTo>
                      <a:pt x="138" y="114"/>
                      <a:pt x="137" y="113"/>
                      <a:pt x="137" y="115"/>
                    </a:cubicBezTo>
                    <a:cubicBezTo>
                      <a:pt x="138" y="114"/>
                      <a:pt x="138" y="113"/>
                      <a:pt x="141" y="111"/>
                    </a:cubicBezTo>
                    <a:cubicBezTo>
                      <a:pt x="142" y="110"/>
                      <a:pt x="141" y="111"/>
                      <a:pt x="140" y="111"/>
                    </a:cubicBezTo>
                    <a:cubicBezTo>
                      <a:pt x="141" y="110"/>
                      <a:pt x="142" y="110"/>
                      <a:pt x="143" y="109"/>
                    </a:cubicBezTo>
                    <a:cubicBezTo>
                      <a:pt x="143" y="109"/>
                      <a:pt x="144" y="108"/>
                      <a:pt x="143" y="108"/>
                    </a:cubicBezTo>
                    <a:cubicBezTo>
                      <a:pt x="141" y="111"/>
                      <a:pt x="139" y="111"/>
                      <a:pt x="136" y="114"/>
                    </a:cubicBezTo>
                    <a:close/>
                    <a:moveTo>
                      <a:pt x="142" y="117"/>
                    </a:moveTo>
                    <a:cubicBezTo>
                      <a:pt x="140" y="118"/>
                      <a:pt x="142" y="116"/>
                      <a:pt x="144" y="115"/>
                    </a:cubicBezTo>
                    <a:cubicBezTo>
                      <a:pt x="144" y="114"/>
                      <a:pt x="142" y="115"/>
                      <a:pt x="141" y="116"/>
                    </a:cubicBezTo>
                    <a:cubicBezTo>
                      <a:pt x="141" y="116"/>
                      <a:pt x="141" y="117"/>
                      <a:pt x="140" y="117"/>
                    </a:cubicBezTo>
                    <a:cubicBezTo>
                      <a:pt x="137" y="118"/>
                      <a:pt x="139" y="119"/>
                      <a:pt x="136" y="120"/>
                    </a:cubicBezTo>
                    <a:cubicBezTo>
                      <a:pt x="136" y="121"/>
                      <a:pt x="133" y="123"/>
                      <a:pt x="132" y="124"/>
                    </a:cubicBezTo>
                    <a:cubicBezTo>
                      <a:pt x="133" y="124"/>
                      <a:pt x="131" y="125"/>
                      <a:pt x="131" y="126"/>
                    </a:cubicBezTo>
                    <a:cubicBezTo>
                      <a:pt x="133" y="124"/>
                      <a:pt x="135" y="122"/>
                      <a:pt x="134" y="124"/>
                    </a:cubicBezTo>
                    <a:cubicBezTo>
                      <a:pt x="135" y="124"/>
                      <a:pt x="139" y="121"/>
                      <a:pt x="138" y="121"/>
                    </a:cubicBezTo>
                    <a:cubicBezTo>
                      <a:pt x="137" y="121"/>
                      <a:pt x="135" y="124"/>
                      <a:pt x="135" y="123"/>
                    </a:cubicBezTo>
                    <a:cubicBezTo>
                      <a:pt x="136" y="122"/>
                      <a:pt x="135" y="122"/>
                      <a:pt x="137" y="121"/>
                    </a:cubicBezTo>
                    <a:cubicBezTo>
                      <a:pt x="139" y="119"/>
                      <a:pt x="142" y="117"/>
                      <a:pt x="142" y="117"/>
                    </a:cubicBezTo>
                    <a:close/>
                    <a:moveTo>
                      <a:pt x="143" y="118"/>
                    </a:moveTo>
                    <a:cubicBezTo>
                      <a:pt x="141" y="119"/>
                      <a:pt x="141" y="119"/>
                      <a:pt x="141" y="119"/>
                    </a:cubicBezTo>
                    <a:cubicBezTo>
                      <a:pt x="140" y="120"/>
                      <a:pt x="140" y="120"/>
                      <a:pt x="141" y="121"/>
                    </a:cubicBezTo>
                    <a:cubicBezTo>
                      <a:pt x="143" y="119"/>
                      <a:pt x="142" y="119"/>
                      <a:pt x="143" y="118"/>
                    </a:cubicBezTo>
                    <a:cubicBezTo>
                      <a:pt x="143" y="119"/>
                      <a:pt x="144" y="118"/>
                      <a:pt x="145" y="117"/>
                    </a:cubicBezTo>
                    <a:cubicBezTo>
                      <a:pt x="143" y="118"/>
                      <a:pt x="144" y="117"/>
                      <a:pt x="143" y="118"/>
                    </a:cubicBezTo>
                    <a:close/>
                    <a:moveTo>
                      <a:pt x="146" y="128"/>
                    </a:moveTo>
                    <a:cubicBezTo>
                      <a:pt x="147" y="128"/>
                      <a:pt x="145" y="129"/>
                      <a:pt x="145" y="130"/>
                    </a:cubicBezTo>
                    <a:cubicBezTo>
                      <a:pt x="146" y="129"/>
                      <a:pt x="146" y="129"/>
                      <a:pt x="148" y="128"/>
                    </a:cubicBezTo>
                    <a:cubicBezTo>
                      <a:pt x="147" y="128"/>
                      <a:pt x="147" y="127"/>
                      <a:pt x="148" y="127"/>
                    </a:cubicBezTo>
                    <a:cubicBezTo>
                      <a:pt x="147" y="127"/>
                      <a:pt x="146" y="128"/>
                      <a:pt x="146" y="128"/>
                    </a:cubicBezTo>
                    <a:close/>
                    <a:moveTo>
                      <a:pt x="133" y="117"/>
                    </a:moveTo>
                    <a:cubicBezTo>
                      <a:pt x="133" y="118"/>
                      <a:pt x="134" y="117"/>
                      <a:pt x="135" y="117"/>
                    </a:cubicBezTo>
                    <a:cubicBezTo>
                      <a:pt x="136" y="116"/>
                      <a:pt x="137" y="115"/>
                      <a:pt x="137" y="115"/>
                    </a:cubicBezTo>
                    <a:cubicBezTo>
                      <a:pt x="136" y="116"/>
                      <a:pt x="135" y="115"/>
                      <a:pt x="133" y="117"/>
                    </a:cubicBezTo>
                    <a:close/>
                    <a:moveTo>
                      <a:pt x="144" y="129"/>
                    </a:moveTo>
                    <a:cubicBezTo>
                      <a:pt x="143" y="129"/>
                      <a:pt x="141" y="129"/>
                      <a:pt x="139" y="132"/>
                    </a:cubicBezTo>
                    <a:cubicBezTo>
                      <a:pt x="139" y="133"/>
                      <a:pt x="145" y="129"/>
                      <a:pt x="146" y="127"/>
                    </a:cubicBezTo>
                    <a:cubicBezTo>
                      <a:pt x="145" y="128"/>
                      <a:pt x="144" y="128"/>
                      <a:pt x="144" y="129"/>
                    </a:cubicBezTo>
                    <a:close/>
                    <a:moveTo>
                      <a:pt x="133" y="117"/>
                    </a:moveTo>
                    <a:cubicBezTo>
                      <a:pt x="132" y="118"/>
                      <a:pt x="132" y="117"/>
                      <a:pt x="131" y="118"/>
                    </a:cubicBezTo>
                    <a:cubicBezTo>
                      <a:pt x="131" y="119"/>
                      <a:pt x="133" y="117"/>
                      <a:pt x="135" y="116"/>
                    </a:cubicBezTo>
                    <a:cubicBezTo>
                      <a:pt x="134" y="116"/>
                      <a:pt x="136" y="114"/>
                      <a:pt x="134" y="115"/>
                    </a:cubicBezTo>
                    <a:cubicBezTo>
                      <a:pt x="134" y="116"/>
                      <a:pt x="134" y="116"/>
                      <a:pt x="133" y="117"/>
                    </a:cubicBezTo>
                    <a:close/>
                    <a:moveTo>
                      <a:pt x="138" y="122"/>
                    </a:moveTo>
                    <a:cubicBezTo>
                      <a:pt x="137" y="123"/>
                      <a:pt x="137" y="123"/>
                      <a:pt x="139" y="122"/>
                    </a:cubicBezTo>
                    <a:cubicBezTo>
                      <a:pt x="140" y="121"/>
                      <a:pt x="140" y="120"/>
                      <a:pt x="138" y="122"/>
                    </a:cubicBezTo>
                    <a:close/>
                    <a:moveTo>
                      <a:pt x="139" y="137"/>
                    </a:moveTo>
                    <a:cubicBezTo>
                      <a:pt x="141" y="135"/>
                      <a:pt x="141" y="137"/>
                      <a:pt x="139" y="138"/>
                    </a:cubicBezTo>
                    <a:cubicBezTo>
                      <a:pt x="140" y="137"/>
                      <a:pt x="141" y="137"/>
                      <a:pt x="142" y="136"/>
                    </a:cubicBezTo>
                    <a:cubicBezTo>
                      <a:pt x="142" y="135"/>
                      <a:pt x="142" y="135"/>
                      <a:pt x="142" y="135"/>
                    </a:cubicBezTo>
                    <a:cubicBezTo>
                      <a:pt x="142" y="135"/>
                      <a:pt x="143" y="134"/>
                      <a:pt x="144" y="134"/>
                    </a:cubicBezTo>
                    <a:cubicBezTo>
                      <a:pt x="142" y="136"/>
                      <a:pt x="138" y="139"/>
                      <a:pt x="138" y="140"/>
                    </a:cubicBezTo>
                    <a:cubicBezTo>
                      <a:pt x="138" y="140"/>
                      <a:pt x="137" y="141"/>
                      <a:pt x="136" y="141"/>
                    </a:cubicBezTo>
                    <a:cubicBezTo>
                      <a:pt x="138" y="140"/>
                      <a:pt x="138" y="139"/>
                      <a:pt x="139" y="138"/>
                    </a:cubicBezTo>
                    <a:cubicBezTo>
                      <a:pt x="139" y="137"/>
                      <a:pt x="136" y="138"/>
                      <a:pt x="133" y="141"/>
                    </a:cubicBezTo>
                    <a:cubicBezTo>
                      <a:pt x="134" y="141"/>
                      <a:pt x="136" y="139"/>
                      <a:pt x="137" y="139"/>
                    </a:cubicBezTo>
                    <a:cubicBezTo>
                      <a:pt x="137" y="139"/>
                      <a:pt x="138" y="139"/>
                      <a:pt x="138" y="139"/>
                    </a:cubicBezTo>
                    <a:cubicBezTo>
                      <a:pt x="135" y="142"/>
                      <a:pt x="132" y="145"/>
                      <a:pt x="132" y="146"/>
                    </a:cubicBezTo>
                    <a:cubicBezTo>
                      <a:pt x="133" y="145"/>
                      <a:pt x="135" y="144"/>
                      <a:pt x="135" y="143"/>
                    </a:cubicBezTo>
                    <a:cubicBezTo>
                      <a:pt x="134" y="144"/>
                      <a:pt x="134" y="144"/>
                      <a:pt x="134" y="144"/>
                    </a:cubicBezTo>
                    <a:cubicBezTo>
                      <a:pt x="135" y="144"/>
                      <a:pt x="136" y="142"/>
                      <a:pt x="136" y="142"/>
                    </a:cubicBezTo>
                    <a:cubicBezTo>
                      <a:pt x="137" y="142"/>
                      <a:pt x="134" y="145"/>
                      <a:pt x="137" y="143"/>
                    </a:cubicBezTo>
                    <a:cubicBezTo>
                      <a:pt x="136" y="142"/>
                      <a:pt x="139" y="141"/>
                      <a:pt x="140" y="141"/>
                    </a:cubicBezTo>
                    <a:cubicBezTo>
                      <a:pt x="139" y="140"/>
                      <a:pt x="141" y="139"/>
                      <a:pt x="141" y="139"/>
                    </a:cubicBezTo>
                    <a:cubicBezTo>
                      <a:pt x="140" y="139"/>
                      <a:pt x="140" y="139"/>
                      <a:pt x="141" y="138"/>
                    </a:cubicBezTo>
                    <a:cubicBezTo>
                      <a:pt x="144" y="136"/>
                      <a:pt x="146" y="134"/>
                      <a:pt x="148" y="133"/>
                    </a:cubicBezTo>
                    <a:cubicBezTo>
                      <a:pt x="147" y="133"/>
                      <a:pt x="143" y="135"/>
                      <a:pt x="146" y="132"/>
                    </a:cubicBezTo>
                    <a:cubicBezTo>
                      <a:pt x="143" y="133"/>
                      <a:pt x="141" y="134"/>
                      <a:pt x="139" y="137"/>
                    </a:cubicBezTo>
                    <a:close/>
                    <a:moveTo>
                      <a:pt x="142" y="131"/>
                    </a:moveTo>
                    <a:cubicBezTo>
                      <a:pt x="142" y="131"/>
                      <a:pt x="143" y="132"/>
                      <a:pt x="144" y="130"/>
                    </a:cubicBezTo>
                    <a:cubicBezTo>
                      <a:pt x="144" y="130"/>
                      <a:pt x="144" y="130"/>
                      <a:pt x="144" y="129"/>
                    </a:cubicBezTo>
                    <a:cubicBezTo>
                      <a:pt x="144" y="130"/>
                      <a:pt x="143" y="130"/>
                      <a:pt x="142" y="131"/>
                    </a:cubicBezTo>
                    <a:close/>
                    <a:moveTo>
                      <a:pt x="142" y="143"/>
                    </a:moveTo>
                    <a:cubicBezTo>
                      <a:pt x="142" y="143"/>
                      <a:pt x="145" y="140"/>
                      <a:pt x="145" y="142"/>
                    </a:cubicBezTo>
                    <a:cubicBezTo>
                      <a:pt x="147" y="140"/>
                      <a:pt x="149" y="139"/>
                      <a:pt x="150" y="138"/>
                    </a:cubicBezTo>
                    <a:cubicBezTo>
                      <a:pt x="148" y="139"/>
                      <a:pt x="147" y="140"/>
                      <a:pt x="146" y="140"/>
                    </a:cubicBezTo>
                    <a:cubicBezTo>
                      <a:pt x="147" y="139"/>
                      <a:pt x="147" y="139"/>
                      <a:pt x="148" y="138"/>
                    </a:cubicBezTo>
                    <a:cubicBezTo>
                      <a:pt x="147" y="139"/>
                      <a:pt x="150" y="137"/>
                      <a:pt x="150" y="137"/>
                    </a:cubicBezTo>
                    <a:cubicBezTo>
                      <a:pt x="148" y="138"/>
                      <a:pt x="142" y="142"/>
                      <a:pt x="142" y="143"/>
                    </a:cubicBezTo>
                    <a:close/>
                    <a:moveTo>
                      <a:pt x="125" y="125"/>
                    </a:moveTo>
                    <a:cubicBezTo>
                      <a:pt x="126" y="125"/>
                      <a:pt x="128" y="123"/>
                      <a:pt x="128" y="124"/>
                    </a:cubicBezTo>
                    <a:cubicBezTo>
                      <a:pt x="126" y="126"/>
                      <a:pt x="124" y="127"/>
                      <a:pt x="124" y="128"/>
                    </a:cubicBezTo>
                    <a:cubicBezTo>
                      <a:pt x="129" y="124"/>
                      <a:pt x="129" y="124"/>
                      <a:pt x="129" y="124"/>
                    </a:cubicBezTo>
                    <a:cubicBezTo>
                      <a:pt x="128" y="123"/>
                      <a:pt x="132" y="121"/>
                      <a:pt x="131" y="120"/>
                    </a:cubicBezTo>
                    <a:cubicBezTo>
                      <a:pt x="129" y="122"/>
                      <a:pt x="127" y="123"/>
                      <a:pt x="125" y="125"/>
                    </a:cubicBezTo>
                    <a:close/>
                    <a:moveTo>
                      <a:pt x="131" y="122"/>
                    </a:moveTo>
                    <a:cubicBezTo>
                      <a:pt x="132" y="122"/>
                      <a:pt x="131" y="122"/>
                      <a:pt x="131" y="123"/>
                    </a:cubicBezTo>
                    <a:cubicBezTo>
                      <a:pt x="132" y="122"/>
                      <a:pt x="132" y="121"/>
                      <a:pt x="133" y="120"/>
                    </a:cubicBezTo>
                    <a:cubicBezTo>
                      <a:pt x="134" y="120"/>
                      <a:pt x="134" y="120"/>
                      <a:pt x="134" y="120"/>
                    </a:cubicBezTo>
                    <a:cubicBezTo>
                      <a:pt x="133" y="120"/>
                      <a:pt x="135" y="117"/>
                      <a:pt x="131" y="119"/>
                    </a:cubicBezTo>
                    <a:cubicBezTo>
                      <a:pt x="131" y="120"/>
                      <a:pt x="134" y="119"/>
                      <a:pt x="131" y="122"/>
                    </a:cubicBezTo>
                    <a:close/>
                    <a:moveTo>
                      <a:pt x="139" y="130"/>
                    </a:moveTo>
                    <a:cubicBezTo>
                      <a:pt x="138" y="132"/>
                      <a:pt x="142" y="129"/>
                      <a:pt x="142" y="129"/>
                    </a:cubicBezTo>
                    <a:lnTo>
                      <a:pt x="139" y="130"/>
                    </a:lnTo>
                    <a:close/>
                    <a:moveTo>
                      <a:pt x="133" y="129"/>
                    </a:moveTo>
                    <a:cubicBezTo>
                      <a:pt x="135" y="127"/>
                      <a:pt x="136" y="126"/>
                      <a:pt x="135" y="126"/>
                    </a:cubicBezTo>
                    <a:cubicBezTo>
                      <a:pt x="133" y="128"/>
                      <a:pt x="132" y="129"/>
                      <a:pt x="133" y="129"/>
                    </a:cubicBezTo>
                    <a:close/>
                    <a:moveTo>
                      <a:pt x="129" y="121"/>
                    </a:moveTo>
                    <a:cubicBezTo>
                      <a:pt x="128" y="120"/>
                      <a:pt x="126" y="121"/>
                      <a:pt x="124" y="124"/>
                    </a:cubicBezTo>
                    <a:cubicBezTo>
                      <a:pt x="125" y="123"/>
                      <a:pt x="125" y="123"/>
                      <a:pt x="124" y="124"/>
                    </a:cubicBezTo>
                    <a:cubicBezTo>
                      <a:pt x="123" y="124"/>
                      <a:pt x="121" y="127"/>
                      <a:pt x="120" y="128"/>
                    </a:cubicBezTo>
                    <a:cubicBezTo>
                      <a:pt x="121" y="128"/>
                      <a:pt x="121" y="128"/>
                      <a:pt x="120" y="130"/>
                    </a:cubicBezTo>
                    <a:cubicBezTo>
                      <a:pt x="121" y="129"/>
                      <a:pt x="121" y="129"/>
                      <a:pt x="121" y="129"/>
                    </a:cubicBezTo>
                    <a:cubicBezTo>
                      <a:pt x="125" y="126"/>
                      <a:pt x="124" y="125"/>
                      <a:pt x="128" y="123"/>
                    </a:cubicBezTo>
                    <a:cubicBezTo>
                      <a:pt x="127" y="122"/>
                      <a:pt x="126" y="123"/>
                      <a:pt x="129" y="121"/>
                    </a:cubicBezTo>
                    <a:close/>
                    <a:moveTo>
                      <a:pt x="129" y="131"/>
                    </a:moveTo>
                    <a:cubicBezTo>
                      <a:pt x="130" y="130"/>
                      <a:pt x="133" y="127"/>
                      <a:pt x="134" y="126"/>
                    </a:cubicBezTo>
                    <a:cubicBezTo>
                      <a:pt x="131" y="128"/>
                      <a:pt x="130" y="130"/>
                      <a:pt x="129" y="131"/>
                    </a:cubicBezTo>
                    <a:close/>
                    <a:moveTo>
                      <a:pt x="133" y="136"/>
                    </a:moveTo>
                    <a:cubicBezTo>
                      <a:pt x="135" y="136"/>
                      <a:pt x="137" y="136"/>
                      <a:pt x="139" y="133"/>
                    </a:cubicBezTo>
                    <a:cubicBezTo>
                      <a:pt x="136" y="135"/>
                      <a:pt x="136" y="134"/>
                      <a:pt x="133" y="136"/>
                    </a:cubicBezTo>
                    <a:close/>
                    <a:moveTo>
                      <a:pt x="124" y="131"/>
                    </a:moveTo>
                    <a:cubicBezTo>
                      <a:pt x="125" y="131"/>
                      <a:pt x="125" y="131"/>
                      <a:pt x="124" y="132"/>
                    </a:cubicBezTo>
                    <a:cubicBezTo>
                      <a:pt x="126" y="131"/>
                      <a:pt x="131" y="127"/>
                      <a:pt x="128" y="128"/>
                    </a:cubicBezTo>
                    <a:cubicBezTo>
                      <a:pt x="128" y="129"/>
                      <a:pt x="126" y="130"/>
                      <a:pt x="124" y="131"/>
                    </a:cubicBezTo>
                    <a:close/>
                    <a:moveTo>
                      <a:pt x="121" y="127"/>
                    </a:moveTo>
                    <a:cubicBezTo>
                      <a:pt x="121" y="126"/>
                      <a:pt x="121" y="125"/>
                      <a:pt x="123" y="124"/>
                    </a:cubicBezTo>
                    <a:cubicBezTo>
                      <a:pt x="120" y="126"/>
                      <a:pt x="117" y="127"/>
                      <a:pt x="117" y="128"/>
                    </a:cubicBezTo>
                    <a:cubicBezTo>
                      <a:pt x="118" y="128"/>
                      <a:pt x="120" y="126"/>
                      <a:pt x="121" y="126"/>
                    </a:cubicBezTo>
                    <a:cubicBezTo>
                      <a:pt x="120" y="126"/>
                      <a:pt x="119" y="128"/>
                      <a:pt x="121" y="127"/>
                    </a:cubicBezTo>
                    <a:close/>
                    <a:moveTo>
                      <a:pt x="120" y="131"/>
                    </a:moveTo>
                    <a:cubicBezTo>
                      <a:pt x="121" y="131"/>
                      <a:pt x="122" y="131"/>
                      <a:pt x="124" y="129"/>
                    </a:cubicBezTo>
                    <a:cubicBezTo>
                      <a:pt x="124" y="128"/>
                      <a:pt x="121" y="130"/>
                      <a:pt x="120" y="131"/>
                    </a:cubicBezTo>
                    <a:close/>
                    <a:moveTo>
                      <a:pt x="119" y="140"/>
                    </a:moveTo>
                    <a:cubicBezTo>
                      <a:pt x="121" y="139"/>
                      <a:pt x="122" y="137"/>
                      <a:pt x="124" y="135"/>
                    </a:cubicBezTo>
                    <a:cubicBezTo>
                      <a:pt x="124" y="134"/>
                      <a:pt x="124" y="134"/>
                      <a:pt x="124" y="134"/>
                    </a:cubicBezTo>
                    <a:cubicBezTo>
                      <a:pt x="121" y="137"/>
                      <a:pt x="119" y="139"/>
                      <a:pt x="119" y="140"/>
                    </a:cubicBezTo>
                    <a:close/>
                    <a:moveTo>
                      <a:pt x="117" y="131"/>
                    </a:moveTo>
                    <a:cubicBezTo>
                      <a:pt x="119" y="130"/>
                      <a:pt x="117" y="130"/>
                      <a:pt x="118" y="129"/>
                    </a:cubicBezTo>
                    <a:cubicBezTo>
                      <a:pt x="116" y="131"/>
                      <a:pt x="116" y="131"/>
                      <a:pt x="117" y="131"/>
                    </a:cubicBezTo>
                    <a:close/>
                    <a:moveTo>
                      <a:pt x="112" y="133"/>
                    </a:moveTo>
                    <a:cubicBezTo>
                      <a:pt x="112" y="134"/>
                      <a:pt x="114" y="132"/>
                      <a:pt x="113" y="133"/>
                    </a:cubicBezTo>
                    <a:cubicBezTo>
                      <a:pt x="117" y="130"/>
                      <a:pt x="114" y="131"/>
                      <a:pt x="112" y="133"/>
                    </a:cubicBezTo>
                    <a:close/>
                    <a:moveTo>
                      <a:pt x="117" y="138"/>
                    </a:moveTo>
                    <a:cubicBezTo>
                      <a:pt x="116" y="140"/>
                      <a:pt x="113" y="143"/>
                      <a:pt x="114" y="143"/>
                    </a:cubicBezTo>
                    <a:cubicBezTo>
                      <a:pt x="117" y="140"/>
                      <a:pt x="116" y="140"/>
                      <a:pt x="119" y="137"/>
                    </a:cubicBezTo>
                    <a:cubicBezTo>
                      <a:pt x="118" y="138"/>
                      <a:pt x="118" y="137"/>
                      <a:pt x="117" y="138"/>
                    </a:cubicBezTo>
                    <a:close/>
                    <a:moveTo>
                      <a:pt x="114" y="157"/>
                    </a:moveTo>
                    <a:cubicBezTo>
                      <a:pt x="112" y="158"/>
                      <a:pt x="113" y="158"/>
                      <a:pt x="111" y="158"/>
                    </a:cubicBezTo>
                    <a:cubicBezTo>
                      <a:pt x="113" y="158"/>
                      <a:pt x="109" y="161"/>
                      <a:pt x="109" y="161"/>
                    </a:cubicBezTo>
                    <a:cubicBezTo>
                      <a:pt x="111" y="159"/>
                      <a:pt x="109" y="160"/>
                      <a:pt x="108" y="161"/>
                    </a:cubicBezTo>
                    <a:cubicBezTo>
                      <a:pt x="108" y="162"/>
                      <a:pt x="107" y="163"/>
                      <a:pt x="107" y="164"/>
                    </a:cubicBezTo>
                    <a:cubicBezTo>
                      <a:pt x="105" y="166"/>
                      <a:pt x="105" y="164"/>
                      <a:pt x="102" y="167"/>
                    </a:cubicBezTo>
                    <a:cubicBezTo>
                      <a:pt x="102" y="169"/>
                      <a:pt x="103" y="167"/>
                      <a:pt x="104" y="167"/>
                    </a:cubicBezTo>
                    <a:cubicBezTo>
                      <a:pt x="103" y="168"/>
                      <a:pt x="102" y="168"/>
                      <a:pt x="101" y="169"/>
                    </a:cubicBezTo>
                    <a:cubicBezTo>
                      <a:pt x="103" y="169"/>
                      <a:pt x="106" y="166"/>
                      <a:pt x="107" y="164"/>
                    </a:cubicBezTo>
                    <a:cubicBezTo>
                      <a:pt x="106" y="167"/>
                      <a:pt x="101" y="172"/>
                      <a:pt x="99" y="173"/>
                    </a:cubicBezTo>
                    <a:cubicBezTo>
                      <a:pt x="99" y="173"/>
                      <a:pt x="99" y="175"/>
                      <a:pt x="98" y="175"/>
                    </a:cubicBezTo>
                    <a:cubicBezTo>
                      <a:pt x="98" y="175"/>
                      <a:pt x="99" y="175"/>
                      <a:pt x="98" y="175"/>
                    </a:cubicBezTo>
                    <a:cubicBezTo>
                      <a:pt x="99" y="175"/>
                      <a:pt x="98" y="175"/>
                      <a:pt x="99" y="175"/>
                    </a:cubicBezTo>
                    <a:cubicBezTo>
                      <a:pt x="99" y="175"/>
                      <a:pt x="100" y="174"/>
                      <a:pt x="100" y="174"/>
                    </a:cubicBezTo>
                    <a:cubicBezTo>
                      <a:pt x="100" y="174"/>
                      <a:pt x="100" y="174"/>
                      <a:pt x="100" y="174"/>
                    </a:cubicBezTo>
                    <a:cubicBezTo>
                      <a:pt x="101" y="172"/>
                      <a:pt x="101" y="172"/>
                      <a:pt x="101" y="172"/>
                    </a:cubicBezTo>
                    <a:cubicBezTo>
                      <a:pt x="102" y="172"/>
                      <a:pt x="103" y="171"/>
                      <a:pt x="104" y="170"/>
                    </a:cubicBezTo>
                    <a:cubicBezTo>
                      <a:pt x="103" y="170"/>
                      <a:pt x="106" y="168"/>
                      <a:pt x="106" y="167"/>
                    </a:cubicBezTo>
                    <a:cubicBezTo>
                      <a:pt x="108" y="166"/>
                      <a:pt x="114" y="158"/>
                      <a:pt x="117" y="157"/>
                    </a:cubicBezTo>
                    <a:cubicBezTo>
                      <a:pt x="117" y="157"/>
                      <a:pt x="116" y="157"/>
                      <a:pt x="117" y="156"/>
                    </a:cubicBezTo>
                    <a:cubicBezTo>
                      <a:pt x="119" y="155"/>
                      <a:pt x="120" y="153"/>
                      <a:pt x="123" y="151"/>
                    </a:cubicBezTo>
                    <a:cubicBezTo>
                      <a:pt x="122" y="150"/>
                      <a:pt x="125" y="150"/>
                      <a:pt x="126" y="148"/>
                    </a:cubicBezTo>
                    <a:cubicBezTo>
                      <a:pt x="126" y="148"/>
                      <a:pt x="127" y="147"/>
                      <a:pt x="126" y="147"/>
                    </a:cubicBezTo>
                    <a:cubicBezTo>
                      <a:pt x="123" y="150"/>
                      <a:pt x="122" y="148"/>
                      <a:pt x="120" y="151"/>
                    </a:cubicBezTo>
                    <a:cubicBezTo>
                      <a:pt x="121" y="150"/>
                      <a:pt x="120" y="153"/>
                      <a:pt x="119" y="153"/>
                    </a:cubicBezTo>
                    <a:cubicBezTo>
                      <a:pt x="119" y="152"/>
                      <a:pt x="117" y="155"/>
                      <a:pt x="116" y="155"/>
                    </a:cubicBezTo>
                    <a:cubicBezTo>
                      <a:pt x="117" y="154"/>
                      <a:pt x="118" y="153"/>
                      <a:pt x="118" y="152"/>
                    </a:cubicBezTo>
                    <a:cubicBezTo>
                      <a:pt x="117" y="154"/>
                      <a:pt x="116" y="154"/>
                      <a:pt x="116" y="154"/>
                    </a:cubicBezTo>
                    <a:cubicBezTo>
                      <a:pt x="116" y="154"/>
                      <a:pt x="117" y="153"/>
                      <a:pt x="117" y="153"/>
                    </a:cubicBezTo>
                    <a:cubicBezTo>
                      <a:pt x="115" y="155"/>
                      <a:pt x="115" y="155"/>
                      <a:pt x="114" y="157"/>
                    </a:cubicBezTo>
                    <a:close/>
                    <a:moveTo>
                      <a:pt x="119" y="151"/>
                    </a:moveTo>
                    <a:cubicBezTo>
                      <a:pt x="120" y="150"/>
                      <a:pt x="121" y="149"/>
                      <a:pt x="121" y="148"/>
                    </a:cubicBezTo>
                    <a:cubicBezTo>
                      <a:pt x="120" y="149"/>
                      <a:pt x="119" y="149"/>
                      <a:pt x="118" y="151"/>
                    </a:cubicBezTo>
                    <a:cubicBezTo>
                      <a:pt x="118" y="152"/>
                      <a:pt x="119" y="150"/>
                      <a:pt x="120" y="150"/>
                    </a:cubicBezTo>
                    <a:cubicBezTo>
                      <a:pt x="119" y="151"/>
                      <a:pt x="118" y="152"/>
                      <a:pt x="119" y="151"/>
                    </a:cubicBezTo>
                    <a:close/>
                    <a:moveTo>
                      <a:pt x="124" y="159"/>
                    </a:moveTo>
                    <a:cubicBezTo>
                      <a:pt x="125" y="159"/>
                      <a:pt x="128" y="159"/>
                      <a:pt x="128" y="157"/>
                    </a:cubicBezTo>
                    <a:cubicBezTo>
                      <a:pt x="125" y="160"/>
                      <a:pt x="127" y="156"/>
                      <a:pt x="124" y="159"/>
                    </a:cubicBezTo>
                    <a:close/>
                    <a:moveTo>
                      <a:pt x="112" y="142"/>
                    </a:moveTo>
                    <a:cubicBezTo>
                      <a:pt x="110" y="143"/>
                      <a:pt x="109" y="144"/>
                      <a:pt x="109" y="145"/>
                    </a:cubicBezTo>
                    <a:cubicBezTo>
                      <a:pt x="110" y="145"/>
                      <a:pt x="111" y="143"/>
                      <a:pt x="112" y="142"/>
                    </a:cubicBezTo>
                    <a:cubicBezTo>
                      <a:pt x="112" y="143"/>
                      <a:pt x="112" y="143"/>
                      <a:pt x="113" y="142"/>
                    </a:cubicBezTo>
                    <a:cubicBezTo>
                      <a:pt x="113" y="142"/>
                      <a:pt x="112" y="142"/>
                      <a:pt x="112" y="142"/>
                    </a:cubicBezTo>
                    <a:close/>
                    <a:moveTo>
                      <a:pt x="114" y="170"/>
                    </a:moveTo>
                    <a:cubicBezTo>
                      <a:pt x="115" y="170"/>
                      <a:pt x="118" y="166"/>
                      <a:pt x="117" y="166"/>
                    </a:cubicBezTo>
                    <a:cubicBezTo>
                      <a:pt x="115" y="168"/>
                      <a:pt x="116" y="167"/>
                      <a:pt x="114" y="170"/>
                    </a:cubicBezTo>
                    <a:close/>
                    <a:moveTo>
                      <a:pt x="88" y="182"/>
                    </a:moveTo>
                    <a:cubicBezTo>
                      <a:pt x="88" y="182"/>
                      <a:pt x="89" y="182"/>
                      <a:pt x="89" y="181"/>
                    </a:cubicBezTo>
                    <a:cubicBezTo>
                      <a:pt x="88" y="181"/>
                      <a:pt x="88" y="182"/>
                      <a:pt x="88" y="182"/>
                    </a:cubicBezTo>
                    <a:close/>
                    <a:moveTo>
                      <a:pt x="108" y="144"/>
                    </a:moveTo>
                    <a:cubicBezTo>
                      <a:pt x="106" y="144"/>
                      <a:pt x="109" y="142"/>
                      <a:pt x="108" y="142"/>
                    </a:cubicBezTo>
                    <a:cubicBezTo>
                      <a:pt x="107" y="142"/>
                      <a:pt x="103" y="145"/>
                      <a:pt x="103" y="145"/>
                    </a:cubicBezTo>
                    <a:cubicBezTo>
                      <a:pt x="105" y="144"/>
                      <a:pt x="106" y="145"/>
                      <a:pt x="107" y="144"/>
                    </a:cubicBezTo>
                    <a:cubicBezTo>
                      <a:pt x="109" y="143"/>
                      <a:pt x="109" y="143"/>
                      <a:pt x="110" y="141"/>
                    </a:cubicBezTo>
                    <a:cubicBezTo>
                      <a:pt x="110" y="141"/>
                      <a:pt x="110" y="141"/>
                      <a:pt x="110" y="141"/>
                    </a:cubicBezTo>
                    <a:cubicBezTo>
                      <a:pt x="107" y="143"/>
                      <a:pt x="110" y="142"/>
                      <a:pt x="108" y="144"/>
                    </a:cubicBezTo>
                    <a:close/>
                    <a:moveTo>
                      <a:pt x="802" y="247"/>
                    </a:moveTo>
                    <a:cubicBezTo>
                      <a:pt x="799" y="242"/>
                      <a:pt x="799" y="242"/>
                      <a:pt x="799" y="242"/>
                    </a:cubicBezTo>
                    <a:cubicBezTo>
                      <a:pt x="798" y="242"/>
                      <a:pt x="801" y="247"/>
                      <a:pt x="801" y="246"/>
                    </a:cubicBezTo>
                    <a:cubicBezTo>
                      <a:pt x="801" y="247"/>
                      <a:pt x="801" y="247"/>
                      <a:pt x="801" y="247"/>
                    </a:cubicBezTo>
                    <a:cubicBezTo>
                      <a:pt x="800" y="244"/>
                      <a:pt x="802" y="246"/>
                      <a:pt x="802" y="247"/>
                    </a:cubicBezTo>
                    <a:close/>
                    <a:moveTo>
                      <a:pt x="596" y="44"/>
                    </a:moveTo>
                    <a:cubicBezTo>
                      <a:pt x="592" y="42"/>
                      <a:pt x="592" y="42"/>
                      <a:pt x="592" y="42"/>
                    </a:cubicBezTo>
                    <a:cubicBezTo>
                      <a:pt x="592" y="43"/>
                      <a:pt x="593" y="43"/>
                      <a:pt x="594" y="44"/>
                    </a:cubicBezTo>
                    <a:cubicBezTo>
                      <a:pt x="591" y="43"/>
                      <a:pt x="597" y="45"/>
                      <a:pt x="596" y="44"/>
                    </a:cubicBezTo>
                    <a:close/>
                    <a:moveTo>
                      <a:pt x="493" y="9"/>
                    </a:moveTo>
                    <a:cubicBezTo>
                      <a:pt x="495" y="10"/>
                      <a:pt x="500" y="11"/>
                      <a:pt x="502" y="11"/>
                    </a:cubicBezTo>
                    <a:cubicBezTo>
                      <a:pt x="500" y="10"/>
                      <a:pt x="492" y="9"/>
                      <a:pt x="493" y="9"/>
                    </a:cubicBezTo>
                    <a:close/>
                    <a:moveTo>
                      <a:pt x="467" y="5"/>
                    </a:moveTo>
                    <a:cubicBezTo>
                      <a:pt x="469" y="5"/>
                      <a:pt x="477" y="7"/>
                      <a:pt x="475" y="6"/>
                    </a:cubicBezTo>
                    <a:cubicBezTo>
                      <a:pt x="473" y="6"/>
                      <a:pt x="466" y="4"/>
                      <a:pt x="466" y="5"/>
                    </a:cubicBezTo>
                    <a:cubicBezTo>
                      <a:pt x="467" y="6"/>
                      <a:pt x="469" y="7"/>
                      <a:pt x="470" y="6"/>
                    </a:cubicBezTo>
                    <a:cubicBezTo>
                      <a:pt x="469" y="6"/>
                      <a:pt x="468" y="6"/>
                      <a:pt x="467" y="5"/>
                    </a:cubicBezTo>
                    <a:close/>
                    <a:moveTo>
                      <a:pt x="411" y="0"/>
                    </a:moveTo>
                    <a:cubicBezTo>
                      <a:pt x="410" y="0"/>
                      <a:pt x="406" y="0"/>
                      <a:pt x="404" y="1"/>
                    </a:cubicBezTo>
                    <a:cubicBezTo>
                      <a:pt x="407" y="1"/>
                      <a:pt x="411" y="1"/>
                      <a:pt x="414" y="1"/>
                    </a:cubicBezTo>
                    <a:cubicBezTo>
                      <a:pt x="413" y="1"/>
                      <a:pt x="411" y="1"/>
                      <a:pt x="412" y="1"/>
                    </a:cubicBezTo>
                    <a:cubicBezTo>
                      <a:pt x="413" y="1"/>
                      <a:pt x="417" y="0"/>
                      <a:pt x="415" y="0"/>
                    </a:cubicBezTo>
                    <a:cubicBezTo>
                      <a:pt x="415" y="1"/>
                      <a:pt x="413" y="0"/>
                      <a:pt x="411" y="0"/>
                    </a:cubicBezTo>
                    <a:close/>
                    <a:moveTo>
                      <a:pt x="394" y="50"/>
                    </a:moveTo>
                    <a:cubicBezTo>
                      <a:pt x="394" y="49"/>
                      <a:pt x="401" y="50"/>
                      <a:pt x="399" y="50"/>
                    </a:cubicBezTo>
                    <a:cubicBezTo>
                      <a:pt x="399" y="49"/>
                      <a:pt x="391" y="49"/>
                      <a:pt x="394" y="50"/>
                    </a:cubicBezTo>
                    <a:close/>
                    <a:moveTo>
                      <a:pt x="388" y="50"/>
                    </a:moveTo>
                    <a:cubicBezTo>
                      <a:pt x="389" y="50"/>
                      <a:pt x="391" y="51"/>
                      <a:pt x="393" y="50"/>
                    </a:cubicBezTo>
                    <a:cubicBezTo>
                      <a:pt x="384" y="50"/>
                      <a:pt x="379" y="50"/>
                      <a:pt x="376" y="50"/>
                    </a:cubicBezTo>
                    <a:cubicBezTo>
                      <a:pt x="379" y="50"/>
                      <a:pt x="373" y="51"/>
                      <a:pt x="376" y="51"/>
                    </a:cubicBezTo>
                    <a:cubicBezTo>
                      <a:pt x="378" y="50"/>
                      <a:pt x="383" y="51"/>
                      <a:pt x="382" y="50"/>
                    </a:cubicBezTo>
                    <a:cubicBezTo>
                      <a:pt x="383" y="50"/>
                      <a:pt x="386" y="50"/>
                      <a:pt x="388" y="50"/>
                    </a:cubicBezTo>
                    <a:close/>
                    <a:moveTo>
                      <a:pt x="350" y="7"/>
                    </a:moveTo>
                    <a:cubicBezTo>
                      <a:pt x="351" y="6"/>
                      <a:pt x="358" y="6"/>
                      <a:pt x="359" y="6"/>
                    </a:cubicBezTo>
                    <a:cubicBezTo>
                      <a:pt x="355" y="6"/>
                      <a:pt x="351" y="7"/>
                      <a:pt x="349" y="7"/>
                    </a:cubicBezTo>
                    <a:cubicBezTo>
                      <a:pt x="350" y="7"/>
                      <a:pt x="350" y="7"/>
                      <a:pt x="350" y="7"/>
                    </a:cubicBezTo>
                    <a:cubicBezTo>
                      <a:pt x="350" y="7"/>
                      <a:pt x="349" y="7"/>
                      <a:pt x="350" y="7"/>
                    </a:cubicBezTo>
                    <a:close/>
                    <a:moveTo>
                      <a:pt x="350" y="8"/>
                    </a:moveTo>
                    <a:cubicBezTo>
                      <a:pt x="350" y="8"/>
                      <a:pt x="350" y="8"/>
                      <a:pt x="351" y="7"/>
                    </a:cubicBezTo>
                    <a:cubicBezTo>
                      <a:pt x="348" y="8"/>
                      <a:pt x="348" y="7"/>
                      <a:pt x="347" y="7"/>
                    </a:cubicBezTo>
                    <a:cubicBezTo>
                      <a:pt x="346" y="8"/>
                      <a:pt x="345" y="8"/>
                      <a:pt x="343" y="8"/>
                    </a:cubicBezTo>
                    <a:cubicBezTo>
                      <a:pt x="342" y="8"/>
                      <a:pt x="336" y="8"/>
                      <a:pt x="335" y="9"/>
                    </a:cubicBezTo>
                    <a:cubicBezTo>
                      <a:pt x="336" y="9"/>
                      <a:pt x="337" y="9"/>
                      <a:pt x="337" y="9"/>
                    </a:cubicBezTo>
                    <a:cubicBezTo>
                      <a:pt x="334" y="10"/>
                      <a:pt x="330" y="9"/>
                      <a:pt x="327" y="11"/>
                    </a:cubicBezTo>
                    <a:cubicBezTo>
                      <a:pt x="331" y="11"/>
                      <a:pt x="333" y="10"/>
                      <a:pt x="336" y="10"/>
                    </a:cubicBezTo>
                    <a:cubicBezTo>
                      <a:pt x="336" y="9"/>
                      <a:pt x="337" y="9"/>
                      <a:pt x="339" y="9"/>
                    </a:cubicBezTo>
                    <a:cubicBezTo>
                      <a:pt x="339" y="9"/>
                      <a:pt x="336" y="9"/>
                      <a:pt x="337" y="10"/>
                    </a:cubicBezTo>
                    <a:cubicBezTo>
                      <a:pt x="342" y="9"/>
                      <a:pt x="350" y="9"/>
                      <a:pt x="351" y="8"/>
                    </a:cubicBezTo>
                    <a:cubicBezTo>
                      <a:pt x="350" y="8"/>
                      <a:pt x="350" y="8"/>
                      <a:pt x="350" y="8"/>
                    </a:cubicBezTo>
                    <a:close/>
                    <a:moveTo>
                      <a:pt x="314" y="14"/>
                    </a:moveTo>
                    <a:cubicBezTo>
                      <a:pt x="315" y="14"/>
                      <a:pt x="322" y="13"/>
                      <a:pt x="320" y="13"/>
                    </a:cubicBezTo>
                    <a:cubicBezTo>
                      <a:pt x="317" y="14"/>
                      <a:pt x="316" y="13"/>
                      <a:pt x="314" y="14"/>
                    </a:cubicBezTo>
                    <a:close/>
                    <a:moveTo>
                      <a:pt x="241" y="77"/>
                    </a:moveTo>
                    <a:cubicBezTo>
                      <a:pt x="240" y="77"/>
                      <a:pt x="241" y="75"/>
                      <a:pt x="240" y="76"/>
                    </a:cubicBezTo>
                    <a:cubicBezTo>
                      <a:pt x="240" y="76"/>
                      <a:pt x="238" y="77"/>
                      <a:pt x="238" y="77"/>
                    </a:cubicBezTo>
                    <a:cubicBezTo>
                      <a:pt x="238" y="77"/>
                      <a:pt x="238" y="77"/>
                      <a:pt x="237" y="77"/>
                    </a:cubicBezTo>
                    <a:cubicBezTo>
                      <a:pt x="237" y="78"/>
                      <a:pt x="238" y="77"/>
                      <a:pt x="238" y="77"/>
                    </a:cubicBezTo>
                    <a:cubicBezTo>
                      <a:pt x="236" y="79"/>
                      <a:pt x="236" y="78"/>
                      <a:pt x="235" y="79"/>
                    </a:cubicBezTo>
                    <a:cubicBezTo>
                      <a:pt x="236" y="79"/>
                      <a:pt x="240" y="77"/>
                      <a:pt x="241" y="77"/>
                    </a:cubicBezTo>
                    <a:close/>
                    <a:moveTo>
                      <a:pt x="232" y="80"/>
                    </a:moveTo>
                    <a:cubicBezTo>
                      <a:pt x="232" y="81"/>
                      <a:pt x="233" y="81"/>
                      <a:pt x="228" y="83"/>
                    </a:cubicBezTo>
                    <a:cubicBezTo>
                      <a:pt x="231" y="83"/>
                      <a:pt x="236" y="79"/>
                      <a:pt x="241" y="77"/>
                    </a:cubicBezTo>
                    <a:cubicBezTo>
                      <a:pt x="238" y="78"/>
                      <a:pt x="235" y="79"/>
                      <a:pt x="232" y="80"/>
                    </a:cubicBezTo>
                    <a:close/>
                    <a:moveTo>
                      <a:pt x="222" y="84"/>
                    </a:moveTo>
                    <a:cubicBezTo>
                      <a:pt x="220" y="86"/>
                      <a:pt x="220" y="87"/>
                      <a:pt x="223" y="86"/>
                    </a:cubicBezTo>
                    <a:cubicBezTo>
                      <a:pt x="221" y="87"/>
                      <a:pt x="219" y="89"/>
                      <a:pt x="217" y="89"/>
                    </a:cubicBezTo>
                    <a:cubicBezTo>
                      <a:pt x="217" y="88"/>
                      <a:pt x="219" y="88"/>
                      <a:pt x="219" y="87"/>
                    </a:cubicBezTo>
                    <a:cubicBezTo>
                      <a:pt x="217" y="88"/>
                      <a:pt x="213" y="90"/>
                      <a:pt x="213" y="91"/>
                    </a:cubicBezTo>
                    <a:cubicBezTo>
                      <a:pt x="218" y="88"/>
                      <a:pt x="214" y="91"/>
                      <a:pt x="215" y="91"/>
                    </a:cubicBezTo>
                    <a:cubicBezTo>
                      <a:pt x="219" y="89"/>
                      <a:pt x="219" y="89"/>
                      <a:pt x="219" y="89"/>
                    </a:cubicBezTo>
                    <a:cubicBezTo>
                      <a:pt x="219" y="88"/>
                      <a:pt x="224" y="86"/>
                      <a:pt x="226" y="84"/>
                    </a:cubicBezTo>
                    <a:cubicBezTo>
                      <a:pt x="222" y="86"/>
                      <a:pt x="223" y="85"/>
                      <a:pt x="222" y="84"/>
                    </a:cubicBezTo>
                    <a:close/>
                    <a:moveTo>
                      <a:pt x="214" y="101"/>
                    </a:moveTo>
                    <a:cubicBezTo>
                      <a:pt x="214" y="103"/>
                      <a:pt x="210" y="104"/>
                      <a:pt x="207" y="106"/>
                    </a:cubicBezTo>
                    <a:cubicBezTo>
                      <a:pt x="211" y="104"/>
                      <a:pt x="216" y="101"/>
                      <a:pt x="220" y="99"/>
                    </a:cubicBezTo>
                    <a:cubicBezTo>
                      <a:pt x="219" y="99"/>
                      <a:pt x="215" y="102"/>
                      <a:pt x="215" y="101"/>
                    </a:cubicBezTo>
                    <a:cubicBezTo>
                      <a:pt x="219" y="99"/>
                      <a:pt x="223" y="98"/>
                      <a:pt x="226" y="95"/>
                    </a:cubicBezTo>
                    <a:cubicBezTo>
                      <a:pt x="223" y="97"/>
                      <a:pt x="219" y="98"/>
                      <a:pt x="214" y="101"/>
                    </a:cubicBezTo>
                    <a:close/>
                    <a:moveTo>
                      <a:pt x="211" y="86"/>
                    </a:moveTo>
                    <a:cubicBezTo>
                      <a:pt x="213" y="83"/>
                      <a:pt x="216" y="83"/>
                      <a:pt x="217" y="81"/>
                    </a:cubicBezTo>
                    <a:cubicBezTo>
                      <a:pt x="214" y="83"/>
                      <a:pt x="214" y="82"/>
                      <a:pt x="210" y="84"/>
                    </a:cubicBezTo>
                    <a:cubicBezTo>
                      <a:pt x="210" y="85"/>
                      <a:pt x="208" y="86"/>
                      <a:pt x="211" y="86"/>
                    </a:cubicBezTo>
                    <a:close/>
                    <a:moveTo>
                      <a:pt x="210" y="82"/>
                    </a:moveTo>
                    <a:cubicBezTo>
                      <a:pt x="211" y="82"/>
                      <a:pt x="207" y="83"/>
                      <a:pt x="208" y="84"/>
                    </a:cubicBezTo>
                    <a:cubicBezTo>
                      <a:pt x="211" y="83"/>
                      <a:pt x="211" y="82"/>
                      <a:pt x="213" y="80"/>
                    </a:cubicBezTo>
                    <a:cubicBezTo>
                      <a:pt x="214" y="80"/>
                      <a:pt x="214" y="81"/>
                      <a:pt x="215" y="80"/>
                    </a:cubicBezTo>
                    <a:cubicBezTo>
                      <a:pt x="216" y="79"/>
                      <a:pt x="212" y="81"/>
                      <a:pt x="210" y="82"/>
                    </a:cubicBezTo>
                    <a:close/>
                    <a:moveTo>
                      <a:pt x="203" y="100"/>
                    </a:moveTo>
                    <a:cubicBezTo>
                      <a:pt x="201" y="100"/>
                      <a:pt x="199" y="102"/>
                      <a:pt x="199" y="102"/>
                    </a:cubicBezTo>
                    <a:cubicBezTo>
                      <a:pt x="201" y="100"/>
                      <a:pt x="205" y="97"/>
                      <a:pt x="207" y="96"/>
                    </a:cubicBezTo>
                    <a:cubicBezTo>
                      <a:pt x="207" y="96"/>
                      <a:pt x="213" y="92"/>
                      <a:pt x="212" y="92"/>
                    </a:cubicBezTo>
                    <a:cubicBezTo>
                      <a:pt x="211" y="93"/>
                      <a:pt x="207" y="95"/>
                      <a:pt x="207" y="96"/>
                    </a:cubicBezTo>
                    <a:cubicBezTo>
                      <a:pt x="204" y="97"/>
                      <a:pt x="201" y="100"/>
                      <a:pt x="197" y="101"/>
                    </a:cubicBezTo>
                    <a:cubicBezTo>
                      <a:pt x="197" y="102"/>
                      <a:pt x="198" y="101"/>
                      <a:pt x="196" y="103"/>
                    </a:cubicBezTo>
                    <a:cubicBezTo>
                      <a:pt x="192" y="104"/>
                      <a:pt x="183" y="110"/>
                      <a:pt x="180" y="114"/>
                    </a:cubicBezTo>
                    <a:cubicBezTo>
                      <a:pt x="175" y="115"/>
                      <a:pt x="167" y="123"/>
                      <a:pt x="160" y="128"/>
                    </a:cubicBezTo>
                    <a:cubicBezTo>
                      <a:pt x="161" y="128"/>
                      <a:pt x="163" y="127"/>
                      <a:pt x="161" y="129"/>
                    </a:cubicBezTo>
                    <a:cubicBezTo>
                      <a:pt x="164" y="127"/>
                      <a:pt x="163" y="126"/>
                      <a:pt x="165" y="125"/>
                    </a:cubicBezTo>
                    <a:cubicBezTo>
                      <a:pt x="166" y="125"/>
                      <a:pt x="167" y="124"/>
                      <a:pt x="165" y="127"/>
                    </a:cubicBezTo>
                    <a:cubicBezTo>
                      <a:pt x="167" y="125"/>
                      <a:pt x="166" y="126"/>
                      <a:pt x="168" y="125"/>
                    </a:cubicBezTo>
                    <a:cubicBezTo>
                      <a:pt x="168" y="124"/>
                      <a:pt x="169" y="122"/>
                      <a:pt x="167" y="123"/>
                    </a:cubicBezTo>
                    <a:cubicBezTo>
                      <a:pt x="172" y="119"/>
                      <a:pt x="174" y="119"/>
                      <a:pt x="177" y="116"/>
                    </a:cubicBezTo>
                    <a:cubicBezTo>
                      <a:pt x="176" y="117"/>
                      <a:pt x="178" y="116"/>
                      <a:pt x="179" y="115"/>
                    </a:cubicBezTo>
                    <a:cubicBezTo>
                      <a:pt x="179" y="115"/>
                      <a:pt x="178" y="115"/>
                      <a:pt x="179" y="114"/>
                    </a:cubicBezTo>
                    <a:cubicBezTo>
                      <a:pt x="183" y="113"/>
                      <a:pt x="189" y="107"/>
                      <a:pt x="193" y="105"/>
                    </a:cubicBezTo>
                    <a:cubicBezTo>
                      <a:pt x="193" y="105"/>
                      <a:pt x="192" y="105"/>
                      <a:pt x="194" y="104"/>
                    </a:cubicBezTo>
                    <a:cubicBezTo>
                      <a:pt x="193" y="106"/>
                      <a:pt x="196" y="103"/>
                      <a:pt x="198" y="102"/>
                    </a:cubicBezTo>
                    <a:cubicBezTo>
                      <a:pt x="198" y="103"/>
                      <a:pt x="189" y="108"/>
                      <a:pt x="194" y="106"/>
                    </a:cubicBezTo>
                    <a:cubicBezTo>
                      <a:pt x="192" y="107"/>
                      <a:pt x="190" y="108"/>
                      <a:pt x="190" y="108"/>
                    </a:cubicBezTo>
                    <a:cubicBezTo>
                      <a:pt x="194" y="106"/>
                      <a:pt x="190" y="109"/>
                      <a:pt x="189" y="110"/>
                    </a:cubicBezTo>
                    <a:cubicBezTo>
                      <a:pt x="194" y="107"/>
                      <a:pt x="196" y="106"/>
                      <a:pt x="200" y="103"/>
                    </a:cubicBezTo>
                    <a:cubicBezTo>
                      <a:pt x="201" y="103"/>
                      <a:pt x="200" y="103"/>
                      <a:pt x="201" y="102"/>
                    </a:cubicBezTo>
                    <a:cubicBezTo>
                      <a:pt x="202" y="102"/>
                      <a:pt x="205" y="100"/>
                      <a:pt x="205" y="99"/>
                    </a:cubicBezTo>
                    <a:cubicBezTo>
                      <a:pt x="207" y="98"/>
                      <a:pt x="210" y="96"/>
                      <a:pt x="210" y="97"/>
                    </a:cubicBezTo>
                    <a:cubicBezTo>
                      <a:pt x="212" y="96"/>
                      <a:pt x="213" y="96"/>
                      <a:pt x="213" y="95"/>
                    </a:cubicBezTo>
                    <a:cubicBezTo>
                      <a:pt x="211" y="96"/>
                      <a:pt x="215" y="94"/>
                      <a:pt x="214" y="94"/>
                    </a:cubicBezTo>
                    <a:cubicBezTo>
                      <a:pt x="213" y="95"/>
                      <a:pt x="213" y="94"/>
                      <a:pt x="211" y="95"/>
                    </a:cubicBezTo>
                    <a:cubicBezTo>
                      <a:pt x="211" y="96"/>
                      <a:pt x="207" y="98"/>
                      <a:pt x="205" y="99"/>
                    </a:cubicBezTo>
                    <a:cubicBezTo>
                      <a:pt x="205" y="99"/>
                      <a:pt x="202" y="101"/>
                      <a:pt x="202" y="101"/>
                    </a:cubicBezTo>
                    <a:cubicBezTo>
                      <a:pt x="200" y="101"/>
                      <a:pt x="205" y="99"/>
                      <a:pt x="203" y="100"/>
                    </a:cubicBezTo>
                    <a:close/>
                    <a:moveTo>
                      <a:pt x="201" y="82"/>
                    </a:moveTo>
                    <a:cubicBezTo>
                      <a:pt x="203" y="81"/>
                      <a:pt x="203" y="82"/>
                      <a:pt x="205" y="81"/>
                    </a:cubicBezTo>
                    <a:cubicBezTo>
                      <a:pt x="205" y="80"/>
                      <a:pt x="206" y="80"/>
                      <a:pt x="205" y="79"/>
                    </a:cubicBezTo>
                    <a:cubicBezTo>
                      <a:pt x="203" y="80"/>
                      <a:pt x="202" y="81"/>
                      <a:pt x="201" y="82"/>
                    </a:cubicBezTo>
                    <a:close/>
                    <a:moveTo>
                      <a:pt x="192" y="82"/>
                    </a:moveTo>
                    <a:cubicBezTo>
                      <a:pt x="192" y="81"/>
                      <a:pt x="194" y="80"/>
                      <a:pt x="194" y="80"/>
                    </a:cubicBezTo>
                    <a:cubicBezTo>
                      <a:pt x="192" y="80"/>
                      <a:pt x="187" y="84"/>
                      <a:pt x="190" y="83"/>
                    </a:cubicBezTo>
                    <a:cubicBezTo>
                      <a:pt x="192" y="81"/>
                      <a:pt x="191" y="83"/>
                      <a:pt x="191" y="83"/>
                    </a:cubicBezTo>
                    <a:cubicBezTo>
                      <a:pt x="192" y="83"/>
                      <a:pt x="194" y="82"/>
                      <a:pt x="195" y="81"/>
                    </a:cubicBezTo>
                    <a:cubicBezTo>
                      <a:pt x="195" y="81"/>
                      <a:pt x="195" y="82"/>
                      <a:pt x="195" y="82"/>
                    </a:cubicBezTo>
                    <a:cubicBezTo>
                      <a:pt x="197" y="81"/>
                      <a:pt x="197" y="81"/>
                      <a:pt x="197" y="81"/>
                    </a:cubicBezTo>
                    <a:cubicBezTo>
                      <a:pt x="197" y="80"/>
                      <a:pt x="197" y="80"/>
                      <a:pt x="197" y="80"/>
                    </a:cubicBezTo>
                    <a:cubicBezTo>
                      <a:pt x="194" y="82"/>
                      <a:pt x="193" y="81"/>
                      <a:pt x="192" y="82"/>
                    </a:cubicBezTo>
                    <a:close/>
                    <a:moveTo>
                      <a:pt x="196" y="84"/>
                    </a:moveTo>
                    <a:cubicBezTo>
                      <a:pt x="193" y="86"/>
                      <a:pt x="192" y="85"/>
                      <a:pt x="192" y="85"/>
                    </a:cubicBezTo>
                    <a:cubicBezTo>
                      <a:pt x="192" y="86"/>
                      <a:pt x="191" y="86"/>
                      <a:pt x="191" y="87"/>
                    </a:cubicBezTo>
                    <a:cubicBezTo>
                      <a:pt x="193" y="86"/>
                      <a:pt x="192" y="87"/>
                      <a:pt x="194" y="87"/>
                    </a:cubicBezTo>
                    <a:cubicBezTo>
                      <a:pt x="196" y="86"/>
                      <a:pt x="195" y="86"/>
                      <a:pt x="197" y="85"/>
                    </a:cubicBezTo>
                    <a:cubicBezTo>
                      <a:pt x="198" y="84"/>
                      <a:pt x="195" y="86"/>
                      <a:pt x="195" y="85"/>
                    </a:cubicBezTo>
                    <a:cubicBezTo>
                      <a:pt x="195" y="85"/>
                      <a:pt x="198" y="82"/>
                      <a:pt x="196" y="83"/>
                    </a:cubicBezTo>
                    <a:cubicBezTo>
                      <a:pt x="196" y="83"/>
                      <a:pt x="196" y="83"/>
                      <a:pt x="196" y="84"/>
                    </a:cubicBezTo>
                    <a:close/>
                    <a:moveTo>
                      <a:pt x="187" y="104"/>
                    </a:moveTo>
                    <a:cubicBezTo>
                      <a:pt x="188" y="103"/>
                      <a:pt x="188" y="105"/>
                      <a:pt x="192" y="103"/>
                    </a:cubicBezTo>
                    <a:cubicBezTo>
                      <a:pt x="192" y="102"/>
                      <a:pt x="190" y="103"/>
                      <a:pt x="190" y="103"/>
                    </a:cubicBezTo>
                    <a:cubicBezTo>
                      <a:pt x="192" y="102"/>
                      <a:pt x="193" y="101"/>
                      <a:pt x="194" y="99"/>
                    </a:cubicBezTo>
                    <a:cubicBezTo>
                      <a:pt x="195" y="100"/>
                      <a:pt x="195" y="100"/>
                      <a:pt x="195" y="100"/>
                    </a:cubicBezTo>
                    <a:cubicBezTo>
                      <a:pt x="197" y="98"/>
                      <a:pt x="198" y="98"/>
                      <a:pt x="201" y="96"/>
                    </a:cubicBezTo>
                    <a:cubicBezTo>
                      <a:pt x="200" y="96"/>
                      <a:pt x="201" y="94"/>
                      <a:pt x="200" y="95"/>
                    </a:cubicBezTo>
                    <a:cubicBezTo>
                      <a:pt x="196" y="97"/>
                      <a:pt x="191" y="101"/>
                      <a:pt x="189" y="102"/>
                    </a:cubicBezTo>
                    <a:cubicBezTo>
                      <a:pt x="188" y="103"/>
                      <a:pt x="191" y="102"/>
                      <a:pt x="188" y="103"/>
                    </a:cubicBezTo>
                    <a:cubicBezTo>
                      <a:pt x="188" y="103"/>
                      <a:pt x="187" y="104"/>
                      <a:pt x="187" y="104"/>
                    </a:cubicBezTo>
                    <a:close/>
                    <a:moveTo>
                      <a:pt x="198" y="107"/>
                    </a:moveTo>
                    <a:cubicBezTo>
                      <a:pt x="200" y="106"/>
                      <a:pt x="201" y="105"/>
                      <a:pt x="202" y="105"/>
                    </a:cubicBezTo>
                    <a:cubicBezTo>
                      <a:pt x="201" y="105"/>
                      <a:pt x="199" y="106"/>
                      <a:pt x="198" y="106"/>
                    </a:cubicBezTo>
                    <a:cubicBezTo>
                      <a:pt x="200" y="105"/>
                      <a:pt x="200" y="104"/>
                      <a:pt x="202" y="103"/>
                    </a:cubicBezTo>
                    <a:cubicBezTo>
                      <a:pt x="201" y="104"/>
                      <a:pt x="203" y="102"/>
                      <a:pt x="205" y="102"/>
                    </a:cubicBezTo>
                    <a:cubicBezTo>
                      <a:pt x="204" y="101"/>
                      <a:pt x="200" y="104"/>
                      <a:pt x="197" y="105"/>
                    </a:cubicBezTo>
                    <a:cubicBezTo>
                      <a:pt x="199" y="105"/>
                      <a:pt x="196" y="108"/>
                      <a:pt x="198" y="107"/>
                    </a:cubicBezTo>
                    <a:close/>
                    <a:moveTo>
                      <a:pt x="186" y="99"/>
                    </a:moveTo>
                    <a:cubicBezTo>
                      <a:pt x="183" y="101"/>
                      <a:pt x="173" y="108"/>
                      <a:pt x="182" y="103"/>
                    </a:cubicBezTo>
                    <a:cubicBezTo>
                      <a:pt x="183" y="101"/>
                      <a:pt x="187" y="99"/>
                      <a:pt x="183" y="102"/>
                    </a:cubicBezTo>
                    <a:cubicBezTo>
                      <a:pt x="186" y="100"/>
                      <a:pt x="187" y="99"/>
                      <a:pt x="188" y="98"/>
                    </a:cubicBezTo>
                    <a:cubicBezTo>
                      <a:pt x="187" y="99"/>
                      <a:pt x="187" y="98"/>
                      <a:pt x="186" y="99"/>
                    </a:cubicBezTo>
                    <a:close/>
                    <a:moveTo>
                      <a:pt x="169" y="89"/>
                    </a:moveTo>
                    <a:cubicBezTo>
                      <a:pt x="171" y="89"/>
                      <a:pt x="178" y="83"/>
                      <a:pt x="174" y="85"/>
                    </a:cubicBezTo>
                    <a:cubicBezTo>
                      <a:pt x="174" y="86"/>
                      <a:pt x="171" y="88"/>
                      <a:pt x="169" y="89"/>
                    </a:cubicBezTo>
                    <a:close/>
                    <a:moveTo>
                      <a:pt x="182" y="123"/>
                    </a:moveTo>
                    <a:cubicBezTo>
                      <a:pt x="187" y="120"/>
                      <a:pt x="189" y="118"/>
                      <a:pt x="195" y="114"/>
                    </a:cubicBezTo>
                    <a:cubicBezTo>
                      <a:pt x="194" y="115"/>
                      <a:pt x="195" y="113"/>
                      <a:pt x="194" y="114"/>
                    </a:cubicBezTo>
                    <a:cubicBezTo>
                      <a:pt x="194" y="114"/>
                      <a:pt x="191" y="117"/>
                      <a:pt x="189" y="118"/>
                    </a:cubicBezTo>
                    <a:cubicBezTo>
                      <a:pt x="190" y="117"/>
                      <a:pt x="190" y="117"/>
                      <a:pt x="190" y="116"/>
                    </a:cubicBezTo>
                    <a:cubicBezTo>
                      <a:pt x="188" y="118"/>
                      <a:pt x="186" y="120"/>
                      <a:pt x="183" y="121"/>
                    </a:cubicBezTo>
                    <a:cubicBezTo>
                      <a:pt x="184" y="121"/>
                      <a:pt x="184" y="120"/>
                      <a:pt x="183" y="121"/>
                    </a:cubicBezTo>
                    <a:cubicBezTo>
                      <a:pt x="183" y="121"/>
                      <a:pt x="182" y="123"/>
                      <a:pt x="182" y="123"/>
                    </a:cubicBezTo>
                    <a:close/>
                    <a:moveTo>
                      <a:pt x="178" y="110"/>
                    </a:moveTo>
                    <a:cubicBezTo>
                      <a:pt x="180" y="109"/>
                      <a:pt x="180" y="109"/>
                      <a:pt x="180" y="109"/>
                    </a:cubicBezTo>
                    <a:cubicBezTo>
                      <a:pt x="178" y="111"/>
                      <a:pt x="182" y="109"/>
                      <a:pt x="182" y="108"/>
                    </a:cubicBezTo>
                    <a:cubicBezTo>
                      <a:pt x="181" y="108"/>
                      <a:pt x="179" y="109"/>
                      <a:pt x="178" y="110"/>
                    </a:cubicBezTo>
                    <a:close/>
                    <a:moveTo>
                      <a:pt x="178" y="117"/>
                    </a:moveTo>
                    <a:cubicBezTo>
                      <a:pt x="177" y="118"/>
                      <a:pt x="176" y="118"/>
                      <a:pt x="175" y="120"/>
                    </a:cubicBezTo>
                    <a:cubicBezTo>
                      <a:pt x="176" y="119"/>
                      <a:pt x="176" y="119"/>
                      <a:pt x="177" y="119"/>
                    </a:cubicBezTo>
                    <a:cubicBezTo>
                      <a:pt x="178" y="118"/>
                      <a:pt x="182" y="116"/>
                      <a:pt x="181" y="116"/>
                    </a:cubicBezTo>
                    <a:cubicBezTo>
                      <a:pt x="177" y="119"/>
                      <a:pt x="181" y="114"/>
                      <a:pt x="178" y="117"/>
                    </a:cubicBezTo>
                    <a:close/>
                    <a:moveTo>
                      <a:pt x="164" y="122"/>
                    </a:moveTo>
                    <a:cubicBezTo>
                      <a:pt x="169" y="117"/>
                      <a:pt x="172" y="117"/>
                      <a:pt x="177" y="112"/>
                    </a:cubicBezTo>
                    <a:cubicBezTo>
                      <a:pt x="174" y="114"/>
                      <a:pt x="176" y="112"/>
                      <a:pt x="174" y="113"/>
                    </a:cubicBezTo>
                    <a:cubicBezTo>
                      <a:pt x="171" y="116"/>
                      <a:pt x="165" y="119"/>
                      <a:pt x="164" y="122"/>
                    </a:cubicBezTo>
                    <a:close/>
                    <a:moveTo>
                      <a:pt x="159" y="111"/>
                    </a:moveTo>
                    <a:cubicBezTo>
                      <a:pt x="160" y="110"/>
                      <a:pt x="164" y="108"/>
                      <a:pt x="164" y="107"/>
                    </a:cubicBezTo>
                    <a:cubicBezTo>
                      <a:pt x="162" y="109"/>
                      <a:pt x="158" y="112"/>
                      <a:pt x="159" y="111"/>
                    </a:cubicBezTo>
                    <a:close/>
                    <a:moveTo>
                      <a:pt x="170" y="123"/>
                    </a:moveTo>
                    <a:cubicBezTo>
                      <a:pt x="172" y="122"/>
                      <a:pt x="175" y="118"/>
                      <a:pt x="172" y="121"/>
                    </a:cubicBezTo>
                    <a:cubicBezTo>
                      <a:pt x="172" y="121"/>
                      <a:pt x="173" y="120"/>
                      <a:pt x="173" y="121"/>
                    </a:cubicBezTo>
                    <a:cubicBezTo>
                      <a:pt x="172" y="121"/>
                      <a:pt x="168" y="124"/>
                      <a:pt x="170" y="123"/>
                    </a:cubicBezTo>
                    <a:close/>
                    <a:moveTo>
                      <a:pt x="125" y="113"/>
                    </a:moveTo>
                    <a:cubicBezTo>
                      <a:pt x="123" y="114"/>
                      <a:pt x="123" y="114"/>
                      <a:pt x="123" y="114"/>
                    </a:cubicBezTo>
                    <a:cubicBezTo>
                      <a:pt x="123" y="115"/>
                      <a:pt x="122" y="116"/>
                      <a:pt x="123" y="115"/>
                    </a:cubicBezTo>
                    <a:cubicBezTo>
                      <a:pt x="125" y="114"/>
                      <a:pt x="125" y="114"/>
                      <a:pt x="125" y="113"/>
                    </a:cubicBezTo>
                    <a:cubicBezTo>
                      <a:pt x="125" y="113"/>
                      <a:pt x="126" y="113"/>
                      <a:pt x="126" y="112"/>
                    </a:cubicBezTo>
                    <a:cubicBezTo>
                      <a:pt x="125" y="113"/>
                      <a:pt x="125" y="113"/>
                      <a:pt x="125" y="113"/>
                    </a:cubicBezTo>
                    <a:close/>
                    <a:moveTo>
                      <a:pt x="107" y="138"/>
                    </a:moveTo>
                    <a:cubicBezTo>
                      <a:pt x="106" y="138"/>
                      <a:pt x="106" y="138"/>
                      <a:pt x="105" y="139"/>
                    </a:cubicBezTo>
                    <a:cubicBezTo>
                      <a:pt x="105" y="138"/>
                      <a:pt x="107" y="136"/>
                      <a:pt x="107" y="136"/>
                    </a:cubicBezTo>
                    <a:cubicBezTo>
                      <a:pt x="105" y="138"/>
                      <a:pt x="104" y="139"/>
                      <a:pt x="102" y="141"/>
                    </a:cubicBezTo>
                    <a:cubicBezTo>
                      <a:pt x="104" y="141"/>
                      <a:pt x="106" y="140"/>
                      <a:pt x="108" y="139"/>
                    </a:cubicBezTo>
                    <a:cubicBezTo>
                      <a:pt x="104" y="141"/>
                      <a:pt x="110" y="134"/>
                      <a:pt x="107" y="137"/>
                    </a:cubicBezTo>
                    <a:cubicBezTo>
                      <a:pt x="107" y="137"/>
                      <a:pt x="107" y="137"/>
                      <a:pt x="107" y="138"/>
                    </a:cubicBezTo>
                    <a:close/>
                    <a:moveTo>
                      <a:pt x="128" y="160"/>
                    </a:moveTo>
                    <a:cubicBezTo>
                      <a:pt x="127" y="161"/>
                      <a:pt x="126" y="161"/>
                      <a:pt x="126" y="161"/>
                    </a:cubicBezTo>
                    <a:cubicBezTo>
                      <a:pt x="125" y="163"/>
                      <a:pt x="128" y="160"/>
                      <a:pt x="128" y="162"/>
                    </a:cubicBezTo>
                    <a:cubicBezTo>
                      <a:pt x="127" y="163"/>
                      <a:pt x="126" y="164"/>
                      <a:pt x="125" y="164"/>
                    </a:cubicBezTo>
                    <a:cubicBezTo>
                      <a:pt x="125" y="165"/>
                      <a:pt x="128" y="162"/>
                      <a:pt x="129" y="162"/>
                    </a:cubicBezTo>
                    <a:cubicBezTo>
                      <a:pt x="128" y="162"/>
                      <a:pt x="127" y="163"/>
                      <a:pt x="127" y="163"/>
                    </a:cubicBezTo>
                    <a:cubicBezTo>
                      <a:pt x="131" y="161"/>
                      <a:pt x="128" y="162"/>
                      <a:pt x="131" y="159"/>
                    </a:cubicBezTo>
                    <a:cubicBezTo>
                      <a:pt x="130" y="159"/>
                      <a:pt x="127" y="162"/>
                      <a:pt x="128" y="160"/>
                    </a:cubicBezTo>
                    <a:close/>
                    <a:moveTo>
                      <a:pt x="95" y="148"/>
                    </a:moveTo>
                    <a:cubicBezTo>
                      <a:pt x="95" y="148"/>
                      <a:pt x="96" y="148"/>
                      <a:pt x="96" y="148"/>
                    </a:cubicBezTo>
                    <a:cubicBezTo>
                      <a:pt x="94" y="149"/>
                      <a:pt x="94" y="150"/>
                      <a:pt x="94" y="150"/>
                    </a:cubicBezTo>
                    <a:cubicBezTo>
                      <a:pt x="98" y="147"/>
                      <a:pt x="99" y="145"/>
                      <a:pt x="101" y="143"/>
                    </a:cubicBezTo>
                    <a:cubicBezTo>
                      <a:pt x="102" y="143"/>
                      <a:pt x="102" y="142"/>
                      <a:pt x="102" y="141"/>
                    </a:cubicBezTo>
                    <a:cubicBezTo>
                      <a:pt x="100" y="143"/>
                      <a:pt x="97" y="147"/>
                      <a:pt x="95" y="148"/>
                    </a:cubicBezTo>
                    <a:close/>
                    <a:moveTo>
                      <a:pt x="110" y="169"/>
                    </a:moveTo>
                    <a:cubicBezTo>
                      <a:pt x="110" y="169"/>
                      <a:pt x="111" y="169"/>
                      <a:pt x="111" y="169"/>
                    </a:cubicBezTo>
                    <a:cubicBezTo>
                      <a:pt x="110" y="170"/>
                      <a:pt x="109" y="171"/>
                      <a:pt x="109" y="171"/>
                    </a:cubicBezTo>
                    <a:cubicBezTo>
                      <a:pt x="112" y="168"/>
                      <a:pt x="113" y="166"/>
                      <a:pt x="114" y="165"/>
                    </a:cubicBezTo>
                    <a:cubicBezTo>
                      <a:pt x="114" y="165"/>
                      <a:pt x="114" y="165"/>
                      <a:pt x="114" y="165"/>
                    </a:cubicBezTo>
                    <a:cubicBezTo>
                      <a:pt x="112" y="167"/>
                      <a:pt x="111" y="169"/>
                      <a:pt x="110" y="169"/>
                    </a:cubicBezTo>
                    <a:close/>
                    <a:moveTo>
                      <a:pt x="91" y="154"/>
                    </a:moveTo>
                    <a:cubicBezTo>
                      <a:pt x="92" y="155"/>
                      <a:pt x="92" y="155"/>
                      <a:pt x="92" y="155"/>
                    </a:cubicBezTo>
                    <a:cubicBezTo>
                      <a:pt x="94" y="153"/>
                      <a:pt x="93" y="153"/>
                      <a:pt x="94" y="152"/>
                    </a:cubicBezTo>
                    <a:cubicBezTo>
                      <a:pt x="94" y="152"/>
                      <a:pt x="94" y="152"/>
                      <a:pt x="95" y="152"/>
                    </a:cubicBezTo>
                    <a:cubicBezTo>
                      <a:pt x="95" y="152"/>
                      <a:pt x="95" y="151"/>
                      <a:pt x="95" y="151"/>
                    </a:cubicBezTo>
                    <a:cubicBezTo>
                      <a:pt x="94" y="151"/>
                      <a:pt x="94" y="151"/>
                      <a:pt x="94" y="152"/>
                    </a:cubicBezTo>
                    <a:cubicBezTo>
                      <a:pt x="93" y="153"/>
                      <a:pt x="93" y="153"/>
                      <a:pt x="91" y="154"/>
                    </a:cubicBezTo>
                    <a:close/>
                    <a:moveTo>
                      <a:pt x="92" y="162"/>
                    </a:moveTo>
                    <a:cubicBezTo>
                      <a:pt x="94" y="162"/>
                      <a:pt x="97" y="157"/>
                      <a:pt x="99" y="155"/>
                    </a:cubicBezTo>
                    <a:cubicBezTo>
                      <a:pt x="96" y="158"/>
                      <a:pt x="95" y="159"/>
                      <a:pt x="92" y="162"/>
                    </a:cubicBezTo>
                    <a:close/>
                    <a:moveTo>
                      <a:pt x="88" y="161"/>
                    </a:moveTo>
                    <a:cubicBezTo>
                      <a:pt x="87" y="161"/>
                      <a:pt x="87" y="161"/>
                      <a:pt x="87" y="161"/>
                    </a:cubicBezTo>
                    <a:cubicBezTo>
                      <a:pt x="87" y="161"/>
                      <a:pt x="87" y="161"/>
                      <a:pt x="87" y="161"/>
                    </a:cubicBezTo>
                    <a:cubicBezTo>
                      <a:pt x="87" y="162"/>
                      <a:pt x="87" y="162"/>
                      <a:pt x="87" y="162"/>
                    </a:cubicBezTo>
                    <a:cubicBezTo>
                      <a:pt x="87" y="162"/>
                      <a:pt x="87" y="162"/>
                      <a:pt x="87" y="162"/>
                    </a:cubicBezTo>
                    <a:cubicBezTo>
                      <a:pt x="87" y="162"/>
                      <a:pt x="87" y="163"/>
                      <a:pt x="87" y="163"/>
                    </a:cubicBezTo>
                    <a:cubicBezTo>
                      <a:pt x="87" y="163"/>
                      <a:pt x="87" y="162"/>
                      <a:pt x="87" y="162"/>
                    </a:cubicBezTo>
                    <a:cubicBezTo>
                      <a:pt x="87" y="162"/>
                      <a:pt x="87" y="162"/>
                      <a:pt x="88" y="161"/>
                    </a:cubicBezTo>
                    <a:cubicBezTo>
                      <a:pt x="89" y="160"/>
                      <a:pt x="89" y="160"/>
                      <a:pt x="89" y="160"/>
                    </a:cubicBezTo>
                    <a:cubicBezTo>
                      <a:pt x="88" y="162"/>
                      <a:pt x="90" y="159"/>
                      <a:pt x="91" y="158"/>
                    </a:cubicBezTo>
                    <a:cubicBezTo>
                      <a:pt x="91" y="157"/>
                      <a:pt x="93" y="157"/>
                      <a:pt x="94" y="156"/>
                    </a:cubicBezTo>
                    <a:cubicBezTo>
                      <a:pt x="92" y="156"/>
                      <a:pt x="90" y="158"/>
                      <a:pt x="88" y="161"/>
                    </a:cubicBezTo>
                    <a:close/>
                    <a:moveTo>
                      <a:pt x="106" y="176"/>
                    </a:moveTo>
                    <a:cubicBezTo>
                      <a:pt x="106" y="177"/>
                      <a:pt x="105" y="177"/>
                      <a:pt x="105" y="178"/>
                    </a:cubicBezTo>
                    <a:cubicBezTo>
                      <a:pt x="104" y="178"/>
                      <a:pt x="104" y="178"/>
                      <a:pt x="104" y="178"/>
                    </a:cubicBezTo>
                    <a:cubicBezTo>
                      <a:pt x="104" y="179"/>
                      <a:pt x="103" y="179"/>
                      <a:pt x="103" y="180"/>
                    </a:cubicBezTo>
                    <a:cubicBezTo>
                      <a:pt x="104" y="179"/>
                      <a:pt x="104" y="180"/>
                      <a:pt x="104" y="179"/>
                    </a:cubicBezTo>
                    <a:cubicBezTo>
                      <a:pt x="105" y="179"/>
                      <a:pt x="105" y="180"/>
                      <a:pt x="106" y="179"/>
                    </a:cubicBezTo>
                    <a:cubicBezTo>
                      <a:pt x="105" y="179"/>
                      <a:pt x="105" y="179"/>
                      <a:pt x="105" y="179"/>
                    </a:cubicBezTo>
                    <a:cubicBezTo>
                      <a:pt x="105" y="178"/>
                      <a:pt x="105" y="179"/>
                      <a:pt x="106" y="178"/>
                    </a:cubicBezTo>
                    <a:cubicBezTo>
                      <a:pt x="105" y="179"/>
                      <a:pt x="108" y="175"/>
                      <a:pt x="108" y="175"/>
                    </a:cubicBezTo>
                    <a:cubicBezTo>
                      <a:pt x="108" y="175"/>
                      <a:pt x="108" y="175"/>
                      <a:pt x="109" y="175"/>
                    </a:cubicBezTo>
                    <a:cubicBezTo>
                      <a:pt x="108" y="175"/>
                      <a:pt x="107" y="175"/>
                      <a:pt x="106" y="176"/>
                    </a:cubicBezTo>
                    <a:close/>
                    <a:moveTo>
                      <a:pt x="109" y="180"/>
                    </a:moveTo>
                    <a:cubicBezTo>
                      <a:pt x="108" y="180"/>
                      <a:pt x="108" y="180"/>
                      <a:pt x="108" y="180"/>
                    </a:cubicBezTo>
                    <a:cubicBezTo>
                      <a:pt x="108" y="181"/>
                      <a:pt x="108" y="181"/>
                      <a:pt x="108" y="181"/>
                    </a:cubicBezTo>
                    <a:cubicBezTo>
                      <a:pt x="107" y="181"/>
                      <a:pt x="107" y="181"/>
                      <a:pt x="107" y="181"/>
                    </a:cubicBezTo>
                    <a:cubicBezTo>
                      <a:pt x="107" y="181"/>
                      <a:pt x="107" y="181"/>
                      <a:pt x="107" y="181"/>
                    </a:cubicBezTo>
                    <a:cubicBezTo>
                      <a:pt x="106" y="182"/>
                      <a:pt x="106" y="183"/>
                      <a:pt x="105" y="184"/>
                    </a:cubicBezTo>
                    <a:cubicBezTo>
                      <a:pt x="106" y="184"/>
                      <a:pt x="107" y="183"/>
                      <a:pt x="107" y="182"/>
                    </a:cubicBezTo>
                    <a:cubicBezTo>
                      <a:pt x="108" y="182"/>
                      <a:pt x="108" y="182"/>
                      <a:pt x="108" y="182"/>
                    </a:cubicBezTo>
                    <a:cubicBezTo>
                      <a:pt x="108" y="182"/>
                      <a:pt x="108" y="182"/>
                      <a:pt x="110" y="180"/>
                    </a:cubicBezTo>
                    <a:cubicBezTo>
                      <a:pt x="110" y="180"/>
                      <a:pt x="109" y="180"/>
                      <a:pt x="109" y="180"/>
                    </a:cubicBezTo>
                    <a:close/>
                    <a:moveTo>
                      <a:pt x="88" y="171"/>
                    </a:moveTo>
                    <a:cubicBezTo>
                      <a:pt x="89" y="170"/>
                      <a:pt x="88" y="170"/>
                      <a:pt x="88" y="170"/>
                    </a:cubicBezTo>
                    <a:cubicBezTo>
                      <a:pt x="89" y="171"/>
                      <a:pt x="90" y="169"/>
                      <a:pt x="90" y="169"/>
                    </a:cubicBezTo>
                    <a:cubicBezTo>
                      <a:pt x="90" y="169"/>
                      <a:pt x="90" y="168"/>
                      <a:pt x="89" y="169"/>
                    </a:cubicBezTo>
                    <a:cubicBezTo>
                      <a:pt x="89" y="169"/>
                      <a:pt x="88" y="170"/>
                      <a:pt x="88" y="171"/>
                    </a:cubicBezTo>
                    <a:close/>
                    <a:moveTo>
                      <a:pt x="98" y="180"/>
                    </a:moveTo>
                    <a:cubicBezTo>
                      <a:pt x="99" y="179"/>
                      <a:pt x="99" y="180"/>
                      <a:pt x="100" y="180"/>
                    </a:cubicBezTo>
                    <a:cubicBezTo>
                      <a:pt x="99" y="179"/>
                      <a:pt x="98" y="179"/>
                      <a:pt x="98" y="180"/>
                    </a:cubicBezTo>
                    <a:close/>
                    <a:moveTo>
                      <a:pt x="102" y="183"/>
                    </a:moveTo>
                    <a:cubicBezTo>
                      <a:pt x="102" y="182"/>
                      <a:pt x="101" y="182"/>
                      <a:pt x="102" y="182"/>
                    </a:cubicBezTo>
                    <a:cubicBezTo>
                      <a:pt x="102" y="182"/>
                      <a:pt x="102" y="183"/>
                      <a:pt x="102" y="182"/>
                    </a:cubicBezTo>
                    <a:cubicBezTo>
                      <a:pt x="102" y="182"/>
                      <a:pt x="101" y="182"/>
                      <a:pt x="101" y="182"/>
                    </a:cubicBezTo>
                    <a:cubicBezTo>
                      <a:pt x="102" y="182"/>
                      <a:pt x="101" y="183"/>
                      <a:pt x="102" y="183"/>
                    </a:cubicBezTo>
                    <a:close/>
                    <a:moveTo>
                      <a:pt x="102" y="191"/>
                    </a:moveTo>
                    <a:cubicBezTo>
                      <a:pt x="102" y="191"/>
                      <a:pt x="104" y="189"/>
                      <a:pt x="104" y="188"/>
                    </a:cubicBezTo>
                    <a:cubicBezTo>
                      <a:pt x="103" y="187"/>
                      <a:pt x="103" y="186"/>
                      <a:pt x="102" y="187"/>
                    </a:cubicBezTo>
                    <a:cubicBezTo>
                      <a:pt x="104" y="188"/>
                      <a:pt x="101" y="190"/>
                      <a:pt x="102" y="191"/>
                    </a:cubicBezTo>
                    <a:close/>
                    <a:moveTo>
                      <a:pt x="100" y="187"/>
                    </a:moveTo>
                    <a:cubicBezTo>
                      <a:pt x="100" y="187"/>
                      <a:pt x="99" y="187"/>
                      <a:pt x="100" y="187"/>
                    </a:cubicBezTo>
                    <a:cubicBezTo>
                      <a:pt x="100" y="187"/>
                      <a:pt x="101" y="187"/>
                      <a:pt x="101" y="187"/>
                    </a:cubicBezTo>
                    <a:cubicBezTo>
                      <a:pt x="100" y="187"/>
                      <a:pt x="100" y="187"/>
                      <a:pt x="100" y="187"/>
                    </a:cubicBezTo>
                    <a:close/>
                    <a:moveTo>
                      <a:pt x="99" y="192"/>
                    </a:moveTo>
                    <a:cubicBezTo>
                      <a:pt x="97" y="193"/>
                      <a:pt x="94" y="197"/>
                      <a:pt x="94" y="198"/>
                    </a:cubicBezTo>
                    <a:cubicBezTo>
                      <a:pt x="95" y="197"/>
                      <a:pt x="96" y="196"/>
                      <a:pt x="97" y="194"/>
                    </a:cubicBezTo>
                    <a:cubicBezTo>
                      <a:pt x="97" y="195"/>
                      <a:pt x="97" y="195"/>
                      <a:pt x="97" y="194"/>
                    </a:cubicBezTo>
                    <a:cubicBezTo>
                      <a:pt x="98" y="192"/>
                      <a:pt x="101" y="192"/>
                      <a:pt x="102" y="189"/>
                    </a:cubicBezTo>
                    <a:cubicBezTo>
                      <a:pt x="101" y="189"/>
                      <a:pt x="101" y="190"/>
                      <a:pt x="101" y="190"/>
                    </a:cubicBezTo>
                    <a:cubicBezTo>
                      <a:pt x="100" y="189"/>
                      <a:pt x="102" y="189"/>
                      <a:pt x="102" y="188"/>
                    </a:cubicBezTo>
                    <a:cubicBezTo>
                      <a:pt x="100" y="189"/>
                      <a:pt x="100" y="191"/>
                      <a:pt x="98" y="191"/>
                    </a:cubicBezTo>
                    <a:cubicBezTo>
                      <a:pt x="99" y="191"/>
                      <a:pt x="99" y="192"/>
                      <a:pt x="99" y="192"/>
                    </a:cubicBezTo>
                    <a:close/>
                    <a:moveTo>
                      <a:pt x="95" y="191"/>
                    </a:moveTo>
                    <a:cubicBezTo>
                      <a:pt x="96" y="191"/>
                      <a:pt x="95" y="192"/>
                      <a:pt x="96" y="192"/>
                    </a:cubicBezTo>
                    <a:cubicBezTo>
                      <a:pt x="96" y="191"/>
                      <a:pt x="98" y="191"/>
                      <a:pt x="97" y="190"/>
                    </a:cubicBezTo>
                    <a:cubicBezTo>
                      <a:pt x="98" y="190"/>
                      <a:pt x="98" y="189"/>
                      <a:pt x="98" y="189"/>
                    </a:cubicBezTo>
                    <a:cubicBezTo>
                      <a:pt x="98" y="189"/>
                      <a:pt x="97" y="189"/>
                      <a:pt x="98" y="189"/>
                    </a:cubicBezTo>
                    <a:cubicBezTo>
                      <a:pt x="98" y="189"/>
                      <a:pt x="99" y="189"/>
                      <a:pt x="100" y="188"/>
                    </a:cubicBezTo>
                    <a:cubicBezTo>
                      <a:pt x="99" y="187"/>
                      <a:pt x="99" y="187"/>
                      <a:pt x="99" y="187"/>
                    </a:cubicBezTo>
                    <a:cubicBezTo>
                      <a:pt x="98" y="187"/>
                      <a:pt x="99" y="188"/>
                      <a:pt x="98" y="188"/>
                    </a:cubicBezTo>
                    <a:cubicBezTo>
                      <a:pt x="98" y="187"/>
                      <a:pt x="96" y="189"/>
                      <a:pt x="97" y="190"/>
                    </a:cubicBezTo>
                    <a:cubicBezTo>
                      <a:pt x="96" y="190"/>
                      <a:pt x="96" y="190"/>
                      <a:pt x="96" y="190"/>
                    </a:cubicBezTo>
                    <a:cubicBezTo>
                      <a:pt x="96" y="190"/>
                      <a:pt x="97" y="190"/>
                      <a:pt x="96" y="191"/>
                    </a:cubicBezTo>
                    <a:cubicBezTo>
                      <a:pt x="96" y="190"/>
                      <a:pt x="96" y="190"/>
                      <a:pt x="96" y="190"/>
                    </a:cubicBezTo>
                    <a:cubicBezTo>
                      <a:pt x="96" y="191"/>
                      <a:pt x="96" y="191"/>
                      <a:pt x="95" y="191"/>
                    </a:cubicBezTo>
                    <a:close/>
                    <a:moveTo>
                      <a:pt x="85" y="191"/>
                    </a:moveTo>
                    <a:cubicBezTo>
                      <a:pt x="85" y="194"/>
                      <a:pt x="82" y="195"/>
                      <a:pt x="81" y="197"/>
                    </a:cubicBezTo>
                    <a:cubicBezTo>
                      <a:pt x="82" y="198"/>
                      <a:pt x="82" y="197"/>
                      <a:pt x="82" y="197"/>
                    </a:cubicBezTo>
                    <a:cubicBezTo>
                      <a:pt x="84" y="195"/>
                      <a:pt x="85" y="193"/>
                      <a:pt x="87" y="192"/>
                    </a:cubicBezTo>
                    <a:cubicBezTo>
                      <a:pt x="87" y="192"/>
                      <a:pt x="87" y="193"/>
                      <a:pt x="88" y="193"/>
                    </a:cubicBezTo>
                    <a:cubicBezTo>
                      <a:pt x="88" y="193"/>
                      <a:pt x="89" y="191"/>
                      <a:pt x="90" y="191"/>
                    </a:cubicBezTo>
                    <a:cubicBezTo>
                      <a:pt x="89" y="190"/>
                      <a:pt x="89" y="190"/>
                      <a:pt x="89" y="190"/>
                    </a:cubicBezTo>
                    <a:cubicBezTo>
                      <a:pt x="89" y="191"/>
                      <a:pt x="88" y="193"/>
                      <a:pt x="87" y="192"/>
                    </a:cubicBezTo>
                    <a:cubicBezTo>
                      <a:pt x="87" y="191"/>
                      <a:pt x="88" y="190"/>
                      <a:pt x="89" y="189"/>
                    </a:cubicBezTo>
                    <a:cubicBezTo>
                      <a:pt x="88" y="189"/>
                      <a:pt x="88" y="188"/>
                      <a:pt x="87" y="189"/>
                    </a:cubicBezTo>
                    <a:cubicBezTo>
                      <a:pt x="88" y="189"/>
                      <a:pt x="87" y="190"/>
                      <a:pt x="88" y="190"/>
                    </a:cubicBezTo>
                    <a:cubicBezTo>
                      <a:pt x="87" y="190"/>
                      <a:pt x="88" y="190"/>
                      <a:pt x="87" y="190"/>
                    </a:cubicBezTo>
                    <a:cubicBezTo>
                      <a:pt x="86" y="190"/>
                      <a:pt x="86" y="192"/>
                      <a:pt x="85" y="191"/>
                    </a:cubicBezTo>
                    <a:cubicBezTo>
                      <a:pt x="86" y="191"/>
                      <a:pt x="86" y="191"/>
                      <a:pt x="86" y="191"/>
                    </a:cubicBezTo>
                    <a:cubicBezTo>
                      <a:pt x="85" y="191"/>
                      <a:pt x="86" y="191"/>
                      <a:pt x="85" y="191"/>
                    </a:cubicBezTo>
                    <a:close/>
                    <a:moveTo>
                      <a:pt x="94" y="201"/>
                    </a:moveTo>
                    <a:cubicBezTo>
                      <a:pt x="95" y="200"/>
                      <a:pt x="94" y="199"/>
                      <a:pt x="95" y="200"/>
                    </a:cubicBezTo>
                    <a:cubicBezTo>
                      <a:pt x="95" y="199"/>
                      <a:pt x="95" y="199"/>
                      <a:pt x="96" y="199"/>
                    </a:cubicBezTo>
                    <a:cubicBezTo>
                      <a:pt x="94" y="198"/>
                      <a:pt x="94" y="200"/>
                      <a:pt x="94" y="201"/>
                    </a:cubicBezTo>
                    <a:close/>
                    <a:moveTo>
                      <a:pt x="93" y="198"/>
                    </a:moveTo>
                    <a:cubicBezTo>
                      <a:pt x="93" y="199"/>
                      <a:pt x="93" y="199"/>
                      <a:pt x="92" y="199"/>
                    </a:cubicBezTo>
                    <a:cubicBezTo>
                      <a:pt x="93" y="200"/>
                      <a:pt x="91" y="200"/>
                      <a:pt x="92" y="200"/>
                    </a:cubicBezTo>
                    <a:cubicBezTo>
                      <a:pt x="92" y="199"/>
                      <a:pt x="94" y="199"/>
                      <a:pt x="93" y="198"/>
                    </a:cubicBezTo>
                    <a:close/>
                    <a:moveTo>
                      <a:pt x="91" y="201"/>
                    </a:moveTo>
                    <a:cubicBezTo>
                      <a:pt x="91" y="202"/>
                      <a:pt x="91" y="201"/>
                      <a:pt x="90" y="201"/>
                    </a:cubicBezTo>
                    <a:cubicBezTo>
                      <a:pt x="90" y="202"/>
                      <a:pt x="91" y="202"/>
                      <a:pt x="91" y="202"/>
                    </a:cubicBezTo>
                    <a:cubicBezTo>
                      <a:pt x="91" y="202"/>
                      <a:pt x="91" y="202"/>
                      <a:pt x="91" y="203"/>
                    </a:cubicBezTo>
                    <a:cubicBezTo>
                      <a:pt x="91" y="202"/>
                      <a:pt x="92" y="202"/>
                      <a:pt x="91" y="202"/>
                    </a:cubicBezTo>
                    <a:cubicBezTo>
                      <a:pt x="92" y="201"/>
                      <a:pt x="92" y="202"/>
                      <a:pt x="92" y="201"/>
                    </a:cubicBezTo>
                    <a:cubicBezTo>
                      <a:pt x="92" y="201"/>
                      <a:pt x="92" y="201"/>
                      <a:pt x="92" y="201"/>
                    </a:cubicBezTo>
                    <a:cubicBezTo>
                      <a:pt x="92" y="200"/>
                      <a:pt x="92" y="201"/>
                      <a:pt x="93" y="201"/>
                    </a:cubicBezTo>
                    <a:cubicBezTo>
                      <a:pt x="93" y="200"/>
                      <a:pt x="93" y="200"/>
                      <a:pt x="93" y="200"/>
                    </a:cubicBezTo>
                    <a:cubicBezTo>
                      <a:pt x="92" y="199"/>
                      <a:pt x="92" y="201"/>
                      <a:pt x="91" y="201"/>
                    </a:cubicBezTo>
                    <a:close/>
                    <a:moveTo>
                      <a:pt x="87" y="202"/>
                    </a:moveTo>
                    <a:cubicBezTo>
                      <a:pt x="87" y="203"/>
                      <a:pt x="86" y="204"/>
                      <a:pt x="86" y="205"/>
                    </a:cubicBezTo>
                    <a:cubicBezTo>
                      <a:pt x="88" y="203"/>
                      <a:pt x="89" y="204"/>
                      <a:pt x="90" y="205"/>
                    </a:cubicBezTo>
                    <a:cubicBezTo>
                      <a:pt x="89" y="204"/>
                      <a:pt x="90" y="204"/>
                      <a:pt x="90" y="204"/>
                    </a:cubicBezTo>
                    <a:cubicBezTo>
                      <a:pt x="90" y="204"/>
                      <a:pt x="89" y="204"/>
                      <a:pt x="89" y="203"/>
                    </a:cubicBezTo>
                    <a:cubicBezTo>
                      <a:pt x="89" y="204"/>
                      <a:pt x="89" y="203"/>
                      <a:pt x="88" y="203"/>
                    </a:cubicBezTo>
                    <a:cubicBezTo>
                      <a:pt x="88" y="203"/>
                      <a:pt x="88" y="203"/>
                      <a:pt x="88" y="203"/>
                    </a:cubicBezTo>
                    <a:cubicBezTo>
                      <a:pt x="88" y="203"/>
                      <a:pt x="88" y="203"/>
                      <a:pt x="88" y="203"/>
                    </a:cubicBezTo>
                    <a:cubicBezTo>
                      <a:pt x="88" y="203"/>
                      <a:pt x="88" y="202"/>
                      <a:pt x="89" y="202"/>
                    </a:cubicBezTo>
                    <a:cubicBezTo>
                      <a:pt x="87" y="202"/>
                      <a:pt x="88" y="201"/>
                      <a:pt x="87" y="202"/>
                    </a:cubicBezTo>
                    <a:close/>
                    <a:moveTo>
                      <a:pt x="64" y="186"/>
                    </a:moveTo>
                    <a:cubicBezTo>
                      <a:pt x="65" y="186"/>
                      <a:pt x="65" y="186"/>
                      <a:pt x="65" y="186"/>
                    </a:cubicBezTo>
                    <a:cubicBezTo>
                      <a:pt x="65" y="186"/>
                      <a:pt x="65" y="186"/>
                      <a:pt x="65" y="186"/>
                    </a:cubicBezTo>
                    <a:cubicBezTo>
                      <a:pt x="65" y="186"/>
                      <a:pt x="65" y="186"/>
                      <a:pt x="65" y="186"/>
                    </a:cubicBezTo>
                    <a:cubicBezTo>
                      <a:pt x="65" y="186"/>
                      <a:pt x="65" y="186"/>
                      <a:pt x="65" y="186"/>
                    </a:cubicBezTo>
                    <a:cubicBezTo>
                      <a:pt x="65" y="186"/>
                      <a:pt x="64" y="186"/>
                      <a:pt x="64" y="186"/>
                    </a:cubicBezTo>
                    <a:close/>
                    <a:moveTo>
                      <a:pt x="86" y="208"/>
                    </a:moveTo>
                    <a:cubicBezTo>
                      <a:pt x="86" y="208"/>
                      <a:pt x="86" y="207"/>
                      <a:pt x="86" y="207"/>
                    </a:cubicBezTo>
                    <a:cubicBezTo>
                      <a:pt x="85" y="207"/>
                      <a:pt x="87" y="207"/>
                      <a:pt x="87" y="206"/>
                    </a:cubicBezTo>
                    <a:cubicBezTo>
                      <a:pt x="86" y="206"/>
                      <a:pt x="85" y="208"/>
                      <a:pt x="86" y="208"/>
                    </a:cubicBezTo>
                    <a:close/>
                    <a:moveTo>
                      <a:pt x="84" y="206"/>
                    </a:moveTo>
                    <a:cubicBezTo>
                      <a:pt x="84" y="206"/>
                      <a:pt x="84" y="207"/>
                      <a:pt x="85" y="206"/>
                    </a:cubicBezTo>
                    <a:cubicBezTo>
                      <a:pt x="84" y="206"/>
                      <a:pt x="84" y="205"/>
                      <a:pt x="84" y="206"/>
                    </a:cubicBezTo>
                    <a:cubicBezTo>
                      <a:pt x="84" y="206"/>
                      <a:pt x="83" y="205"/>
                      <a:pt x="84" y="206"/>
                    </a:cubicBezTo>
                    <a:close/>
                    <a:moveTo>
                      <a:pt x="79" y="215"/>
                    </a:moveTo>
                    <a:cubicBezTo>
                      <a:pt x="79" y="215"/>
                      <a:pt x="79" y="215"/>
                      <a:pt x="80" y="215"/>
                    </a:cubicBezTo>
                    <a:cubicBezTo>
                      <a:pt x="80" y="214"/>
                      <a:pt x="82" y="213"/>
                      <a:pt x="81" y="212"/>
                    </a:cubicBezTo>
                    <a:cubicBezTo>
                      <a:pt x="81" y="212"/>
                      <a:pt x="81" y="212"/>
                      <a:pt x="81" y="212"/>
                    </a:cubicBezTo>
                    <a:cubicBezTo>
                      <a:pt x="81" y="212"/>
                      <a:pt x="80" y="212"/>
                      <a:pt x="80" y="212"/>
                    </a:cubicBezTo>
                    <a:cubicBezTo>
                      <a:pt x="81" y="212"/>
                      <a:pt x="81" y="212"/>
                      <a:pt x="81" y="213"/>
                    </a:cubicBezTo>
                    <a:cubicBezTo>
                      <a:pt x="80" y="212"/>
                      <a:pt x="80" y="213"/>
                      <a:pt x="80" y="212"/>
                    </a:cubicBezTo>
                    <a:cubicBezTo>
                      <a:pt x="79" y="212"/>
                      <a:pt x="79" y="212"/>
                      <a:pt x="79" y="213"/>
                    </a:cubicBezTo>
                    <a:cubicBezTo>
                      <a:pt x="79" y="214"/>
                      <a:pt x="77" y="216"/>
                      <a:pt x="76" y="217"/>
                    </a:cubicBezTo>
                    <a:cubicBezTo>
                      <a:pt x="77" y="217"/>
                      <a:pt x="77" y="216"/>
                      <a:pt x="77" y="217"/>
                    </a:cubicBezTo>
                    <a:cubicBezTo>
                      <a:pt x="77" y="217"/>
                      <a:pt x="77" y="217"/>
                      <a:pt x="77" y="217"/>
                    </a:cubicBezTo>
                    <a:cubicBezTo>
                      <a:pt x="77" y="217"/>
                      <a:pt x="78" y="216"/>
                      <a:pt x="79" y="216"/>
                    </a:cubicBezTo>
                    <a:cubicBezTo>
                      <a:pt x="78" y="216"/>
                      <a:pt x="78" y="215"/>
                      <a:pt x="78" y="215"/>
                    </a:cubicBezTo>
                    <a:cubicBezTo>
                      <a:pt x="79" y="215"/>
                      <a:pt x="78" y="215"/>
                      <a:pt x="79" y="215"/>
                    </a:cubicBezTo>
                    <a:cubicBezTo>
                      <a:pt x="79" y="215"/>
                      <a:pt x="79" y="215"/>
                      <a:pt x="79" y="215"/>
                    </a:cubicBezTo>
                    <a:close/>
                    <a:moveTo>
                      <a:pt x="74" y="207"/>
                    </a:moveTo>
                    <a:cubicBezTo>
                      <a:pt x="73" y="207"/>
                      <a:pt x="73" y="208"/>
                      <a:pt x="72" y="207"/>
                    </a:cubicBezTo>
                    <a:cubicBezTo>
                      <a:pt x="71" y="209"/>
                      <a:pt x="70" y="210"/>
                      <a:pt x="69" y="210"/>
                    </a:cubicBezTo>
                    <a:cubicBezTo>
                      <a:pt x="68" y="211"/>
                      <a:pt x="69" y="210"/>
                      <a:pt x="69" y="211"/>
                    </a:cubicBezTo>
                    <a:cubicBezTo>
                      <a:pt x="68" y="211"/>
                      <a:pt x="69" y="212"/>
                      <a:pt x="68" y="212"/>
                    </a:cubicBezTo>
                    <a:cubicBezTo>
                      <a:pt x="69" y="212"/>
                      <a:pt x="69" y="211"/>
                      <a:pt x="68" y="211"/>
                    </a:cubicBezTo>
                    <a:cubicBezTo>
                      <a:pt x="68" y="212"/>
                      <a:pt x="67" y="212"/>
                      <a:pt x="68" y="213"/>
                    </a:cubicBezTo>
                    <a:cubicBezTo>
                      <a:pt x="68" y="213"/>
                      <a:pt x="68" y="213"/>
                      <a:pt x="68" y="213"/>
                    </a:cubicBezTo>
                    <a:cubicBezTo>
                      <a:pt x="69" y="212"/>
                      <a:pt x="69" y="213"/>
                      <a:pt x="69" y="214"/>
                    </a:cubicBezTo>
                    <a:cubicBezTo>
                      <a:pt x="70" y="213"/>
                      <a:pt x="70" y="211"/>
                      <a:pt x="71" y="211"/>
                    </a:cubicBezTo>
                    <a:cubicBezTo>
                      <a:pt x="70" y="211"/>
                      <a:pt x="70" y="212"/>
                      <a:pt x="70" y="212"/>
                    </a:cubicBezTo>
                    <a:cubicBezTo>
                      <a:pt x="71" y="212"/>
                      <a:pt x="71" y="212"/>
                      <a:pt x="71" y="212"/>
                    </a:cubicBezTo>
                    <a:cubicBezTo>
                      <a:pt x="71" y="213"/>
                      <a:pt x="70" y="213"/>
                      <a:pt x="71" y="214"/>
                    </a:cubicBezTo>
                    <a:cubicBezTo>
                      <a:pt x="69" y="213"/>
                      <a:pt x="70" y="215"/>
                      <a:pt x="69" y="216"/>
                    </a:cubicBezTo>
                    <a:cubicBezTo>
                      <a:pt x="68" y="217"/>
                      <a:pt x="66" y="218"/>
                      <a:pt x="67" y="219"/>
                    </a:cubicBezTo>
                    <a:cubicBezTo>
                      <a:pt x="65" y="219"/>
                      <a:pt x="64" y="222"/>
                      <a:pt x="62" y="223"/>
                    </a:cubicBezTo>
                    <a:cubicBezTo>
                      <a:pt x="63" y="223"/>
                      <a:pt x="62" y="223"/>
                      <a:pt x="63" y="223"/>
                    </a:cubicBezTo>
                    <a:cubicBezTo>
                      <a:pt x="63" y="223"/>
                      <a:pt x="62" y="225"/>
                      <a:pt x="63" y="225"/>
                    </a:cubicBezTo>
                    <a:cubicBezTo>
                      <a:pt x="63" y="224"/>
                      <a:pt x="63" y="223"/>
                      <a:pt x="64" y="223"/>
                    </a:cubicBezTo>
                    <a:cubicBezTo>
                      <a:pt x="64" y="221"/>
                      <a:pt x="67" y="221"/>
                      <a:pt x="67" y="219"/>
                    </a:cubicBezTo>
                    <a:cubicBezTo>
                      <a:pt x="68" y="218"/>
                      <a:pt x="68" y="218"/>
                      <a:pt x="69" y="217"/>
                    </a:cubicBezTo>
                    <a:cubicBezTo>
                      <a:pt x="69" y="217"/>
                      <a:pt x="68" y="217"/>
                      <a:pt x="69" y="216"/>
                    </a:cubicBezTo>
                    <a:cubicBezTo>
                      <a:pt x="70" y="217"/>
                      <a:pt x="69" y="216"/>
                      <a:pt x="69" y="216"/>
                    </a:cubicBezTo>
                    <a:cubicBezTo>
                      <a:pt x="70" y="216"/>
                      <a:pt x="73" y="213"/>
                      <a:pt x="72" y="212"/>
                    </a:cubicBezTo>
                    <a:cubicBezTo>
                      <a:pt x="73" y="212"/>
                      <a:pt x="73" y="212"/>
                      <a:pt x="73" y="212"/>
                    </a:cubicBezTo>
                    <a:cubicBezTo>
                      <a:pt x="73" y="211"/>
                      <a:pt x="73" y="210"/>
                      <a:pt x="72" y="210"/>
                    </a:cubicBezTo>
                    <a:cubicBezTo>
                      <a:pt x="73" y="210"/>
                      <a:pt x="73" y="210"/>
                      <a:pt x="73" y="211"/>
                    </a:cubicBezTo>
                    <a:cubicBezTo>
                      <a:pt x="72" y="210"/>
                      <a:pt x="72" y="211"/>
                      <a:pt x="72" y="211"/>
                    </a:cubicBezTo>
                    <a:cubicBezTo>
                      <a:pt x="72" y="210"/>
                      <a:pt x="72" y="209"/>
                      <a:pt x="72" y="209"/>
                    </a:cubicBezTo>
                    <a:cubicBezTo>
                      <a:pt x="72" y="210"/>
                      <a:pt x="71" y="210"/>
                      <a:pt x="71" y="210"/>
                    </a:cubicBezTo>
                    <a:cubicBezTo>
                      <a:pt x="72" y="210"/>
                      <a:pt x="71" y="209"/>
                      <a:pt x="72" y="209"/>
                    </a:cubicBezTo>
                    <a:cubicBezTo>
                      <a:pt x="73" y="209"/>
                      <a:pt x="72" y="207"/>
                      <a:pt x="74" y="208"/>
                    </a:cubicBezTo>
                    <a:cubicBezTo>
                      <a:pt x="74" y="208"/>
                      <a:pt x="74" y="207"/>
                      <a:pt x="74" y="207"/>
                    </a:cubicBezTo>
                    <a:close/>
                    <a:moveTo>
                      <a:pt x="64" y="211"/>
                    </a:moveTo>
                    <a:cubicBezTo>
                      <a:pt x="66" y="211"/>
                      <a:pt x="67" y="206"/>
                      <a:pt x="68" y="207"/>
                    </a:cubicBezTo>
                    <a:cubicBezTo>
                      <a:pt x="68" y="206"/>
                      <a:pt x="70" y="205"/>
                      <a:pt x="69" y="204"/>
                    </a:cubicBezTo>
                    <a:cubicBezTo>
                      <a:pt x="68" y="206"/>
                      <a:pt x="66" y="208"/>
                      <a:pt x="64" y="211"/>
                    </a:cubicBezTo>
                    <a:close/>
                    <a:moveTo>
                      <a:pt x="73" y="215"/>
                    </a:moveTo>
                    <a:cubicBezTo>
                      <a:pt x="73" y="215"/>
                      <a:pt x="74" y="214"/>
                      <a:pt x="73" y="214"/>
                    </a:cubicBezTo>
                    <a:cubicBezTo>
                      <a:pt x="73" y="215"/>
                      <a:pt x="72" y="214"/>
                      <a:pt x="72" y="215"/>
                    </a:cubicBezTo>
                    <a:cubicBezTo>
                      <a:pt x="72" y="215"/>
                      <a:pt x="71" y="215"/>
                      <a:pt x="71" y="217"/>
                    </a:cubicBezTo>
                    <a:cubicBezTo>
                      <a:pt x="71" y="217"/>
                      <a:pt x="71" y="217"/>
                      <a:pt x="71" y="217"/>
                    </a:cubicBezTo>
                    <a:cubicBezTo>
                      <a:pt x="72" y="217"/>
                      <a:pt x="73" y="215"/>
                      <a:pt x="74" y="216"/>
                    </a:cubicBezTo>
                    <a:cubicBezTo>
                      <a:pt x="74" y="216"/>
                      <a:pt x="74" y="215"/>
                      <a:pt x="75" y="215"/>
                    </a:cubicBezTo>
                    <a:cubicBezTo>
                      <a:pt x="74" y="214"/>
                      <a:pt x="74" y="214"/>
                      <a:pt x="74" y="213"/>
                    </a:cubicBezTo>
                    <a:cubicBezTo>
                      <a:pt x="75" y="213"/>
                      <a:pt x="75" y="212"/>
                      <a:pt x="76" y="212"/>
                    </a:cubicBezTo>
                    <a:cubicBezTo>
                      <a:pt x="75" y="212"/>
                      <a:pt x="76" y="211"/>
                      <a:pt x="76" y="211"/>
                    </a:cubicBezTo>
                    <a:cubicBezTo>
                      <a:pt x="75" y="211"/>
                      <a:pt x="74" y="213"/>
                      <a:pt x="73" y="214"/>
                    </a:cubicBezTo>
                    <a:cubicBezTo>
                      <a:pt x="74" y="214"/>
                      <a:pt x="74" y="215"/>
                      <a:pt x="73" y="215"/>
                    </a:cubicBezTo>
                    <a:close/>
                    <a:moveTo>
                      <a:pt x="74" y="210"/>
                    </a:moveTo>
                    <a:cubicBezTo>
                      <a:pt x="74" y="210"/>
                      <a:pt x="74" y="210"/>
                      <a:pt x="74" y="210"/>
                    </a:cubicBezTo>
                    <a:cubicBezTo>
                      <a:pt x="75" y="211"/>
                      <a:pt x="75" y="211"/>
                      <a:pt x="75" y="211"/>
                    </a:cubicBezTo>
                    <a:cubicBezTo>
                      <a:pt x="75" y="210"/>
                      <a:pt x="75" y="210"/>
                      <a:pt x="75" y="210"/>
                    </a:cubicBezTo>
                    <a:cubicBezTo>
                      <a:pt x="75" y="210"/>
                      <a:pt x="75" y="210"/>
                      <a:pt x="75" y="210"/>
                    </a:cubicBezTo>
                    <a:cubicBezTo>
                      <a:pt x="75" y="210"/>
                      <a:pt x="74" y="210"/>
                      <a:pt x="74" y="210"/>
                    </a:cubicBezTo>
                    <a:close/>
                    <a:moveTo>
                      <a:pt x="48" y="194"/>
                    </a:moveTo>
                    <a:cubicBezTo>
                      <a:pt x="47" y="194"/>
                      <a:pt x="49" y="193"/>
                      <a:pt x="48" y="193"/>
                    </a:cubicBezTo>
                    <a:cubicBezTo>
                      <a:pt x="47" y="193"/>
                      <a:pt x="47" y="195"/>
                      <a:pt x="48" y="194"/>
                    </a:cubicBezTo>
                    <a:close/>
                    <a:moveTo>
                      <a:pt x="75" y="220"/>
                    </a:moveTo>
                    <a:cubicBezTo>
                      <a:pt x="76" y="219"/>
                      <a:pt x="77" y="219"/>
                      <a:pt x="77" y="217"/>
                    </a:cubicBezTo>
                    <a:cubicBezTo>
                      <a:pt x="76" y="218"/>
                      <a:pt x="75" y="219"/>
                      <a:pt x="75" y="220"/>
                    </a:cubicBezTo>
                    <a:close/>
                    <a:moveTo>
                      <a:pt x="39" y="198"/>
                    </a:moveTo>
                    <a:cubicBezTo>
                      <a:pt x="39" y="199"/>
                      <a:pt x="39" y="198"/>
                      <a:pt x="39" y="199"/>
                    </a:cubicBezTo>
                    <a:cubicBezTo>
                      <a:pt x="40" y="199"/>
                      <a:pt x="40" y="198"/>
                      <a:pt x="40" y="198"/>
                    </a:cubicBezTo>
                    <a:cubicBezTo>
                      <a:pt x="40" y="198"/>
                      <a:pt x="39" y="198"/>
                      <a:pt x="39" y="198"/>
                    </a:cubicBezTo>
                    <a:close/>
                    <a:moveTo>
                      <a:pt x="67" y="230"/>
                    </a:moveTo>
                    <a:cubicBezTo>
                      <a:pt x="68" y="230"/>
                      <a:pt x="68" y="229"/>
                      <a:pt x="67" y="229"/>
                    </a:cubicBezTo>
                    <a:cubicBezTo>
                      <a:pt x="67" y="229"/>
                      <a:pt x="66" y="229"/>
                      <a:pt x="67" y="230"/>
                    </a:cubicBezTo>
                    <a:cubicBezTo>
                      <a:pt x="67" y="230"/>
                      <a:pt x="67" y="230"/>
                      <a:pt x="67" y="230"/>
                    </a:cubicBezTo>
                    <a:cubicBezTo>
                      <a:pt x="68" y="230"/>
                      <a:pt x="71" y="228"/>
                      <a:pt x="70" y="227"/>
                    </a:cubicBezTo>
                    <a:cubicBezTo>
                      <a:pt x="70" y="228"/>
                      <a:pt x="69" y="228"/>
                      <a:pt x="68" y="228"/>
                    </a:cubicBezTo>
                    <a:cubicBezTo>
                      <a:pt x="68" y="228"/>
                      <a:pt x="67" y="228"/>
                      <a:pt x="68" y="227"/>
                    </a:cubicBezTo>
                    <a:cubicBezTo>
                      <a:pt x="67" y="228"/>
                      <a:pt x="67" y="229"/>
                      <a:pt x="68" y="229"/>
                    </a:cubicBezTo>
                    <a:cubicBezTo>
                      <a:pt x="68" y="229"/>
                      <a:pt x="68" y="229"/>
                      <a:pt x="68" y="230"/>
                    </a:cubicBezTo>
                    <a:cubicBezTo>
                      <a:pt x="68" y="229"/>
                      <a:pt x="67" y="230"/>
                      <a:pt x="67" y="230"/>
                    </a:cubicBezTo>
                    <a:close/>
                    <a:moveTo>
                      <a:pt x="57" y="232"/>
                    </a:moveTo>
                    <a:cubicBezTo>
                      <a:pt x="56" y="231"/>
                      <a:pt x="57" y="233"/>
                      <a:pt x="56" y="233"/>
                    </a:cubicBezTo>
                    <a:cubicBezTo>
                      <a:pt x="56" y="233"/>
                      <a:pt x="57" y="233"/>
                      <a:pt x="57" y="232"/>
                    </a:cubicBezTo>
                    <a:cubicBezTo>
                      <a:pt x="57" y="231"/>
                      <a:pt x="60" y="229"/>
                      <a:pt x="61" y="228"/>
                    </a:cubicBezTo>
                    <a:cubicBezTo>
                      <a:pt x="60" y="228"/>
                      <a:pt x="60" y="227"/>
                      <a:pt x="60" y="227"/>
                    </a:cubicBezTo>
                    <a:cubicBezTo>
                      <a:pt x="61" y="227"/>
                      <a:pt x="62" y="226"/>
                      <a:pt x="62" y="226"/>
                    </a:cubicBezTo>
                    <a:cubicBezTo>
                      <a:pt x="61" y="226"/>
                      <a:pt x="61" y="226"/>
                      <a:pt x="60" y="226"/>
                    </a:cubicBezTo>
                    <a:cubicBezTo>
                      <a:pt x="61" y="226"/>
                      <a:pt x="61" y="227"/>
                      <a:pt x="61" y="227"/>
                    </a:cubicBezTo>
                    <a:cubicBezTo>
                      <a:pt x="59" y="228"/>
                      <a:pt x="58" y="230"/>
                      <a:pt x="57" y="232"/>
                    </a:cubicBezTo>
                    <a:close/>
                    <a:moveTo>
                      <a:pt x="66" y="232"/>
                    </a:moveTo>
                    <a:cubicBezTo>
                      <a:pt x="67" y="232"/>
                      <a:pt x="65" y="232"/>
                      <a:pt x="65" y="231"/>
                    </a:cubicBezTo>
                    <a:cubicBezTo>
                      <a:pt x="66" y="232"/>
                      <a:pt x="64" y="232"/>
                      <a:pt x="64" y="233"/>
                    </a:cubicBezTo>
                    <a:cubicBezTo>
                      <a:pt x="65" y="233"/>
                      <a:pt x="65" y="233"/>
                      <a:pt x="66" y="233"/>
                    </a:cubicBezTo>
                    <a:cubicBezTo>
                      <a:pt x="65" y="232"/>
                      <a:pt x="65" y="233"/>
                      <a:pt x="65" y="233"/>
                    </a:cubicBezTo>
                    <a:cubicBezTo>
                      <a:pt x="65" y="232"/>
                      <a:pt x="65" y="232"/>
                      <a:pt x="66" y="232"/>
                    </a:cubicBezTo>
                    <a:cubicBezTo>
                      <a:pt x="66" y="232"/>
                      <a:pt x="66" y="232"/>
                      <a:pt x="66" y="233"/>
                    </a:cubicBezTo>
                    <a:cubicBezTo>
                      <a:pt x="67" y="232"/>
                      <a:pt x="68" y="232"/>
                      <a:pt x="67" y="231"/>
                    </a:cubicBezTo>
                    <a:cubicBezTo>
                      <a:pt x="67" y="231"/>
                      <a:pt x="67" y="232"/>
                      <a:pt x="66" y="232"/>
                    </a:cubicBezTo>
                    <a:close/>
                    <a:moveTo>
                      <a:pt x="50" y="233"/>
                    </a:moveTo>
                    <a:cubicBezTo>
                      <a:pt x="50" y="232"/>
                      <a:pt x="50" y="232"/>
                      <a:pt x="50" y="232"/>
                    </a:cubicBezTo>
                    <a:cubicBezTo>
                      <a:pt x="49" y="233"/>
                      <a:pt x="49" y="233"/>
                      <a:pt x="49" y="233"/>
                    </a:cubicBezTo>
                    <a:cubicBezTo>
                      <a:pt x="49" y="233"/>
                      <a:pt x="49" y="233"/>
                      <a:pt x="49" y="233"/>
                    </a:cubicBezTo>
                    <a:cubicBezTo>
                      <a:pt x="48" y="233"/>
                      <a:pt x="48" y="234"/>
                      <a:pt x="47" y="235"/>
                    </a:cubicBezTo>
                    <a:cubicBezTo>
                      <a:pt x="48" y="233"/>
                      <a:pt x="49" y="231"/>
                      <a:pt x="50" y="229"/>
                    </a:cubicBezTo>
                    <a:cubicBezTo>
                      <a:pt x="52" y="228"/>
                      <a:pt x="53" y="226"/>
                      <a:pt x="55" y="224"/>
                    </a:cubicBezTo>
                    <a:cubicBezTo>
                      <a:pt x="55" y="225"/>
                      <a:pt x="54" y="226"/>
                      <a:pt x="53" y="227"/>
                    </a:cubicBezTo>
                    <a:cubicBezTo>
                      <a:pt x="52" y="228"/>
                      <a:pt x="53" y="228"/>
                      <a:pt x="52" y="229"/>
                    </a:cubicBezTo>
                    <a:cubicBezTo>
                      <a:pt x="52" y="229"/>
                      <a:pt x="52" y="230"/>
                      <a:pt x="52" y="229"/>
                    </a:cubicBezTo>
                    <a:cubicBezTo>
                      <a:pt x="52" y="231"/>
                      <a:pt x="50" y="232"/>
                      <a:pt x="50" y="233"/>
                    </a:cubicBezTo>
                    <a:close/>
                    <a:moveTo>
                      <a:pt x="51" y="231"/>
                    </a:moveTo>
                    <a:cubicBezTo>
                      <a:pt x="51" y="231"/>
                      <a:pt x="50" y="231"/>
                      <a:pt x="50" y="231"/>
                    </a:cubicBezTo>
                    <a:cubicBezTo>
                      <a:pt x="50" y="232"/>
                      <a:pt x="50" y="232"/>
                      <a:pt x="51" y="231"/>
                    </a:cubicBezTo>
                    <a:close/>
                    <a:moveTo>
                      <a:pt x="47" y="227"/>
                    </a:moveTo>
                    <a:cubicBezTo>
                      <a:pt x="47" y="226"/>
                      <a:pt x="48" y="225"/>
                      <a:pt x="48" y="225"/>
                    </a:cubicBezTo>
                    <a:cubicBezTo>
                      <a:pt x="47" y="225"/>
                      <a:pt x="47" y="225"/>
                      <a:pt x="47" y="225"/>
                    </a:cubicBezTo>
                    <a:cubicBezTo>
                      <a:pt x="48" y="226"/>
                      <a:pt x="46" y="226"/>
                      <a:pt x="47" y="227"/>
                    </a:cubicBezTo>
                    <a:close/>
                    <a:moveTo>
                      <a:pt x="64" y="239"/>
                    </a:moveTo>
                    <a:cubicBezTo>
                      <a:pt x="64" y="238"/>
                      <a:pt x="65" y="238"/>
                      <a:pt x="64" y="238"/>
                    </a:cubicBezTo>
                    <a:cubicBezTo>
                      <a:pt x="64" y="238"/>
                      <a:pt x="64" y="238"/>
                      <a:pt x="64" y="238"/>
                    </a:cubicBezTo>
                    <a:cubicBezTo>
                      <a:pt x="65" y="238"/>
                      <a:pt x="63" y="239"/>
                      <a:pt x="64" y="239"/>
                    </a:cubicBezTo>
                    <a:close/>
                    <a:moveTo>
                      <a:pt x="54" y="231"/>
                    </a:moveTo>
                    <a:cubicBezTo>
                      <a:pt x="53" y="232"/>
                      <a:pt x="53" y="232"/>
                      <a:pt x="53" y="232"/>
                    </a:cubicBezTo>
                    <a:cubicBezTo>
                      <a:pt x="53" y="231"/>
                      <a:pt x="53" y="231"/>
                      <a:pt x="53" y="231"/>
                    </a:cubicBezTo>
                    <a:cubicBezTo>
                      <a:pt x="53" y="231"/>
                      <a:pt x="52" y="231"/>
                      <a:pt x="52" y="231"/>
                    </a:cubicBezTo>
                    <a:cubicBezTo>
                      <a:pt x="52" y="232"/>
                      <a:pt x="53" y="232"/>
                      <a:pt x="52" y="232"/>
                    </a:cubicBezTo>
                    <a:cubicBezTo>
                      <a:pt x="51" y="232"/>
                      <a:pt x="51" y="234"/>
                      <a:pt x="50" y="235"/>
                    </a:cubicBezTo>
                    <a:cubicBezTo>
                      <a:pt x="50" y="235"/>
                      <a:pt x="51" y="236"/>
                      <a:pt x="51" y="235"/>
                    </a:cubicBezTo>
                    <a:cubicBezTo>
                      <a:pt x="52" y="235"/>
                      <a:pt x="50" y="235"/>
                      <a:pt x="51" y="235"/>
                    </a:cubicBezTo>
                    <a:cubicBezTo>
                      <a:pt x="51" y="235"/>
                      <a:pt x="52" y="235"/>
                      <a:pt x="52" y="234"/>
                    </a:cubicBezTo>
                    <a:cubicBezTo>
                      <a:pt x="51" y="234"/>
                      <a:pt x="51" y="234"/>
                      <a:pt x="51" y="233"/>
                    </a:cubicBezTo>
                    <a:cubicBezTo>
                      <a:pt x="52" y="233"/>
                      <a:pt x="52" y="232"/>
                      <a:pt x="53" y="232"/>
                    </a:cubicBezTo>
                    <a:cubicBezTo>
                      <a:pt x="53" y="232"/>
                      <a:pt x="53" y="233"/>
                      <a:pt x="53" y="233"/>
                    </a:cubicBezTo>
                    <a:cubicBezTo>
                      <a:pt x="54" y="232"/>
                      <a:pt x="54" y="231"/>
                      <a:pt x="53" y="231"/>
                    </a:cubicBezTo>
                    <a:cubicBezTo>
                      <a:pt x="53" y="231"/>
                      <a:pt x="54" y="231"/>
                      <a:pt x="54" y="231"/>
                    </a:cubicBezTo>
                    <a:close/>
                    <a:moveTo>
                      <a:pt x="53" y="236"/>
                    </a:moveTo>
                    <a:cubicBezTo>
                      <a:pt x="54" y="237"/>
                      <a:pt x="51" y="238"/>
                      <a:pt x="52" y="239"/>
                    </a:cubicBezTo>
                    <a:cubicBezTo>
                      <a:pt x="53" y="237"/>
                      <a:pt x="55" y="235"/>
                      <a:pt x="56" y="233"/>
                    </a:cubicBezTo>
                    <a:cubicBezTo>
                      <a:pt x="55" y="234"/>
                      <a:pt x="55" y="235"/>
                      <a:pt x="54" y="235"/>
                    </a:cubicBezTo>
                    <a:cubicBezTo>
                      <a:pt x="54" y="236"/>
                      <a:pt x="54" y="236"/>
                      <a:pt x="54" y="235"/>
                    </a:cubicBezTo>
                    <a:cubicBezTo>
                      <a:pt x="54" y="236"/>
                      <a:pt x="53" y="237"/>
                      <a:pt x="53" y="236"/>
                    </a:cubicBezTo>
                    <a:close/>
                    <a:moveTo>
                      <a:pt x="59" y="240"/>
                    </a:moveTo>
                    <a:cubicBezTo>
                      <a:pt x="59" y="240"/>
                      <a:pt x="60" y="240"/>
                      <a:pt x="60" y="240"/>
                    </a:cubicBezTo>
                    <a:cubicBezTo>
                      <a:pt x="60" y="239"/>
                      <a:pt x="60" y="240"/>
                      <a:pt x="59" y="239"/>
                    </a:cubicBezTo>
                    <a:cubicBezTo>
                      <a:pt x="60" y="239"/>
                      <a:pt x="59" y="239"/>
                      <a:pt x="59" y="239"/>
                    </a:cubicBezTo>
                    <a:cubicBezTo>
                      <a:pt x="60" y="240"/>
                      <a:pt x="59" y="240"/>
                      <a:pt x="59" y="240"/>
                    </a:cubicBezTo>
                    <a:close/>
                    <a:moveTo>
                      <a:pt x="46" y="234"/>
                    </a:moveTo>
                    <a:cubicBezTo>
                      <a:pt x="47" y="234"/>
                      <a:pt x="47" y="233"/>
                      <a:pt x="47" y="233"/>
                    </a:cubicBezTo>
                    <a:cubicBezTo>
                      <a:pt x="46" y="234"/>
                      <a:pt x="46" y="232"/>
                      <a:pt x="46" y="233"/>
                    </a:cubicBezTo>
                    <a:cubicBezTo>
                      <a:pt x="46" y="233"/>
                      <a:pt x="46" y="233"/>
                      <a:pt x="46" y="233"/>
                    </a:cubicBezTo>
                    <a:cubicBezTo>
                      <a:pt x="46" y="233"/>
                      <a:pt x="46" y="234"/>
                      <a:pt x="46" y="234"/>
                    </a:cubicBezTo>
                    <a:close/>
                    <a:moveTo>
                      <a:pt x="48" y="236"/>
                    </a:moveTo>
                    <a:cubicBezTo>
                      <a:pt x="48" y="237"/>
                      <a:pt x="49" y="237"/>
                      <a:pt x="49" y="238"/>
                    </a:cubicBezTo>
                    <a:cubicBezTo>
                      <a:pt x="49" y="237"/>
                      <a:pt x="51" y="237"/>
                      <a:pt x="51" y="236"/>
                    </a:cubicBezTo>
                    <a:cubicBezTo>
                      <a:pt x="50" y="236"/>
                      <a:pt x="50" y="236"/>
                      <a:pt x="49" y="237"/>
                    </a:cubicBezTo>
                    <a:cubicBezTo>
                      <a:pt x="49" y="236"/>
                      <a:pt x="50" y="236"/>
                      <a:pt x="49" y="235"/>
                    </a:cubicBezTo>
                    <a:cubicBezTo>
                      <a:pt x="49" y="236"/>
                      <a:pt x="49" y="236"/>
                      <a:pt x="48" y="236"/>
                    </a:cubicBezTo>
                    <a:close/>
                    <a:moveTo>
                      <a:pt x="24" y="224"/>
                    </a:moveTo>
                    <a:cubicBezTo>
                      <a:pt x="24" y="223"/>
                      <a:pt x="24" y="224"/>
                      <a:pt x="25" y="223"/>
                    </a:cubicBezTo>
                    <a:cubicBezTo>
                      <a:pt x="24" y="223"/>
                      <a:pt x="24" y="223"/>
                      <a:pt x="23" y="223"/>
                    </a:cubicBezTo>
                    <a:cubicBezTo>
                      <a:pt x="24" y="224"/>
                      <a:pt x="24" y="223"/>
                      <a:pt x="24" y="224"/>
                    </a:cubicBezTo>
                    <a:cubicBezTo>
                      <a:pt x="24" y="224"/>
                      <a:pt x="24" y="224"/>
                      <a:pt x="24" y="224"/>
                    </a:cubicBezTo>
                    <a:close/>
                    <a:moveTo>
                      <a:pt x="17" y="230"/>
                    </a:moveTo>
                    <a:cubicBezTo>
                      <a:pt x="18" y="228"/>
                      <a:pt x="19" y="228"/>
                      <a:pt x="19" y="227"/>
                    </a:cubicBezTo>
                    <a:cubicBezTo>
                      <a:pt x="19" y="227"/>
                      <a:pt x="16" y="229"/>
                      <a:pt x="17" y="230"/>
                    </a:cubicBezTo>
                    <a:close/>
                    <a:moveTo>
                      <a:pt x="45" y="246"/>
                    </a:moveTo>
                    <a:cubicBezTo>
                      <a:pt x="45" y="246"/>
                      <a:pt x="46" y="247"/>
                      <a:pt x="46" y="247"/>
                    </a:cubicBezTo>
                    <a:cubicBezTo>
                      <a:pt x="45" y="247"/>
                      <a:pt x="45" y="248"/>
                      <a:pt x="45" y="248"/>
                    </a:cubicBezTo>
                    <a:cubicBezTo>
                      <a:pt x="46" y="248"/>
                      <a:pt x="46" y="247"/>
                      <a:pt x="47" y="247"/>
                    </a:cubicBezTo>
                    <a:cubicBezTo>
                      <a:pt x="47" y="247"/>
                      <a:pt x="47" y="247"/>
                      <a:pt x="47" y="247"/>
                    </a:cubicBezTo>
                    <a:cubicBezTo>
                      <a:pt x="46" y="247"/>
                      <a:pt x="46" y="245"/>
                      <a:pt x="45" y="246"/>
                    </a:cubicBezTo>
                    <a:close/>
                    <a:moveTo>
                      <a:pt x="19" y="231"/>
                    </a:moveTo>
                    <a:cubicBezTo>
                      <a:pt x="19" y="231"/>
                      <a:pt x="18" y="231"/>
                      <a:pt x="18" y="231"/>
                    </a:cubicBezTo>
                    <a:cubicBezTo>
                      <a:pt x="19" y="232"/>
                      <a:pt x="19" y="230"/>
                      <a:pt x="18" y="230"/>
                    </a:cubicBezTo>
                    <a:cubicBezTo>
                      <a:pt x="18" y="231"/>
                      <a:pt x="19" y="230"/>
                      <a:pt x="19" y="231"/>
                    </a:cubicBezTo>
                    <a:close/>
                    <a:moveTo>
                      <a:pt x="18" y="232"/>
                    </a:moveTo>
                    <a:cubicBezTo>
                      <a:pt x="18" y="234"/>
                      <a:pt x="17" y="234"/>
                      <a:pt x="17" y="235"/>
                    </a:cubicBezTo>
                    <a:cubicBezTo>
                      <a:pt x="17" y="235"/>
                      <a:pt x="17" y="234"/>
                      <a:pt x="18" y="234"/>
                    </a:cubicBezTo>
                    <a:cubicBezTo>
                      <a:pt x="18" y="233"/>
                      <a:pt x="19" y="232"/>
                      <a:pt x="18" y="232"/>
                    </a:cubicBezTo>
                    <a:cubicBezTo>
                      <a:pt x="17" y="232"/>
                      <a:pt x="18" y="233"/>
                      <a:pt x="18" y="232"/>
                    </a:cubicBezTo>
                    <a:close/>
                    <a:moveTo>
                      <a:pt x="4" y="256"/>
                    </a:moveTo>
                    <a:cubicBezTo>
                      <a:pt x="5" y="255"/>
                      <a:pt x="5" y="254"/>
                      <a:pt x="6" y="253"/>
                    </a:cubicBezTo>
                    <a:cubicBezTo>
                      <a:pt x="5" y="254"/>
                      <a:pt x="4" y="255"/>
                      <a:pt x="4" y="256"/>
                    </a:cubicBezTo>
                    <a:close/>
                    <a:moveTo>
                      <a:pt x="5" y="258"/>
                    </a:moveTo>
                    <a:cubicBezTo>
                      <a:pt x="6" y="257"/>
                      <a:pt x="6" y="258"/>
                      <a:pt x="6" y="257"/>
                    </a:cubicBezTo>
                    <a:cubicBezTo>
                      <a:pt x="6" y="257"/>
                      <a:pt x="6" y="256"/>
                      <a:pt x="6" y="257"/>
                    </a:cubicBezTo>
                    <a:cubicBezTo>
                      <a:pt x="6" y="257"/>
                      <a:pt x="6" y="257"/>
                      <a:pt x="6" y="257"/>
                    </a:cubicBezTo>
                    <a:cubicBezTo>
                      <a:pt x="5" y="257"/>
                      <a:pt x="5" y="257"/>
                      <a:pt x="5" y="258"/>
                    </a:cubicBezTo>
                    <a:close/>
                    <a:moveTo>
                      <a:pt x="810" y="264"/>
                    </a:moveTo>
                    <a:cubicBezTo>
                      <a:pt x="810" y="263"/>
                      <a:pt x="808" y="261"/>
                      <a:pt x="809" y="261"/>
                    </a:cubicBezTo>
                    <a:cubicBezTo>
                      <a:pt x="810" y="263"/>
                      <a:pt x="809" y="259"/>
                      <a:pt x="809" y="258"/>
                    </a:cubicBezTo>
                    <a:cubicBezTo>
                      <a:pt x="810" y="258"/>
                      <a:pt x="811" y="261"/>
                      <a:pt x="811" y="261"/>
                    </a:cubicBezTo>
                    <a:cubicBezTo>
                      <a:pt x="809" y="256"/>
                      <a:pt x="809" y="255"/>
                      <a:pt x="807" y="251"/>
                    </a:cubicBezTo>
                    <a:cubicBezTo>
                      <a:pt x="808" y="254"/>
                      <a:pt x="807" y="252"/>
                      <a:pt x="806" y="253"/>
                    </a:cubicBezTo>
                    <a:cubicBezTo>
                      <a:pt x="806" y="253"/>
                      <a:pt x="807" y="260"/>
                      <a:pt x="805" y="261"/>
                    </a:cubicBezTo>
                    <a:cubicBezTo>
                      <a:pt x="805" y="261"/>
                      <a:pt x="804" y="259"/>
                      <a:pt x="804" y="259"/>
                    </a:cubicBezTo>
                    <a:cubicBezTo>
                      <a:pt x="803" y="261"/>
                      <a:pt x="804" y="266"/>
                      <a:pt x="801" y="262"/>
                    </a:cubicBezTo>
                    <a:cubicBezTo>
                      <a:pt x="805" y="271"/>
                      <a:pt x="805" y="267"/>
                      <a:pt x="806" y="266"/>
                    </a:cubicBezTo>
                    <a:cubicBezTo>
                      <a:pt x="806" y="266"/>
                      <a:pt x="810" y="269"/>
                      <a:pt x="808" y="265"/>
                    </a:cubicBezTo>
                    <a:cubicBezTo>
                      <a:pt x="809" y="266"/>
                      <a:pt x="810" y="269"/>
                      <a:pt x="810" y="268"/>
                    </a:cubicBezTo>
                    <a:cubicBezTo>
                      <a:pt x="811" y="267"/>
                      <a:pt x="808" y="263"/>
                      <a:pt x="810" y="264"/>
                    </a:cubicBezTo>
                    <a:close/>
                    <a:moveTo>
                      <a:pt x="440" y="4"/>
                    </a:moveTo>
                    <a:cubicBezTo>
                      <a:pt x="437" y="3"/>
                      <a:pt x="437" y="4"/>
                      <a:pt x="434" y="4"/>
                    </a:cubicBezTo>
                    <a:cubicBezTo>
                      <a:pt x="434" y="3"/>
                      <a:pt x="433" y="3"/>
                      <a:pt x="433" y="3"/>
                    </a:cubicBezTo>
                    <a:cubicBezTo>
                      <a:pt x="435" y="3"/>
                      <a:pt x="437" y="3"/>
                      <a:pt x="438" y="2"/>
                    </a:cubicBezTo>
                    <a:cubicBezTo>
                      <a:pt x="434" y="2"/>
                      <a:pt x="429" y="3"/>
                      <a:pt x="425" y="3"/>
                    </a:cubicBezTo>
                    <a:cubicBezTo>
                      <a:pt x="428" y="3"/>
                      <a:pt x="433" y="4"/>
                      <a:pt x="437" y="4"/>
                    </a:cubicBezTo>
                    <a:cubicBezTo>
                      <a:pt x="436" y="4"/>
                      <a:pt x="434" y="4"/>
                      <a:pt x="434" y="4"/>
                    </a:cubicBezTo>
                    <a:cubicBezTo>
                      <a:pt x="439" y="4"/>
                      <a:pt x="441" y="4"/>
                      <a:pt x="443" y="5"/>
                    </a:cubicBezTo>
                    <a:cubicBezTo>
                      <a:pt x="442" y="4"/>
                      <a:pt x="446" y="5"/>
                      <a:pt x="446" y="5"/>
                    </a:cubicBezTo>
                    <a:cubicBezTo>
                      <a:pt x="444" y="4"/>
                      <a:pt x="444" y="5"/>
                      <a:pt x="440" y="4"/>
                    </a:cubicBezTo>
                    <a:close/>
                    <a:moveTo>
                      <a:pt x="399" y="5"/>
                    </a:moveTo>
                    <a:cubicBezTo>
                      <a:pt x="398" y="4"/>
                      <a:pt x="401" y="4"/>
                      <a:pt x="398" y="4"/>
                    </a:cubicBezTo>
                    <a:cubicBezTo>
                      <a:pt x="393" y="5"/>
                      <a:pt x="386" y="4"/>
                      <a:pt x="382" y="5"/>
                    </a:cubicBezTo>
                    <a:cubicBezTo>
                      <a:pt x="385" y="5"/>
                      <a:pt x="389" y="5"/>
                      <a:pt x="390" y="6"/>
                    </a:cubicBezTo>
                    <a:cubicBezTo>
                      <a:pt x="395" y="5"/>
                      <a:pt x="398" y="6"/>
                      <a:pt x="400" y="5"/>
                    </a:cubicBezTo>
                    <a:lnTo>
                      <a:pt x="399" y="5"/>
                    </a:lnTo>
                    <a:close/>
                    <a:moveTo>
                      <a:pt x="142" y="101"/>
                    </a:moveTo>
                    <a:cubicBezTo>
                      <a:pt x="142" y="102"/>
                      <a:pt x="141" y="103"/>
                      <a:pt x="143" y="102"/>
                    </a:cubicBezTo>
                    <a:cubicBezTo>
                      <a:pt x="147" y="98"/>
                      <a:pt x="152" y="95"/>
                      <a:pt x="156" y="91"/>
                    </a:cubicBezTo>
                    <a:cubicBezTo>
                      <a:pt x="154" y="92"/>
                      <a:pt x="153" y="93"/>
                      <a:pt x="152" y="94"/>
                    </a:cubicBezTo>
                    <a:cubicBezTo>
                      <a:pt x="153" y="93"/>
                      <a:pt x="154" y="92"/>
                      <a:pt x="154" y="91"/>
                    </a:cubicBezTo>
                    <a:cubicBezTo>
                      <a:pt x="149" y="95"/>
                      <a:pt x="141" y="101"/>
                      <a:pt x="134" y="107"/>
                    </a:cubicBezTo>
                    <a:cubicBezTo>
                      <a:pt x="135" y="107"/>
                      <a:pt x="140" y="103"/>
                      <a:pt x="142" y="101"/>
                    </a:cubicBezTo>
                    <a:close/>
                    <a:moveTo>
                      <a:pt x="84" y="158"/>
                    </a:moveTo>
                    <a:cubicBezTo>
                      <a:pt x="84" y="159"/>
                      <a:pt x="84" y="160"/>
                      <a:pt x="83" y="160"/>
                    </a:cubicBezTo>
                    <a:cubicBezTo>
                      <a:pt x="83" y="161"/>
                      <a:pt x="83" y="162"/>
                      <a:pt x="84" y="161"/>
                    </a:cubicBezTo>
                    <a:cubicBezTo>
                      <a:pt x="84" y="161"/>
                      <a:pt x="84" y="161"/>
                      <a:pt x="84" y="161"/>
                    </a:cubicBezTo>
                    <a:cubicBezTo>
                      <a:pt x="84" y="160"/>
                      <a:pt x="84" y="160"/>
                      <a:pt x="84" y="160"/>
                    </a:cubicBezTo>
                    <a:cubicBezTo>
                      <a:pt x="85" y="160"/>
                      <a:pt x="84" y="161"/>
                      <a:pt x="85" y="161"/>
                    </a:cubicBezTo>
                    <a:cubicBezTo>
                      <a:pt x="85" y="160"/>
                      <a:pt x="86" y="160"/>
                      <a:pt x="85" y="160"/>
                    </a:cubicBezTo>
                    <a:cubicBezTo>
                      <a:pt x="85" y="160"/>
                      <a:pt x="85" y="160"/>
                      <a:pt x="85" y="160"/>
                    </a:cubicBezTo>
                    <a:cubicBezTo>
                      <a:pt x="85" y="160"/>
                      <a:pt x="85" y="159"/>
                      <a:pt x="85" y="159"/>
                    </a:cubicBezTo>
                    <a:cubicBezTo>
                      <a:pt x="85" y="159"/>
                      <a:pt x="86" y="159"/>
                      <a:pt x="87" y="158"/>
                    </a:cubicBezTo>
                    <a:cubicBezTo>
                      <a:pt x="85" y="159"/>
                      <a:pt x="86" y="157"/>
                      <a:pt x="84" y="158"/>
                    </a:cubicBezTo>
                    <a:close/>
                    <a:moveTo>
                      <a:pt x="103" y="180"/>
                    </a:moveTo>
                    <a:cubicBezTo>
                      <a:pt x="102" y="180"/>
                      <a:pt x="102" y="181"/>
                      <a:pt x="102" y="181"/>
                    </a:cubicBezTo>
                    <a:cubicBezTo>
                      <a:pt x="102" y="181"/>
                      <a:pt x="103" y="181"/>
                      <a:pt x="103" y="181"/>
                    </a:cubicBezTo>
                    <a:cubicBezTo>
                      <a:pt x="103" y="181"/>
                      <a:pt x="102" y="181"/>
                      <a:pt x="103" y="182"/>
                    </a:cubicBezTo>
                    <a:cubicBezTo>
                      <a:pt x="103" y="182"/>
                      <a:pt x="103" y="181"/>
                      <a:pt x="104" y="181"/>
                    </a:cubicBezTo>
                    <a:cubicBezTo>
                      <a:pt x="103" y="182"/>
                      <a:pt x="103" y="182"/>
                      <a:pt x="103" y="183"/>
                    </a:cubicBezTo>
                    <a:cubicBezTo>
                      <a:pt x="103" y="182"/>
                      <a:pt x="104" y="182"/>
                      <a:pt x="104" y="181"/>
                    </a:cubicBezTo>
                    <a:cubicBezTo>
                      <a:pt x="103" y="182"/>
                      <a:pt x="104" y="180"/>
                      <a:pt x="103" y="180"/>
                    </a:cubicBezTo>
                    <a:close/>
                    <a:moveTo>
                      <a:pt x="77" y="160"/>
                    </a:moveTo>
                    <a:cubicBezTo>
                      <a:pt x="79" y="161"/>
                      <a:pt x="79" y="158"/>
                      <a:pt x="80" y="158"/>
                    </a:cubicBezTo>
                    <a:cubicBezTo>
                      <a:pt x="80" y="157"/>
                      <a:pt x="80" y="157"/>
                      <a:pt x="80" y="157"/>
                    </a:cubicBezTo>
                    <a:cubicBezTo>
                      <a:pt x="79" y="157"/>
                      <a:pt x="78" y="159"/>
                      <a:pt x="77" y="160"/>
                    </a:cubicBezTo>
                    <a:close/>
                    <a:moveTo>
                      <a:pt x="81" y="163"/>
                    </a:moveTo>
                    <a:cubicBezTo>
                      <a:pt x="81" y="163"/>
                      <a:pt x="81" y="164"/>
                      <a:pt x="81" y="164"/>
                    </a:cubicBezTo>
                    <a:cubicBezTo>
                      <a:pt x="81" y="164"/>
                      <a:pt x="80" y="165"/>
                      <a:pt x="80" y="165"/>
                    </a:cubicBezTo>
                    <a:cubicBezTo>
                      <a:pt x="82" y="164"/>
                      <a:pt x="83" y="163"/>
                      <a:pt x="83" y="162"/>
                    </a:cubicBezTo>
                    <a:cubicBezTo>
                      <a:pt x="83" y="161"/>
                      <a:pt x="83" y="161"/>
                      <a:pt x="82" y="161"/>
                    </a:cubicBezTo>
                    <a:cubicBezTo>
                      <a:pt x="81" y="161"/>
                      <a:pt x="82" y="163"/>
                      <a:pt x="81" y="163"/>
                    </a:cubicBezTo>
                    <a:close/>
                    <a:moveTo>
                      <a:pt x="95" y="192"/>
                    </a:moveTo>
                    <a:cubicBezTo>
                      <a:pt x="95" y="192"/>
                      <a:pt x="95" y="192"/>
                      <a:pt x="94" y="192"/>
                    </a:cubicBezTo>
                    <a:cubicBezTo>
                      <a:pt x="94" y="192"/>
                      <a:pt x="94" y="193"/>
                      <a:pt x="94" y="193"/>
                    </a:cubicBezTo>
                    <a:cubicBezTo>
                      <a:pt x="93" y="193"/>
                      <a:pt x="93" y="194"/>
                      <a:pt x="94" y="194"/>
                    </a:cubicBezTo>
                    <a:cubicBezTo>
                      <a:pt x="93" y="194"/>
                      <a:pt x="91" y="196"/>
                      <a:pt x="91" y="197"/>
                    </a:cubicBezTo>
                    <a:cubicBezTo>
                      <a:pt x="91" y="197"/>
                      <a:pt x="91" y="197"/>
                      <a:pt x="91" y="197"/>
                    </a:cubicBezTo>
                    <a:cubicBezTo>
                      <a:pt x="91" y="198"/>
                      <a:pt x="90" y="198"/>
                      <a:pt x="90" y="199"/>
                    </a:cubicBezTo>
                    <a:cubicBezTo>
                      <a:pt x="91" y="197"/>
                      <a:pt x="92" y="197"/>
                      <a:pt x="93" y="197"/>
                    </a:cubicBezTo>
                    <a:cubicBezTo>
                      <a:pt x="93" y="197"/>
                      <a:pt x="93" y="197"/>
                      <a:pt x="93" y="196"/>
                    </a:cubicBezTo>
                    <a:cubicBezTo>
                      <a:pt x="93" y="196"/>
                      <a:pt x="94" y="195"/>
                      <a:pt x="94" y="195"/>
                    </a:cubicBezTo>
                    <a:cubicBezTo>
                      <a:pt x="94" y="195"/>
                      <a:pt x="94" y="195"/>
                      <a:pt x="94" y="196"/>
                    </a:cubicBezTo>
                    <a:cubicBezTo>
                      <a:pt x="95" y="194"/>
                      <a:pt x="95" y="192"/>
                      <a:pt x="96" y="193"/>
                    </a:cubicBezTo>
                    <a:cubicBezTo>
                      <a:pt x="96" y="193"/>
                      <a:pt x="96" y="193"/>
                      <a:pt x="96" y="193"/>
                    </a:cubicBezTo>
                    <a:cubicBezTo>
                      <a:pt x="97" y="193"/>
                      <a:pt x="97" y="193"/>
                      <a:pt x="97" y="192"/>
                    </a:cubicBezTo>
                    <a:cubicBezTo>
                      <a:pt x="96" y="193"/>
                      <a:pt x="97" y="192"/>
                      <a:pt x="96" y="192"/>
                    </a:cubicBezTo>
                    <a:cubicBezTo>
                      <a:pt x="96" y="193"/>
                      <a:pt x="96" y="192"/>
                      <a:pt x="95" y="192"/>
                    </a:cubicBezTo>
                    <a:close/>
                    <a:moveTo>
                      <a:pt x="65" y="175"/>
                    </a:moveTo>
                    <a:cubicBezTo>
                      <a:pt x="64" y="175"/>
                      <a:pt x="64" y="175"/>
                      <a:pt x="63" y="175"/>
                    </a:cubicBezTo>
                    <a:cubicBezTo>
                      <a:pt x="63" y="175"/>
                      <a:pt x="63" y="175"/>
                      <a:pt x="63" y="176"/>
                    </a:cubicBezTo>
                    <a:cubicBezTo>
                      <a:pt x="64" y="176"/>
                      <a:pt x="64" y="176"/>
                      <a:pt x="64" y="177"/>
                    </a:cubicBezTo>
                    <a:cubicBezTo>
                      <a:pt x="65" y="175"/>
                      <a:pt x="66" y="175"/>
                      <a:pt x="67" y="173"/>
                    </a:cubicBezTo>
                    <a:cubicBezTo>
                      <a:pt x="65" y="173"/>
                      <a:pt x="66" y="174"/>
                      <a:pt x="65" y="175"/>
                    </a:cubicBezTo>
                    <a:close/>
                    <a:moveTo>
                      <a:pt x="45" y="240"/>
                    </a:moveTo>
                    <a:cubicBezTo>
                      <a:pt x="46" y="241"/>
                      <a:pt x="46" y="241"/>
                      <a:pt x="46" y="241"/>
                    </a:cubicBezTo>
                    <a:cubicBezTo>
                      <a:pt x="45" y="241"/>
                      <a:pt x="45" y="242"/>
                      <a:pt x="44" y="243"/>
                    </a:cubicBezTo>
                    <a:cubicBezTo>
                      <a:pt x="44" y="243"/>
                      <a:pt x="43" y="243"/>
                      <a:pt x="43" y="243"/>
                    </a:cubicBezTo>
                    <a:cubicBezTo>
                      <a:pt x="43" y="244"/>
                      <a:pt x="43" y="244"/>
                      <a:pt x="42" y="245"/>
                    </a:cubicBezTo>
                    <a:cubicBezTo>
                      <a:pt x="43" y="245"/>
                      <a:pt x="43" y="245"/>
                      <a:pt x="44" y="244"/>
                    </a:cubicBezTo>
                    <a:cubicBezTo>
                      <a:pt x="44" y="244"/>
                      <a:pt x="44" y="244"/>
                      <a:pt x="44" y="244"/>
                    </a:cubicBezTo>
                    <a:cubicBezTo>
                      <a:pt x="44" y="244"/>
                      <a:pt x="45" y="243"/>
                      <a:pt x="45" y="244"/>
                    </a:cubicBezTo>
                    <a:cubicBezTo>
                      <a:pt x="45" y="241"/>
                      <a:pt x="47" y="241"/>
                      <a:pt x="48" y="239"/>
                    </a:cubicBezTo>
                    <a:cubicBezTo>
                      <a:pt x="47" y="238"/>
                      <a:pt x="48" y="238"/>
                      <a:pt x="48" y="237"/>
                    </a:cubicBezTo>
                    <a:cubicBezTo>
                      <a:pt x="47" y="238"/>
                      <a:pt x="47" y="240"/>
                      <a:pt x="45" y="240"/>
                    </a:cubicBezTo>
                    <a:close/>
                    <a:moveTo>
                      <a:pt x="820" y="180"/>
                    </a:moveTo>
                    <a:cubicBezTo>
                      <a:pt x="820" y="181"/>
                      <a:pt x="820" y="181"/>
                      <a:pt x="820" y="181"/>
                    </a:cubicBezTo>
                    <a:cubicBezTo>
                      <a:pt x="821" y="181"/>
                      <a:pt x="820" y="180"/>
                      <a:pt x="820" y="180"/>
                    </a:cubicBezTo>
                    <a:close/>
                    <a:moveTo>
                      <a:pt x="866" y="171"/>
                    </a:moveTo>
                    <a:cubicBezTo>
                      <a:pt x="865" y="171"/>
                      <a:pt x="865" y="172"/>
                      <a:pt x="865" y="172"/>
                    </a:cubicBezTo>
                    <a:cubicBezTo>
                      <a:pt x="865" y="172"/>
                      <a:pt x="866" y="172"/>
                      <a:pt x="866" y="171"/>
                    </a:cubicBezTo>
                    <a:close/>
                    <a:moveTo>
                      <a:pt x="867" y="170"/>
                    </a:moveTo>
                    <a:cubicBezTo>
                      <a:pt x="867" y="170"/>
                      <a:pt x="866" y="171"/>
                      <a:pt x="866" y="171"/>
                    </a:cubicBezTo>
                    <a:cubicBezTo>
                      <a:pt x="867" y="171"/>
                      <a:pt x="867" y="170"/>
                      <a:pt x="867" y="170"/>
                    </a:cubicBezTo>
                    <a:close/>
                    <a:moveTo>
                      <a:pt x="861" y="164"/>
                    </a:moveTo>
                    <a:cubicBezTo>
                      <a:pt x="861" y="164"/>
                      <a:pt x="861" y="165"/>
                      <a:pt x="861" y="165"/>
                    </a:cubicBezTo>
                    <a:cubicBezTo>
                      <a:pt x="861" y="164"/>
                      <a:pt x="861" y="164"/>
                      <a:pt x="861" y="164"/>
                    </a:cubicBezTo>
                    <a:close/>
                    <a:moveTo>
                      <a:pt x="868" y="162"/>
                    </a:moveTo>
                    <a:cubicBezTo>
                      <a:pt x="868" y="163"/>
                      <a:pt x="868" y="163"/>
                      <a:pt x="868" y="164"/>
                    </a:cubicBezTo>
                    <a:cubicBezTo>
                      <a:pt x="868" y="163"/>
                      <a:pt x="868" y="162"/>
                      <a:pt x="868" y="162"/>
                    </a:cubicBezTo>
                    <a:close/>
                    <a:moveTo>
                      <a:pt x="837" y="147"/>
                    </a:moveTo>
                    <a:cubicBezTo>
                      <a:pt x="837" y="148"/>
                      <a:pt x="837" y="150"/>
                      <a:pt x="836" y="151"/>
                    </a:cubicBezTo>
                    <a:cubicBezTo>
                      <a:pt x="837" y="150"/>
                      <a:pt x="837" y="148"/>
                      <a:pt x="837" y="147"/>
                    </a:cubicBezTo>
                    <a:close/>
                    <a:moveTo>
                      <a:pt x="852" y="150"/>
                    </a:moveTo>
                    <a:cubicBezTo>
                      <a:pt x="852" y="149"/>
                      <a:pt x="852" y="149"/>
                      <a:pt x="852" y="149"/>
                    </a:cubicBezTo>
                    <a:cubicBezTo>
                      <a:pt x="852" y="148"/>
                      <a:pt x="853" y="145"/>
                      <a:pt x="852" y="146"/>
                    </a:cubicBezTo>
                    <a:cubicBezTo>
                      <a:pt x="852" y="147"/>
                      <a:pt x="851" y="150"/>
                      <a:pt x="851" y="151"/>
                    </a:cubicBezTo>
                    <a:cubicBezTo>
                      <a:pt x="852" y="151"/>
                      <a:pt x="852" y="150"/>
                      <a:pt x="852" y="150"/>
                    </a:cubicBezTo>
                    <a:close/>
                    <a:moveTo>
                      <a:pt x="857" y="134"/>
                    </a:moveTo>
                    <a:cubicBezTo>
                      <a:pt x="857" y="134"/>
                      <a:pt x="857" y="134"/>
                      <a:pt x="857" y="134"/>
                    </a:cubicBezTo>
                    <a:cubicBezTo>
                      <a:pt x="857" y="135"/>
                      <a:pt x="857" y="135"/>
                      <a:pt x="857" y="135"/>
                    </a:cubicBezTo>
                    <a:lnTo>
                      <a:pt x="857" y="134"/>
                    </a:lnTo>
                    <a:close/>
                    <a:moveTo>
                      <a:pt x="855" y="121"/>
                    </a:moveTo>
                    <a:cubicBezTo>
                      <a:pt x="855" y="119"/>
                      <a:pt x="855" y="121"/>
                      <a:pt x="855" y="122"/>
                    </a:cubicBezTo>
                    <a:cubicBezTo>
                      <a:pt x="854" y="122"/>
                      <a:pt x="855" y="122"/>
                      <a:pt x="855" y="122"/>
                    </a:cubicBezTo>
                    <a:cubicBezTo>
                      <a:pt x="854" y="123"/>
                      <a:pt x="853" y="126"/>
                      <a:pt x="854" y="127"/>
                    </a:cubicBezTo>
                    <a:cubicBezTo>
                      <a:pt x="854" y="125"/>
                      <a:pt x="855" y="123"/>
                      <a:pt x="855" y="121"/>
                    </a:cubicBezTo>
                    <a:close/>
                    <a:moveTo>
                      <a:pt x="861" y="127"/>
                    </a:moveTo>
                    <a:cubicBezTo>
                      <a:pt x="861" y="127"/>
                      <a:pt x="861" y="128"/>
                      <a:pt x="861" y="128"/>
                    </a:cubicBezTo>
                    <a:cubicBezTo>
                      <a:pt x="862" y="128"/>
                      <a:pt x="862" y="127"/>
                      <a:pt x="861" y="127"/>
                    </a:cubicBezTo>
                    <a:close/>
                    <a:moveTo>
                      <a:pt x="843" y="120"/>
                    </a:moveTo>
                    <a:cubicBezTo>
                      <a:pt x="843" y="121"/>
                      <a:pt x="842" y="121"/>
                      <a:pt x="842" y="122"/>
                    </a:cubicBezTo>
                    <a:cubicBezTo>
                      <a:pt x="843" y="121"/>
                      <a:pt x="843" y="120"/>
                      <a:pt x="843" y="120"/>
                    </a:cubicBezTo>
                    <a:close/>
                    <a:moveTo>
                      <a:pt x="859" y="124"/>
                    </a:moveTo>
                    <a:cubicBezTo>
                      <a:pt x="859" y="125"/>
                      <a:pt x="859" y="126"/>
                      <a:pt x="859" y="126"/>
                    </a:cubicBezTo>
                    <a:cubicBezTo>
                      <a:pt x="859" y="125"/>
                      <a:pt x="860" y="124"/>
                      <a:pt x="859" y="124"/>
                    </a:cubicBezTo>
                    <a:close/>
                    <a:moveTo>
                      <a:pt x="862" y="124"/>
                    </a:moveTo>
                    <a:cubicBezTo>
                      <a:pt x="862" y="124"/>
                      <a:pt x="861" y="125"/>
                      <a:pt x="862" y="126"/>
                    </a:cubicBezTo>
                    <a:cubicBezTo>
                      <a:pt x="862" y="125"/>
                      <a:pt x="862" y="124"/>
                      <a:pt x="862" y="124"/>
                    </a:cubicBezTo>
                    <a:close/>
                    <a:moveTo>
                      <a:pt x="839" y="118"/>
                    </a:moveTo>
                    <a:cubicBezTo>
                      <a:pt x="839" y="118"/>
                      <a:pt x="839" y="119"/>
                      <a:pt x="839" y="119"/>
                    </a:cubicBezTo>
                    <a:cubicBezTo>
                      <a:pt x="839" y="119"/>
                      <a:pt x="839" y="118"/>
                      <a:pt x="839" y="118"/>
                    </a:cubicBezTo>
                    <a:close/>
                    <a:moveTo>
                      <a:pt x="844" y="116"/>
                    </a:moveTo>
                    <a:cubicBezTo>
                      <a:pt x="843" y="117"/>
                      <a:pt x="843" y="119"/>
                      <a:pt x="843" y="119"/>
                    </a:cubicBezTo>
                    <a:cubicBezTo>
                      <a:pt x="843" y="118"/>
                      <a:pt x="844" y="117"/>
                      <a:pt x="844" y="116"/>
                    </a:cubicBezTo>
                    <a:close/>
                    <a:moveTo>
                      <a:pt x="862" y="120"/>
                    </a:moveTo>
                    <a:cubicBezTo>
                      <a:pt x="862" y="121"/>
                      <a:pt x="861" y="122"/>
                      <a:pt x="862" y="123"/>
                    </a:cubicBezTo>
                    <a:cubicBezTo>
                      <a:pt x="862" y="122"/>
                      <a:pt x="863" y="121"/>
                      <a:pt x="862" y="120"/>
                    </a:cubicBezTo>
                    <a:close/>
                    <a:moveTo>
                      <a:pt x="855" y="118"/>
                    </a:moveTo>
                    <a:cubicBezTo>
                      <a:pt x="855" y="118"/>
                      <a:pt x="855" y="119"/>
                      <a:pt x="855" y="119"/>
                    </a:cubicBezTo>
                    <a:cubicBezTo>
                      <a:pt x="855" y="119"/>
                      <a:pt x="856" y="118"/>
                      <a:pt x="855" y="118"/>
                    </a:cubicBezTo>
                    <a:close/>
                    <a:moveTo>
                      <a:pt x="858" y="117"/>
                    </a:moveTo>
                    <a:cubicBezTo>
                      <a:pt x="857" y="117"/>
                      <a:pt x="857" y="118"/>
                      <a:pt x="857" y="118"/>
                    </a:cubicBezTo>
                    <a:cubicBezTo>
                      <a:pt x="857" y="118"/>
                      <a:pt x="858" y="117"/>
                      <a:pt x="858" y="117"/>
                    </a:cubicBezTo>
                    <a:close/>
                    <a:moveTo>
                      <a:pt x="860" y="116"/>
                    </a:moveTo>
                    <a:cubicBezTo>
                      <a:pt x="860" y="116"/>
                      <a:pt x="860" y="116"/>
                      <a:pt x="860" y="116"/>
                    </a:cubicBezTo>
                    <a:cubicBezTo>
                      <a:pt x="859" y="115"/>
                      <a:pt x="859" y="117"/>
                      <a:pt x="859" y="117"/>
                    </a:cubicBezTo>
                    <a:cubicBezTo>
                      <a:pt x="860" y="117"/>
                      <a:pt x="859" y="117"/>
                      <a:pt x="860" y="116"/>
                    </a:cubicBezTo>
                    <a:close/>
                    <a:moveTo>
                      <a:pt x="849" y="110"/>
                    </a:moveTo>
                    <a:cubicBezTo>
                      <a:pt x="848" y="113"/>
                      <a:pt x="849" y="111"/>
                      <a:pt x="849" y="110"/>
                    </a:cubicBezTo>
                    <a:close/>
                    <a:moveTo>
                      <a:pt x="845" y="105"/>
                    </a:moveTo>
                    <a:cubicBezTo>
                      <a:pt x="844" y="106"/>
                      <a:pt x="844" y="106"/>
                      <a:pt x="844" y="107"/>
                    </a:cubicBezTo>
                    <a:cubicBezTo>
                      <a:pt x="844" y="107"/>
                      <a:pt x="845" y="105"/>
                      <a:pt x="845" y="105"/>
                    </a:cubicBezTo>
                    <a:close/>
                    <a:moveTo>
                      <a:pt x="844" y="105"/>
                    </a:moveTo>
                    <a:cubicBezTo>
                      <a:pt x="843" y="105"/>
                      <a:pt x="843" y="106"/>
                      <a:pt x="843" y="106"/>
                    </a:cubicBezTo>
                    <a:lnTo>
                      <a:pt x="844" y="105"/>
                    </a:lnTo>
                    <a:close/>
                    <a:moveTo>
                      <a:pt x="836" y="101"/>
                    </a:moveTo>
                    <a:cubicBezTo>
                      <a:pt x="836" y="102"/>
                      <a:pt x="836" y="102"/>
                      <a:pt x="836" y="102"/>
                    </a:cubicBezTo>
                    <a:cubicBezTo>
                      <a:pt x="836" y="102"/>
                      <a:pt x="836" y="101"/>
                      <a:pt x="836" y="101"/>
                    </a:cubicBezTo>
                    <a:close/>
                    <a:moveTo>
                      <a:pt x="838" y="98"/>
                    </a:moveTo>
                    <a:cubicBezTo>
                      <a:pt x="839" y="95"/>
                      <a:pt x="838" y="96"/>
                      <a:pt x="838" y="98"/>
                    </a:cubicBezTo>
                    <a:close/>
                    <a:moveTo>
                      <a:pt x="828" y="135"/>
                    </a:moveTo>
                    <a:cubicBezTo>
                      <a:pt x="828" y="136"/>
                      <a:pt x="828" y="137"/>
                      <a:pt x="827" y="137"/>
                    </a:cubicBezTo>
                    <a:cubicBezTo>
                      <a:pt x="828" y="138"/>
                      <a:pt x="828" y="138"/>
                      <a:pt x="828" y="138"/>
                    </a:cubicBezTo>
                    <a:cubicBezTo>
                      <a:pt x="828" y="137"/>
                      <a:pt x="829" y="136"/>
                      <a:pt x="828" y="135"/>
                    </a:cubicBezTo>
                    <a:close/>
                    <a:moveTo>
                      <a:pt x="846" y="121"/>
                    </a:moveTo>
                    <a:cubicBezTo>
                      <a:pt x="847" y="121"/>
                      <a:pt x="846" y="122"/>
                      <a:pt x="846" y="123"/>
                    </a:cubicBezTo>
                    <a:cubicBezTo>
                      <a:pt x="847" y="121"/>
                      <a:pt x="848" y="117"/>
                      <a:pt x="848" y="115"/>
                    </a:cubicBezTo>
                    <a:cubicBezTo>
                      <a:pt x="848" y="117"/>
                      <a:pt x="846" y="118"/>
                      <a:pt x="847" y="119"/>
                    </a:cubicBezTo>
                    <a:cubicBezTo>
                      <a:pt x="847" y="119"/>
                      <a:pt x="847" y="119"/>
                      <a:pt x="847" y="118"/>
                    </a:cubicBezTo>
                    <a:cubicBezTo>
                      <a:pt x="846" y="119"/>
                      <a:pt x="846" y="120"/>
                      <a:pt x="846" y="121"/>
                    </a:cubicBezTo>
                    <a:cubicBezTo>
                      <a:pt x="846" y="121"/>
                      <a:pt x="846" y="120"/>
                      <a:pt x="846" y="120"/>
                    </a:cubicBezTo>
                    <a:cubicBezTo>
                      <a:pt x="846" y="121"/>
                      <a:pt x="845" y="121"/>
                      <a:pt x="845" y="121"/>
                    </a:cubicBezTo>
                    <a:cubicBezTo>
                      <a:pt x="846" y="122"/>
                      <a:pt x="846" y="121"/>
                      <a:pt x="846" y="121"/>
                    </a:cubicBezTo>
                    <a:close/>
                    <a:moveTo>
                      <a:pt x="860" y="122"/>
                    </a:moveTo>
                    <a:cubicBezTo>
                      <a:pt x="860" y="122"/>
                      <a:pt x="859" y="123"/>
                      <a:pt x="860" y="123"/>
                    </a:cubicBezTo>
                    <a:cubicBezTo>
                      <a:pt x="860" y="123"/>
                      <a:pt x="860" y="123"/>
                      <a:pt x="860" y="123"/>
                    </a:cubicBezTo>
                    <a:cubicBezTo>
                      <a:pt x="859" y="124"/>
                      <a:pt x="860" y="122"/>
                      <a:pt x="860" y="122"/>
                    </a:cubicBezTo>
                    <a:close/>
                    <a:moveTo>
                      <a:pt x="861" y="115"/>
                    </a:moveTo>
                    <a:cubicBezTo>
                      <a:pt x="861" y="115"/>
                      <a:pt x="861" y="115"/>
                      <a:pt x="861" y="115"/>
                    </a:cubicBezTo>
                    <a:cubicBezTo>
                      <a:pt x="862" y="117"/>
                      <a:pt x="859" y="120"/>
                      <a:pt x="860" y="122"/>
                    </a:cubicBezTo>
                    <a:cubicBezTo>
                      <a:pt x="860" y="118"/>
                      <a:pt x="862" y="115"/>
                      <a:pt x="862" y="112"/>
                    </a:cubicBezTo>
                    <a:cubicBezTo>
                      <a:pt x="862" y="112"/>
                      <a:pt x="862" y="111"/>
                      <a:pt x="862" y="111"/>
                    </a:cubicBezTo>
                    <a:cubicBezTo>
                      <a:pt x="862" y="110"/>
                      <a:pt x="864" y="107"/>
                      <a:pt x="863" y="106"/>
                    </a:cubicBezTo>
                    <a:cubicBezTo>
                      <a:pt x="863" y="107"/>
                      <a:pt x="862" y="108"/>
                      <a:pt x="862" y="110"/>
                    </a:cubicBezTo>
                    <a:cubicBezTo>
                      <a:pt x="861" y="109"/>
                      <a:pt x="861" y="109"/>
                      <a:pt x="861" y="109"/>
                    </a:cubicBezTo>
                    <a:cubicBezTo>
                      <a:pt x="862" y="111"/>
                      <a:pt x="861" y="114"/>
                      <a:pt x="861" y="115"/>
                    </a:cubicBezTo>
                    <a:close/>
                    <a:moveTo>
                      <a:pt x="842" y="104"/>
                    </a:moveTo>
                    <a:cubicBezTo>
                      <a:pt x="842" y="105"/>
                      <a:pt x="842" y="105"/>
                      <a:pt x="842" y="106"/>
                    </a:cubicBezTo>
                    <a:cubicBezTo>
                      <a:pt x="843" y="105"/>
                      <a:pt x="842" y="104"/>
                      <a:pt x="842" y="104"/>
                    </a:cubicBezTo>
                    <a:close/>
                    <a:moveTo>
                      <a:pt x="707" y="252"/>
                    </a:moveTo>
                    <a:cubicBezTo>
                      <a:pt x="708" y="252"/>
                      <a:pt x="709" y="252"/>
                      <a:pt x="710" y="253"/>
                    </a:cubicBezTo>
                    <a:cubicBezTo>
                      <a:pt x="710" y="254"/>
                      <a:pt x="709" y="255"/>
                      <a:pt x="710" y="256"/>
                    </a:cubicBezTo>
                    <a:cubicBezTo>
                      <a:pt x="712" y="257"/>
                      <a:pt x="715" y="253"/>
                      <a:pt x="715" y="256"/>
                    </a:cubicBezTo>
                    <a:cubicBezTo>
                      <a:pt x="717" y="258"/>
                      <a:pt x="720" y="259"/>
                      <a:pt x="723" y="259"/>
                    </a:cubicBezTo>
                    <a:cubicBezTo>
                      <a:pt x="725" y="260"/>
                      <a:pt x="726" y="261"/>
                      <a:pt x="728" y="262"/>
                    </a:cubicBezTo>
                    <a:cubicBezTo>
                      <a:pt x="730" y="262"/>
                      <a:pt x="733" y="262"/>
                      <a:pt x="734" y="263"/>
                    </a:cubicBezTo>
                    <a:cubicBezTo>
                      <a:pt x="736" y="263"/>
                      <a:pt x="737" y="264"/>
                      <a:pt x="739" y="265"/>
                    </a:cubicBezTo>
                    <a:cubicBezTo>
                      <a:pt x="744" y="267"/>
                      <a:pt x="749" y="267"/>
                      <a:pt x="753" y="269"/>
                    </a:cubicBezTo>
                    <a:cubicBezTo>
                      <a:pt x="756" y="269"/>
                      <a:pt x="760" y="271"/>
                      <a:pt x="762" y="272"/>
                    </a:cubicBezTo>
                    <a:cubicBezTo>
                      <a:pt x="765" y="272"/>
                      <a:pt x="768" y="274"/>
                      <a:pt x="771" y="275"/>
                    </a:cubicBezTo>
                    <a:cubicBezTo>
                      <a:pt x="772" y="275"/>
                      <a:pt x="774" y="275"/>
                      <a:pt x="776" y="276"/>
                    </a:cubicBezTo>
                    <a:cubicBezTo>
                      <a:pt x="776" y="276"/>
                      <a:pt x="777" y="276"/>
                      <a:pt x="777" y="276"/>
                    </a:cubicBezTo>
                    <a:cubicBezTo>
                      <a:pt x="779" y="277"/>
                      <a:pt x="781" y="277"/>
                      <a:pt x="782" y="277"/>
                    </a:cubicBezTo>
                    <a:cubicBezTo>
                      <a:pt x="784" y="278"/>
                      <a:pt x="785" y="279"/>
                      <a:pt x="787" y="279"/>
                    </a:cubicBezTo>
                    <a:cubicBezTo>
                      <a:pt x="789" y="280"/>
                      <a:pt x="792" y="281"/>
                      <a:pt x="795" y="281"/>
                    </a:cubicBezTo>
                    <a:cubicBezTo>
                      <a:pt x="796" y="282"/>
                      <a:pt x="798" y="282"/>
                      <a:pt x="799" y="282"/>
                    </a:cubicBezTo>
                    <a:cubicBezTo>
                      <a:pt x="800" y="283"/>
                      <a:pt x="800" y="283"/>
                      <a:pt x="801" y="283"/>
                    </a:cubicBezTo>
                    <a:cubicBezTo>
                      <a:pt x="802" y="283"/>
                      <a:pt x="802" y="283"/>
                      <a:pt x="802" y="283"/>
                    </a:cubicBezTo>
                    <a:cubicBezTo>
                      <a:pt x="803" y="284"/>
                      <a:pt x="803" y="284"/>
                      <a:pt x="803" y="284"/>
                    </a:cubicBezTo>
                    <a:cubicBezTo>
                      <a:pt x="803" y="284"/>
                      <a:pt x="803" y="284"/>
                      <a:pt x="803" y="284"/>
                    </a:cubicBezTo>
                    <a:cubicBezTo>
                      <a:pt x="803" y="284"/>
                      <a:pt x="803" y="284"/>
                      <a:pt x="803" y="284"/>
                    </a:cubicBezTo>
                    <a:cubicBezTo>
                      <a:pt x="804" y="285"/>
                      <a:pt x="805" y="284"/>
                      <a:pt x="806" y="285"/>
                    </a:cubicBezTo>
                    <a:cubicBezTo>
                      <a:pt x="807" y="285"/>
                      <a:pt x="808" y="286"/>
                      <a:pt x="809" y="287"/>
                    </a:cubicBezTo>
                    <a:cubicBezTo>
                      <a:pt x="810" y="286"/>
                      <a:pt x="811" y="287"/>
                      <a:pt x="812" y="288"/>
                    </a:cubicBezTo>
                    <a:cubicBezTo>
                      <a:pt x="813" y="288"/>
                      <a:pt x="813" y="288"/>
                      <a:pt x="813" y="288"/>
                    </a:cubicBezTo>
                    <a:cubicBezTo>
                      <a:pt x="813" y="288"/>
                      <a:pt x="813" y="287"/>
                      <a:pt x="813" y="287"/>
                    </a:cubicBezTo>
                    <a:cubicBezTo>
                      <a:pt x="813" y="287"/>
                      <a:pt x="813" y="287"/>
                      <a:pt x="813" y="286"/>
                    </a:cubicBezTo>
                    <a:cubicBezTo>
                      <a:pt x="813" y="286"/>
                      <a:pt x="813" y="286"/>
                      <a:pt x="813" y="286"/>
                    </a:cubicBezTo>
                    <a:cubicBezTo>
                      <a:pt x="813" y="285"/>
                      <a:pt x="813" y="285"/>
                      <a:pt x="813" y="284"/>
                    </a:cubicBezTo>
                    <a:cubicBezTo>
                      <a:pt x="813" y="282"/>
                      <a:pt x="813" y="282"/>
                      <a:pt x="813" y="282"/>
                    </a:cubicBezTo>
                    <a:cubicBezTo>
                      <a:pt x="813" y="282"/>
                      <a:pt x="812" y="281"/>
                      <a:pt x="812" y="280"/>
                    </a:cubicBezTo>
                    <a:cubicBezTo>
                      <a:pt x="812" y="280"/>
                      <a:pt x="813" y="280"/>
                      <a:pt x="813" y="279"/>
                    </a:cubicBezTo>
                    <a:cubicBezTo>
                      <a:pt x="813" y="279"/>
                      <a:pt x="812" y="279"/>
                      <a:pt x="812" y="279"/>
                    </a:cubicBezTo>
                    <a:cubicBezTo>
                      <a:pt x="812" y="278"/>
                      <a:pt x="812" y="278"/>
                      <a:pt x="812" y="278"/>
                    </a:cubicBezTo>
                    <a:cubicBezTo>
                      <a:pt x="812" y="277"/>
                      <a:pt x="812" y="277"/>
                      <a:pt x="812" y="277"/>
                    </a:cubicBezTo>
                    <a:cubicBezTo>
                      <a:pt x="812" y="276"/>
                      <a:pt x="812" y="276"/>
                      <a:pt x="812" y="275"/>
                    </a:cubicBezTo>
                    <a:cubicBezTo>
                      <a:pt x="813" y="270"/>
                      <a:pt x="813" y="265"/>
                      <a:pt x="813" y="259"/>
                    </a:cubicBezTo>
                    <a:cubicBezTo>
                      <a:pt x="813" y="254"/>
                      <a:pt x="813" y="250"/>
                      <a:pt x="813" y="245"/>
                    </a:cubicBezTo>
                    <a:cubicBezTo>
                      <a:pt x="815" y="226"/>
                      <a:pt x="815" y="226"/>
                      <a:pt x="815" y="226"/>
                    </a:cubicBezTo>
                    <a:cubicBezTo>
                      <a:pt x="815" y="219"/>
                      <a:pt x="816" y="212"/>
                      <a:pt x="817" y="206"/>
                    </a:cubicBezTo>
                    <a:cubicBezTo>
                      <a:pt x="817" y="206"/>
                      <a:pt x="818" y="205"/>
                      <a:pt x="818" y="205"/>
                    </a:cubicBezTo>
                    <a:cubicBezTo>
                      <a:pt x="818" y="204"/>
                      <a:pt x="817" y="204"/>
                      <a:pt x="818" y="204"/>
                    </a:cubicBezTo>
                    <a:cubicBezTo>
                      <a:pt x="818" y="203"/>
                      <a:pt x="818" y="203"/>
                      <a:pt x="818" y="203"/>
                    </a:cubicBezTo>
                    <a:cubicBezTo>
                      <a:pt x="819" y="197"/>
                      <a:pt x="820" y="192"/>
                      <a:pt x="822" y="186"/>
                    </a:cubicBezTo>
                    <a:cubicBezTo>
                      <a:pt x="822" y="185"/>
                      <a:pt x="822" y="186"/>
                      <a:pt x="822" y="186"/>
                    </a:cubicBezTo>
                    <a:cubicBezTo>
                      <a:pt x="823" y="183"/>
                      <a:pt x="824" y="178"/>
                      <a:pt x="825" y="175"/>
                    </a:cubicBezTo>
                    <a:cubicBezTo>
                      <a:pt x="825" y="173"/>
                      <a:pt x="825" y="171"/>
                      <a:pt x="826" y="170"/>
                    </a:cubicBezTo>
                    <a:cubicBezTo>
                      <a:pt x="826" y="169"/>
                      <a:pt x="825" y="169"/>
                      <a:pt x="825" y="169"/>
                    </a:cubicBezTo>
                    <a:cubicBezTo>
                      <a:pt x="826" y="169"/>
                      <a:pt x="826" y="169"/>
                      <a:pt x="826" y="169"/>
                    </a:cubicBezTo>
                    <a:cubicBezTo>
                      <a:pt x="826" y="167"/>
                      <a:pt x="826" y="167"/>
                      <a:pt x="826" y="167"/>
                    </a:cubicBezTo>
                    <a:cubicBezTo>
                      <a:pt x="827" y="164"/>
                      <a:pt x="828" y="160"/>
                      <a:pt x="829" y="156"/>
                    </a:cubicBezTo>
                    <a:cubicBezTo>
                      <a:pt x="829" y="155"/>
                      <a:pt x="829" y="155"/>
                      <a:pt x="829" y="154"/>
                    </a:cubicBezTo>
                    <a:cubicBezTo>
                      <a:pt x="830" y="154"/>
                      <a:pt x="830" y="154"/>
                      <a:pt x="829" y="153"/>
                    </a:cubicBezTo>
                    <a:cubicBezTo>
                      <a:pt x="829" y="153"/>
                      <a:pt x="830" y="151"/>
                      <a:pt x="830" y="152"/>
                    </a:cubicBezTo>
                    <a:cubicBezTo>
                      <a:pt x="830" y="151"/>
                      <a:pt x="830" y="152"/>
                      <a:pt x="830" y="152"/>
                    </a:cubicBezTo>
                    <a:cubicBezTo>
                      <a:pt x="831" y="151"/>
                      <a:pt x="831" y="149"/>
                      <a:pt x="831" y="147"/>
                    </a:cubicBezTo>
                    <a:cubicBezTo>
                      <a:pt x="831" y="146"/>
                      <a:pt x="832" y="144"/>
                      <a:pt x="833" y="142"/>
                    </a:cubicBezTo>
                    <a:cubicBezTo>
                      <a:pt x="833" y="144"/>
                      <a:pt x="833" y="146"/>
                      <a:pt x="835" y="147"/>
                    </a:cubicBezTo>
                    <a:cubicBezTo>
                      <a:pt x="836" y="145"/>
                      <a:pt x="836" y="141"/>
                      <a:pt x="837" y="140"/>
                    </a:cubicBezTo>
                    <a:cubicBezTo>
                      <a:pt x="838" y="135"/>
                      <a:pt x="839" y="130"/>
                      <a:pt x="840" y="125"/>
                    </a:cubicBezTo>
                    <a:cubicBezTo>
                      <a:pt x="840" y="124"/>
                      <a:pt x="840" y="124"/>
                      <a:pt x="840" y="124"/>
                    </a:cubicBezTo>
                    <a:cubicBezTo>
                      <a:pt x="842" y="119"/>
                      <a:pt x="842" y="114"/>
                      <a:pt x="844" y="108"/>
                    </a:cubicBezTo>
                    <a:cubicBezTo>
                      <a:pt x="842" y="119"/>
                      <a:pt x="839" y="128"/>
                      <a:pt x="838" y="138"/>
                    </a:cubicBezTo>
                    <a:cubicBezTo>
                      <a:pt x="837" y="140"/>
                      <a:pt x="836" y="146"/>
                      <a:pt x="835" y="150"/>
                    </a:cubicBezTo>
                    <a:cubicBezTo>
                      <a:pt x="835" y="152"/>
                      <a:pt x="836" y="153"/>
                      <a:pt x="838" y="152"/>
                    </a:cubicBezTo>
                    <a:cubicBezTo>
                      <a:pt x="840" y="150"/>
                      <a:pt x="839" y="147"/>
                      <a:pt x="840" y="145"/>
                    </a:cubicBezTo>
                    <a:cubicBezTo>
                      <a:pt x="841" y="145"/>
                      <a:pt x="841" y="144"/>
                      <a:pt x="842" y="145"/>
                    </a:cubicBezTo>
                    <a:cubicBezTo>
                      <a:pt x="842" y="150"/>
                      <a:pt x="840" y="156"/>
                      <a:pt x="840" y="160"/>
                    </a:cubicBezTo>
                    <a:cubicBezTo>
                      <a:pt x="840" y="161"/>
                      <a:pt x="840" y="162"/>
                      <a:pt x="840" y="163"/>
                    </a:cubicBezTo>
                    <a:cubicBezTo>
                      <a:pt x="840" y="163"/>
                      <a:pt x="840" y="164"/>
                      <a:pt x="841" y="164"/>
                    </a:cubicBezTo>
                    <a:cubicBezTo>
                      <a:pt x="841" y="164"/>
                      <a:pt x="841" y="164"/>
                      <a:pt x="842" y="164"/>
                    </a:cubicBezTo>
                    <a:cubicBezTo>
                      <a:pt x="842" y="159"/>
                      <a:pt x="846" y="156"/>
                      <a:pt x="846" y="151"/>
                    </a:cubicBezTo>
                    <a:cubicBezTo>
                      <a:pt x="847" y="150"/>
                      <a:pt x="848" y="149"/>
                      <a:pt x="849" y="149"/>
                    </a:cubicBezTo>
                    <a:cubicBezTo>
                      <a:pt x="849" y="147"/>
                      <a:pt x="850" y="145"/>
                      <a:pt x="850" y="143"/>
                    </a:cubicBezTo>
                    <a:cubicBezTo>
                      <a:pt x="850" y="142"/>
                      <a:pt x="850" y="142"/>
                      <a:pt x="850" y="142"/>
                    </a:cubicBezTo>
                    <a:cubicBezTo>
                      <a:pt x="851" y="137"/>
                      <a:pt x="851" y="133"/>
                      <a:pt x="853" y="129"/>
                    </a:cubicBezTo>
                    <a:cubicBezTo>
                      <a:pt x="853" y="133"/>
                      <a:pt x="852" y="136"/>
                      <a:pt x="851" y="140"/>
                    </a:cubicBezTo>
                    <a:cubicBezTo>
                      <a:pt x="851" y="140"/>
                      <a:pt x="852" y="141"/>
                      <a:pt x="852" y="141"/>
                    </a:cubicBezTo>
                    <a:cubicBezTo>
                      <a:pt x="851" y="144"/>
                      <a:pt x="850" y="149"/>
                      <a:pt x="849" y="152"/>
                    </a:cubicBezTo>
                    <a:cubicBezTo>
                      <a:pt x="850" y="153"/>
                      <a:pt x="851" y="153"/>
                      <a:pt x="851" y="152"/>
                    </a:cubicBezTo>
                    <a:cubicBezTo>
                      <a:pt x="851" y="152"/>
                      <a:pt x="851" y="153"/>
                      <a:pt x="851" y="153"/>
                    </a:cubicBezTo>
                    <a:cubicBezTo>
                      <a:pt x="851" y="153"/>
                      <a:pt x="851" y="153"/>
                      <a:pt x="852" y="153"/>
                    </a:cubicBezTo>
                    <a:cubicBezTo>
                      <a:pt x="851" y="155"/>
                      <a:pt x="851" y="155"/>
                      <a:pt x="851" y="157"/>
                    </a:cubicBezTo>
                    <a:cubicBezTo>
                      <a:pt x="851" y="158"/>
                      <a:pt x="851" y="158"/>
                      <a:pt x="852" y="158"/>
                    </a:cubicBezTo>
                    <a:cubicBezTo>
                      <a:pt x="852" y="156"/>
                      <a:pt x="853" y="155"/>
                      <a:pt x="853" y="153"/>
                    </a:cubicBezTo>
                    <a:cubicBezTo>
                      <a:pt x="853" y="152"/>
                      <a:pt x="853" y="151"/>
                      <a:pt x="853" y="151"/>
                    </a:cubicBezTo>
                    <a:cubicBezTo>
                      <a:pt x="853" y="150"/>
                      <a:pt x="853" y="150"/>
                      <a:pt x="854" y="150"/>
                    </a:cubicBezTo>
                    <a:cubicBezTo>
                      <a:pt x="854" y="149"/>
                      <a:pt x="853" y="149"/>
                      <a:pt x="853" y="148"/>
                    </a:cubicBezTo>
                    <a:cubicBezTo>
                      <a:pt x="853" y="148"/>
                      <a:pt x="854" y="148"/>
                      <a:pt x="854" y="147"/>
                    </a:cubicBezTo>
                    <a:cubicBezTo>
                      <a:pt x="855" y="145"/>
                      <a:pt x="854" y="143"/>
                      <a:pt x="855" y="141"/>
                    </a:cubicBezTo>
                    <a:cubicBezTo>
                      <a:pt x="855" y="140"/>
                      <a:pt x="856" y="139"/>
                      <a:pt x="857" y="137"/>
                    </a:cubicBezTo>
                    <a:cubicBezTo>
                      <a:pt x="857" y="138"/>
                      <a:pt x="856" y="139"/>
                      <a:pt x="856" y="140"/>
                    </a:cubicBezTo>
                    <a:cubicBezTo>
                      <a:pt x="855" y="144"/>
                      <a:pt x="856" y="148"/>
                      <a:pt x="855" y="151"/>
                    </a:cubicBezTo>
                    <a:cubicBezTo>
                      <a:pt x="856" y="152"/>
                      <a:pt x="856" y="151"/>
                      <a:pt x="857" y="151"/>
                    </a:cubicBezTo>
                    <a:cubicBezTo>
                      <a:pt x="857" y="150"/>
                      <a:pt x="857" y="149"/>
                      <a:pt x="857" y="148"/>
                    </a:cubicBezTo>
                    <a:cubicBezTo>
                      <a:pt x="857" y="148"/>
                      <a:pt x="857" y="149"/>
                      <a:pt x="857" y="148"/>
                    </a:cubicBezTo>
                    <a:cubicBezTo>
                      <a:pt x="857" y="146"/>
                      <a:pt x="857" y="144"/>
                      <a:pt x="858" y="141"/>
                    </a:cubicBezTo>
                    <a:cubicBezTo>
                      <a:pt x="858" y="141"/>
                      <a:pt x="858" y="140"/>
                      <a:pt x="859" y="141"/>
                    </a:cubicBezTo>
                    <a:cubicBezTo>
                      <a:pt x="859" y="140"/>
                      <a:pt x="859" y="140"/>
                      <a:pt x="860" y="140"/>
                    </a:cubicBezTo>
                    <a:cubicBezTo>
                      <a:pt x="860" y="139"/>
                      <a:pt x="859" y="140"/>
                      <a:pt x="859" y="140"/>
                    </a:cubicBezTo>
                    <a:cubicBezTo>
                      <a:pt x="860" y="139"/>
                      <a:pt x="859" y="138"/>
                      <a:pt x="860" y="138"/>
                    </a:cubicBezTo>
                    <a:cubicBezTo>
                      <a:pt x="860" y="134"/>
                      <a:pt x="861" y="132"/>
                      <a:pt x="861" y="128"/>
                    </a:cubicBezTo>
                    <a:cubicBezTo>
                      <a:pt x="861" y="131"/>
                      <a:pt x="861" y="134"/>
                      <a:pt x="860" y="137"/>
                    </a:cubicBezTo>
                    <a:cubicBezTo>
                      <a:pt x="860" y="138"/>
                      <a:pt x="861" y="137"/>
                      <a:pt x="861" y="138"/>
                    </a:cubicBezTo>
                    <a:cubicBezTo>
                      <a:pt x="861" y="139"/>
                      <a:pt x="860" y="139"/>
                      <a:pt x="860" y="140"/>
                    </a:cubicBezTo>
                    <a:cubicBezTo>
                      <a:pt x="860" y="141"/>
                      <a:pt x="860" y="142"/>
                      <a:pt x="860" y="143"/>
                    </a:cubicBezTo>
                    <a:cubicBezTo>
                      <a:pt x="860" y="144"/>
                      <a:pt x="859" y="145"/>
                      <a:pt x="859" y="146"/>
                    </a:cubicBezTo>
                    <a:cubicBezTo>
                      <a:pt x="860" y="147"/>
                      <a:pt x="860" y="148"/>
                      <a:pt x="860" y="149"/>
                    </a:cubicBezTo>
                    <a:cubicBezTo>
                      <a:pt x="860" y="150"/>
                      <a:pt x="860" y="149"/>
                      <a:pt x="860" y="150"/>
                    </a:cubicBezTo>
                    <a:cubicBezTo>
                      <a:pt x="861" y="151"/>
                      <a:pt x="861" y="150"/>
                      <a:pt x="862" y="150"/>
                    </a:cubicBezTo>
                    <a:cubicBezTo>
                      <a:pt x="862" y="151"/>
                      <a:pt x="861" y="150"/>
                      <a:pt x="861" y="151"/>
                    </a:cubicBezTo>
                    <a:cubicBezTo>
                      <a:pt x="861" y="151"/>
                      <a:pt x="861" y="152"/>
                      <a:pt x="862" y="152"/>
                    </a:cubicBezTo>
                    <a:cubicBezTo>
                      <a:pt x="861" y="154"/>
                      <a:pt x="861" y="155"/>
                      <a:pt x="861" y="157"/>
                    </a:cubicBezTo>
                    <a:cubicBezTo>
                      <a:pt x="861" y="157"/>
                      <a:pt x="861" y="156"/>
                      <a:pt x="861" y="157"/>
                    </a:cubicBezTo>
                    <a:cubicBezTo>
                      <a:pt x="861" y="157"/>
                      <a:pt x="861" y="160"/>
                      <a:pt x="861" y="160"/>
                    </a:cubicBezTo>
                    <a:cubicBezTo>
                      <a:pt x="861" y="162"/>
                      <a:pt x="861" y="163"/>
                      <a:pt x="860" y="165"/>
                    </a:cubicBezTo>
                    <a:cubicBezTo>
                      <a:pt x="860" y="166"/>
                      <a:pt x="861" y="165"/>
                      <a:pt x="861" y="166"/>
                    </a:cubicBezTo>
                    <a:cubicBezTo>
                      <a:pt x="861" y="167"/>
                      <a:pt x="861" y="168"/>
                      <a:pt x="860" y="169"/>
                    </a:cubicBezTo>
                    <a:cubicBezTo>
                      <a:pt x="861" y="170"/>
                      <a:pt x="861" y="172"/>
                      <a:pt x="860" y="173"/>
                    </a:cubicBezTo>
                    <a:cubicBezTo>
                      <a:pt x="861" y="173"/>
                      <a:pt x="861" y="172"/>
                      <a:pt x="862" y="172"/>
                    </a:cubicBezTo>
                    <a:cubicBezTo>
                      <a:pt x="862" y="172"/>
                      <a:pt x="861" y="173"/>
                      <a:pt x="861" y="174"/>
                    </a:cubicBezTo>
                    <a:cubicBezTo>
                      <a:pt x="861" y="178"/>
                      <a:pt x="862" y="181"/>
                      <a:pt x="861" y="186"/>
                    </a:cubicBezTo>
                    <a:cubicBezTo>
                      <a:pt x="861" y="187"/>
                      <a:pt x="862" y="187"/>
                      <a:pt x="861" y="188"/>
                    </a:cubicBezTo>
                    <a:cubicBezTo>
                      <a:pt x="861" y="188"/>
                      <a:pt x="862" y="188"/>
                      <a:pt x="862" y="188"/>
                    </a:cubicBezTo>
                    <a:cubicBezTo>
                      <a:pt x="862" y="190"/>
                      <a:pt x="860" y="196"/>
                      <a:pt x="862" y="198"/>
                    </a:cubicBezTo>
                    <a:cubicBezTo>
                      <a:pt x="861" y="198"/>
                      <a:pt x="861" y="197"/>
                      <a:pt x="861" y="198"/>
                    </a:cubicBezTo>
                    <a:cubicBezTo>
                      <a:pt x="861" y="199"/>
                      <a:pt x="860" y="200"/>
                      <a:pt x="861" y="201"/>
                    </a:cubicBezTo>
                    <a:cubicBezTo>
                      <a:pt x="861" y="204"/>
                      <a:pt x="860" y="206"/>
                      <a:pt x="861" y="208"/>
                    </a:cubicBezTo>
                    <a:cubicBezTo>
                      <a:pt x="860" y="209"/>
                      <a:pt x="860" y="210"/>
                      <a:pt x="860" y="210"/>
                    </a:cubicBezTo>
                    <a:cubicBezTo>
                      <a:pt x="860" y="211"/>
                      <a:pt x="860" y="213"/>
                      <a:pt x="860" y="214"/>
                    </a:cubicBezTo>
                    <a:cubicBezTo>
                      <a:pt x="859" y="231"/>
                      <a:pt x="857" y="248"/>
                      <a:pt x="857" y="264"/>
                    </a:cubicBezTo>
                    <a:cubicBezTo>
                      <a:pt x="856" y="268"/>
                      <a:pt x="857" y="273"/>
                      <a:pt x="857" y="277"/>
                    </a:cubicBezTo>
                    <a:cubicBezTo>
                      <a:pt x="857" y="277"/>
                      <a:pt x="857" y="277"/>
                      <a:pt x="857" y="278"/>
                    </a:cubicBezTo>
                    <a:cubicBezTo>
                      <a:pt x="857" y="279"/>
                      <a:pt x="857" y="279"/>
                      <a:pt x="857" y="279"/>
                    </a:cubicBezTo>
                    <a:cubicBezTo>
                      <a:pt x="857" y="280"/>
                      <a:pt x="857" y="281"/>
                      <a:pt x="857" y="282"/>
                    </a:cubicBezTo>
                    <a:cubicBezTo>
                      <a:pt x="857" y="291"/>
                      <a:pt x="857" y="302"/>
                      <a:pt x="859" y="311"/>
                    </a:cubicBezTo>
                    <a:cubicBezTo>
                      <a:pt x="858" y="317"/>
                      <a:pt x="860" y="324"/>
                      <a:pt x="860" y="331"/>
                    </a:cubicBezTo>
                    <a:cubicBezTo>
                      <a:pt x="860" y="334"/>
                      <a:pt x="860" y="336"/>
                      <a:pt x="860" y="339"/>
                    </a:cubicBezTo>
                    <a:cubicBezTo>
                      <a:pt x="861" y="340"/>
                      <a:pt x="861" y="342"/>
                      <a:pt x="861" y="343"/>
                    </a:cubicBezTo>
                    <a:cubicBezTo>
                      <a:pt x="861" y="345"/>
                      <a:pt x="861" y="347"/>
                      <a:pt x="861" y="349"/>
                    </a:cubicBezTo>
                    <a:cubicBezTo>
                      <a:pt x="861" y="350"/>
                      <a:pt x="861" y="350"/>
                      <a:pt x="861" y="350"/>
                    </a:cubicBezTo>
                    <a:cubicBezTo>
                      <a:pt x="861" y="351"/>
                      <a:pt x="861" y="351"/>
                      <a:pt x="861" y="351"/>
                    </a:cubicBezTo>
                    <a:cubicBezTo>
                      <a:pt x="861" y="351"/>
                      <a:pt x="861" y="351"/>
                      <a:pt x="861" y="351"/>
                    </a:cubicBezTo>
                    <a:cubicBezTo>
                      <a:pt x="861" y="351"/>
                      <a:pt x="860" y="350"/>
                      <a:pt x="860" y="350"/>
                    </a:cubicBezTo>
                    <a:cubicBezTo>
                      <a:pt x="859" y="350"/>
                      <a:pt x="858" y="350"/>
                      <a:pt x="857" y="349"/>
                    </a:cubicBezTo>
                    <a:cubicBezTo>
                      <a:pt x="854" y="349"/>
                      <a:pt x="853" y="349"/>
                      <a:pt x="851" y="348"/>
                    </a:cubicBezTo>
                    <a:cubicBezTo>
                      <a:pt x="843" y="346"/>
                      <a:pt x="834" y="342"/>
                      <a:pt x="826" y="340"/>
                    </a:cubicBezTo>
                    <a:cubicBezTo>
                      <a:pt x="824" y="340"/>
                      <a:pt x="821" y="338"/>
                      <a:pt x="819" y="338"/>
                    </a:cubicBezTo>
                    <a:cubicBezTo>
                      <a:pt x="818" y="338"/>
                      <a:pt x="817" y="338"/>
                      <a:pt x="816" y="337"/>
                    </a:cubicBezTo>
                    <a:cubicBezTo>
                      <a:pt x="812" y="336"/>
                      <a:pt x="807" y="334"/>
                      <a:pt x="803" y="334"/>
                    </a:cubicBezTo>
                    <a:cubicBezTo>
                      <a:pt x="801" y="333"/>
                      <a:pt x="799" y="332"/>
                      <a:pt x="797" y="331"/>
                    </a:cubicBezTo>
                    <a:cubicBezTo>
                      <a:pt x="794" y="331"/>
                      <a:pt x="792" y="330"/>
                      <a:pt x="790" y="330"/>
                    </a:cubicBezTo>
                    <a:cubicBezTo>
                      <a:pt x="789" y="329"/>
                      <a:pt x="788" y="329"/>
                      <a:pt x="788" y="329"/>
                    </a:cubicBezTo>
                    <a:cubicBezTo>
                      <a:pt x="787" y="329"/>
                      <a:pt x="787" y="329"/>
                      <a:pt x="786" y="328"/>
                    </a:cubicBezTo>
                    <a:cubicBezTo>
                      <a:pt x="783" y="328"/>
                      <a:pt x="779" y="327"/>
                      <a:pt x="776" y="325"/>
                    </a:cubicBezTo>
                    <a:cubicBezTo>
                      <a:pt x="775" y="325"/>
                      <a:pt x="775" y="325"/>
                      <a:pt x="775" y="326"/>
                    </a:cubicBezTo>
                    <a:cubicBezTo>
                      <a:pt x="773" y="324"/>
                      <a:pt x="770" y="325"/>
                      <a:pt x="768" y="324"/>
                    </a:cubicBezTo>
                    <a:cubicBezTo>
                      <a:pt x="767" y="324"/>
                      <a:pt x="767" y="324"/>
                      <a:pt x="767" y="324"/>
                    </a:cubicBezTo>
                    <a:cubicBezTo>
                      <a:pt x="766" y="323"/>
                      <a:pt x="765" y="323"/>
                      <a:pt x="763" y="323"/>
                    </a:cubicBezTo>
                    <a:cubicBezTo>
                      <a:pt x="759" y="321"/>
                      <a:pt x="755" y="321"/>
                      <a:pt x="751" y="319"/>
                    </a:cubicBezTo>
                    <a:cubicBezTo>
                      <a:pt x="749" y="320"/>
                      <a:pt x="746" y="319"/>
                      <a:pt x="744" y="318"/>
                    </a:cubicBezTo>
                    <a:cubicBezTo>
                      <a:pt x="743" y="318"/>
                      <a:pt x="743" y="319"/>
                      <a:pt x="742" y="318"/>
                    </a:cubicBezTo>
                    <a:cubicBezTo>
                      <a:pt x="741" y="318"/>
                      <a:pt x="741" y="318"/>
                      <a:pt x="741" y="318"/>
                    </a:cubicBezTo>
                    <a:cubicBezTo>
                      <a:pt x="740" y="318"/>
                      <a:pt x="740" y="318"/>
                      <a:pt x="739" y="318"/>
                    </a:cubicBezTo>
                    <a:cubicBezTo>
                      <a:pt x="738" y="317"/>
                      <a:pt x="738" y="317"/>
                      <a:pt x="737" y="316"/>
                    </a:cubicBezTo>
                    <a:cubicBezTo>
                      <a:pt x="736" y="316"/>
                      <a:pt x="736" y="317"/>
                      <a:pt x="735" y="316"/>
                    </a:cubicBezTo>
                    <a:cubicBezTo>
                      <a:pt x="734" y="316"/>
                      <a:pt x="733" y="315"/>
                      <a:pt x="733" y="315"/>
                    </a:cubicBezTo>
                    <a:cubicBezTo>
                      <a:pt x="731" y="315"/>
                      <a:pt x="729" y="316"/>
                      <a:pt x="727" y="314"/>
                    </a:cubicBezTo>
                    <a:cubicBezTo>
                      <a:pt x="725" y="314"/>
                      <a:pt x="724" y="313"/>
                      <a:pt x="722" y="313"/>
                    </a:cubicBezTo>
                    <a:cubicBezTo>
                      <a:pt x="721" y="313"/>
                      <a:pt x="720" y="313"/>
                      <a:pt x="719" y="313"/>
                    </a:cubicBezTo>
                    <a:cubicBezTo>
                      <a:pt x="718" y="313"/>
                      <a:pt x="718" y="313"/>
                      <a:pt x="717" y="313"/>
                    </a:cubicBezTo>
                    <a:cubicBezTo>
                      <a:pt x="715" y="312"/>
                      <a:pt x="713" y="313"/>
                      <a:pt x="711" y="311"/>
                    </a:cubicBezTo>
                    <a:cubicBezTo>
                      <a:pt x="708" y="312"/>
                      <a:pt x="703" y="309"/>
                      <a:pt x="701" y="311"/>
                    </a:cubicBezTo>
                    <a:cubicBezTo>
                      <a:pt x="701" y="312"/>
                      <a:pt x="700" y="313"/>
                      <a:pt x="699" y="313"/>
                    </a:cubicBezTo>
                    <a:cubicBezTo>
                      <a:pt x="698" y="313"/>
                      <a:pt x="698" y="312"/>
                      <a:pt x="697" y="311"/>
                    </a:cubicBezTo>
                    <a:cubicBezTo>
                      <a:pt x="696" y="311"/>
                      <a:pt x="693" y="310"/>
                      <a:pt x="692" y="310"/>
                    </a:cubicBezTo>
                    <a:cubicBezTo>
                      <a:pt x="691" y="310"/>
                      <a:pt x="691" y="311"/>
                      <a:pt x="690" y="311"/>
                    </a:cubicBezTo>
                    <a:cubicBezTo>
                      <a:pt x="689" y="311"/>
                      <a:pt x="688" y="309"/>
                      <a:pt x="687" y="309"/>
                    </a:cubicBezTo>
                    <a:cubicBezTo>
                      <a:pt x="686" y="309"/>
                      <a:pt x="685" y="310"/>
                      <a:pt x="684" y="310"/>
                    </a:cubicBezTo>
                    <a:cubicBezTo>
                      <a:pt x="683" y="309"/>
                      <a:pt x="682" y="308"/>
                      <a:pt x="682" y="307"/>
                    </a:cubicBezTo>
                    <a:cubicBezTo>
                      <a:pt x="682" y="307"/>
                      <a:pt x="682" y="307"/>
                      <a:pt x="681" y="307"/>
                    </a:cubicBezTo>
                    <a:cubicBezTo>
                      <a:pt x="680" y="305"/>
                      <a:pt x="677" y="304"/>
                      <a:pt x="674" y="304"/>
                    </a:cubicBezTo>
                    <a:cubicBezTo>
                      <a:pt x="674" y="303"/>
                      <a:pt x="673" y="303"/>
                      <a:pt x="673" y="303"/>
                    </a:cubicBezTo>
                    <a:cubicBezTo>
                      <a:pt x="670" y="302"/>
                      <a:pt x="668" y="299"/>
                      <a:pt x="666" y="296"/>
                    </a:cubicBezTo>
                    <a:cubicBezTo>
                      <a:pt x="666" y="296"/>
                      <a:pt x="665" y="296"/>
                      <a:pt x="665" y="295"/>
                    </a:cubicBezTo>
                    <a:cubicBezTo>
                      <a:pt x="664" y="294"/>
                      <a:pt x="664" y="293"/>
                      <a:pt x="663" y="292"/>
                    </a:cubicBezTo>
                    <a:cubicBezTo>
                      <a:pt x="663" y="291"/>
                      <a:pt x="662" y="291"/>
                      <a:pt x="662" y="290"/>
                    </a:cubicBezTo>
                    <a:cubicBezTo>
                      <a:pt x="662" y="288"/>
                      <a:pt x="661" y="287"/>
                      <a:pt x="660" y="286"/>
                    </a:cubicBezTo>
                    <a:cubicBezTo>
                      <a:pt x="660" y="285"/>
                      <a:pt x="659" y="284"/>
                      <a:pt x="659" y="283"/>
                    </a:cubicBezTo>
                    <a:cubicBezTo>
                      <a:pt x="658" y="281"/>
                      <a:pt x="659" y="279"/>
                      <a:pt x="658" y="277"/>
                    </a:cubicBezTo>
                    <a:cubicBezTo>
                      <a:pt x="659" y="274"/>
                      <a:pt x="659" y="271"/>
                      <a:pt x="660" y="267"/>
                    </a:cubicBezTo>
                    <a:cubicBezTo>
                      <a:pt x="660" y="267"/>
                      <a:pt x="659" y="267"/>
                      <a:pt x="660" y="266"/>
                    </a:cubicBezTo>
                    <a:cubicBezTo>
                      <a:pt x="661" y="265"/>
                      <a:pt x="661" y="263"/>
                      <a:pt x="662" y="261"/>
                    </a:cubicBezTo>
                    <a:cubicBezTo>
                      <a:pt x="663" y="261"/>
                      <a:pt x="663" y="260"/>
                      <a:pt x="664" y="260"/>
                    </a:cubicBezTo>
                    <a:cubicBezTo>
                      <a:pt x="665" y="259"/>
                      <a:pt x="665" y="258"/>
                      <a:pt x="666" y="257"/>
                    </a:cubicBezTo>
                    <a:cubicBezTo>
                      <a:pt x="670" y="256"/>
                      <a:pt x="673" y="253"/>
                      <a:pt x="677" y="251"/>
                    </a:cubicBezTo>
                    <a:cubicBezTo>
                      <a:pt x="677" y="251"/>
                      <a:pt x="678" y="251"/>
                      <a:pt x="678" y="251"/>
                    </a:cubicBezTo>
                    <a:cubicBezTo>
                      <a:pt x="680" y="250"/>
                      <a:pt x="682" y="250"/>
                      <a:pt x="684" y="249"/>
                    </a:cubicBezTo>
                    <a:cubicBezTo>
                      <a:pt x="685" y="248"/>
                      <a:pt x="687" y="249"/>
                      <a:pt x="689" y="249"/>
                    </a:cubicBezTo>
                    <a:cubicBezTo>
                      <a:pt x="690" y="249"/>
                      <a:pt x="690" y="248"/>
                      <a:pt x="692" y="249"/>
                    </a:cubicBezTo>
                    <a:cubicBezTo>
                      <a:pt x="693" y="249"/>
                      <a:pt x="695" y="248"/>
                      <a:pt x="696" y="248"/>
                    </a:cubicBezTo>
                    <a:cubicBezTo>
                      <a:pt x="698" y="248"/>
                      <a:pt x="700" y="249"/>
                      <a:pt x="701" y="250"/>
                    </a:cubicBezTo>
                    <a:cubicBezTo>
                      <a:pt x="702" y="250"/>
                      <a:pt x="703" y="249"/>
                      <a:pt x="704" y="250"/>
                    </a:cubicBezTo>
                    <a:cubicBezTo>
                      <a:pt x="705" y="250"/>
                      <a:pt x="706" y="252"/>
                      <a:pt x="707" y="252"/>
                    </a:cubicBezTo>
                    <a:close/>
                    <a:moveTo>
                      <a:pt x="858" y="156"/>
                    </a:moveTo>
                    <a:cubicBezTo>
                      <a:pt x="858" y="156"/>
                      <a:pt x="858" y="156"/>
                      <a:pt x="858" y="156"/>
                    </a:cubicBezTo>
                    <a:cubicBezTo>
                      <a:pt x="858" y="157"/>
                      <a:pt x="859" y="156"/>
                      <a:pt x="858" y="156"/>
                    </a:cubicBezTo>
                    <a:close/>
                    <a:moveTo>
                      <a:pt x="859" y="156"/>
                    </a:moveTo>
                    <a:cubicBezTo>
                      <a:pt x="860" y="155"/>
                      <a:pt x="859" y="154"/>
                      <a:pt x="860" y="152"/>
                    </a:cubicBezTo>
                    <a:cubicBezTo>
                      <a:pt x="859" y="152"/>
                      <a:pt x="859" y="152"/>
                      <a:pt x="860" y="151"/>
                    </a:cubicBezTo>
                    <a:cubicBezTo>
                      <a:pt x="859" y="150"/>
                      <a:pt x="860" y="148"/>
                      <a:pt x="858" y="148"/>
                    </a:cubicBezTo>
                    <a:cubicBezTo>
                      <a:pt x="858" y="149"/>
                      <a:pt x="858" y="150"/>
                      <a:pt x="857" y="151"/>
                    </a:cubicBezTo>
                    <a:cubicBezTo>
                      <a:pt x="857" y="151"/>
                      <a:pt x="858" y="151"/>
                      <a:pt x="858" y="151"/>
                    </a:cubicBezTo>
                    <a:cubicBezTo>
                      <a:pt x="858" y="152"/>
                      <a:pt x="858" y="154"/>
                      <a:pt x="858" y="156"/>
                    </a:cubicBezTo>
                    <a:cubicBezTo>
                      <a:pt x="858" y="156"/>
                      <a:pt x="858" y="155"/>
                      <a:pt x="859" y="156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pic>
          <p:nvPicPr>
            <p:cNvPr id="13" name="Immagine 12">
              <a:extLst>
                <a:ext uri="{FF2B5EF4-FFF2-40B4-BE49-F238E27FC236}">
                  <a16:creationId xmlns:a16="http://schemas.microsoft.com/office/drawing/2014/main" id="{06374AC3-15AC-1543-8908-817B40C0329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451791" y="1874707"/>
              <a:ext cx="2470574" cy="2470574"/>
            </a:xfrm>
            <a:prstGeom prst="rect">
              <a:avLst/>
            </a:prstGeom>
          </p:spPr>
        </p:pic>
      </p:grpSp>
      <p:pic>
        <p:nvPicPr>
          <p:cNvPr id="8" name="Immagine 7">
            <a:extLst>
              <a:ext uri="{FF2B5EF4-FFF2-40B4-BE49-F238E27FC236}">
                <a16:creationId xmlns:a16="http://schemas.microsoft.com/office/drawing/2014/main" id="{618F91C7-B989-9F4B-96BF-5ECD301F3E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92144" y="5733256"/>
            <a:ext cx="4697149" cy="1124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894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magine 25">
            <a:extLst>
              <a:ext uri="{FF2B5EF4-FFF2-40B4-BE49-F238E27FC236}">
                <a16:creationId xmlns:a16="http://schemas.microsoft.com/office/drawing/2014/main" id="{BDD3AB67-14CD-F84F-8648-C4BA0D07E8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715" y="1874707"/>
            <a:ext cx="2274419" cy="2475003"/>
          </a:xfrm>
          <a:prstGeom prst="rect">
            <a:avLst/>
          </a:prstGeom>
        </p:spPr>
      </p:pic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7C481856-8286-AF47-AA73-69AE66BB06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dirty="0"/>
              <a:t>Progressive </a:t>
            </a:r>
            <a:r>
              <a:rPr lang="it-IT" dirty="0" err="1"/>
              <a:t>Embeddings</a:t>
            </a:r>
            <a:r>
              <a:rPr lang="it-IT" dirty="0"/>
              <a:t> (2D)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9EE0A6E-DDCA-2A4A-82C8-D5B227B6B4D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59661" y="1132388"/>
            <a:ext cx="11063817" cy="534392"/>
          </a:xfrm>
        </p:spPr>
        <p:txBody>
          <a:bodyPr/>
          <a:lstStyle/>
          <a:p>
            <a:r>
              <a:rPr lang="it-IT" dirty="0" err="1"/>
              <a:t>Deconstruct</a:t>
            </a:r>
            <a:r>
              <a:rPr lang="it-IT" dirty="0"/>
              <a:t>/</a:t>
            </a:r>
            <a:r>
              <a:rPr lang="it-IT" dirty="0" err="1"/>
              <a:t>reconstruct</a:t>
            </a:r>
            <a:r>
              <a:rPr lang="it-IT" dirty="0"/>
              <a:t> </a:t>
            </a:r>
            <a:r>
              <a:rPr lang="it-IT" dirty="0" err="1"/>
              <a:t>mesh</a:t>
            </a:r>
            <a:r>
              <a:rPr lang="it-IT" dirty="0"/>
              <a:t> </a:t>
            </a:r>
            <a:r>
              <a:rPr lang="it-IT" dirty="0" err="1"/>
              <a:t>topology</a:t>
            </a:r>
            <a:r>
              <a:rPr lang="it-IT" dirty="0"/>
              <a:t> in a </a:t>
            </a:r>
            <a:r>
              <a:rPr lang="it-IT" dirty="0" err="1"/>
              <a:t>convex</a:t>
            </a:r>
            <a:r>
              <a:rPr lang="it-IT" dirty="0"/>
              <a:t> </a:t>
            </a:r>
            <a:r>
              <a:rPr lang="it-IT" dirty="0" err="1"/>
              <a:t>embedding</a:t>
            </a:r>
            <a:endParaRPr lang="it-IT" dirty="0"/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81F135D4-8F93-6D47-A506-2C7FA54965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6378" y="1874707"/>
            <a:ext cx="2270350" cy="2470574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90A9F736-CB1A-7249-9504-55E7DD6E476A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78972" y="1874707"/>
            <a:ext cx="2470574" cy="2470574"/>
          </a:xfrm>
          <a:prstGeom prst="rect">
            <a:avLst/>
          </a:prstGeom>
        </p:spPr>
      </p:pic>
      <p:pic>
        <p:nvPicPr>
          <p:cNvPr id="23" name="Immagine 22">
            <a:extLst>
              <a:ext uri="{FF2B5EF4-FFF2-40B4-BE49-F238E27FC236}">
                <a16:creationId xmlns:a16="http://schemas.microsoft.com/office/drawing/2014/main" id="{C9E696F4-C0CA-7C47-A02B-BA3F30980CE1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451789" y="1873535"/>
            <a:ext cx="2471747" cy="2471747"/>
          </a:xfrm>
          <a:prstGeom prst="rect">
            <a:avLst/>
          </a:prstGeom>
        </p:spPr>
      </p:pic>
      <p:grpSp>
        <p:nvGrpSpPr>
          <p:cNvPr id="25" name="Gruppo 24">
            <a:extLst>
              <a:ext uri="{FF2B5EF4-FFF2-40B4-BE49-F238E27FC236}">
                <a16:creationId xmlns:a16="http://schemas.microsoft.com/office/drawing/2014/main" id="{42D5BF72-6439-6248-858F-5F35120E16DB}"/>
              </a:ext>
            </a:extLst>
          </p:cNvPr>
          <p:cNvGrpSpPr/>
          <p:nvPr/>
        </p:nvGrpSpPr>
        <p:grpSpPr>
          <a:xfrm>
            <a:off x="5002357" y="4074081"/>
            <a:ext cx="1790811" cy="1435353"/>
            <a:chOff x="4327355" y="4224393"/>
            <a:chExt cx="1790811" cy="1435353"/>
          </a:xfrm>
        </p:grpSpPr>
        <p:sp>
          <p:nvSpPr>
            <p:cNvPr id="28" name="Freeform 19">
              <a:extLst>
                <a:ext uri="{FF2B5EF4-FFF2-40B4-BE49-F238E27FC236}">
                  <a16:creationId xmlns:a16="http://schemas.microsoft.com/office/drawing/2014/main" id="{72458108-B2DF-5D42-A1AE-1E3B53BC0F4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 flipV="1">
              <a:off x="4622447" y="4224393"/>
              <a:ext cx="1200627" cy="483557"/>
            </a:xfrm>
            <a:custGeom>
              <a:avLst/>
              <a:gdLst>
                <a:gd name="T0" fmla="*/ 715 w 868"/>
                <a:gd name="T1" fmla="*/ 128 h 351"/>
                <a:gd name="T2" fmla="*/ 363 w 868"/>
                <a:gd name="T3" fmla="*/ 50 h 351"/>
                <a:gd name="T4" fmla="*/ 226 w 868"/>
                <a:gd name="T5" fmla="*/ 94 h 351"/>
                <a:gd name="T6" fmla="*/ 155 w 868"/>
                <a:gd name="T7" fmla="*/ 112 h 351"/>
                <a:gd name="T8" fmla="*/ 111 w 868"/>
                <a:gd name="T9" fmla="*/ 138 h 351"/>
                <a:gd name="T10" fmla="*/ 85 w 868"/>
                <a:gd name="T11" fmla="*/ 163 h 351"/>
                <a:gd name="T12" fmla="*/ 104 w 868"/>
                <a:gd name="T13" fmla="*/ 185 h 351"/>
                <a:gd name="T14" fmla="*/ 69 w 868"/>
                <a:gd name="T15" fmla="*/ 174 h 351"/>
                <a:gd name="T16" fmla="*/ 92 w 868"/>
                <a:gd name="T17" fmla="*/ 203 h 351"/>
                <a:gd name="T18" fmla="*/ 66 w 868"/>
                <a:gd name="T19" fmla="*/ 192 h 351"/>
                <a:gd name="T20" fmla="*/ 75 w 868"/>
                <a:gd name="T21" fmla="*/ 207 h 351"/>
                <a:gd name="T22" fmla="*/ 72 w 868"/>
                <a:gd name="T23" fmla="*/ 224 h 351"/>
                <a:gd name="T24" fmla="*/ 64 w 868"/>
                <a:gd name="T25" fmla="*/ 228 h 351"/>
                <a:gd name="T26" fmla="*/ 29 w 868"/>
                <a:gd name="T27" fmla="*/ 217 h 351"/>
                <a:gd name="T28" fmla="*/ 31 w 868"/>
                <a:gd name="T29" fmla="*/ 228 h 351"/>
                <a:gd name="T30" fmla="*/ 53 w 868"/>
                <a:gd name="T31" fmla="*/ 253 h 351"/>
                <a:gd name="T32" fmla="*/ 36 w 868"/>
                <a:gd name="T33" fmla="*/ 257 h 351"/>
                <a:gd name="T34" fmla="*/ 774 w 868"/>
                <a:gd name="T35" fmla="*/ 258 h 351"/>
                <a:gd name="T36" fmla="*/ 640 w 868"/>
                <a:gd name="T37" fmla="*/ 136 h 351"/>
                <a:gd name="T38" fmla="*/ 376 w 868"/>
                <a:gd name="T39" fmla="*/ 47 h 351"/>
                <a:gd name="T40" fmla="*/ 235 w 868"/>
                <a:gd name="T41" fmla="*/ 76 h 351"/>
                <a:gd name="T42" fmla="*/ 221 w 868"/>
                <a:gd name="T43" fmla="*/ 70 h 351"/>
                <a:gd name="T44" fmla="*/ 180 w 868"/>
                <a:gd name="T45" fmla="*/ 89 h 351"/>
                <a:gd name="T46" fmla="*/ 168 w 868"/>
                <a:gd name="T47" fmla="*/ 110 h 351"/>
                <a:gd name="T48" fmla="*/ 140 w 868"/>
                <a:gd name="T49" fmla="*/ 145 h 351"/>
                <a:gd name="T50" fmla="*/ 81 w 868"/>
                <a:gd name="T51" fmla="*/ 192 h 351"/>
                <a:gd name="T52" fmla="*/ 126 w 868"/>
                <a:gd name="T53" fmla="*/ 134 h 351"/>
                <a:gd name="T54" fmla="*/ 253 w 868"/>
                <a:gd name="T55" fmla="*/ 36 h 351"/>
                <a:gd name="T56" fmla="*/ 399 w 868"/>
                <a:gd name="T57" fmla="*/ 2 h 351"/>
                <a:gd name="T58" fmla="*/ 510 w 868"/>
                <a:gd name="T59" fmla="*/ 14 h 351"/>
                <a:gd name="T60" fmla="*/ 732 w 868"/>
                <a:gd name="T61" fmla="*/ 145 h 351"/>
                <a:gd name="T62" fmla="*/ 794 w 868"/>
                <a:gd name="T63" fmla="*/ 260 h 351"/>
                <a:gd name="T64" fmla="*/ 787 w 868"/>
                <a:gd name="T65" fmla="*/ 222 h 351"/>
                <a:gd name="T66" fmla="*/ 721 w 868"/>
                <a:gd name="T67" fmla="*/ 150 h 351"/>
                <a:gd name="T68" fmla="*/ 533 w 868"/>
                <a:gd name="T69" fmla="*/ 22 h 351"/>
                <a:gd name="T70" fmla="*/ 380 w 868"/>
                <a:gd name="T71" fmla="*/ 47 h 351"/>
                <a:gd name="T72" fmla="*/ 307 w 868"/>
                <a:gd name="T73" fmla="*/ 53 h 351"/>
                <a:gd name="T74" fmla="*/ 281 w 868"/>
                <a:gd name="T75" fmla="*/ 47 h 351"/>
                <a:gd name="T76" fmla="*/ 242 w 868"/>
                <a:gd name="T77" fmla="*/ 43 h 351"/>
                <a:gd name="T78" fmla="*/ 222 w 868"/>
                <a:gd name="T79" fmla="*/ 51 h 351"/>
                <a:gd name="T80" fmla="*/ 197 w 868"/>
                <a:gd name="T81" fmla="*/ 73 h 351"/>
                <a:gd name="T82" fmla="*/ 164 w 868"/>
                <a:gd name="T83" fmla="*/ 99 h 351"/>
                <a:gd name="T84" fmla="*/ 142 w 868"/>
                <a:gd name="T85" fmla="*/ 117 h 351"/>
                <a:gd name="T86" fmla="*/ 141 w 868"/>
                <a:gd name="T87" fmla="*/ 138 h 351"/>
                <a:gd name="T88" fmla="*/ 124 w 868"/>
                <a:gd name="T89" fmla="*/ 129 h 351"/>
                <a:gd name="T90" fmla="*/ 113 w 868"/>
                <a:gd name="T91" fmla="*/ 142 h 351"/>
                <a:gd name="T92" fmla="*/ 337 w 868"/>
                <a:gd name="T93" fmla="*/ 9 h 351"/>
                <a:gd name="T94" fmla="*/ 168 w 868"/>
                <a:gd name="T95" fmla="*/ 125 h 351"/>
                <a:gd name="T96" fmla="*/ 197 w 868"/>
                <a:gd name="T97" fmla="*/ 105 h 351"/>
                <a:gd name="T98" fmla="*/ 131 w 868"/>
                <a:gd name="T99" fmla="*/ 159 h 351"/>
                <a:gd name="T100" fmla="*/ 88 w 868"/>
                <a:gd name="T101" fmla="*/ 171 h 351"/>
                <a:gd name="T102" fmla="*/ 85 w 868"/>
                <a:gd name="T103" fmla="*/ 191 h 351"/>
                <a:gd name="T104" fmla="*/ 79 w 868"/>
                <a:gd name="T105" fmla="*/ 215 h 351"/>
                <a:gd name="T106" fmla="*/ 48 w 868"/>
                <a:gd name="T107" fmla="*/ 193 h 351"/>
                <a:gd name="T108" fmla="*/ 64 w 868"/>
                <a:gd name="T109" fmla="*/ 238 h 351"/>
                <a:gd name="T110" fmla="*/ 17 w 868"/>
                <a:gd name="T111" fmla="*/ 235 h 351"/>
                <a:gd name="T112" fmla="*/ 87 w 868"/>
                <a:gd name="T113" fmla="*/ 158 h 351"/>
                <a:gd name="T114" fmla="*/ 865 w 868"/>
                <a:gd name="T115" fmla="*/ 172 h 351"/>
                <a:gd name="T116" fmla="*/ 859 w 868"/>
                <a:gd name="T117" fmla="*/ 117 h 351"/>
                <a:gd name="T118" fmla="*/ 782 w 868"/>
                <a:gd name="T119" fmla="*/ 277 h 351"/>
                <a:gd name="T120" fmla="*/ 841 w 868"/>
                <a:gd name="T121" fmla="*/ 164 h 351"/>
                <a:gd name="T122" fmla="*/ 861 w 868"/>
                <a:gd name="T123" fmla="*/ 201 h 351"/>
                <a:gd name="T124" fmla="*/ 666 w 868"/>
                <a:gd name="T125" fmla="*/ 296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68" h="351">
                  <a:moveTo>
                    <a:pt x="813" y="278"/>
                  </a:moveTo>
                  <a:cubicBezTo>
                    <a:pt x="812" y="276"/>
                    <a:pt x="811" y="275"/>
                    <a:pt x="812" y="275"/>
                  </a:cubicBezTo>
                  <a:cubicBezTo>
                    <a:pt x="813" y="277"/>
                    <a:pt x="813" y="278"/>
                    <a:pt x="813" y="278"/>
                  </a:cubicBezTo>
                  <a:close/>
                  <a:moveTo>
                    <a:pt x="812" y="266"/>
                  </a:moveTo>
                  <a:cubicBezTo>
                    <a:pt x="813" y="269"/>
                    <a:pt x="814" y="269"/>
                    <a:pt x="814" y="271"/>
                  </a:cubicBezTo>
                  <a:cubicBezTo>
                    <a:pt x="813" y="267"/>
                    <a:pt x="813" y="271"/>
                    <a:pt x="813" y="270"/>
                  </a:cubicBezTo>
                  <a:cubicBezTo>
                    <a:pt x="815" y="276"/>
                    <a:pt x="814" y="270"/>
                    <a:pt x="815" y="272"/>
                  </a:cubicBezTo>
                  <a:cubicBezTo>
                    <a:pt x="814" y="268"/>
                    <a:pt x="813" y="267"/>
                    <a:pt x="812" y="266"/>
                  </a:cubicBezTo>
                  <a:close/>
                  <a:moveTo>
                    <a:pt x="781" y="282"/>
                  </a:moveTo>
                  <a:cubicBezTo>
                    <a:pt x="782" y="285"/>
                    <a:pt x="783" y="285"/>
                    <a:pt x="784" y="284"/>
                  </a:cubicBezTo>
                  <a:cubicBezTo>
                    <a:pt x="782" y="282"/>
                    <a:pt x="782" y="282"/>
                    <a:pt x="781" y="282"/>
                  </a:cubicBezTo>
                  <a:close/>
                  <a:moveTo>
                    <a:pt x="798" y="267"/>
                  </a:moveTo>
                  <a:cubicBezTo>
                    <a:pt x="798" y="268"/>
                    <a:pt x="801" y="272"/>
                    <a:pt x="801" y="272"/>
                  </a:cubicBezTo>
                  <a:cubicBezTo>
                    <a:pt x="801" y="269"/>
                    <a:pt x="799" y="267"/>
                    <a:pt x="798" y="267"/>
                  </a:cubicBezTo>
                  <a:close/>
                  <a:moveTo>
                    <a:pt x="791" y="270"/>
                  </a:moveTo>
                  <a:cubicBezTo>
                    <a:pt x="791" y="272"/>
                    <a:pt x="793" y="275"/>
                    <a:pt x="793" y="276"/>
                  </a:cubicBezTo>
                  <a:cubicBezTo>
                    <a:pt x="793" y="274"/>
                    <a:pt x="791" y="271"/>
                    <a:pt x="791" y="270"/>
                  </a:cubicBezTo>
                  <a:close/>
                  <a:moveTo>
                    <a:pt x="789" y="269"/>
                  </a:moveTo>
                  <a:cubicBezTo>
                    <a:pt x="788" y="269"/>
                    <a:pt x="791" y="272"/>
                    <a:pt x="790" y="273"/>
                  </a:cubicBezTo>
                  <a:cubicBezTo>
                    <a:pt x="789" y="270"/>
                    <a:pt x="788" y="270"/>
                    <a:pt x="787" y="270"/>
                  </a:cubicBezTo>
                  <a:cubicBezTo>
                    <a:pt x="789" y="273"/>
                    <a:pt x="790" y="274"/>
                    <a:pt x="791" y="276"/>
                  </a:cubicBezTo>
                  <a:cubicBezTo>
                    <a:pt x="792" y="276"/>
                    <a:pt x="792" y="274"/>
                    <a:pt x="793" y="276"/>
                  </a:cubicBezTo>
                  <a:cubicBezTo>
                    <a:pt x="792" y="273"/>
                    <a:pt x="791" y="272"/>
                    <a:pt x="789" y="269"/>
                  </a:cubicBezTo>
                  <a:close/>
                  <a:moveTo>
                    <a:pt x="801" y="266"/>
                  </a:moveTo>
                  <a:cubicBezTo>
                    <a:pt x="800" y="266"/>
                    <a:pt x="800" y="268"/>
                    <a:pt x="801" y="271"/>
                  </a:cubicBezTo>
                  <a:cubicBezTo>
                    <a:pt x="802" y="271"/>
                    <a:pt x="801" y="267"/>
                    <a:pt x="801" y="266"/>
                  </a:cubicBezTo>
                  <a:close/>
                  <a:moveTo>
                    <a:pt x="799" y="270"/>
                  </a:moveTo>
                  <a:cubicBezTo>
                    <a:pt x="799" y="270"/>
                    <a:pt x="798" y="270"/>
                    <a:pt x="798" y="269"/>
                  </a:cubicBezTo>
                  <a:cubicBezTo>
                    <a:pt x="797" y="269"/>
                    <a:pt x="797" y="270"/>
                    <a:pt x="798" y="272"/>
                  </a:cubicBezTo>
                  <a:cubicBezTo>
                    <a:pt x="798" y="271"/>
                    <a:pt x="800" y="273"/>
                    <a:pt x="799" y="270"/>
                  </a:cubicBezTo>
                  <a:close/>
                  <a:moveTo>
                    <a:pt x="770" y="269"/>
                  </a:moveTo>
                  <a:cubicBezTo>
                    <a:pt x="771" y="271"/>
                    <a:pt x="772" y="272"/>
                    <a:pt x="773" y="272"/>
                  </a:cubicBezTo>
                  <a:cubicBezTo>
                    <a:pt x="772" y="270"/>
                    <a:pt x="771" y="269"/>
                    <a:pt x="770" y="269"/>
                  </a:cubicBezTo>
                  <a:close/>
                  <a:moveTo>
                    <a:pt x="807" y="248"/>
                  </a:moveTo>
                  <a:cubicBezTo>
                    <a:pt x="808" y="250"/>
                    <a:pt x="810" y="253"/>
                    <a:pt x="810" y="252"/>
                  </a:cubicBezTo>
                  <a:cubicBezTo>
                    <a:pt x="809" y="249"/>
                    <a:pt x="808" y="247"/>
                    <a:pt x="807" y="248"/>
                  </a:cubicBezTo>
                  <a:close/>
                  <a:moveTo>
                    <a:pt x="802" y="246"/>
                  </a:moveTo>
                  <a:cubicBezTo>
                    <a:pt x="803" y="247"/>
                    <a:pt x="803" y="248"/>
                    <a:pt x="804" y="251"/>
                  </a:cubicBezTo>
                  <a:cubicBezTo>
                    <a:pt x="805" y="251"/>
                    <a:pt x="803" y="245"/>
                    <a:pt x="802" y="246"/>
                  </a:cubicBezTo>
                  <a:close/>
                  <a:moveTo>
                    <a:pt x="805" y="245"/>
                  </a:moveTo>
                  <a:cubicBezTo>
                    <a:pt x="803" y="240"/>
                    <a:pt x="804" y="239"/>
                    <a:pt x="802" y="235"/>
                  </a:cubicBezTo>
                  <a:cubicBezTo>
                    <a:pt x="800" y="234"/>
                    <a:pt x="796" y="236"/>
                    <a:pt x="801" y="245"/>
                  </a:cubicBezTo>
                  <a:cubicBezTo>
                    <a:pt x="801" y="242"/>
                    <a:pt x="806" y="248"/>
                    <a:pt x="805" y="245"/>
                  </a:cubicBezTo>
                  <a:close/>
                  <a:moveTo>
                    <a:pt x="759" y="246"/>
                  </a:moveTo>
                  <a:cubicBezTo>
                    <a:pt x="759" y="247"/>
                    <a:pt x="758" y="246"/>
                    <a:pt x="758" y="246"/>
                  </a:cubicBezTo>
                  <a:cubicBezTo>
                    <a:pt x="759" y="248"/>
                    <a:pt x="760" y="248"/>
                    <a:pt x="759" y="248"/>
                  </a:cubicBezTo>
                  <a:cubicBezTo>
                    <a:pt x="760" y="250"/>
                    <a:pt x="760" y="250"/>
                    <a:pt x="761" y="250"/>
                  </a:cubicBezTo>
                  <a:cubicBezTo>
                    <a:pt x="759" y="248"/>
                    <a:pt x="760" y="248"/>
                    <a:pt x="759" y="246"/>
                  </a:cubicBezTo>
                  <a:close/>
                  <a:moveTo>
                    <a:pt x="766" y="178"/>
                  </a:moveTo>
                  <a:cubicBezTo>
                    <a:pt x="766" y="178"/>
                    <a:pt x="766" y="178"/>
                    <a:pt x="767" y="180"/>
                  </a:cubicBezTo>
                  <a:cubicBezTo>
                    <a:pt x="767" y="180"/>
                    <a:pt x="768" y="181"/>
                    <a:pt x="768" y="181"/>
                  </a:cubicBezTo>
                  <a:cubicBezTo>
                    <a:pt x="767" y="179"/>
                    <a:pt x="768" y="180"/>
                    <a:pt x="766" y="178"/>
                  </a:cubicBezTo>
                  <a:close/>
                  <a:moveTo>
                    <a:pt x="756" y="167"/>
                  </a:moveTo>
                  <a:cubicBezTo>
                    <a:pt x="757" y="168"/>
                    <a:pt x="758" y="169"/>
                    <a:pt x="757" y="169"/>
                  </a:cubicBezTo>
                  <a:cubicBezTo>
                    <a:pt x="762" y="175"/>
                    <a:pt x="758" y="167"/>
                    <a:pt x="756" y="167"/>
                  </a:cubicBezTo>
                  <a:close/>
                  <a:moveTo>
                    <a:pt x="713" y="128"/>
                  </a:moveTo>
                  <a:cubicBezTo>
                    <a:pt x="713" y="127"/>
                    <a:pt x="714" y="127"/>
                    <a:pt x="715" y="128"/>
                  </a:cubicBezTo>
                  <a:cubicBezTo>
                    <a:pt x="712" y="125"/>
                    <a:pt x="710" y="125"/>
                    <a:pt x="713" y="128"/>
                  </a:cubicBezTo>
                  <a:close/>
                  <a:moveTo>
                    <a:pt x="640" y="70"/>
                  </a:moveTo>
                  <a:cubicBezTo>
                    <a:pt x="634" y="64"/>
                    <a:pt x="636" y="68"/>
                    <a:pt x="640" y="70"/>
                  </a:cubicBezTo>
                  <a:close/>
                  <a:moveTo>
                    <a:pt x="545" y="23"/>
                  </a:moveTo>
                  <a:cubicBezTo>
                    <a:pt x="544" y="24"/>
                    <a:pt x="548" y="25"/>
                    <a:pt x="549" y="24"/>
                  </a:cubicBezTo>
                  <a:cubicBezTo>
                    <a:pt x="546" y="24"/>
                    <a:pt x="547" y="24"/>
                    <a:pt x="545" y="23"/>
                  </a:cubicBezTo>
                  <a:close/>
                  <a:moveTo>
                    <a:pt x="539" y="20"/>
                  </a:moveTo>
                  <a:cubicBezTo>
                    <a:pt x="539" y="20"/>
                    <a:pt x="538" y="20"/>
                    <a:pt x="538" y="20"/>
                  </a:cubicBezTo>
                  <a:cubicBezTo>
                    <a:pt x="540" y="21"/>
                    <a:pt x="543" y="22"/>
                    <a:pt x="543" y="21"/>
                  </a:cubicBezTo>
                  <a:cubicBezTo>
                    <a:pt x="540" y="20"/>
                    <a:pt x="540" y="21"/>
                    <a:pt x="539" y="20"/>
                  </a:cubicBezTo>
                  <a:close/>
                  <a:moveTo>
                    <a:pt x="530" y="17"/>
                  </a:moveTo>
                  <a:cubicBezTo>
                    <a:pt x="529" y="18"/>
                    <a:pt x="534" y="19"/>
                    <a:pt x="534" y="18"/>
                  </a:cubicBezTo>
                  <a:lnTo>
                    <a:pt x="530" y="17"/>
                  </a:lnTo>
                  <a:close/>
                  <a:moveTo>
                    <a:pt x="524" y="16"/>
                  </a:moveTo>
                  <a:cubicBezTo>
                    <a:pt x="524" y="16"/>
                    <a:pt x="522" y="16"/>
                    <a:pt x="522" y="17"/>
                  </a:cubicBezTo>
                  <a:cubicBezTo>
                    <a:pt x="524" y="17"/>
                    <a:pt x="527" y="18"/>
                    <a:pt x="529" y="18"/>
                  </a:cubicBezTo>
                  <a:cubicBezTo>
                    <a:pt x="528" y="17"/>
                    <a:pt x="526" y="17"/>
                    <a:pt x="524" y="16"/>
                  </a:cubicBezTo>
                  <a:close/>
                  <a:moveTo>
                    <a:pt x="498" y="10"/>
                  </a:moveTo>
                  <a:cubicBezTo>
                    <a:pt x="501" y="10"/>
                    <a:pt x="502" y="10"/>
                    <a:pt x="503" y="10"/>
                  </a:cubicBezTo>
                  <a:cubicBezTo>
                    <a:pt x="502" y="10"/>
                    <a:pt x="498" y="9"/>
                    <a:pt x="498" y="10"/>
                  </a:cubicBezTo>
                  <a:close/>
                  <a:moveTo>
                    <a:pt x="467" y="7"/>
                  </a:moveTo>
                  <a:cubicBezTo>
                    <a:pt x="468" y="7"/>
                    <a:pt x="473" y="8"/>
                    <a:pt x="473" y="7"/>
                  </a:cubicBezTo>
                  <a:cubicBezTo>
                    <a:pt x="470" y="7"/>
                    <a:pt x="467" y="6"/>
                    <a:pt x="467" y="7"/>
                  </a:cubicBezTo>
                  <a:close/>
                  <a:moveTo>
                    <a:pt x="443" y="52"/>
                  </a:moveTo>
                  <a:cubicBezTo>
                    <a:pt x="443" y="52"/>
                    <a:pt x="443" y="52"/>
                    <a:pt x="443" y="53"/>
                  </a:cubicBezTo>
                  <a:cubicBezTo>
                    <a:pt x="445" y="53"/>
                    <a:pt x="444" y="54"/>
                    <a:pt x="447" y="54"/>
                  </a:cubicBezTo>
                  <a:cubicBezTo>
                    <a:pt x="446" y="53"/>
                    <a:pt x="446" y="53"/>
                    <a:pt x="448" y="53"/>
                  </a:cubicBezTo>
                  <a:cubicBezTo>
                    <a:pt x="447" y="52"/>
                    <a:pt x="446" y="52"/>
                    <a:pt x="443" y="52"/>
                  </a:cubicBezTo>
                  <a:close/>
                  <a:moveTo>
                    <a:pt x="435" y="51"/>
                  </a:moveTo>
                  <a:cubicBezTo>
                    <a:pt x="435" y="52"/>
                    <a:pt x="430" y="51"/>
                    <a:pt x="431" y="51"/>
                  </a:cubicBezTo>
                  <a:cubicBezTo>
                    <a:pt x="432" y="51"/>
                    <a:pt x="436" y="52"/>
                    <a:pt x="437" y="52"/>
                  </a:cubicBezTo>
                  <a:cubicBezTo>
                    <a:pt x="435" y="52"/>
                    <a:pt x="437" y="51"/>
                    <a:pt x="435" y="51"/>
                  </a:cubicBezTo>
                  <a:close/>
                  <a:moveTo>
                    <a:pt x="402" y="50"/>
                  </a:moveTo>
                  <a:cubicBezTo>
                    <a:pt x="404" y="50"/>
                    <a:pt x="406" y="50"/>
                    <a:pt x="406" y="49"/>
                  </a:cubicBezTo>
                  <a:cubicBezTo>
                    <a:pt x="404" y="49"/>
                    <a:pt x="402" y="49"/>
                    <a:pt x="402" y="50"/>
                  </a:cubicBezTo>
                  <a:close/>
                  <a:moveTo>
                    <a:pt x="391" y="1"/>
                  </a:moveTo>
                  <a:cubicBezTo>
                    <a:pt x="391" y="2"/>
                    <a:pt x="395" y="2"/>
                    <a:pt x="397" y="2"/>
                  </a:cubicBezTo>
                  <a:cubicBezTo>
                    <a:pt x="397" y="2"/>
                    <a:pt x="395" y="2"/>
                    <a:pt x="395" y="3"/>
                  </a:cubicBezTo>
                  <a:cubicBezTo>
                    <a:pt x="396" y="3"/>
                    <a:pt x="397" y="3"/>
                    <a:pt x="398" y="3"/>
                  </a:cubicBezTo>
                  <a:cubicBezTo>
                    <a:pt x="397" y="2"/>
                    <a:pt x="401" y="4"/>
                    <a:pt x="402" y="3"/>
                  </a:cubicBezTo>
                  <a:cubicBezTo>
                    <a:pt x="400" y="2"/>
                    <a:pt x="396" y="3"/>
                    <a:pt x="399" y="2"/>
                  </a:cubicBezTo>
                  <a:cubicBezTo>
                    <a:pt x="393" y="2"/>
                    <a:pt x="395" y="1"/>
                    <a:pt x="391" y="1"/>
                  </a:cubicBezTo>
                  <a:close/>
                  <a:moveTo>
                    <a:pt x="394" y="3"/>
                  </a:moveTo>
                  <a:cubicBezTo>
                    <a:pt x="391" y="3"/>
                    <a:pt x="389" y="3"/>
                    <a:pt x="388" y="3"/>
                  </a:cubicBezTo>
                  <a:cubicBezTo>
                    <a:pt x="391" y="3"/>
                    <a:pt x="394" y="4"/>
                    <a:pt x="395" y="3"/>
                  </a:cubicBezTo>
                  <a:cubicBezTo>
                    <a:pt x="394" y="3"/>
                    <a:pt x="394" y="3"/>
                    <a:pt x="394" y="3"/>
                  </a:cubicBezTo>
                  <a:close/>
                  <a:moveTo>
                    <a:pt x="384" y="2"/>
                  </a:moveTo>
                  <a:cubicBezTo>
                    <a:pt x="386" y="2"/>
                    <a:pt x="388" y="2"/>
                    <a:pt x="389" y="2"/>
                  </a:cubicBezTo>
                  <a:cubicBezTo>
                    <a:pt x="387" y="2"/>
                    <a:pt x="384" y="2"/>
                    <a:pt x="384" y="2"/>
                  </a:cubicBezTo>
                  <a:close/>
                  <a:moveTo>
                    <a:pt x="371" y="5"/>
                  </a:moveTo>
                  <a:cubicBezTo>
                    <a:pt x="370" y="6"/>
                    <a:pt x="367" y="6"/>
                    <a:pt x="365" y="6"/>
                  </a:cubicBezTo>
                  <a:cubicBezTo>
                    <a:pt x="367" y="7"/>
                    <a:pt x="377" y="6"/>
                    <a:pt x="377" y="5"/>
                  </a:cubicBezTo>
                  <a:cubicBezTo>
                    <a:pt x="374" y="5"/>
                    <a:pt x="374" y="5"/>
                    <a:pt x="371" y="5"/>
                  </a:cubicBezTo>
                  <a:close/>
                  <a:moveTo>
                    <a:pt x="364" y="51"/>
                  </a:moveTo>
                  <a:cubicBezTo>
                    <a:pt x="364" y="52"/>
                    <a:pt x="367" y="51"/>
                    <a:pt x="370" y="51"/>
                  </a:cubicBezTo>
                  <a:cubicBezTo>
                    <a:pt x="370" y="51"/>
                    <a:pt x="366" y="51"/>
                    <a:pt x="364" y="51"/>
                  </a:cubicBezTo>
                  <a:close/>
                  <a:moveTo>
                    <a:pt x="363" y="50"/>
                  </a:moveTo>
                  <a:cubicBezTo>
                    <a:pt x="365" y="49"/>
                    <a:pt x="366" y="49"/>
                    <a:pt x="367" y="49"/>
                  </a:cubicBezTo>
                  <a:cubicBezTo>
                    <a:pt x="365" y="48"/>
                    <a:pt x="363" y="49"/>
                    <a:pt x="363" y="50"/>
                  </a:cubicBezTo>
                  <a:close/>
                  <a:moveTo>
                    <a:pt x="326" y="13"/>
                  </a:moveTo>
                  <a:cubicBezTo>
                    <a:pt x="327" y="12"/>
                    <a:pt x="332" y="11"/>
                    <a:pt x="333" y="11"/>
                  </a:cubicBezTo>
                  <a:cubicBezTo>
                    <a:pt x="329" y="11"/>
                    <a:pt x="328" y="12"/>
                    <a:pt x="326" y="13"/>
                  </a:cubicBezTo>
                  <a:close/>
                  <a:moveTo>
                    <a:pt x="321" y="10"/>
                  </a:moveTo>
                  <a:cubicBezTo>
                    <a:pt x="322" y="11"/>
                    <a:pt x="325" y="10"/>
                    <a:pt x="329" y="9"/>
                  </a:cubicBezTo>
                  <a:cubicBezTo>
                    <a:pt x="329" y="9"/>
                    <a:pt x="329" y="9"/>
                    <a:pt x="328" y="9"/>
                  </a:cubicBezTo>
                  <a:cubicBezTo>
                    <a:pt x="326" y="10"/>
                    <a:pt x="323" y="10"/>
                    <a:pt x="321" y="10"/>
                  </a:cubicBezTo>
                  <a:close/>
                  <a:moveTo>
                    <a:pt x="322" y="58"/>
                  </a:moveTo>
                  <a:cubicBezTo>
                    <a:pt x="323" y="58"/>
                    <a:pt x="326" y="58"/>
                    <a:pt x="328" y="58"/>
                  </a:cubicBezTo>
                  <a:cubicBezTo>
                    <a:pt x="327" y="57"/>
                    <a:pt x="325" y="57"/>
                    <a:pt x="322" y="58"/>
                  </a:cubicBezTo>
                  <a:close/>
                  <a:moveTo>
                    <a:pt x="313" y="59"/>
                  </a:moveTo>
                  <a:cubicBezTo>
                    <a:pt x="314" y="60"/>
                    <a:pt x="309" y="60"/>
                    <a:pt x="309" y="61"/>
                  </a:cubicBezTo>
                  <a:cubicBezTo>
                    <a:pt x="311" y="61"/>
                    <a:pt x="312" y="61"/>
                    <a:pt x="316" y="60"/>
                  </a:cubicBezTo>
                  <a:cubicBezTo>
                    <a:pt x="315" y="60"/>
                    <a:pt x="316" y="59"/>
                    <a:pt x="313" y="59"/>
                  </a:cubicBezTo>
                  <a:close/>
                  <a:moveTo>
                    <a:pt x="286" y="24"/>
                  </a:moveTo>
                  <a:cubicBezTo>
                    <a:pt x="286" y="24"/>
                    <a:pt x="280" y="25"/>
                    <a:pt x="280" y="26"/>
                  </a:cubicBezTo>
                  <a:cubicBezTo>
                    <a:pt x="281" y="26"/>
                    <a:pt x="280" y="26"/>
                    <a:pt x="281" y="26"/>
                  </a:cubicBezTo>
                  <a:cubicBezTo>
                    <a:pt x="282" y="26"/>
                    <a:pt x="284" y="25"/>
                    <a:pt x="285" y="24"/>
                  </a:cubicBezTo>
                  <a:cubicBezTo>
                    <a:pt x="285" y="25"/>
                    <a:pt x="286" y="25"/>
                    <a:pt x="287" y="25"/>
                  </a:cubicBezTo>
                  <a:cubicBezTo>
                    <a:pt x="290" y="24"/>
                    <a:pt x="290" y="24"/>
                    <a:pt x="294" y="23"/>
                  </a:cubicBezTo>
                  <a:cubicBezTo>
                    <a:pt x="293" y="22"/>
                    <a:pt x="293" y="22"/>
                    <a:pt x="293" y="22"/>
                  </a:cubicBezTo>
                  <a:cubicBezTo>
                    <a:pt x="290" y="23"/>
                    <a:pt x="288" y="23"/>
                    <a:pt x="286" y="24"/>
                  </a:cubicBezTo>
                  <a:close/>
                  <a:moveTo>
                    <a:pt x="287" y="68"/>
                  </a:moveTo>
                  <a:cubicBezTo>
                    <a:pt x="289" y="67"/>
                    <a:pt x="289" y="67"/>
                    <a:pt x="289" y="66"/>
                  </a:cubicBezTo>
                  <a:cubicBezTo>
                    <a:pt x="287" y="67"/>
                    <a:pt x="287" y="67"/>
                    <a:pt x="287" y="68"/>
                  </a:cubicBezTo>
                  <a:close/>
                  <a:moveTo>
                    <a:pt x="237" y="80"/>
                  </a:moveTo>
                  <a:cubicBezTo>
                    <a:pt x="236" y="81"/>
                    <a:pt x="235" y="83"/>
                    <a:pt x="230" y="86"/>
                  </a:cubicBezTo>
                  <a:cubicBezTo>
                    <a:pt x="227" y="86"/>
                    <a:pt x="224" y="88"/>
                    <a:pt x="221" y="89"/>
                  </a:cubicBezTo>
                  <a:cubicBezTo>
                    <a:pt x="221" y="89"/>
                    <a:pt x="221" y="90"/>
                    <a:pt x="220" y="91"/>
                  </a:cubicBezTo>
                  <a:cubicBezTo>
                    <a:pt x="219" y="91"/>
                    <a:pt x="215" y="92"/>
                    <a:pt x="215" y="93"/>
                  </a:cubicBezTo>
                  <a:cubicBezTo>
                    <a:pt x="217" y="93"/>
                    <a:pt x="218" y="93"/>
                    <a:pt x="220" y="92"/>
                  </a:cubicBezTo>
                  <a:cubicBezTo>
                    <a:pt x="222" y="91"/>
                    <a:pt x="219" y="91"/>
                    <a:pt x="221" y="90"/>
                  </a:cubicBezTo>
                  <a:cubicBezTo>
                    <a:pt x="227" y="88"/>
                    <a:pt x="233" y="84"/>
                    <a:pt x="238" y="81"/>
                  </a:cubicBezTo>
                  <a:cubicBezTo>
                    <a:pt x="237" y="81"/>
                    <a:pt x="237" y="81"/>
                    <a:pt x="236" y="81"/>
                  </a:cubicBezTo>
                  <a:cubicBezTo>
                    <a:pt x="239" y="80"/>
                    <a:pt x="241" y="79"/>
                    <a:pt x="242" y="78"/>
                  </a:cubicBezTo>
                  <a:cubicBezTo>
                    <a:pt x="239" y="79"/>
                    <a:pt x="238" y="79"/>
                    <a:pt x="237" y="80"/>
                  </a:cubicBezTo>
                  <a:close/>
                  <a:moveTo>
                    <a:pt x="228" y="79"/>
                  </a:moveTo>
                  <a:cubicBezTo>
                    <a:pt x="228" y="80"/>
                    <a:pt x="230" y="79"/>
                    <a:pt x="228" y="80"/>
                  </a:cubicBezTo>
                  <a:cubicBezTo>
                    <a:pt x="228" y="80"/>
                    <a:pt x="224" y="82"/>
                    <a:pt x="224" y="81"/>
                  </a:cubicBezTo>
                  <a:cubicBezTo>
                    <a:pt x="219" y="84"/>
                    <a:pt x="214" y="86"/>
                    <a:pt x="212" y="89"/>
                  </a:cubicBezTo>
                  <a:cubicBezTo>
                    <a:pt x="217" y="86"/>
                    <a:pt x="220" y="83"/>
                    <a:pt x="224" y="82"/>
                  </a:cubicBezTo>
                  <a:cubicBezTo>
                    <a:pt x="224" y="82"/>
                    <a:pt x="222" y="83"/>
                    <a:pt x="223" y="83"/>
                  </a:cubicBezTo>
                  <a:cubicBezTo>
                    <a:pt x="226" y="82"/>
                    <a:pt x="228" y="80"/>
                    <a:pt x="232" y="79"/>
                  </a:cubicBezTo>
                  <a:cubicBezTo>
                    <a:pt x="231" y="78"/>
                    <a:pt x="231" y="78"/>
                    <a:pt x="228" y="79"/>
                  </a:cubicBezTo>
                  <a:close/>
                  <a:moveTo>
                    <a:pt x="209" y="55"/>
                  </a:moveTo>
                  <a:cubicBezTo>
                    <a:pt x="212" y="54"/>
                    <a:pt x="215" y="52"/>
                    <a:pt x="216" y="50"/>
                  </a:cubicBezTo>
                  <a:cubicBezTo>
                    <a:pt x="212" y="52"/>
                    <a:pt x="211" y="53"/>
                    <a:pt x="209" y="55"/>
                  </a:cubicBezTo>
                  <a:close/>
                  <a:moveTo>
                    <a:pt x="220" y="66"/>
                  </a:moveTo>
                  <a:cubicBezTo>
                    <a:pt x="223" y="64"/>
                    <a:pt x="220" y="67"/>
                    <a:pt x="223" y="65"/>
                  </a:cubicBezTo>
                  <a:cubicBezTo>
                    <a:pt x="224" y="64"/>
                    <a:pt x="223" y="65"/>
                    <a:pt x="223" y="64"/>
                  </a:cubicBezTo>
                  <a:cubicBezTo>
                    <a:pt x="222" y="65"/>
                    <a:pt x="220" y="65"/>
                    <a:pt x="220" y="66"/>
                  </a:cubicBezTo>
                  <a:close/>
                  <a:moveTo>
                    <a:pt x="217" y="67"/>
                  </a:moveTo>
                  <a:cubicBezTo>
                    <a:pt x="214" y="69"/>
                    <a:pt x="216" y="70"/>
                    <a:pt x="219" y="67"/>
                  </a:cubicBezTo>
                  <a:cubicBezTo>
                    <a:pt x="214" y="69"/>
                    <a:pt x="222" y="65"/>
                    <a:pt x="217" y="67"/>
                  </a:cubicBezTo>
                  <a:close/>
                  <a:moveTo>
                    <a:pt x="226" y="94"/>
                  </a:moveTo>
                  <a:cubicBezTo>
                    <a:pt x="225" y="94"/>
                    <a:pt x="224" y="95"/>
                    <a:pt x="224" y="96"/>
                  </a:cubicBezTo>
                  <a:cubicBezTo>
                    <a:pt x="226" y="94"/>
                    <a:pt x="226" y="95"/>
                    <a:pt x="228" y="94"/>
                  </a:cubicBezTo>
                  <a:cubicBezTo>
                    <a:pt x="228" y="93"/>
                    <a:pt x="227" y="94"/>
                    <a:pt x="226" y="94"/>
                  </a:cubicBezTo>
                  <a:close/>
                  <a:moveTo>
                    <a:pt x="216" y="80"/>
                  </a:moveTo>
                  <a:cubicBezTo>
                    <a:pt x="215" y="80"/>
                    <a:pt x="213" y="82"/>
                    <a:pt x="211" y="82"/>
                  </a:cubicBezTo>
                  <a:cubicBezTo>
                    <a:pt x="211" y="83"/>
                    <a:pt x="214" y="82"/>
                    <a:pt x="216" y="80"/>
                  </a:cubicBezTo>
                  <a:close/>
                  <a:moveTo>
                    <a:pt x="206" y="79"/>
                  </a:moveTo>
                  <a:cubicBezTo>
                    <a:pt x="206" y="79"/>
                    <a:pt x="208" y="78"/>
                    <a:pt x="207" y="79"/>
                  </a:cubicBezTo>
                  <a:cubicBezTo>
                    <a:pt x="209" y="77"/>
                    <a:pt x="210" y="78"/>
                    <a:pt x="212" y="75"/>
                  </a:cubicBezTo>
                  <a:cubicBezTo>
                    <a:pt x="210" y="76"/>
                    <a:pt x="208" y="77"/>
                    <a:pt x="206" y="79"/>
                  </a:cubicBezTo>
                  <a:close/>
                  <a:moveTo>
                    <a:pt x="192" y="65"/>
                  </a:moveTo>
                  <a:cubicBezTo>
                    <a:pt x="191" y="66"/>
                    <a:pt x="190" y="67"/>
                    <a:pt x="190" y="67"/>
                  </a:cubicBezTo>
                  <a:cubicBezTo>
                    <a:pt x="193" y="65"/>
                    <a:pt x="197" y="64"/>
                    <a:pt x="198" y="63"/>
                  </a:cubicBezTo>
                  <a:cubicBezTo>
                    <a:pt x="194" y="64"/>
                    <a:pt x="195" y="64"/>
                    <a:pt x="192" y="65"/>
                  </a:cubicBezTo>
                  <a:close/>
                  <a:moveTo>
                    <a:pt x="208" y="90"/>
                  </a:moveTo>
                  <a:cubicBezTo>
                    <a:pt x="207" y="91"/>
                    <a:pt x="206" y="91"/>
                    <a:pt x="206" y="92"/>
                  </a:cubicBezTo>
                  <a:cubicBezTo>
                    <a:pt x="207" y="91"/>
                    <a:pt x="206" y="93"/>
                    <a:pt x="209" y="91"/>
                  </a:cubicBezTo>
                  <a:cubicBezTo>
                    <a:pt x="210" y="90"/>
                    <a:pt x="208" y="91"/>
                    <a:pt x="208" y="90"/>
                  </a:cubicBezTo>
                  <a:close/>
                  <a:moveTo>
                    <a:pt x="207" y="101"/>
                  </a:moveTo>
                  <a:cubicBezTo>
                    <a:pt x="208" y="101"/>
                    <a:pt x="212" y="98"/>
                    <a:pt x="214" y="97"/>
                  </a:cubicBezTo>
                  <a:cubicBezTo>
                    <a:pt x="211" y="99"/>
                    <a:pt x="207" y="101"/>
                    <a:pt x="207" y="101"/>
                  </a:cubicBezTo>
                  <a:close/>
                  <a:moveTo>
                    <a:pt x="190" y="86"/>
                  </a:moveTo>
                  <a:cubicBezTo>
                    <a:pt x="191" y="85"/>
                    <a:pt x="196" y="82"/>
                    <a:pt x="196" y="82"/>
                  </a:cubicBezTo>
                  <a:cubicBezTo>
                    <a:pt x="194" y="83"/>
                    <a:pt x="192" y="85"/>
                    <a:pt x="190" y="86"/>
                  </a:cubicBezTo>
                  <a:close/>
                  <a:moveTo>
                    <a:pt x="198" y="111"/>
                  </a:moveTo>
                  <a:cubicBezTo>
                    <a:pt x="199" y="112"/>
                    <a:pt x="204" y="109"/>
                    <a:pt x="205" y="107"/>
                  </a:cubicBezTo>
                  <a:cubicBezTo>
                    <a:pt x="203" y="109"/>
                    <a:pt x="201" y="110"/>
                    <a:pt x="198" y="111"/>
                  </a:cubicBezTo>
                  <a:close/>
                  <a:moveTo>
                    <a:pt x="185" y="86"/>
                  </a:moveTo>
                  <a:cubicBezTo>
                    <a:pt x="185" y="86"/>
                    <a:pt x="189" y="84"/>
                    <a:pt x="188" y="84"/>
                  </a:cubicBezTo>
                  <a:cubicBezTo>
                    <a:pt x="184" y="85"/>
                    <a:pt x="184" y="87"/>
                    <a:pt x="183" y="89"/>
                  </a:cubicBezTo>
                  <a:cubicBezTo>
                    <a:pt x="184" y="88"/>
                    <a:pt x="184" y="88"/>
                    <a:pt x="184" y="88"/>
                  </a:cubicBezTo>
                  <a:cubicBezTo>
                    <a:pt x="187" y="87"/>
                    <a:pt x="190" y="84"/>
                    <a:pt x="188" y="84"/>
                  </a:cubicBezTo>
                  <a:cubicBezTo>
                    <a:pt x="188" y="84"/>
                    <a:pt x="186" y="86"/>
                    <a:pt x="185" y="86"/>
                  </a:cubicBezTo>
                  <a:close/>
                  <a:moveTo>
                    <a:pt x="175" y="77"/>
                  </a:moveTo>
                  <a:cubicBezTo>
                    <a:pt x="177" y="75"/>
                    <a:pt x="182" y="73"/>
                    <a:pt x="180" y="73"/>
                  </a:cubicBezTo>
                  <a:cubicBezTo>
                    <a:pt x="179" y="75"/>
                    <a:pt x="174" y="76"/>
                    <a:pt x="175" y="77"/>
                  </a:cubicBezTo>
                  <a:close/>
                  <a:moveTo>
                    <a:pt x="186" y="115"/>
                  </a:moveTo>
                  <a:cubicBezTo>
                    <a:pt x="187" y="115"/>
                    <a:pt x="191" y="112"/>
                    <a:pt x="191" y="111"/>
                  </a:cubicBezTo>
                  <a:cubicBezTo>
                    <a:pt x="190" y="112"/>
                    <a:pt x="187" y="113"/>
                    <a:pt x="186" y="115"/>
                  </a:cubicBezTo>
                  <a:close/>
                  <a:moveTo>
                    <a:pt x="177" y="93"/>
                  </a:moveTo>
                  <a:cubicBezTo>
                    <a:pt x="170" y="97"/>
                    <a:pt x="177" y="95"/>
                    <a:pt x="177" y="93"/>
                  </a:cubicBezTo>
                  <a:close/>
                  <a:moveTo>
                    <a:pt x="183" y="114"/>
                  </a:moveTo>
                  <a:cubicBezTo>
                    <a:pt x="185" y="113"/>
                    <a:pt x="188" y="111"/>
                    <a:pt x="188" y="110"/>
                  </a:cubicBezTo>
                  <a:cubicBezTo>
                    <a:pt x="185" y="112"/>
                    <a:pt x="184" y="113"/>
                    <a:pt x="183" y="114"/>
                  </a:cubicBezTo>
                  <a:close/>
                  <a:moveTo>
                    <a:pt x="158" y="89"/>
                  </a:moveTo>
                  <a:cubicBezTo>
                    <a:pt x="160" y="88"/>
                    <a:pt x="165" y="84"/>
                    <a:pt x="163" y="85"/>
                  </a:cubicBezTo>
                  <a:cubicBezTo>
                    <a:pt x="163" y="85"/>
                    <a:pt x="157" y="89"/>
                    <a:pt x="158" y="89"/>
                  </a:cubicBezTo>
                  <a:close/>
                  <a:moveTo>
                    <a:pt x="166" y="104"/>
                  </a:moveTo>
                  <a:cubicBezTo>
                    <a:pt x="168" y="103"/>
                    <a:pt x="170" y="102"/>
                    <a:pt x="171" y="101"/>
                  </a:cubicBezTo>
                  <a:cubicBezTo>
                    <a:pt x="169" y="103"/>
                    <a:pt x="166" y="103"/>
                    <a:pt x="166" y="104"/>
                  </a:cubicBezTo>
                  <a:close/>
                  <a:moveTo>
                    <a:pt x="172" y="122"/>
                  </a:moveTo>
                  <a:cubicBezTo>
                    <a:pt x="172" y="122"/>
                    <a:pt x="176" y="120"/>
                    <a:pt x="176" y="120"/>
                  </a:cubicBezTo>
                  <a:cubicBezTo>
                    <a:pt x="175" y="120"/>
                    <a:pt x="175" y="120"/>
                    <a:pt x="172" y="122"/>
                  </a:cubicBezTo>
                  <a:close/>
                  <a:moveTo>
                    <a:pt x="142" y="97"/>
                  </a:moveTo>
                  <a:cubicBezTo>
                    <a:pt x="145" y="95"/>
                    <a:pt x="147" y="93"/>
                    <a:pt x="148" y="92"/>
                  </a:cubicBezTo>
                  <a:cubicBezTo>
                    <a:pt x="146" y="93"/>
                    <a:pt x="142" y="96"/>
                    <a:pt x="142" y="97"/>
                  </a:cubicBezTo>
                  <a:close/>
                  <a:moveTo>
                    <a:pt x="155" y="112"/>
                  </a:moveTo>
                  <a:cubicBezTo>
                    <a:pt x="155" y="112"/>
                    <a:pt x="156" y="111"/>
                    <a:pt x="156" y="111"/>
                  </a:cubicBezTo>
                  <a:cubicBezTo>
                    <a:pt x="155" y="112"/>
                    <a:pt x="156" y="112"/>
                    <a:pt x="157" y="111"/>
                  </a:cubicBezTo>
                  <a:cubicBezTo>
                    <a:pt x="157" y="111"/>
                    <a:pt x="158" y="110"/>
                    <a:pt x="158" y="109"/>
                  </a:cubicBezTo>
                  <a:cubicBezTo>
                    <a:pt x="157" y="110"/>
                    <a:pt x="155" y="111"/>
                    <a:pt x="155" y="112"/>
                  </a:cubicBezTo>
                  <a:close/>
                  <a:moveTo>
                    <a:pt x="164" y="129"/>
                  </a:moveTo>
                  <a:cubicBezTo>
                    <a:pt x="165" y="128"/>
                    <a:pt x="170" y="125"/>
                    <a:pt x="169" y="124"/>
                  </a:cubicBezTo>
                  <a:cubicBezTo>
                    <a:pt x="167" y="126"/>
                    <a:pt x="165" y="127"/>
                    <a:pt x="164" y="129"/>
                  </a:cubicBezTo>
                  <a:close/>
                  <a:moveTo>
                    <a:pt x="153" y="112"/>
                  </a:moveTo>
                  <a:cubicBezTo>
                    <a:pt x="155" y="111"/>
                    <a:pt x="158" y="109"/>
                    <a:pt x="157" y="109"/>
                  </a:cubicBezTo>
                  <a:cubicBezTo>
                    <a:pt x="154" y="110"/>
                    <a:pt x="154" y="111"/>
                    <a:pt x="153" y="112"/>
                  </a:cubicBezTo>
                  <a:close/>
                  <a:moveTo>
                    <a:pt x="164" y="125"/>
                  </a:moveTo>
                  <a:cubicBezTo>
                    <a:pt x="165" y="124"/>
                    <a:pt x="167" y="122"/>
                    <a:pt x="167" y="122"/>
                  </a:cubicBezTo>
                  <a:cubicBezTo>
                    <a:pt x="166" y="122"/>
                    <a:pt x="162" y="125"/>
                    <a:pt x="164" y="125"/>
                  </a:cubicBezTo>
                  <a:close/>
                  <a:moveTo>
                    <a:pt x="162" y="131"/>
                  </a:moveTo>
                  <a:cubicBezTo>
                    <a:pt x="162" y="131"/>
                    <a:pt x="161" y="132"/>
                    <a:pt x="161" y="133"/>
                  </a:cubicBezTo>
                  <a:cubicBezTo>
                    <a:pt x="164" y="130"/>
                    <a:pt x="164" y="130"/>
                    <a:pt x="164" y="130"/>
                  </a:cubicBezTo>
                  <a:cubicBezTo>
                    <a:pt x="162" y="131"/>
                    <a:pt x="170" y="126"/>
                    <a:pt x="167" y="127"/>
                  </a:cubicBezTo>
                  <a:cubicBezTo>
                    <a:pt x="165" y="129"/>
                    <a:pt x="163" y="130"/>
                    <a:pt x="162" y="131"/>
                  </a:cubicBezTo>
                  <a:close/>
                  <a:moveTo>
                    <a:pt x="153" y="115"/>
                  </a:moveTo>
                  <a:cubicBezTo>
                    <a:pt x="153" y="115"/>
                    <a:pt x="154" y="114"/>
                    <a:pt x="153" y="114"/>
                  </a:cubicBezTo>
                  <a:cubicBezTo>
                    <a:pt x="149" y="118"/>
                    <a:pt x="155" y="114"/>
                    <a:pt x="153" y="116"/>
                  </a:cubicBezTo>
                  <a:cubicBezTo>
                    <a:pt x="155" y="115"/>
                    <a:pt x="155" y="115"/>
                    <a:pt x="155" y="115"/>
                  </a:cubicBezTo>
                  <a:cubicBezTo>
                    <a:pt x="155" y="115"/>
                    <a:pt x="155" y="114"/>
                    <a:pt x="155" y="114"/>
                  </a:cubicBezTo>
                  <a:cubicBezTo>
                    <a:pt x="154" y="115"/>
                    <a:pt x="153" y="115"/>
                    <a:pt x="153" y="115"/>
                  </a:cubicBezTo>
                  <a:close/>
                  <a:moveTo>
                    <a:pt x="132" y="105"/>
                  </a:moveTo>
                  <a:cubicBezTo>
                    <a:pt x="135" y="103"/>
                    <a:pt x="140" y="99"/>
                    <a:pt x="140" y="98"/>
                  </a:cubicBezTo>
                  <a:cubicBezTo>
                    <a:pt x="136" y="101"/>
                    <a:pt x="133" y="104"/>
                    <a:pt x="132" y="105"/>
                  </a:cubicBezTo>
                  <a:close/>
                  <a:moveTo>
                    <a:pt x="158" y="134"/>
                  </a:moveTo>
                  <a:cubicBezTo>
                    <a:pt x="159" y="132"/>
                    <a:pt x="163" y="130"/>
                    <a:pt x="163" y="130"/>
                  </a:cubicBezTo>
                  <a:cubicBezTo>
                    <a:pt x="161" y="131"/>
                    <a:pt x="157" y="133"/>
                    <a:pt x="158" y="134"/>
                  </a:cubicBezTo>
                  <a:close/>
                  <a:moveTo>
                    <a:pt x="149" y="141"/>
                  </a:moveTo>
                  <a:cubicBezTo>
                    <a:pt x="151" y="141"/>
                    <a:pt x="153" y="139"/>
                    <a:pt x="153" y="138"/>
                  </a:cubicBezTo>
                  <a:cubicBezTo>
                    <a:pt x="154" y="138"/>
                    <a:pt x="157" y="136"/>
                    <a:pt x="158" y="135"/>
                  </a:cubicBezTo>
                  <a:cubicBezTo>
                    <a:pt x="155" y="136"/>
                    <a:pt x="151" y="139"/>
                    <a:pt x="149" y="141"/>
                  </a:cubicBezTo>
                  <a:close/>
                  <a:moveTo>
                    <a:pt x="132" y="110"/>
                  </a:moveTo>
                  <a:cubicBezTo>
                    <a:pt x="132" y="108"/>
                    <a:pt x="128" y="112"/>
                    <a:pt x="127" y="113"/>
                  </a:cubicBezTo>
                  <a:cubicBezTo>
                    <a:pt x="126" y="114"/>
                    <a:pt x="128" y="114"/>
                    <a:pt x="129" y="112"/>
                  </a:cubicBezTo>
                  <a:cubicBezTo>
                    <a:pt x="129" y="111"/>
                    <a:pt x="131" y="110"/>
                    <a:pt x="131" y="110"/>
                  </a:cubicBezTo>
                  <a:cubicBezTo>
                    <a:pt x="131" y="110"/>
                    <a:pt x="131" y="110"/>
                    <a:pt x="132" y="110"/>
                  </a:cubicBezTo>
                  <a:close/>
                  <a:moveTo>
                    <a:pt x="137" y="153"/>
                  </a:moveTo>
                  <a:cubicBezTo>
                    <a:pt x="139" y="150"/>
                    <a:pt x="143" y="148"/>
                    <a:pt x="143" y="147"/>
                  </a:cubicBezTo>
                  <a:cubicBezTo>
                    <a:pt x="140" y="149"/>
                    <a:pt x="138" y="151"/>
                    <a:pt x="137" y="153"/>
                  </a:cubicBezTo>
                  <a:close/>
                  <a:moveTo>
                    <a:pt x="105" y="131"/>
                  </a:moveTo>
                  <a:cubicBezTo>
                    <a:pt x="110" y="128"/>
                    <a:pt x="114" y="123"/>
                    <a:pt x="118" y="120"/>
                  </a:cubicBezTo>
                  <a:cubicBezTo>
                    <a:pt x="117" y="119"/>
                    <a:pt x="117" y="119"/>
                    <a:pt x="117" y="119"/>
                  </a:cubicBezTo>
                  <a:cubicBezTo>
                    <a:pt x="113" y="123"/>
                    <a:pt x="107" y="128"/>
                    <a:pt x="105" y="131"/>
                  </a:cubicBezTo>
                  <a:close/>
                  <a:moveTo>
                    <a:pt x="144" y="153"/>
                  </a:moveTo>
                  <a:cubicBezTo>
                    <a:pt x="144" y="154"/>
                    <a:pt x="143" y="155"/>
                    <a:pt x="143" y="155"/>
                  </a:cubicBezTo>
                  <a:cubicBezTo>
                    <a:pt x="146" y="153"/>
                    <a:pt x="146" y="153"/>
                    <a:pt x="146" y="153"/>
                  </a:cubicBezTo>
                  <a:cubicBezTo>
                    <a:pt x="145" y="153"/>
                    <a:pt x="146" y="152"/>
                    <a:pt x="144" y="153"/>
                  </a:cubicBezTo>
                  <a:close/>
                  <a:moveTo>
                    <a:pt x="124" y="137"/>
                  </a:moveTo>
                  <a:cubicBezTo>
                    <a:pt x="125" y="137"/>
                    <a:pt x="126" y="136"/>
                    <a:pt x="126" y="136"/>
                  </a:cubicBezTo>
                  <a:cubicBezTo>
                    <a:pt x="125" y="136"/>
                    <a:pt x="123" y="138"/>
                    <a:pt x="122" y="139"/>
                  </a:cubicBezTo>
                  <a:cubicBezTo>
                    <a:pt x="121" y="140"/>
                    <a:pt x="121" y="140"/>
                    <a:pt x="122" y="140"/>
                  </a:cubicBezTo>
                  <a:cubicBezTo>
                    <a:pt x="124" y="138"/>
                    <a:pt x="123" y="138"/>
                    <a:pt x="124" y="137"/>
                  </a:cubicBezTo>
                  <a:close/>
                  <a:moveTo>
                    <a:pt x="112" y="136"/>
                  </a:moveTo>
                  <a:cubicBezTo>
                    <a:pt x="109" y="139"/>
                    <a:pt x="114" y="135"/>
                    <a:pt x="111" y="138"/>
                  </a:cubicBezTo>
                  <a:cubicBezTo>
                    <a:pt x="113" y="136"/>
                    <a:pt x="113" y="136"/>
                    <a:pt x="115" y="135"/>
                  </a:cubicBezTo>
                  <a:cubicBezTo>
                    <a:pt x="115" y="135"/>
                    <a:pt x="116" y="134"/>
                    <a:pt x="115" y="134"/>
                  </a:cubicBezTo>
                  <a:cubicBezTo>
                    <a:pt x="113" y="136"/>
                    <a:pt x="114" y="134"/>
                    <a:pt x="112" y="136"/>
                  </a:cubicBezTo>
                  <a:close/>
                  <a:moveTo>
                    <a:pt x="125" y="156"/>
                  </a:moveTo>
                  <a:cubicBezTo>
                    <a:pt x="126" y="156"/>
                    <a:pt x="128" y="154"/>
                    <a:pt x="129" y="152"/>
                  </a:cubicBezTo>
                  <a:cubicBezTo>
                    <a:pt x="128" y="153"/>
                    <a:pt x="126" y="154"/>
                    <a:pt x="125" y="156"/>
                  </a:cubicBezTo>
                  <a:close/>
                  <a:moveTo>
                    <a:pt x="113" y="150"/>
                  </a:moveTo>
                  <a:cubicBezTo>
                    <a:pt x="117" y="147"/>
                    <a:pt x="116" y="148"/>
                    <a:pt x="120" y="145"/>
                  </a:cubicBezTo>
                  <a:cubicBezTo>
                    <a:pt x="118" y="145"/>
                    <a:pt x="121" y="143"/>
                    <a:pt x="120" y="143"/>
                  </a:cubicBezTo>
                  <a:cubicBezTo>
                    <a:pt x="119" y="145"/>
                    <a:pt x="113" y="149"/>
                    <a:pt x="113" y="150"/>
                  </a:cubicBezTo>
                  <a:close/>
                  <a:moveTo>
                    <a:pt x="112" y="138"/>
                  </a:moveTo>
                  <a:cubicBezTo>
                    <a:pt x="110" y="140"/>
                    <a:pt x="110" y="138"/>
                    <a:pt x="108" y="140"/>
                  </a:cubicBezTo>
                  <a:cubicBezTo>
                    <a:pt x="107" y="142"/>
                    <a:pt x="109" y="140"/>
                    <a:pt x="110" y="141"/>
                  </a:cubicBezTo>
                  <a:cubicBezTo>
                    <a:pt x="111" y="140"/>
                    <a:pt x="114" y="137"/>
                    <a:pt x="112" y="138"/>
                  </a:cubicBezTo>
                  <a:close/>
                  <a:moveTo>
                    <a:pt x="96" y="141"/>
                  </a:moveTo>
                  <a:cubicBezTo>
                    <a:pt x="99" y="138"/>
                    <a:pt x="99" y="138"/>
                    <a:pt x="99" y="138"/>
                  </a:cubicBezTo>
                  <a:cubicBezTo>
                    <a:pt x="98" y="137"/>
                    <a:pt x="98" y="137"/>
                    <a:pt x="98" y="137"/>
                  </a:cubicBezTo>
                  <a:cubicBezTo>
                    <a:pt x="96" y="139"/>
                    <a:pt x="97" y="139"/>
                    <a:pt x="96" y="141"/>
                  </a:cubicBezTo>
                  <a:close/>
                  <a:moveTo>
                    <a:pt x="119" y="170"/>
                  </a:moveTo>
                  <a:cubicBezTo>
                    <a:pt x="119" y="171"/>
                    <a:pt x="120" y="168"/>
                    <a:pt x="120" y="169"/>
                  </a:cubicBezTo>
                  <a:cubicBezTo>
                    <a:pt x="121" y="168"/>
                    <a:pt x="125" y="165"/>
                    <a:pt x="123" y="166"/>
                  </a:cubicBezTo>
                  <a:cubicBezTo>
                    <a:pt x="121" y="168"/>
                    <a:pt x="121" y="168"/>
                    <a:pt x="119" y="170"/>
                  </a:cubicBezTo>
                  <a:close/>
                  <a:moveTo>
                    <a:pt x="111" y="161"/>
                  </a:moveTo>
                  <a:cubicBezTo>
                    <a:pt x="113" y="159"/>
                    <a:pt x="114" y="159"/>
                    <a:pt x="115" y="158"/>
                  </a:cubicBezTo>
                  <a:cubicBezTo>
                    <a:pt x="114" y="158"/>
                    <a:pt x="115" y="157"/>
                    <a:pt x="114" y="157"/>
                  </a:cubicBezTo>
                  <a:cubicBezTo>
                    <a:pt x="113" y="159"/>
                    <a:pt x="111" y="160"/>
                    <a:pt x="111" y="161"/>
                  </a:cubicBezTo>
                  <a:close/>
                  <a:moveTo>
                    <a:pt x="85" y="151"/>
                  </a:moveTo>
                  <a:cubicBezTo>
                    <a:pt x="83" y="153"/>
                    <a:pt x="82" y="154"/>
                    <a:pt x="81" y="155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2" y="156"/>
                    <a:pt x="82" y="156"/>
                    <a:pt x="82" y="156"/>
                  </a:cubicBezTo>
                  <a:cubicBezTo>
                    <a:pt x="83" y="155"/>
                    <a:pt x="83" y="155"/>
                    <a:pt x="83" y="155"/>
                  </a:cubicBezTo>
                  <a:cubicBezTo>
                    <a:pt x="84" y="154"/>
                    <a:pt x="85" y="152"/>
                    <a:pt x="86" y="151"/>
                  </a:cubicBezTo>
                  <a:cubicBezTo>
                    <a:pt x="89" y="149"/>
                    <a:pt x="91" y="146"/>
                    <a:pt x="93" y="143"/>
                  </a:cubicBezTo>
                  <a:cubicBezTo>
                    <a:pt x="90" y="146"/>
                    <a:pt x="87" y="149"/>
                    <a:pt x="85" y="151"/>
                  </a:cubicBezTo>
                  <a:close/>
                  <a:moveTo>
                    <a:pt x="88" y="156"/>
                  </a:moveTo>
                  <a:cubicBezTo>
                    <a:pt x="90" y="154"/>
                    <a:pt x="91" y="154"/>
                    <a:pt x="93" y="152"/>
                  </a:cubicBezTo>
                  <a:cubicBezTo>
                    <a:pt x="93" y="151"/>
                    <a:pt x="93" y="150"/>
                    <a:pt x="94" y="149"/>
                  </a:cubicBezTo>
                  <a:cubicBezTo>
                    <a:pt x="91" y="152"/>
                    <a:pt x="87" y="156"/>
                    <a:pt x="88" y="156"/>
                  </a:cubicBezTo>
                  <a:close/>
                  <a:moveTo>
                    <a:pt x="86" y="154"/>
                  </a:moveTo>
                  <a:cubicBezTo>
                    <a:pt x="88" y="153"/>
                    <a:pt x="87" y="154"/>
                    <a:pt x="89" y="152"/>
                  </a:cubicBezTo>
                  <a:cubicBezTo>
                    <a:pt x="89" y="152"/>
                    <a:pt x="89" y="152"/>
                    <a:pt x="90" y="151"/>
                  </a:cubicBezTo>
                  <a:cubicBezTo>
                    <a:pt x="89" y="151"/>
                    <a:pt x="89" y="151"/>
                    <a:pt x="90" y="151"/>
                  </a:cubicBezTo>
                  <a:cubicBezTo>
                    <a:pt x="90" y="150"/>
                    <a:pt x="90" y="150"/>
                    <a:pt x="90" y="150"/>
                  </a:cubicBezTo>
                  <a:cubicBezTo>
                    <a:pt x="89" y="152"/>
                    <a:pt x="86" y="154"/>
                    <a:pt x="86" y="154"/>
                  </a:cubicBezTo>
                  <a:close/>
                  <a:moveTo>
                    <a:pt x="96" y="160"/>
                  </a:moveTo>
                  <a:cubicBezTo>
                    <a:pt x="96" y="161"/>
                    <a:pt x="94" y="163"/>
                    <a:pt x="94" y="164"/>
                  </a:cubicBezTo>
                  <a:cubicBezTo>
                    <a:pt x="96" y="162"/>
                    <a:pt x="96" y="161"/>
                    <a:pt x="98" y="160"/>
                  </a:cubicBezTo>
                  <a:cubicBezTo>
                    <a:pt x="97" y="159"/>
                    <a:pt x="97" y="160"/>
                    <a:pt x="96" y="160"/>
                  </a:cubicBezTo>
                  <a:close/>
                  <a:moveTo>
                    <a:pt x="95" y="158"/>
                  </a:moveTo>
                  <a:cubicBezTo>
                    <a:pt x="95" y="158"/>
                    <a:pt x="95" y="158"/>
                    <a:pt x="95" y="158"/>
                  </a:cubicBezTo>
                  <a:cubicBezTo>
                    <a:pt x="93" y="159"/>
                    <a:pt x="94" y="159"/>
                    <a:pt x="92" y="160"/>
                  </a:cubicBezTo>
                  <a:cubicBezTo>
                    <a:pt x="93" y="161"/>
                    <a:pt x="93" y="161"/>
                    <a:pt x="93" y="161"/>
                  </a:cubicBezTo>
                  <a:cubicBezTo>
                    <a:pt x="94" y="159"/>
                    <a:pt x="94" y="160"/>
                    <a:pt x="95" y="158"/>
                  </a:cubicBezTo>
                  <a:close/>
                  <a:moveTo>
                    <a:pt x="85" y="163"/>
                  </a:moveTo>
                  <a:cubicBezTo>
                    <a:pt x="86" y="162"/>
                    <a:pt x="86" y="162"/>
                    <a:pt x="86" y="162"/>
                  </a:cubicBezTo>
                  <a:cubicBezTo>
                    <a:pt x="86" y="162"/>
                    <a:pt x="85" y="162"/>
                    <a:pt x="85" y="163"/>
                  </a:cubicBezTo>
                  <a:close/>
                  <a:moveTo>
                    <a:pt x="91" y="167"/>
                  </a:moveTo>
                  <a:cubicBezTo>
                    <a:pt x="91" y="167"/>
                    <a:pt x="91" y="167"/>
                    <a:pt x="91" y="168"/>
                  </a:cubicBezTo>
                  <a:cubicBezTo>
                    <a:pt x="92" y="168"/>
                    <a:pt x="92" y="168"/>
                    <a:pt x="92" y="167"/>
                  </a:cubicBezTo>
                  <a:cubicBezTo>
                    <a:pt x="92" y="167"/>
                    <a:pt x="92" y="167"/>
                    <a:pt x="92" y="167"/>
                  </a:cubicBezTo>
                  <a:cubicBezTo>
                    <a:pt x="92" y="167"/>
                    <a:pt x="91" y="166"/>
                    <a:pt x="91" y="167"/>
                  </a:cubicBezTo>
                  <a:close/>
                  <a:moveTo>
                    <a:pt x="101" y="179"/>
                  </a:moveTo>
                  <a:cubicBezTo>
                    <a:pt x="101" y="179"/>
                    <a:pt x="101" y="179"/>
                    <a:pt x="102" y="180"/>
                  </a:cubicBezTo>
                  <a:cubicBezTo>
                    <a:pt x="102" y="179"/>
                    <a:pt x="102" y="178"/>
                    <a:pt x="103" y="178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2" y="178"/>
                    <a:pt x="102" y="178"/>
                    <a:pt x="101" y="179"/>
                  </a:cubicBezTo>
                  <a:close/>
                  <a:moveTo>
                    <a:pt x="111" y="187"/>
                  </a:moveTo>
                  <a:cubicBezTo>
                    <a:pt x="111" y="188"/>
                    <a:pt x="112" y="187"/>
                    <a:pt x="112" y="187"/>
                  </a:cubicBezTo>
                  <a:cubicBezTo>
                    <a:pt x="111" y="187"/>
                    <a:pt x="112" y="187"/>
                    <a:pt x="112" y="186"/>
                  </a:cubicBezTo>
                  <a:cubicBezTo>
                    <a:pt x="111" y="186"/>
                    <a:pt x="112" y="187"/>
                    <a:pt x="111" y="187"/>
                  </a:cubicBezTo>
                  <a:close/>
                  <a:moveTo>
                    <a:pt x="100" y="178"/>
                  </a:moveTo>
                  <a:cubicBezTo>
                    <a:pt x="100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1" y="178"/>
                    <a:pt x="100" y="178"/>
                    <a:pt x="100" y="178"/>
                  </a:cubicBezTo>
                  <a:close/>
                  <a:moveTo>
                    <a:pt x="101" y="180"/>
                  </a:moveTo>
                  <a:cubicBezTo>
                    <a:pt x="101" y="179"/>
                    <a:pt x="101" y="181"/>
                    <a:pt x="102" y="180"/>
                  </a:cubicBezTo>
                  <a:cubicBezTo>
                    <a:pt x="102" y="180"/>
                    <a:pt x="101" y="179"/>
                    <a:pt x="101" y="179"/>
                  </a:cubicBezTo>
                  <a:cubicBezTo>
                    <a:pt x="101" y="179"/>
                    <a:pt x="100" y="180"/>
                    <a:pt x="101" y="180"/>
                  </a:cubicBezTo>
                  <a:close/>
                  <a:moveTo>
                    <a:pt x="76" y="157"/>
                  </a:moveTo>
                  <a:cubicBezTo>
                    <a:pt x="76" y="157"/>
                    <a:pt x="77" y="156"/>
                    <a:pt x="76" y="156"/>
                  </a:cubicBezTo>
                  <a:cubicBezTo>
                    <a:pt x="76" y="156"/>
                    <a:pt x="76" y="157"/>
                    <a:pt x="76" y="157"/>
                  </a:cubicBezTo>
                  <a:close/>
                  <a:moveTo>
                    <a:pt x="99" y="179"/>
                  </a:moveTo>
                  <a:cubicBezTo>
                    <a:pt x="99" y="178"/>
                    <a:pt x="100" y="180"/>
                    <a:pt x="100" y="179"/>
                  </a:cubicBezTo>
                  <a:cubicBezTo>
                    <a:pt x="99" y="179"/>
                    <a:pt x="100" y="179"/>
                    <a:pt x="100" y="178"/>
                  </a:cubicBezTo>
                  <a:cubicBezTo>
                    <a:pt x="100" y="178"/>
                    <a:pt x="99" y="179"/>
                    <a:pt x="99" y="179"/>
                  </a:cubicBezTo>
                  <a:close/>
                  <a:moveTo>
                    <a:pt x="104" y="186"/>
                  </a:moveTo>
                  <a:cubicBezTo>
                    <a:pt x="105" y="185"/>
                    <a:pt x="105" y="185"/>
                    <a:pt x="105" y="185"/>
                  </a:cubicBezTo>
                  <a:cubicBezTo>
                    <a:pt x="105" y="184"/>
                    <a:pt x="104" y="185"/>
                    <a:pt x="104" y="186"/>
                  </a:cubicBezTo>
                  <a:close/>
                  <a:moveTo>
                    <a:pt x="100" y="181"/>
                  </a:moveTo>
                  <a:cubicBezTo>
                    <a:pt x="100" y="181"/>
                    <a:pt x="100" y="181"/>
                    <a:pt x="100" y="181"/>
                  </a:cubicBezTo>
                  <a:cubicBezTo>
                    <a:pt x="100" y="181"/>
                    <a:pt x="100" y="181"/>
                    <a:pt x="100" y="181"/>
                  </a:cubicBezTo>
                  <a:cubicBezTo>
                    <a:pt x="100" y="181"/>
                    <a:pt x="101" y="181"/>
                    <a:pt x="101" y="181"/>
                  </a:cubicBezTo>
                  <a:cubicBezTo>
                    <a:pt x="100" y="181"/>
                    <a:pt x="100" y="180"/>
                    <a:pt x="100" y="181"/>
                  </a:cubicBezTo>
                  <a:close/>
                  <a:moveTo>
                    <a:pt x="108" y="192"/>
                  </a:moveTo>
                  <a:cubicBezTo>
                    <a:pt x="108" y="191"/>
                    <a:pt x="109" y="190"/>
                    <a:pt x="109" y="190"/>
                  </a:cubicBezTo>
                  <a:cubicBezTo>
                    <a:pt x="108" y="191"/>
                    <a:pt x="107" y="191"/>
                    <a:pt x="108" y="192"/>
                  </a:cubicBezTo>
                  <a:close/>
                  <a:moveTo>
                    <a:pt x="76" y="161"/>
                  </a:moveTo>
                  <a:cubicBezTo>
                    <a:pt x="76" y="161"/>
                    <a:pt x="77" y="162"/>
                    <a:pt x="77" y="161"/>
                  </a:cubicBezTo>
                  <a:cubicBezTo>
                    <a:pt x="77" y="161"/>
                    <a:pt x="77" y="161"/>
                    <a:pt x="77" y="161"/>
                  </a:cubicBezTo>
                  <a:cubicBezTo>
                    <a:pt x="77" y="161"/>
                    <a:pt x="78" y="161"/>
                    <a:pt x="77" y="161"/>
                  </a:cubicBezTo>
                  <a:cubicBezTo>
                    <a:pt x="77" y="161"/>
                    <a:pt x="77" y="161"/>
                    <a:pt x="76" y="161"/>
                  </a:cubicBezTo>
                  <a:close/>
                  <a:moveTo>
                    <a:pt x="99" y="182"/>
                  </a:moveTo>
                  <a:cubicBezTo>
                    <a:pt x="99" y="182"/>
                    <a:pt x="99" y="182"/>
                    <a:pt x="99" y="182"/>
                  </a:cubicBezTo>
                  <a:cubicBezTo>
                    <a:pt x="100" y="182"/>
                    <a:pt x="100" y="182"/>
                    <a:pt x="100" y="181"/>
                  </a:cubicBezTo>
                  <a:cubicBezTo>
                    <a:pt x="99" y="181"/>
                    <a:pt x="99" y="182"/>
                    <a:pt x="99" y="182"/>
                  </a:cubicBezTo>
                  <a:close/>
                  <a:moveTo>
                    <a:pt x="102" y="184"/>
                  </a:moveTo>
                  <a:cubicBezTo>
                    <a:pt x="102" y="184"/>
                    <a:pt x="102" y="185"/>
                    <a:pt x="102" y="185"/>
                  </a:cubicBezTo>
                  <a:cubicBezTo>
                    <a:pt x="102" y="185"/>
                    <a:pt x="102" y="185"/>
                    <a:pt x="102" y="185"/>
                  </a:cubicBezTo>
                  <a:cubicBezTo>
                    <a:pt x="102" y="185"/>
                    <a:pt x="103" y="185"/>
                    <a:pt x="103" y="184"/>
                  </a:cubicBezTo>
                  <a:cubicBezTo>
                    <a:pt x="103" y="185"/>
                    <a:pt x="102" y="184"/>
                    <a:pt x="102" y="184"/>
                  </a:cubicBezTo>
                  <a:close/>
                  <a:moveTo>
                    <a:pt x="103" y="187"/>
                  </a:moveTo>
                  <a:cubicBezTo>
                    <a:pt x="104" y="186"/>
                    <a:pt x="104" y="186"/>
                    <a:pt x="104" y="185"/>
                  </a:cubicBezTo>
                  <a:cubicBezTo>
                    <a:pt x="104" y="186"/>
                    <a:pt x="103" y="186"/>
                    <a:pt x="103" y="187"/>
                  </a:cubicBezTo>
                  <a:close/>
                  <a:moveTo>
                    <a:pt x="99" y="185"/>
                  </a:moveTo>
                  <a:cubicBezTo>
                    <a:pt x="99" y="185"/>
                    <a:pt x="100" y="185"/>
                    <a:pt x="100" y="185"/>
                  </a:cubicBezTo>
                  <a:cubicBezTo>
                    <a:pt x="100" y="185"/>
                    <a:pt x="101" y="185"/>
                    <a:pt x="101" y="186"/>
                  </a:cubicBezTo>
                  <a:cubicBezTo>
                    <a:pt x="102" y="186"/>
                    <a:pt x="100" y="184"/>
                    <a:pt x="102" y="184"/>
                  </a:cubicBezTo>
                  <a:cubicBezTo>
                    <a:pt x="101" y="184"/>
                    <a:pt x="101" y="184"/>
                    <a:pt x="101" y="183"/>
                  </a:cubicBezTo>
                  <a:cubicBezTo>
                    <a:pt x="100" y="184"/>
                    <a:pt x="99" y="184"/>
                    <a:pt x="99" y="185"/>
                  </a:cubicBezTo>
                  <a:close/>
                  <a:moveTo>
                    <a:pt x="84" y="169"/>
                  </a:moveTo>
                  <a:cubicBezTo>
                    <a:pt x="84" y="169"/>
                    <a:pt x="85" y="169"/>
                    <a:pt x="85" y="168"/>
                  </a:cubicBezTo>
                  <a:cubicBezTo>
                    <a:pt x="85" y="169"/>
                    <a:pt x="84" y="169"/>
                    <a:pt x="84" y="169"/>
                  </a:cubicBezTo>
                  <a:close/>
                  <a:moveTo>
                    <a:pt x="97" y="181"/>
                  </a:moveTo>
                  <a:cubicBezTo>
                    <a:pt x="98" y="181"/>
                    <a:pt x="97" y="182"/>
                    <a:pt x="98" y="182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8" y="181"/>
                    <a:pt x="98" y="181"/>
                    <a:pt x="97" y="181"/>
                  </a:cubicBezTo>
                  <a:close/>
                  <a:moveTo>
                    <a:pt x="105" y="194"/>
                  </a:moveTo>
                  <a:cubicBezTo>
                    <a:pt x="106" y="194"/>
                    <a:pt x="106" y="192"/>
                    <a:pt x="107" y="192"/>
                  </a:cubicBezTo>
                  <a:cubicBezTo>
                    <a:pt x="107" y="192"/>
                    <a:pt x="107" y="192"/>
                    <a:pt x="107" y="192"/>
                  </a:cubicBezTo>
                  <a:cubicBezTo>
                    <a:pt x="106" y="192"/>
                    <a:pt x="105" y="193"/>
                    <a:pt x="105" y="194"/>
                  </a:cubicBezTo>
                  <a:close/>
                  <a:moveTo>
                    <a:pt x="91" y="184"/>
                  </a:moveTo>
                  <a:cubicBezTo>
                    <a:pt x="92" y="184"/>
                    <a:pt x="91" y="185"/>
                    <a:pt x="91" y="185"/>
                  </a:cubicBezTo>
                  <a:cubicBezTo>
                    <a:pt x="92" y="185"/>
                    <a:pt x="92" y="184"/>
                    <a:pt x="93" y="184"/>
                  </a:cubicBezTo>
                  <a:cubicBezTo>
                    <a:pt x="92" y="184"/>
                    <a:pt x="92" y="184"/>
                    <a:pt x="92" y="183"/>
                  </a:cubicBezTo>
                  <a:cubicBezTo>
                    <a:pt x="92" y="184"/>
                    <a:pt x="92" y="184"/>
                    <a:pt x="91" y="184"/>
                  </a:cubicBezTo>
                  <a:close/>
                  <a:moveTo>
                    <a:pt x="72" y="169"/>
                  </a:moveTo>
                  <a:cubicBezTo>
                    <a:pt x="73" y="170"/>
                    <a:pt x="73" y="170"/>
                    <a:pt x="73" y="170"/>
                  </a:cubicBezTo>
                  <a:cubicBezTo>
                    <a:pt x="73" y="169"/>
                    <a:pt x="75" y="168"/>
                    <a:pt x="74" y="167"/>
                  </a:cubicBezTo>
                  <a:cubicBezTo>
                    <a:pt x="73" y="168"/>
                    <a:pt x="73" y="169"/>
                    <a:pt x="72" y="169"/>
                  </a:cubicBezTo>
                  <a:close/>
                  <a:moveTo>
                    <a:pt x="74" y="170"/>
                  </a:moveTo>
                  <a:cubicBezTo>
                    <a:pt x="75" y="170"/>
                    <a:pt x="76" y="169"/>
                    <a:pt x="76" y="168"/>
                  </a:cubicBezTo>
                  <a:cubicBezTo>
                    <a:pt x="75" y="169"/>
                    <a:pt x="74" y="170"/>
                    <a:pt x="74" y="170"/>
                  </a:cubicBezTo>
                  <a:close/>
                  <a:moveTo>
                    <a:pt x="88" y="184"/>
                  </a:moveTo>
                  <a:cubicBezTo>
                    <a:pt x="89" y="185"/>
                    <a:pt x="89" y="185"/>
                    <a:pt x="89" y="185"/>
                  </a:cubicBezTo>
                  <a:cubicBezTo>
                    <a:pt x="90" y="184"/>
                    <a:pt x="90" y="184"/>
                    <a:pt x="90" y="183"/>
                  </a:cubicBezTo>
                  <a:cubicBezTo>
                    <a:pt x="90" y="183"/>
                    <a:pt x="89" y="184"/>
                    <a:pt x="88" y="184"/>
                  </a:cubicBezTo>
                  <a:close/>
                  <a:moveTo>
                    <a:pt x="71" y="168"/>
                  </a:moveTo>
                  <a:cubicBezTo>
                    <a:pt x="71" y="168"/>
                    <a:pt x="71" y="167"/>
                    <a:pt x="71" y="167"/>
                  </a:cubicBezTo>
                  <a:cubicBezTo>
                    <a:pt x="71" y="167"/>
                    <a:pt x="71" y="168"/>
                    <a:pt x="71" y="168"/>
                  </a:cubicBezTo>
                  <a:close/>
                  <a:moveTo>
                    <a:pt x="89" y="187"/>
                  </a:moveTo>
                  <a:cubicBezTo>
                    <a:pt x="90" y="188"/>
                    <a:pt x="90" y="187"/>
                    <a:pt x="90" y="187"/>
                  </a:cubicBezTo>
                  <a:cubicBezTo>
                    <a:pt x="91" y="187"/>
                    <a:pt x="91" y="186"/>
                    <a:pt x="91" y="186"/>
                  </a:cubicBezTo>
                  <a:cubicBezTo>
                    <a:pt x="90" y="186"/>
                    <a:pt x="90" y="187"/>
                    <a:pt x="89" y="186"/>
                  </a:cubicBezTo>
                  <a:cubicBezTo>
                    <a:pt x="89" y="186"/>
                    <a:pt x="90" y="187"/>
                    <a:pt x="89" y="187"/>
                  </a:cubicBezTo>
                  <a:close/>
                  <a:moveTo>
                    <a:pt x="84" y="182"/>
                  </a:moveTo>
                  <a:cubicBezTo>
                    <a:pt x="84" y="182"/>
                    <a:pt x="85" y="180"/>
                    <a:pt x="84" y="180"/>
                  </a:cubicBezTo>
                  <a:cubicBezTo>
                    <a:pt x="84" y="181"/>
                    <a:pt x="83" y="181"/>
                    <a:pt x="84" y="182"/>
                  </a:cubicBezTo>
                  <a:close/>
                  <a:moveTo>
                    <a:pt x="72" y="173"/>
                  </a:moveTo>
                  <a:cubicBezTo>
                    <a:pt x="72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2"/>
                  </a:cubicBezTo>
                  <a:cubicBezTo>
                    <a:pt x="72" y="172"/>
                    <a:pt x="75" y="172"/>
                    <a:pt x="74" y="171"/>
                  </a:cubicBezTo>
                  <a:cubicBezTo>
                    <a:pt x="73" y="171"/>
                    <a:pt x="73" y="172"/>
                    <a:pt x="72" y="173"/>
                  </a:cubicBezTo>
                  <a:close/>
                  <a:moveTo>
                    <a:pt x="97" y="197"/>
                  </a:moveTo>
                  <a:cubicBezTo>
                    <a:pt x="98" y="196"/>
                    <a:pt x="99" y="195"/>
                    <a:pt x="99" y="194"/>
                  </a:cubicBezTo>
                  <a:cubicBezTo>
                    <a:pt x="99" y="195"/>
                    <a:pt x="97" y="195"/>
                    <a:pt x="97" y="197"/>
                  </a:cubicBezTo>
                  <a:close/>
                  <a:moveTo>
                    <a:pt x="69" y="174"/>
                  </a:moveTo>
                  <a:cubicBezTo>
                    <a:pt x="70" y="173"/>
                    <a:pt x="71" y="172"/>
                    <a:pt x="72" y="171"/>
                  </a:cubicBezTo>
                  <a:cubicBezTo>
                    <a:pt x="72" y="170"/>
                    <a:pt x="72" y="170"/>
                    <a:pt x="72" y="170"/>
                  </a:cubicBezTo>
                  <a:cubicBezTo>
                    <a:pt x="71" y="172"/>
                    <a:pt x="69" y="172"/>
                    <a:pt x="69" y="174"/>
                  </a:cubicBezTo>
                  <a:close/>
                  <a:moveTo>
                    <a:pt x="91" y="189"/>
                  </a:moveTo>
                  <a:cubicBezTo>
                    <a:pt x="91" y="189"/>
                    <a:pt x="92" y="189"/>
                    <a:pt x="91" y="188"/>
                  </a:cubicBezTo>
                  <a:cubicBezTo>
                    <a:pt x="91" y="189"/>
                    <a:pt x="90" y="189"/>
                    <a:pt x="91" y="189"/>
                  </a:cubicBezTo>
                  <a:close/>
                  <a:moveTo>
                    <a:pt x="69" y="171"/>
                  </a:moveTo>
                  <a:cubicBezTo>
                    <a:pt x="69" y="170"/>
                    <a:pt x="70" y="169"/>
                    <a:pt x="70" y="169"/>
                  </a:cubicBezTo>
                  <a:cubicBezTo>
                    <a:pt x="69" y="169"/>
                    <a:pt x="68" y="170"/>
                    <a:pt x="69" y="171"/>
                  </a:cubicBezTo>
                  <a:close/>
                  <a:moveTo>
                    <a:pt x="67" y="172"/>
                  </a:moveTo>
                  <a:cubicBezTo>
                    <a:pt x="68" y="173"/>
                    <a:pt x="68" y="172"/>
                    <a:pt x="68" y="171"/>
                  </a:cubicBezTo>
                  <a:lnTo>
                    <a:pt x="67" y="172"/>
                  </a:lnTo>
                  <a:close/>
                  <a:moveTo>
                    <a:pt x="96" y="198"/>
                  </a:moveTo>
                  <a:cubicBezTo>
                    <a:pt x="97" y="198"/>
                    <a:pt x="97" y="197"/>
                    <a:pt x="97" y="197"/>
                  </a:cubicBezTo>
                  <a:cubicBezTo>
                    <a:pt x="96" y="197"/>
                    <a:pt x="96" y="198"/>
                    <a:pt x="96" y="198"/>
                  </a:cubicBezTo>
                  <a:close/>
                  <a:moveTo>
                    <a:pt x="75" y="181"/>
                  </a:moveTo>
                  <a:cubicBezTo>
                    <a:pt x="76" y="181"/>
                    <a:pt x="77" y="180"/>
                    <a:pt x="76" y="180"/>
                  </a:cubicBezTo>
                  <a:cubicBezTo>
                    <a:pt x="76" y="180"/>
                    <a:pt x="75" y="181"/>
                    <a:pt x="75" y="181"/>
                  </a:cubicBezTo>
                  <a:close/>
                  <a:moveTo>
                    <a:pt x="90" y="195"/>
                  </a:moveTo>
                  <a:cubicBezTo>
                    <a:pt x="91" y="196"/>
                    <a:pt x="91" y="194"/>
                    <a:pt x="92" y="194"/>
                  </a:cubicBezTo>
                  <a:cubicBezTo>
                    <a:pt x="92" y="194"/>
                    <a:pt x="92" y="194"/>
                    <a:pt x="91" y="193"/>
                  </a:cubicBezTo>
                  <a:cubicBezTo>
                    <a:pt x="91" y="194"/>
                    <a:pt x="91" y="195"/>
                    <a:pt x="90" y="195"/>
                  </a:cubicBezTo>
                  <a:close/>
                  <a:moveTo>
                    <a:pt x="65" y="173"/>
                  </a:moveTo>
                  <a:cubicBezTo>
                    <a:pt x="66" y="173"/>
                    <a:pt x="66" y="172"/>
                    <a:pt x="66" y="172"/>
                  </a:cubicBezTo>
                  <a:cubicBezTo>
                    <a:pt x="66" y="172"/>
                    <a:pt x="65" y="173"/>
                    <a:pt x="65" y="173"/>
                  </a:cubicBezTo>
                  <a:close/>
                  <a:moveTo>
                    <a:pt x="67" y="176"/>
                  </a:moveTo>
                  <a:cubicBezTo>
                    <a:pt x="68" y="177"/>
                    <a:pt x="69" y="175"/>
                    <a:pt x="68" y="175"/>
                  </a:cubicBezTo>
                  <a:cubicBezTo>
                    <a:pt x="68" y="176"/>
                    <a:pt x="67" y="176"/>
                    <a:pt x="67" y="176"/>
                  </a:cubicBezTo>
                  <a:close/>
                  <a:moveTo>
                    <a:pt x="70" y="178"/>
                  </a:moveTo>
                  <a:cubicBezTo>
                    <a:pt x="70" y="179"/>
                    <a:pt x="70" y="178"/>
                    <a:pt x="70" y="177"/>
                  </a:cubicBezTo>
                  <a:cubicBezTo>
                    <a:pt x="70" y="177"/>
                    <a:pt x="70" y="178"/>
                    <a:pt x="70" y="178"/>
                  </a:cubicBezTo>
                  <a:close/>
                  <a:moveTo>
                    <a:pt x="88" y="196"/>
                  </a:moveTo>
                  <a:cubicBezTo>
                    <a:pt x="89" y="196"/>
                    <a:pt x="90" y="195"/>
                    <a:pt x="89" y="194"/>
                  </a:cubicBezTo>
                  <a:cubicBezTo>
                    <a:pt x="89" y="196"/>
                    <a:pt x="87" y="195"/>
                    <a:pt x="88" y="196"/>
                  </a:cubicBezTo>
                  <a:close/>
                  <a:moveTo>
                    <a:pt x="63" y="174"/>
                  </a:moveTo>
                  <a:cubicBezTo>
                    <a:pt x="63" y="174"/>
                    <a:pt x="63" y="174"/>
                    <a:pt x="63" y="174"/>
                  </a:cubicBezTo>
                  <a:cubicBezTo>
                    <a:pt x="64" y="174"/>
                    <a:pt x="64" y="173"/>
                    <a:pt x="64" y="172"/>
                  </a:cubicBezTo>
                  <a:cubicBezTo>
                    <a:pt x="64" y="172"/>
                    <a:pt x="64" y="173"/>
                    <a:pt x="63" y="174"/>
                  </a:cubicBezTo>
                  <a:close/>
                  <a:moveTo>
                    <a:pt x="87" y="195"/>
                  </a:moveTo>
                  <a:cubicBezTo>
                    <a:pt x="87" y="194"/>
                    <a:pt x="87" y="194"/>
                    <a:pt x="88" y="194"/>
                  </a:cubicBezTo>
                  <a:cubicBezTo>
                    <a:pt x="87" y="193"/>
                    <a:pt x="87" y="193"/>
                    <a:pt x="87" y="193"/>
                  </a:cubicBezTo>
                  <a:cubicBezTo>
                    <a:pt x="87" y="194"/>
                    <a:pt x="86" y="194"/>
                    <a:pt x="87" y="195"/>
                  </a:cubicBezTo>
                  <a:close/>
                  <a:moveTo>
                    <a:pt x="89" y="196"/>
                  </a:moveTo>
                  <a:cubicBezTo>
                    <a:pt x="89" y="196"/>
                    <a:pt x="90" y="197"/>
                    <a:pt x="90" y="197"/>
                  </a:cubicBezTo>
                  <a:cubicBezTo>
                    <a:pt x="90" y="196"/>
                    <a:pt x="90" y="196"/>
                    <a:pt x="89" y="196"/>
                  </a:cubicBezTo>
                  <a:close/>
                  <a:moveTo>
                    <a:pt x="70" y="180"/>
                  </a:moveTo>
                  <a:cubicBezTo>
                    <a:pt x="70" y="180"/>
                    <a:pt x="70" y="180"/>
                    <a:pt x="70" y="179"/>
                  </a:cubicBezTo>
                  <a:cubicBezTo>
                    <a:pt x="70" y="179"/>
                    <a:pt x="69" y="179"/>
                    <a:pt x="69" y="180"/>
                  </a:cubicBezTo>
                  <a:cubicBezTo>
                    <a:pt x="69" y="180"/>
                    <a:pt x="69" y="180"/>
                    <a:pt x="70" y="180"/>
                  </a:cubicBezTo>
                  <a:close/>
                  <a:moveTo>
                    <a:pt x="63" y="175"/>
                  </a:moveTo>
                  <a:cubicBezTo>
                    <a:pt x="62" y="175"/>
                    <a:pt x="61" y="176"/>
                    <a:pt x="61" y="177"/>
                  </a:cubicBezTo>
                  <a:cubicBezTo>
                    <a:pt x="62" y="177"/>
                    <a:pt x="63" y="175"/>
                    <a:pt x="63" y="174"/>
                  </a:cubicBezTo>
                  <a:cubicBezTo>
                    <a:pt x="63" y="174"/>
                    <a:pt x="63" y="175"/>
                    <a:pt x="63" y="175"/>
                  </a:cubicBezTo>
                  <a:close/>
                  <a:moveTo>
                    <a:pt x="88" y="201"/>
                  </a:moveTo>
                  <a:cubicBezTo>
                    <a:pt x="88" y="202"/>
                    <a:pt x="88" y="202"/>
                    <a:pt x="89" y="202"/>
                  </a:cubicBezTo>
                  <a:cubicBezTo>
                    <a:pt x="89" y="201"/>
                    <a:pt x="89" y="201"/>
                    <a:pt x="90" y="200"/>
                  </a:cubicBezTo>
                  <a:cubicBezTo>
                    <a:pt x="90" y="200"/>
                    <a:pt x="90" y="200"/>
                    <a:pt x="90" y="199"/>
                  </a:cubicBezTo>
                  <a:cubicBezTo>
                    <a:pt x="90" y="199"/>
                    <a:pt x="90" y="199"/>
                    <a:pt x="90" y="199"/>
                  </a:cubicBezTo>
                  <a:cubicBezTo>
                    <a:pt x="89" y="200"/>
                    <a:pt x="89" y="201"/>
                    <a:pt x="88" y="201"/>
                  </a:cubicBezTo>
                  <a:close/>
                  <a:moveTo>
                    <a:pt x="92" y="203"/>
                  </a:moveTo>
                  <a:cubicBezTo>
                    <a:pt x="92" y="203"/>
                    <a:pt x="93" y="202"/>
                    <a:pt x="93" y="202"/>
                  </a:cubicBezTo>
                  <a:cubicBezTo>
                    <a:pt x="92" y="202"/>
                    <a:pt x="92" y="202"/>
                    <a:pt x="92" y="203"/>
                  </a:cubicBezTo>
                  <a:close/>
                  <a:moveTo>
                    <a:pt x="62" y="177"/>
                  </a:moveTo>
                  <a:cubicBezTo>
                    <a:pt x="62" y="177"/>
                    <a:pt x="63" y="177"/>
                    <a:pt x="63" y="176"/>
                  </a:cubicBezTo>
                  <a:cubicBezTo>
                    <a:pt x="62" y="176"/>
                    <a:pt x="62" y="177"/>
                    <a:pt x="62" y="177"/>
                  </a:cubicBezTo>
                  <a:close/>
                  <a:moveTo>
                    <a:pt x="62" y="177"/>
                  </a:moveTo>
                  <a:cubicBezTo>
                    <a:pt x="62" y="178"/>
                    <a:pt x="63" y="178"/>
                    <a:pt x="63" y="178"/>
                  </a:cubicBezTo>
                  <a:cubicBezTo>
                    <a:pt x="63" y="177"/>
                    <a:pt x="63" y="177"/>
                    <a:pt x="62" y="177"/>
                  </a:cubicBezTo>
                  <a:close/>
                  <a:moveTo>
                    <a:pt x="90" y="205"/>
                  </a:moveTo>
                  <a:cubicBezTo>
                    <a:pt x="90" y="205"/>
                    <a:pt x="92" y="204"/>
                    <a:pt x="91" y="203"/>
                  </a:cubicBezTo>
                  <a:cubicBezTo>
                    <a:pt x="91" y="203"/>
                    <a:pt x="90" y="204"/>
                    <a:pt x="90" y="205"/>
                  </a:cubicBezTo>
                  <a:close/>
                  <a:moveTo>
                    <a:pt x="89" y="203"/>
                  </a:moveTo>
                  <a:cubicBezTo>
                    <a:pt x="90" y="204"/>
                    <a:pt x="91" y="202"/>
                    <a:pt x="90" y="202"/>
                  </a:cubicBezTo>
                  <a:cubicBezTo>
                    <a:pt x="90" y="203"/>
                    <a:pt x="90" y="203"/>
                    <a:pt x="89" y="203"/>
                  </a:cubicBezTo>
                  <a:close/>
                  <a:moveTo>
                    <a:pt x="78" y="193"/>
                  </a:moveTo>
                  <a:cubicBezTo>
                    <a:pt x="76" y="194"/>
                    <a:pt x="79" y="195"/>
                    <a:pt x="78" y="196"/>
                  </a:cubicBezTo>
                  <a:cubicBezTo>
                    <a:pt x="79" y="196"/>
                    <a:pt x="80" y="194"/>
                    <a:pt x="80" y="194"/>
                  </a:cubicBezTo>
                  <a:cubicBezTo>
                    <a:pt x="79" y="195"/>
                    <a:pt x="78" y="194"/>
                    <a:pt x="78" y="193"/>
                  </a:cubicBezTo>
                  <a:close/>
                  <a:moveTo>
                    <a:pt x="70" y="188"/>
                  </a:moveTo>
                  <a:cubicBezTo>
                    <a:pt x="69" y="188"/>
                    <a:pt x="70" y="188"/>
                    <a:pt x="69" y="188"/>
                  </a:cubicBezTo>
                  <a:cubicBezTo>
                    <a:pt x="69" y="189"/>
                    <a:pt x="67" y="189"/>
                    <a:pt x="68" y="190"/>
                  </a:cubicBezTo>
                  <a:cubicBezTo>
                    <a:pt x="68" y="189"/>
                    <a:pt x="70" y="190"/>
                    <a:pt x="70" y="188"/>
                  </a:cubicBezTo>
                  <a:cubicBezTo>
                    <a:pt x="70" y="188"/>
                    <a:pt x="70" y="188"/>
                    <a:pt x="70" y="188"/>
                  </a:cubicBezTo>
                  <a:close/>
                  <a:moveTo>
                    <a:pt x="66" y="185"/>
                  </a:moveTo>
                  <a:cubicBezTo>
                    <a:pt x="65" y="185"/>
                    <a:pt x="65" y="185"/>
                    <a:pt x="66" y="186"/>
                  </a:cubicBezTo>
                  <a:cubicBezTo>
                    <a:pt x="66" y="185"/>
                    <a:pt x="66" y="184"/>
                    <a:pt x="66" y="185"/>
                  </a:cubicBezTo>
                  <a:close/>
                  <a:moveTo>
                    <a:pt x="79" y="199"/>
                  </a:moveTo>
                  <a:cubicBezTo>
                    <a:pt x="80" y="199"/>
                    <a:pt x="81" y="198"/>
                    <a:pt x="81" y="198"/>
                  </a:cubicBezTo>
                  <a:cubicBezTo>
                    <a:pt x="80" y="198"/>
                    <a:pt x="79" y="199"/>
                    <a:pt x="79" y="199"/>
                  </a:cubicBezTo>
                  <a:close/>
                  <a:moveTo>
                    <a:pt x="84" y="202"/>
                  </a:moveTo>
                  <a:cubicBezTo>
                    <a:pt x="85" y="202"/>
                    <a:pt x="85" y="201"/>
                    <a:pt x="85" y="201"/>
                  </a:cubicBezTo>
                  <a:cubicBezTo>
                    <a:pt x="84" y="201"/>
                    <a:pt x="84" y="202"/>
                    <a:pt x="84" y="202"/>
                  </a:cubicBezTo>
                  <a:close/>
                  <a:moveTo>
                    <a:pt x="58" y="182"/>
                  </a:moveTo>
                  <a:cubicBezTo>
                    <a:pt x="58" y="183"/>
                    <a:pt x="60" y="181"/>
                    <a:pt x="59" y="181"/>
                  </a:cubicBezTo>
                  <a:cubicBezTo>
                    <a:pt x="59" y="181"/>
                    <a:pt x="57" y="182"/>
                    <a:pt x="58" y="182"/>
                  </a:cubicBezTo>
                  <a:close/>
                  <a:moveTo>
                    <a:pt x="76" y="197"/>
                  </a:moveTo>
                  <a:cubicBezTo>
                    <a:pt x="77" y="198"/>
                    <a:pt x="78" y="196"/>
                    <a:pt x="77" y="197"/>
                  </a:cubicBezTo>
                  <a:cubicBezTo>
                    <a:pt x="77" y="197"/>
                    <a:pt x="76" y="197"/>
                    <a:pt x="76" y="197"/>
                  </a:cubicBezTo>
                  <a:close/>
                  <a:moveTo>
                    <a:pt x="68" y="191"/>
                  </a:moveTo>
                  <a:cubicBezTo>
                    <a:pt x="68" y="191"/>
                    <a:pt x="68" y="191"/>
                    <a:pt x="69" y="191"/>
                  </a:cubicBezTo>
                  <a:cubicBezTo>
                    <a:pt x="68" y="191"/>
                    <a:pt x="69" y="190"/>
                    <a:pt x="69" y="190"/>
                  </a:cubicBezTo>
                  <a:cubicBezTo>
                    <a:pt x="68" y="190"/>
                    <a:pt x="68" y="191"/>
                    <a:pt x="68" y="191"/>
                  </a:cubicBezTo>
                  <a:close/>
                  <a:moveTo>
                    <a:pt x="69" y="194"/>
                  </a:moveTo>
                  <a:cubicBezTo>
                    <a:pt x="70" y="195"/>
                    <a:pt x="70" y="194"/>
                    <a:pt x="71" y="194"/>
                  </a:cubicBezTo>
                  <a:cubicBezTo>
                    <a:pt x="70" y="193"/>
                    <a:pt x="71" y="193"/>
                    <a:pt x="70" y="193"/>
                  </a:cubicBezTo>
                  <a:cubicBezTo>
                    <a:pt x="70" y="193"/>
                    <a:pt x="70" y="194"/>
                    <a:pt x="69" y="194"/>
                  </a:cubicBezTo>
                  <a:close/>
                  <a:moveTo>
                    <a:pt x="64" y="195"/>
                  </a:moveTo>
                  <a:cubicBezTo>
                    <a:pt x="64" y="194"/>
                    <a:pt x="64" y="195"/>
                    <a:pt x="64" y="194"/>
                  </a:cubicBezTo>
                  <a:cubicBezTo>
                    <a:pt x="65" y="193"/>
                    <a:pt x="65" y="191"/>
                    <a:pt x="67" y="190"/>
                  </a:cubicBezTo>
                  <a:cubicBezTo>
                    <a:pt x="67" y="191"/>
                    <a:pt x="67" y="192"/>
                    <a:pt x="68" y="191"/>
                  </a:cubicBezTo>
                  <a:cubicBezTo>
                    <a:pt x="67" y="193"/>
                    <a:pt x="66" y="194"/>
                    <a:pt x="65" y="195"/>
                  </a:cubicBezTo>
                  <a:cubicBezTo>
                    <a:pt x="65" y="194"/>
                    <a:pt x="66" y="194"/>
                    <a:pt x="66" y="193"/>
                  </a:cubicBezTo>
                  <a:cubicBezTo>
                    <a:pt x="65" y="192"/>
                    <a:pt x="65" y="195"/>
                    <a:pt x="64" y="195"/>
                  </a:cubicBezTo>
                  <a:cubicBezTo>
                    <a:pt x="64" y="195"/>
                    <a:pt x="64" y="195"/>
                    <a:pt x="64" y="195"/>
                  </a:cubicBezTo>
                  <a:close/>
                  <a:moveTo>
                    <a:pt x="66" y="192"/>
                  </a:moveTo>
                  <a:cubicBezTo>
                    <a:pt x="66" y="192"/>
                    <a:pt x="68" y="192"/>
                    <a:pt x="67" y="191"/>
                  </a:cubicBezTo>
                  <a:cubicBezTo>
                    <a:pt x="67" y="192"/>
                    <a:pt x="66" y="192"/>
                    <a:pt x="66" y="192"/>
                  </a:cubicBezTo>
                  <a:close/>
                  <a:moveTo>
                    <a:pt x="68" y="196"/>
                  </a:moveTo>
                  <a:cubicBezTo>
                    <a:pt x="69" y="196"/>
                    <a:pt x="69" y="195"/>
                    <a:pt x="69" y="195"/>
                  </a:cubicBezTo>
                  <a:cubicBezTo>
                    <a:pt x="69" y="195"/>
                    <a:pt x="68" y="196"/>
                    <a:pt x="68" y="196"/>
                  </a:cubicBezTo>
                  <a:close/>
                  <a:moveTo>
                    <a:pt x="81" y="205"/>
                  </a:moveTo>
                  <a:cubicBezTo>
                    <a:pt x="81" y="206"/>
                    <a:pt x="80" y="206"/>
                    <a:pt x="80" y="207"/>
                  </a:cubicBezTo>
                  <a:cubicBezTo>
                    <a:pt x="81" y="207"/>
                    <a:pt x="81" y="206"/>
                    <a:pt x="81" y="205"/>
                  </a:cubicBezTo>
                  <a:close/>
                  <a:moveTo>
                    <a:pt x="85" y="210"/>
                  </a:moveTo>
                  <a:cubicBezTo>
                    <a:pt x="85" y="211"/>
                    <a:pt x="84" y="211"/>
                    <a:pt x="84" y="213"/>
                  </a:cubicBezTo>
                  <a:cubicBezTo>
                    <a:pt x="84" y="212"/>
                    <a:pt x="87" y="210"/>
                    <a:pt x="86" y="210"/>
                  </a:cubicBezTo>
                  <a:cubicBezTo>
                    <a:pt x="86" y="210"/>
                    <a:pt x="85" y="210"/>
                    <a:pt x="85" y="210"/>
                  </a:cubicBezTo>
                  <a:close/>
                  <a:moveTo>
                    <a:pt x="81" y="210"/>
                  </a:moveTo>
                  <a:cubicBezTo>
                    <a:pt x="82" y="210"/>
                    <a:pt x="83" y="209"/>
                    <a:pt x="83" y="207"/>
                  </a:cubicBezTo>
                  <a:cubicBezTo>
                    <a:pt x="82" y="208"/>
                    <a:pt x="81" y="209"/>
                    <a:pt x="81" y="210"/>
                  </a:cubicBezTo>
                  <a:close/>
                  <a:moveTo>
                    <a:pt x="67" y="196"/>
                  </a:moveTo>
                  <a:cubicBezTo>
                    <a:pt x="67" y="195"/>
                    <a:pt x="67" y="195"/>
                    <a:pt x="67" y="195"/>
                  </a:cubicBezTo>
                  <a:cubicBezTo>
                    <a:pt x="66" y="194"/>
                    <a:pt x="67" y="195"/>
                    <a:pt x="67" y="196"/>
                  </a:cubicBezTo>
                  <a:close/>
                  <a:moveTo>
                    <a:pt x="54" y="186"/>
                  </a:moveTo>
                  <a:cubicBezTo>
                    <a:pt x="55" y="186"/>
                    <a:pt x="55" y="186"/>
                    <a:pt x="55" y="186"/>
                  </a:cubicBezTo>
                  <a:cubicBezTo>
                    <a:pt x="55" y="186"/>
                    <a:pt x="55" y="187"/>
                    <a:pt x="55" y="187"/>
                  </a:cubicBezTo>
                  <a:cubicBezTo>
                    <a:pt x="56" y="186"/>
                    <a:pt x="55" y="186"/>
                    <a:pt x="55" y="186"/>
                  </a:cubicBezTo>
                  <a:cubicBezTo>
                    <a:pt x="55" y="185"/>
                    <a:pt x="55" y="186"/>
                    <a:pt x="54" y="186"/>
                  </a:cubicBezTo>
                  <a:cubicBezTo>
                    <a:pt x="54" y="186"/>
                    <a:pt x="54" y="186"/>
                    <a:pt x="54" y="186"/>
                  </a:cubicBezTo>
                  <a:close/>
                  <a:moveTo>
                    <a:pt x="63" y="194"/>
                  </a:moveTo>
                  <a:cubicBezTo>
                    <a:pt x="63" y="194"/>
                    <a:pt x="64" y="194"/>
                    <a:pt x="64" y="193"/>
                  </a:cubicBezTo>
                  <a:cubicBezTo>
                    <a:pt x="63" y="193"/>
                    <a:pt x="62" y="194"/>
                    <a:pt x="63" y="194"/>
                  </a:cubicBezTo>
                  <a:close/>
                  <a:moveTo>
                    <a:pt x="68" y="198"/>
                  </a:moveTo>
                  <a:cubicBezTo>
                    <a:pt x="68" y="197"/>
                    <a:pt x="68" y="197"/>
                    <a:pt x="68" y="197"/>
                  </a:cubicBezTo>
                  <a:cubicBezTo>
                    <a:pt x="68" y="197"/>
                    <a:pt x="67" y="198"/>
                    <a:pt x="68" y="198"/>
                  </a:cubicBezTo>
                  <a:close/>
                  <a:moveTo>
                    <a:pt x="68" y="200"/>
                  </a:moveTo>
                  <a:cubicBezTo>
                    <a:pt x="69" y="201"/>
                    <a:pt x="69" y="200"/>
                    <a:pt x="70" y="200"/>
                  </a:cubicBezTo>
                  <a:cubicBezTo>
                    <a:pt x="70" y="200"/>
                    <a:pt x="70" y="199"/>
                    <a:pt x="70" y="199"/>
                  </a:cubicBezTo>
                  <a:cubicBezTo>
                    <a:pt x="70" y="199"/>
                    <a:pt x="70" y="199"/>
                    <a:pt x="70" y="198"/>
                  </a:cubicBezTo>
                  <a:cubicBezTo>
                    <a:pt x="69" y="199"/>
                    <a:pt x="69" y="200"/>
                    <a:pt x="68" y="200"/>
                  </a:cubicBezTo>
                  <a:close/>
                  <a:moveTo>
                    <a:pt x="53" y="186"/>
                  </a:moveTo>
                  <a:cubicBezTo>
                    <a:pt x="53" y="185"/>
                    <a:pt x="54" y="185"/>
                    <a:pt x="53" y="184"/>
                  </a:cubicBezTo>
                  <a:cubicBezTo>
                    <a:pt x="53" y="184"/>
                    <a:pt x="53" y="185"/>
                    <a:pt x="53" y="186"/>
                  </a:cubicBezTo>
                  <a:close/>
                  <a:moveTo>
                    <a:pt x="66" y="197"/>
                  </a:moveTo>
                  <a:cubicBezTo>
                    <a:pt x="67" y="196"/>
                    <a:pt x="66" y="197"/>
                    <a:pt x="66" y="196"/>
                  </a:cubicBezTo>
                  <a:cubicBezTo>
                    <a:pt x="66" y="196"/>
                    <a:pt x="66" y="197"/>
                    <a:pt x="66" y="197"/>
                  </a:cubicBezTo>
                  <a:close/>
                  <a:moveTo>
                    <a:pt x="71" y="202"/>
                  </a:moveTo>
                  <a:cubicBezTo>
                    <a:pt x="71" y="202"/>
                    <a:pt x="72" y="202"/>
                    <a:pt x="72" y="201"/>
                  </a:cubicBezTo>
                  <a:cubicBezTo>
                    <a:pt x="71" y="201"/>
                    <a:pt x="70" y="202"/>
                    <a:pt x="71" y="202"/>
                  </a:cubicBezTo>
                  <a:close/>
                  <a:moveTo>
                    <a:pt x="60" y="193"/>
                  </a:moveTo>
                  <a:cubicBezTo>
                    <a:pt x="61" y="193"/>
                    <a:pt x="61" y="193"/>
                    <a:pt x="61" y="194"/>
                  </a:cubicBezTo>
                  <a:cubicBezTo>
                    <a:pt x="61" y="193"/>
                    <a:pt x="61" y="194"/>
                    <a:pt x="61" y="194"/>
                  </a:cubicBezTo>
                  <a:cubicBezTo>
                    <a:pt x="61" y="194"/>
                    <a:pt x="62" y="193"/>
                    <a:pt x="61" y="193"/>
                  </a:cubicBezTo>
                  <a:cubicBezTo>
                    <a:pt x="61" y="193"/>
                    <a:pt x="61" y="193"/>
                    <a:pt x="60" y="193"/>
                  </a:cubicBezTo>
                  <a:close/>
                  <a:moveTo>
                    <a:pt x="54" y="191"/>
                  </a:moveTo>
                  <a:cubicBezTo>
                    <a:pt x="55" y="191"/>
                    <a:pt x="56" y="190"/>
                    <a:pt x="56" y="189"/>
                  </a:cubicBezTo>
                  <a:cubicBezTo>
                    <a:pt x="55" y="189"/>
                    <a:pt x="54" y="190"/>
                    <a:pt x="54" y="191"/>
                  </a:cubicBezTo>
                  <a:close/>
                  <a:moveTo>
                    <a:pt x="76" y="210"/>
                  </a:moveTo>
                  <a:cubicBezTo>
                    <a:pt x="77" y="209"/>
                    <a:pt x="78" y="209"/>
                    <a:pt x="78" y="208"/>
                  </a:cubicBezTo>
                  <a:cubicBezTo>
                    <a:pt x="78" y="208"/>
                    <a:pt x="76" y="210"/>
                    <a:pt x="76" y="210"/>
                  </a:cubicBezTo>
                  <a:close/>
                  <a:moveTo>
                    <a:pt x="75" y="208"/>
                  </a:moveTo>
                  <a:cubicBezTo>
                    <a:pt x="75" y="208"/>
                    <a:pt x="75" y="208"/>
                    <a:pt x="75" y="208"/>
                  </a:cubicBezTo>
                  <a:cubicBezTo>
                    <a:pt x="75" y="208"/>
                    <a:pt x="75" y="207"/>
                    <a:pt x="75" y="207"/>
                  </a:cubicBezTo>
                  <a:cubicBezTo>
                    <a:pt x="75" y="207"/>
                    <a:pt x="75" y="207"/>
                    <a:pt x="75" y="207"/>
                  </a:cubicBezTo>
                  <a:cubicBezTo>
                    <a:pt x="74" y="207"/>
                    <a:pt x="75" y="207"/>
                    <a:pt x="74" y="208"/>
                  </a:cubicBezTo>
                  <a:lnTo>
                    <a:pt x="75" y="208"/>
                  </a:lnTo>
                  <a:close/>
                  <a:moveTo>
                    <a:pt x="74" y="206"/>
                  </a:moveTo>
                  <a:cubicBezTo>
                    <a:pt x="73" y="207"/>
                    <a:pt x="73" y="205"/>
                    <a:pt x="73" y="206"/>
                  </a:cubicBezTo>
                  <a:cubicBezTo>
                    <a:pt x="73" y="206"/>
                    <a:pt x="72" y="207"/>
                    <a:pt x="73" y="207"/>
                  </a:cubicBezTo>
                  <a:cubicBezTo>
                    <a:pt x="73" y="207"/>
                    <a:pt x="73" y="207"/>
                    <a:pt x="73" y="207"/>
                  </a:cubicBezTo>
                  <a:cubicBezTo>
                    <a:pt x="73" y="207"/>
                    <a:pt x="73" y="207"/>
                    <a:pt x="73" y="207"/>
                  </a:cubicBezTo>
                  <a:cubicBezTo>
                    <a:pt x="74" y="207"/>
                    <a:pt x="74" y="206"/>
                    <a:pt x="74" y="206"/>
                  </a:cubicBezTo>
                  <a:close/>
                  <a:moveTo>
                    <a:pt x="50" y="189"/>
                  </a:moveTo>
                  <a:cubicBezTo>
                    <a:pt x="51" y="190"/>
                    <a:pt x="52" y="189"/>
                    <a:pt x="51" y="188"/>
                  </a:cubicBezTo>
                  <a:cubicBezTo>
                    <a:pt x="51" y="189"/>
                    <a:pt x="51" y="189"/>
                    <a:pt x="50" y="189"/>
                  </a:cubicBezTo>
                  <a:close/>
                  <a:moveTo>
                    <a:pt x="53" y="192"/>
                  </a:moveTo>
                  <a:cubicBezTo>
                    <a:pt x="54" y="193"/>
                    <a:pt x="54" y="192"/>
                    <a:pt x="54" y="192"/>
                  </a:cubicBezTo>
                  <a:cubicBezTo>
                    <a:pt x="54" y="192"/>
                    <a:pt x="54" y="191"/>
                    <a:pt x="54" y="191"/>
                  </a:cubicBezTo>
                  <a:lnTo>
                    <a:pt x="53" y="192"/>
                  </a:lnTo>
                  <a:close/>
                  <a:moveTo>
                    <a:pt x="73" y="209"/>
                  </a:moveTo>
                  <a:cubicBezTo>
                    <a:pt x="73" y="209"/>
                    <a:pt x="73" y="210"/>
                    <a:pt x="73" y="209"/>
                  </a:cubicBezTo>
                  <a:cubicBezTo>
                    <a:pt x="73" y="209"/>
                    <a:pt x="74" y="210"/>
                    <a:pt x="74" y="209"/>
                  </a:cubicBezTo>
                  <a:cubicBezTo>
                    <a:pt x="74" y="209"/>
                    <a:pt x="74" y="208"/>
                    <a:pt x="74" y="208"/>
                  </a:cubicBezTo>
                  <a:cubicBezTo>
                    <a:pt x="73" y="209"/>
                    <a:pt x="73" y="208"/>
                    <a:pt x="73" y="208"/>
                  </a:cubicBezTo>
                  <a:cubicBezTo>
                    <a:pt x="73" y="208"/>
                    <a:pt x="73" y="209"/>
                    <a:pt x="73" y="209"/>
                  </a:cubicBezTo>
                  <a:cubicBezTo>
                    <a:pt x="73" y="209"/>
                    <a:pt x="73" y="209"/>
                    <a:pt x="73" y="209"/>
                  </a:cubicBezTo>
                  <a:close/>
                  <a:moveTo>
                    <a:pt x="49" y="190"/>
                  </a:moveTo>
                  <a:cubicBezTo>
                    <a:pt x="49" y="190"/>
                    <a:pt x="50" y="189"/>
                    <a:pt x="50" y="189"/>
                  </a:cubicBezTo>
                  <a:cubicBezTo>
                    <a:pt x="50" y="189"/>
                    <a:pt x="49" y="190"/>
                    <a:pt x="49" y="190"/>
                  </a:cubicBezTo>
                  <a:close/>
                  <a:moveTo>
                    <a:pt x="52" y="194"/>
                  </a:moveTo>
                  <a:cubicBezTo>
                    <a:pt x="53" y="194"/>
                    <a:pt x="54" y="193"/>
                    <a:pt x="53" y="192"/>
                  </a:cubicBezTo>
                  <a:cubicBezTo>
                    <a:pt x="53" y="193"/>
                    <a:pt x="52" y="193"/>
                    <a:pt x="52" y="194"/>
                  </a:cubicBezTo>
                  <a:close/>
                  <a:moveTo>
                    <a:pt x="66" y="205"/>
                  </a:moveTo>
                  <a:cubicBezTo>
                    <a:pt x="66" y="205"/>
                    <a:pt x="67" y="204"/>
                    <a:pt x="67" y="204"/>
                  </a:cubicBezTo>
                  <a:cubicBezTo>
                    <a:pt x="67" y="204"/>
                    <a:pt x="67" y="204"/>
                    <a:pt x="67" y="204"/>
                  </a:cubicBezTo>
                  <a:cubicBezTo>
                    <a:pt x="67" y="204"/>
                    <a:pt x="66" y="205"/>
                    <a:pt x="66" y="205"/>
                  </a:cubicBezTo>
                  <a:close/>
                  <a:moveTo>
                    <a:pt x="58" y="198"/>
                  </a:moveTo>
                  <a:cubicBezTo>
                    <a:pt x="57" y="198"/>
                    <a:pt x="57" y="197"/>
                    <a:pt x="57" y="197"/>
                  </a:cubicBezTo>
                  <a:cubicBezTo>
                    <a:pt x="56" y="197"/>
                    <a:pt x="57" y="198"/>
                    <a:pt x="58" y="198"/>
                  </a:cubicBezTo>
                  <a:close/>
                  <a:moveTo>
                    <a:pt x="50" y="197"/>
                  </a:moveTo>
                  <a:cubicBezTo>
                    <a:pt x="51" y="196"/>
                    <a:pt x="51" y="195"/>
                    <a:pt x="52" y="195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51" y="195"/>
                    <a:pt x="50" y="196"/>
                    <a:pt x="50" y="197"/>
                  </a:cubicBezTo>
                  <a:close/>
                  <a:moveTo>
                    <a:pt x="79" y="218"/>
                  </a:moveTo>
                  <a:cubicBezTo>
                    <a:pt x="80" y="219"/>
                    <a:pt x="80" y="218"/>
                    <a:pt x="80" y="218"/>
                  </a:cubicBezTo>
                  <a:cubicBezTo>
                    <a:pt x="80" y="218"/>
                    <a:pt x="80" y="218"/>
                    <a:pt x="79" y="218"/>
                  </a:cubicBezTo>
                  <a:close/>
                  <a:moveTo>
                    <a:pt x="45" y="192"/>
                  </a:moveTo>
                  <a:cubicBezTo>
                    <a:pt x="45" y="192"/>
                    <a:pt x="47" y="192"/>
                    <a:pt x="46" y="191"/>
                  </a:cubicBezTo>
                  <a:cubicBezTo>
                    <a:pt x="46" y="192"/>
                    <a:pt x="45" y="191"/>
                    <a:pt x="45" y="192"/>
                  </a:cubicBezTo>
                  <a:close/>
                  <a:moveTo>
                    <a:pt x="42" y="196"/>
                  </a:moveTo>
                  <a:cubicBezTo>
                    <a:pt x="44" y="196"/>
                    <a:pt x="43" y="194"/>
                    <a:pt x="45" y="193"/>
                  </a:cubicBezTo>
                  <a:cubicBezTo>
                    <a:pt x="44" y="193"/>
                    <a:pt x="44" y="193"/>
                    <a:pt x="44" y="193"/>
                  </a:cubicBezTo>
                  <a:cubicBezTo>
                    <a:pt x="44" y="194"/>
                    <a:pt x="42" y="194"/>
                    <a:pt x="42" y="196"/>
                  </a:cubicBezTo>
                  <a:close/>
                  <a:moveTo>
                    <a:pt x="49" y="199"/>
                  </a:moveTo>
                  <a:cubicBezTo>
                    <a:pt x="49" y="198"/>
                    <a:pt x="50" y="198"/>
                    <a:pt x="49" y="197"/>
                  </a:cubicBezTo>
                  <a:cubicBezTo>
                    <a:pt x="49" y="198"/>
                    <a:pt x="48" y="198"/>
                    <a:pt x="49" y="199"/>
                  </a:cubicBezTo>
                  <a:close/>
                  <a:moveTo>
                    <a:pt x="67" y="214"/>
                  </a:moveTo>
                  <a:cubicBezTo>
                    <a:pt x="67" y="214"/>
                    <a:pt x="66" y="215"/>
                    <a:pt x="67" y="215"/>
                  </a:cubicBezTo>
                  <a:cubicBezTo>
                    <a:pt x="66" y="214"/>
                    <a:pt x="68" y="214"/>
                    <a:pt x="68" y="214"/>
                  </a:cubicBezTo>
                  <a:cubicBezTo>
                    <a:pt x="67" y="214"/>
                    <a:pt x="67" y="214"/>
                    <a:pt x="67" y="214"/>
                  </a:cubicBezTo>
                  <a:close/>
                  <a:moveTo>
                    <a:pt x="72" y="224"/>
                  </a:moveTo>
                  <a:cubicBezTo>
                    <a:pt x="72" y="224"/>
                    <a:pt x="74" y="222"/>
                    <a:pt x="74" y="221"/>
                  </a:cubicBezTo>
                  <a:cubicBezTo>
                    <a:pt x="74" y="222"/>
                    <a:pt x="72" y="224"/>
                    <a:pt x="72" y="224"/>
                  </a:cubicBezTo>
                  <a:close/>
                  <a:moveTo>
                    <a:pt x="59" y="212"/>
                  </a:moveTo>
                  <a:cubicBezTo>
                    <a:pt x="59" y="211"/>
                    <a:pt x="61" y="211"/>
                    <a:pt x="61" y="211"/>
                  </a:cubicBezTo>
                  <a:cubicBezTo>
                    <a:pt x="60" y="211"/>
                    <a:pt x="59" y="211"/>
                    <a:pt x="59" y="212"/>
                  </a:cubicBezTo>
                  <a:close/>
                  <a:moveTo>
                    <a:pt x="71" y="219"/>
                  </a:moveTo>
                  <a:cubicBezTo>
                    <a:pt x="71" y="219"/>
                    <a:pt x="70" y="219"/>
                    <a:pt x="70" y="218"/>
                  </a:cubicBezTo>
                  <a:cubicBezTo>
                    <a:pt x="70" y="219"/>
                    <a:pt x="70" y="219"/>
                    <a:pt x="71" y="219"/>
                  </a:cubicBezTo>
                  <a:close/>
                  <a:moveTo>
                    <a:pt x="41" y="197"/>
                  </a:moveTo>
                  <a:cubicBezTo>
                    <a:pt x="42" y="198"/>
                    <a:pt x="42" y="197"/>
                    <a:pt x="42" y="196"/>
                  </a:cubicBezTo>
                  <a:cubicBezTo>
                    <a:pt x="42" y="196"/>
                    <a:pt x="42" y="196"/>
                    <a:pt x="41" y="197"/>
                  </a:cubicBezTo>
                  <a:close/>
                  <a:moveTo>
                    <a:pt x="57" y="214"/>
                  </a:moveTo>
                  <a:cubicBezTo>
                    <a:pt x="57" y="214"/>
                    <a:pt x="57" y="214"/>
                    <a:pt x="57" y="215"/>
                  </a:cubicBezTo>
                  <a:cubicBezTo>
                    <a:pt x="58" y="214"/>
                    <a:pt x="58" y="214"/>
                    <a:pt x="58" y="213"/>
                  </a:cubicBezTo>
                  <a:cubicBezTo>
                    <a:pt x="58" y="214"/>
                    <a:pt x="58" y="214"/>
                    <a:pt x="57" y="214"/>
                  </a:cubicBezTo>
                  <a:close/>
                  <a:moveTo>
                    <a:pt x="62" y="219"/>
                  </a:moveTo>
                  <a:cubicBezTo>
                    <a:pt x="62" y="218"/>
                    <a:pt x="62" y="218"/>
                    <a:pt x="62" y="218"/>
                  </a:cubicBezTo>
                  <a:cubicBezTo>
                    <a:pt x="61" y="218"/>
                    <a:pt x="61" y="218"/>
                    <a:pt x="62" y="219"/>
                  </a:cubicBezTo>
                  <a:close/>
                  <a:moveTo>
                    <a:pt x="62" y="219"/>
                  </a:moveTo>
                  <a:cubicBezTo>
                    <a:pt x="62" y="220"/>
                    <a:pt x="63" y="220"/>
                    <a:pt x="63" y="220"/>
                  </a:cubicBezTo>
                  <a:cubicBezTo>
                    <a:pt x="63" y="220"/>
                    <a:pt x="62" y="219"/>
                    <a:pt x="62" y="219"/>
                  </a:cubicBezTo>
                  <a:close/>
                  <a:moveTo>
                    <a:pt x="43" y="206"/>
                  </a:moveTo>
                  <a:cubicBezTo>
                    <a:pt x="43" y="205"/>
                    <a:pt x="44" y="204"/>
                    <a:pt x="43" y="204"/>
                  </a:cubicBezTo>
                  <a:cubicBezTo>
                    <a:pt x="42" y="205"/>
                    <a:pt x="42" y="205"/>
                    <a:pt x="43" y="206"/>
                  </a:cubicBezTo>
                  <a:close/>
                  <a:moveTo>
                    <a:pt x="59" y="218"/>
                  </a:moveTo>
                  <a:cubicBezTo>
                    <a:pt x="60" y="219"/>
                    <a:pt x="60" y="218"/>
                    <a:pt x="60" y="217"/>
                  </a:cubicBezTo>
                  <a:cubicBezTo>
                    <a:pt x="60" y="217"/>
                    <a:pt x="59" y="218"/>
                    <a:pt x="59" y="218"/>
                  </a:cubicBezTo>
                  <a:close/>
                  <a:moveTo>
                    <a:pt x="57" y="218"/>
                  </a:moveTo>
                  <a:cubicBezTo>
                    <a:pt x="57" y="217"/>
                    <a:pt x="58" y="217"/>
                    <a:pt x="58" y="216"/>
                  </a:cubicBezTo>
                  <a:cubicBezTo>
                    <a:pt x="58" y="216"/>
                    <a:pt x="57" y="217"/>
                    <a:pt x="57" y="218"/>
                  </a:cubicBezTo>
                  <a:close/>
                  <a:moveTo>
                    <a:pt x="64" y="226"/>
                  </a:moveTo>
                  <a:cubicBezTo>
                    <a:pt x="65" y="225"/>
                    <a:pt x="66" y="225"/>
                    <a:pt x="66" y="224"/>
                  </a:cubicBezTo>
                  <a:cubicBezTo>
                    <a:pt x="66" y="224"/>
                    <a:pt x="66" y="224"/>
                    <a:pt x="66" y="223"/>
                  </a:cubicBezTo>
                  <a:cubicBezTo>
                    <a:pt x="65" y="224"/>
                    <a:pt x="64" y="225"/>
                    <a:pt x="64" y="226"/>
                  </a:cubicBezTo>
                  <a:close/>
                  <a:moveTo>
                    <a:pt x="49" y="214"/>
                  </a:moveTo>
                  <a:cubicBezTo>
                    <a:pt x="50" y="214"/>
                    <a:pt x="51" y="213"/>
                    <a:pt x="51" y="212"/>
                  </a:cubicBezTo>
                  <a:cubicBezTo>
                    <a:pt x="50" y="213"/>
                    <a:pt x="49" y="213"/>
                    <a:pt x="49" y="214"/>
                  </a:cubicBezTo>
                  <a:close/>
                  <a:moveTo>
                    <a:pt x="57" y="221"/>
                  </a:moveTo>
                  <a:cubicBezTo>
                    <a:pt x="58" y="220"/>
                    <a:pt x="59" y="220"/>
                    <a:pt x="59" y="219"/>
                  </a:cubicBezTo>
                  <a:cubicBezTo>
                    <a:pt x="58" y="219"/>
                    <a:pt x="56" y="220"/>
                    <a:pt x="57" y="221"/>
                  </a:cubicBezTo>
                  <a:close/>
                  <a:moveTo>
                    <a:pt x="41" y="208"/>
                  </a:moveTo>
                  <a:cubicBezTo>
                    <a:pt x="41" y="208"/>
                    <a:pt x="41" y="207"/>
                    <a:pt x="41" y="207"/>
                  </a:cubicBezTo>
                  <a:cubicBezTo>
                    <a:pt x="41" y="207"/>
                    <a:pt x="40" y="208"/>
                    <a:pt x="41" y="208"/>
                  </a:cubicBezTo>
                  <a:close/>
                  <a:moveTo>
                    <a:pt x="62" y="226"/>
                  </a:moveTo>
                  <a:cubicBezTo>
                    <a:pt x="62" y="225"/>
                    <a:pt x="63" y="225"/>
                    <a:pt x="62" y="224"/>
                  </a:cubicBezTo>
                  <a:cubicBezTo>
                    <a:pt x="62" y="225"/>
                    <a:pt x="61" y="225"/>
                    <a:pt x="62" y="226"/>
                  </a:cubicBezTo>
                  <a:close/>
                  <a:moveTo>
                    <a:pt x="53" y="219"/>
                  </a:moveTo>
                  <a:cubicBezTo>
                    <a:pt x="54" y="219"/>
                    <a:pt x="54" y="220"/>
                    <a:pt x="55" y="219"/>
                  </a:cubicBezTo>
                  <a:cubicBezTo>
                    <a:pt x="54" y="219"/>
                    <a:pt x="54" y="218"/>
                    <a:pt x="53" y="219"/>
                  </a:cubicBezTo>
                  <a:close/>
                  <a:moveTo>
                    <a:pt x="68" y="232"/>
                  </a:moveTo>
                  <a:cubicBezTo>
                    <a:pt x="69" y="233"/>
                    <a:pt x="70" y="231"/>
                    <a:pt x="69" y="231"/>
                  </a:cubicBezTo>
                  <a:cubicBezTo>
                    <a:pt x="69" y="231"/>
                    <a:pt x="69" y="232"/>
                    <a:pt x="68" y="232"/>
                  </a:cubicBezTo>
                  <a:close/>
                  <a:moveTo>
                    <a:pt x="55" y="224"/>
                  </a:moveTo>
                  <a:cubicBezTo>
                    <a:pt x="56" y="223"/>
                    <a:pt x="57" y="222"/>
                    <a:pt x="57" y="221"/>
                  </a:cubicBezTo>
                  <a:cubicBezTo>
                    <a:pt x="56" y="222"/>
                    <a:pt x="56" y="223"/>
                    <a:pt x="55" y="224"/>
                  </a:cubicBezTo>
                  <a:close/>
                  <a:moveTo>
                    <a:pt x="62" y="228"/>
                  </a:moveTo>
                  <a:cubicBezTo>
                    <a:pt x="63" y="228"/>
                    <a:pt x="63" y="228"/>
                    <a:pt x="64" y="228"/>
                  </a:cubicBezTo>
                  <a:cubicBezTo>
                    <a:pt x="63" y="227"/>
                    <a:pt x="64" y="227"/>
                    <a:pt x="63" y="226"/>
                  </a:cubicBezTo>
                  <a:cubicBezTo>
                    <a:pt x="63" y="227"/>
                    <a:pt x="62" y="228"/>
                    <a:pt x="62" y="228"/>
                  </a:cubicBezTo>
                  <a:close/>
                  <a:moveTo>
                    <a:pt x="53" y="220"/>
                  </a:moveTo>
                  <a:cubicBezTo>
                    <a:pt x="53" y="220"/>
                    <a:pt x="54" y="219"/>
                    <a:pt x="53" y="219"/>
                  </a:cubicBezTo>
                  <a:cubicBezTo>
                    <a:pt x="52" y="221"/>
                    <a:pt x="51" y="222"/>
                    <a:pt x="53" y="220"/>
                  </a:cubicBezTo>
                  <a:close/>
                  <a:moveTo>
                    <a:pt x="47" y="216"/>
                  </a:moveTo>
                  <a:cubicBezTo>
                    <a:pt x="47" y="217"/>
                    <a:pt x="46" y="217"/>
                    <a:pt x="47" y="218"/>
                  </a:cubicBezTo>
                  <a:cubicBezTo>
                    <a:pt x="47" y="217"/>
                    <a:pt x="47" y="217"/>
                    <a:pt x="48" y="217"/>
                  </a:cubicBezTo>
                  <a:cubicBezTo>
                    <a:pt x="48" y="216"/>
                    <a:pt x="48" y="216"/>
                    <a:pt x="47" y="216"/>
                  </a:cubicBezTo>
                  <a:close/>
                  <a:moveTo>
                    <a:pt x="59" y="227"/>
                  </a:moveTo>
                  <a:cubicBezTo>
                    <a:pt x="59" y="227"/>
                    <a:pt x="59" y="227"/>
                    <a:pt x="59" y="228"/>
                  </a:cubicBezTo>
                  <a:cubicBezTo>
                    <a:pt x="59" y="227"/>
                    <a:pt x="60" y="227"/>
                    <a:pt x="60" y="226"/>
                  </a:cubicBezTo>
                  <a:cubicBezTo>
                    <a:pt x="60" y="227"/>
                    <a:pt x="59" y="226"/>
                    <a:pt x="59" y="227"/>
                  </a:cubicBezTo>
                  <a:close/>
                  <a:moveTo>
                    <a:pt x="57" y="227"/>
                  </a:moveTo>
                  <a:cubicBezTo>
                    <a:pt x="57" y="227"/>
                    <a:pt x="59" y="226"/>
                    <a:pt x="58" y="226"/>
                  </a:cubicBezTo>
                  <a:cubicBezTo>
                    <a:pt x="58" y="226"/>
                    <a:pt x="57" y="226"/>
                    <a:pt x="57" y="227"/>
                  </a:cubicBezTo>
                  <a:close/>
                  <a:moveTo>
                    <a:pt x="51" y="223"/>
                  </a:moveTo>
                  <a:cubicBezTo>
                    <a:pt x="51" y="222"/>
                    <a:pt x="52" y="222"/>
                    <a:pt x="52" y="221"/>
                  </a:cubicBezTo>
                  <a:cubicBezTo>
                    <a:pt x="51" y="222"/>
                    <a:pt x="51" y="222"/>
                    <a:pt x="51" y="223"/>
                  </a:cubicBezTo>
                  <a:close/>
                  <a:moveTo>
                    <a:pt x="33" y="211"/>
                  </a:moveTo>
                  <a:cubicBezTo>
                    <a:pt x="34" y="212"/>
                    <a:pt x="35" y="210"/>
                    <a:pt x="35" y="209"/>
                  </a:cubicBezTo>
                  <a:cubicBezTo>
                    <a:pt x="34" y="210"/>
                    <a:pt x="34" y="211"/>
                    <a:pt x="33" y="211"/>
                  </a:cubicBezTo>
                  <a:close/>
                  <a:moveTo>
                    <a:pt x="40" y="214"/>
                  </a:moveTo>
                  <a:cubicBezTo>
                    <a:pt x="40" y="214"/>
                    <a:pt x="41" y="214"/>
                    <a:pt x="40" y="213"/>
                  </a:cubicBezTo>
                  <a:cubicBezTo>
                    <a:pt x="40" y="213"/>
                    <a:pt x="39" y="214"/>
                    <a:pt x="40" y="214"/>
                  </a:cubicBezTo>
                  <a:close/>
                  <a:moveTo>
                    <a:pt x="35" y="215"/>
                  </a:moveTo>
                  <a:cubicBezTo>
                    <a:pt x="36" y="215"/>
                    <a:pt x="37" y="214"/>
                    <a:pt x="37" y="213"/>
                  </a:cubicBezTo>
                  <a:cubicBezTo>
                    <a:pt x="36" y="214"/>
                    <a:pt x="35" y="215"/>
                    <a:pt x="35" y="215"/>
                  </a:cubicBezTo>
                  <a:close/>
                  <a:moveTo>
                    <a:pt x="48" y="223"/>
                  </a:moveTo>
                  <a:cubicBezTo>
                    <a:pt x="49" y="223"/>
                    <a:pt x="49" y="222"/>
                    <a:pt x="48" y="222"/>
                  </a:cubicBezTo>
                  <a:cubicBezTo>
                    <a:pt x="48" y="222"/>
                    <a:pt x="48" y="223"/>
                    <a:pt x="48" y="223"/>
                  </a:cubicBezTo>
                  <a:close/>
                  <a:moveTo>
                    <a:pt x="38" y="217"/>
                  </a:moveTo>
                  <a:cubicBezTo>
                    <a:pt x="38" y="217"/>
                    <a:pt x="39" y="216"/>
                    <a:pt x="39" y="215"/>
                  </a:cubicBezTo>
                  <a:lnTo>
                    <a:pt x="38" y="217"/>
                  </a:lnTo>
                  <a:close/>
                  <a:moveTo>
                    <a:pt x="43" y="223"/>
                  </a:moveTo>
                  <a:cubicBezTo>
                    <a:pt x="43" y="223"/>
                    <a:pt x="45" y="222"/>
                    <a:pt x="44" y="221"/>
                  </a:cubicBezTo>
                  <a:cubicBezTo>
                    <a:pt x="44" y="222"/>
                    <a:pt x="42" y="223"/>
                    <a:pt x="43" y="223"/>
                  </a:cubicBezTo>
                  <a:close/>
                  <a:moveTo>
                    <a:pt x="62" y="237"/>
                  </a:moveTo>
                  <a:cubicBezTo>
                    <a:pt x="62" y="237"/>
                    <a:pt x="63" y="236"/>
                    <a:pt x="62" y="235"/>
                  </a:cubicBezTo>
                  <a:cubicBezTo>
                    <a:pt x="62" y="236"/>
                    <a:pt x="61" y="237"/>
                    <a:pt x="62" y="237"/>
                  </a:cubicBezTo>
                  <a:close/>
                  <a:moveTo>
                    <a:pt x="30" y="213"/>
                  </a:moveTo>
                  <a:cubicBezTo>
                    <a:pt x="30" y="212"/>
                    <a:pt x="31" y="212"/>
                    <a:pt x="30" y="211"/>
                  </a:cubicBezTo>
                  <a:cubicBezTo>
                    <a:pt x="30" y="212"/>
                    <a:pt x="29" y="212"/>
                    <a:pt x="30" y="213"/>
                  </a:cubicBezTo>
                  <a:close/>
                  <a:moveTo>
                    <a:pt x="49" y="228"/>
                  </a:moveTo>
                  <a:cubicBezTo>
                    <a:pt x="50" y="229"/>
                    <a:pt x="50" y="227"/>
                    <a:pt x="50" y="228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50" y="228"/>
                    <a:pt x="49" y="227"/>
                    <a:pt x="49" y="228"/>
                  </a:cubicBezTo>
                  <a:close/>
                  <a:moveTo>
                    <a:pt x="44" y="225"/>
                  </a:moveTo>
                  <a:cubicBezTo>
                    <a:pt x="44" y="224"/>
                    <a:pt x="45" y="224"/>
                    <a:pt x="44" y="223"/>
                  </a:cubicBezTo>
                  <a:cubicBezTo>
                    <a:pt x="44" y="224"/>
                    <a:pt x="44" y="224"/>
                    <a:pt x="44" y="225"/>
                  </a:cubicBezTo>
                  <a:close/>
                  <a:moveTo>
                    <a:pt x="64" y="238"/>
                  </a:moveTo>
                  <a:cubicBezTo>
                    <a:pt x="63" y="238"/>
                    <a:pt x="63" y="239"/>
                    <a:pt x="63" y="239"/>
                  </a:cubicBezTo>
                  <a:cubicBezTo>
                    <a:pt x="64" y="239"/>
                    <a:pt x="64" y="239"/>
                    <a:pt x="64" y="238"/>
                  </a:cubicBezTo>
                  <a:close/>
                  <a:moveTo>
                    <a:pt x="29" y="217"/>
                  </a:moveTo>
                  <a:cubicBezTo>
                    <a:pt x="30" y="217"/>
                    <a:pt x="30" y="216"/>
                    <a:pt x="30" y="215"/>
                  </a:cubicBezTo>
                  <a:cubicBezTo>
                    <a:pt x="30" y="216"/>
                    <a:pt x="29" y="216"/>
                    <a:pt x="29" y="217"/>
                  </a:cubicBezTo>
                  <a:close/>
                  <a:moveTo>
                    <a:pt x="55" y="237"/>
                  </a:moveTo>
                  <a:cubicBezTo>
                    <a:pt x="55" y="236"/>
                    <a:pt x="56" y="236"/>
                    <a:pt x="56" y="235"/>
                  </a:cubicBezTo>
                  <a:cubicBezTo>
                    <a:pt x="55" y="235"/>
                    <a:pt x="55" y="236"/>
                    <a:pt x="55" y="237"/>
                  </a:cubicBezTo>
                  <a:close/>
                  <a:moveTo>
                    <a:pt x="47" y="231"/>
                  </a:moveTo>
                  <a:cubicBezTo>
                    <a:pt x="47" y="232"/>
                    <a:pt x="48" y="230"/>
                    <a:pt x="48" y="230"/>
                  </a:cubicBezTo>
                  <a:cubicBezTo>
                    <a:pt x="47" y="230"/>
                    <a:pt x="47" y="230"/>
                    <a:pt x="47" y="231"/>
                  </a:cubicBezTo>
                  <a:close/>
                  <a:moveTo>
                    <a:pt x="61" y="240"/>
                  </a:moveTo>
                  <a:cubicBezTo>
                    <a:pt x="62" y="240"/>
                    <a:pt x="61" y="240"/>
                    <a:pt x="61" y="239"/>
                  </a:cubicBezTo>
                  <a:cubicBezTo>
                    <a:pt x="61" y="240"/>
                    <a:pt x="61" y="240"/>
                    <a:pt x="61" y="240"/>
                  </a:cubicBezTo>
                  <a:close/>
                  <a:moveTo>
                    <a:pt x="34" y="223"/>
                  </a:moveTo>
                  <a:cubicBezTo>
                    <a:pt x="34" y="222"/>
                    <a:pt x="35" y="222"/>
                    <a:pt x="35" y="221"/>
                  </a:cubicBezTo>
                  <a:cubicBezTo>
                    <a:pt x="34" y="221"/>
                    <a:pt x="33" y="222"/>
                    <a:pt x="34" y="223"/>
                  </a:cubicBezTo>
                  <a:close/>
                  <a:moveTo>
                    <a:pt x="26" y="217"/>
                  </a:moveTo>
                  <a:cubicBezTo>
                    <a:pt x="26" y="217"/>
                    <a:pt x="27" y="217"/>
                    <a:pt x="26" y="216"/>
                  </a:cubicBezTo>
                  <a:cubicBezTo>
                    <a:pt x="26" y="217"/>
                    <a:pt x="26" y="217"/>
                    <a:pt x="26" y="217"/>
                  </a:cubicBezTo>
                  <a:close/>
                  <a:moveTo>
                    <a:pt x="32" y="222"/>
                  </a:moveTo>
                  <a:cubicBezTo>
                    <a:pt x="33" y="222"/>
                    <a:pt x="33" y="222"/>
                    <a:pt x="33" y="221"/>
                  </a:cubicBezTo>
                  <a:cubicBezTo>
                    <a:pt x="32" y="221"/>
                    <a:pt x="32" y="222"/>
                    <a:pt x="32" y="222"/>
                  </a:cubicBezTo>
                  <a:close/>
                  <a:moveTo>
                    <a:pt x="27" y="218"/>
                  </a:moveTo>
                  <a:cubicBezTo>
                    <a:pt x="27" y="219"/>
                    <a:pt x="26" y="220"/>
                    <a:pt x="27" y="221"/>
                  </a:cubicBezTo>
                  <a:cubicBezTo>
                    <a:pt x="27" y="220"/>
                    <a:pt x="27" y="220"/>
                    <a:pt x="28" y="219"/>
                  </a:cubicBezTo>
                  <a:cubicBezTo>
                    <a:pt x="28" y="219"/>
                    <a:pt x="28" y="218"/>
                    <a:pt x="27" y="218"/>
                  </a:cubicBezTo>
                  <a:close/>
                  <a:moveTo>
                    <a:pt x="32" y="225"/>
                  </a:moveTo>
                  <a:cubicBezTo>
                    <a:pt x="33" y="224"/>
                    <a:pt x="33" y="224"/>
                    <a:pt x="34" y="223"/>
                  </a:cubicBezTo>
                  <a:cubicBezTo>
                    <a:pt x="33" y="223"/>
                    <a:pt x="33" y="223"/>
                    <a:pt x="33" y="223"/>
                  </a:cubicBezTo>
                  <a:cubicBezTo>
                    <a:pt x="32" y="223"/>
                    <a:pt x="32" y="224"/>
                    <a:pt x="32" y="225"/>
                  </a:cubicBezTo>
                  <a:close/>
                  <a:moveTo>
                    <a:pt x="23" y="221"/>
                  </a:moveTo>
                  <a:cubicBezTo>
                    <a:pt x="24" y="220"/>
                    <a:pt x="25" y="219"/>
                    <a:pt x="26" y="217"/>
                  </a:cubicBezTo>
                  <a:cubicBezTo>
                    <a:pt x="25" y="219"/>
                    <a:pt x="24" y="220"/>
                    <a:pt x="23" y="221"/>
                  </a:cubicBezTo>
                  <a:close/>
                  <a:moveTo>
                    <a:pt x="57" y="242"/>
                  </a:moveTo>
                  <a:cubicBezTo>
                    <a:pt x="58" y="243"/>
                    <a:pt x="58" y="243"/>
                    <a:pt x="58" y="243"/>
                  </a:cubicBezTo>
                  <a:cubicBezTo>
                    <a:pt x="59" y="243"/>
                    <a:pt x="58" y="242"/>
                    <a:pt x="58" y="241"/>
                  </a:cubicBezTo>
                  <a:lnTo>
                    <a:pt x="57" y="242"/>
                  </a:lnTo>
                  <a:close/>
                  <a:moveTo>
                    <a:pt x="25" y="220"/>
                  </a:moveTo>
                  <a:cubicBezTo>
                    <a:pt x="26" y="220"/>
                    <a:pt x="26" y="219"/>
                    <a:pt x="26" y="218"/>
                  </a:cubicBezTo>
                  <a:cubicBezTo>
                    <a:pt x="26" y="218"/>
                    <a:pt x="25" y="219"/>
                    <a:pt x="25" y="220"/>
                  </a:cubicBezTo>
                  <a:close/>
                  <a:moveTo>
                    <a:pt x="44" y="234"/>
                  </a:moveTo>
                  <a:cubicBezTo>
                    <a:pt x="44" y="234"/>
                    <a:pt x="45" y="233"/>
                    <a:pt x="45" y="233"/>
                  </a:cubicBezTo>
                  <a:cubicBezTo>
                    <a:pt x="44" y="233"/>
                    <a:pt x="43" y="233"/>
                    <a:pt x="44" y="234"/>
                  </a:cubicBezTo>
                  <a:close/>
                  <a:moveTo>
                    <a:pt x="49" y="243"/>
                  </a:moveTo>
                  <a:cubicBezTo>
                    <a:pt x="50" y="242"/>
                    <a:pt x="52" y="240"/>
                    <a:pt x="52" y="239"/>
                  </a:cubicBezTo>
                  <a:cubicBezTo>
                    <a:pt x="51" y="241"/>
                    <a:pt x="49" y="241"/>
                    <a:pt x="49" y="243"/>
                  </a:cubicBezTo>
                  <a:close/>
                  <a:moveTo>
                    <a:pt x="31" y="225"/>
                  </a:moveTo>
                  <a:cubicBezTo>
                    <a:pt x="32" y="225"/>
                    <a:pt x="31" y="226"/>
                    <a:pt x="31" y="226"/>
                  </a:cubicBezTo>
                  <a:cubicBezTo>
                    <a:pt x="32" y="226"/>
                    <a:pt x="32" y="226"/>
                    <a:pt x="32" y="225"/>
                  </a:cubicBezTo>
                  <a:cubicBezTo>
                    <a:pt x="32" y="225"/>
                    <a:pt x="32" y="225"/>
                    <a:pt x="31" y="225"/>
                  </a:cubicBezTo>
                  <a:close/>
                  <a:moveTo>
                    <a:pt x="42" y="242"/>
                  </a:moveTo>
                  <a:cubicBezTo>
                    <a:pt x="43" y="241"/>
                    <a:pt x="45" y="239"/>
                    <a:pt x="46" y="236"/>
                  </a:cubicBezTo>
                  <a:cubicBezTo>
                    <a:pt x="46" y="237"/>
                    <a:pt x="46" y="238"/>
                    <a:pt x="47" y="237"/>
                  </a:cubicBezTo>
                  <a:cubicBezTo>
                    <a:pt x="47" y="236"/>
                    <a:pt x="46" y="236"/>
                    <a:pt x="46" y="235"/>
                  </a:cubicBezTo>
                  <a:cubicBezTo>
                    <a:pt x="45" y="238"/>
                    <a:pt x="42" y="240"/>
                    <a:pt x="42" y="242"/>
                  </a:cubicBezTo>
                  <a:close/>
                  <a:moveTo>
                    <a:pt x="23" y="220"/>
                  </a:moveTo>
                  <a:cubicBezTo>
                    <a:pt x="23" y="220"/>
                    <a:pt x="22" y="220"/>
                    <a:pt x="23" y="219"/>
                  </a:cubicBezTo>
                  <a:cubicBezTo>
                    <a:pt x="22" y="219"/>
                    <a:pt x="22" y="219"/>
                    <a:pt x="22" y="219"/>
                  </a:cubicBezTo>
                  <a:cubicBezTo>
                    <a:pt x="22" y="219"/>
                    <a:pt x="22" y="221"/>
                    <a:pt x="23" y="220"/>
                  </a:cubicBezTo>
                  <a:close/>
                  <a:moveTo>
                    <a:pt x="30" y="227"/>
                  </a:moveTo>
                  <a:cubicBezTo>
                    <a:pt x="30" y="227"/>
                    <a:pt x="30" y="227"/>
                    <a:pt x="31" y="228"/>
                  </a:cubicBezTo>
                  <a:cubicBezTo>
                    <a:pt x="31" y="227"/>
                    <a:pt x="31" y="227"/>
                    <a:pt x="31" y="227"/>
                  </a:cubicBezTo>
                  <a:cubicBezTo>
                    <a:pt x="31" y="226"/>
                    <a:pt x="32" y="227"/>
                    <a:pt x="31" y="226"/>
                  </a:cubicBezTo>
                  <a:cubicBezTo>
                    <a:pt x="31" y="226"/>
                    <a:pt x="31" y="226"/>
                    <a:pt x="30" y="227"/>
                  </a:cubicBezTo>
                  <a:close/>
                  <a:moveTo>
                    <a:pt x="31" y="230"/>
                  </a:moveTo>
                  <a:cubicBezTo>
                    <a:pt x="32" y="229"/>
                    <a:pt x="33" y="228"/>
                    <a:pt x="33" y="228"/>
                  </a:cubicBezTo>
                  <a:cubicBezTo>
                    <a:pt x="32" y="228"/>
                    <a:pt x="31" y="229"/>
                    <a:pt x="31" y="230"/>
                  </a:cubicBezTo>
                  <a:close/>
                  <a:moveTo>
                    <a:pt x="57" y="246"/>
                  </a:moveTo>
                  <a:cubicBezTo>
                    <a:pt x="57" y="246"/>
                    <a:pt x="57" y="246"/>
                    <a:pt x="58" y="246"/>
                  </a:cubicBezTo>
                  <a:cubicBezTo>
                    <a:pt x="57" y="246"/>
                    <a:pt x="57" y="246"/>
                    <a:pt x="57" y="246"/>
                  </a:cubicBezTo>
                  <a:close/>
                  <a:moveTo>
                    <a:pt x="21" y="224"/>
                  </a:moveTo>
                  <a:cubicBezTo>
                    <a:pt x="22" y="224"/>
                    <a:pt x="22" y="223"/>
                    <a:pt x="22" y="223"/>
                  </a:cubicBezTo>
                  <a:cubicBezTo>
                    <a:pt x="22" y="223"/>
                    <a:pt x="21" y="224"/>
                    <a:pt x="21" y="224"/>
                  </a:cubicBezTo>
                  <a:close/>
                  <a:moveTo>
                    <a:pt x="52" y="249"/>
                  </a:moveTo>
                  <a:cubicBezTo>
                    <a:pt x="52" y="249"/>
                    <a:pt x="52" y="249"/>
                    <a:pt x="51" y="249"/>
                  </a:cubicBezTo>
                  <a:cubicBezTo>
                    <a:pt x="52" y="250"/>
                    <a:pt x="52" y="249"/>
                    <a:pt x="52" y="250"/>
                  </a:cubicBezTo>
                  <a:cubicBezTo>
                    <a:pt x="53" y="248"/>
                    <a:pt x="53" y="248"/>
                    <a:pt x="54" y="247"/>
                  </a:cubicBezTo>
                  <a:cubicBezTo>
                    <a:pt x="53" y="247"/>
                    <a:pt x="52" y="248"/>
                    <a:pt x="52" y="249"/>
                  </a:cubicBezTo>
                  <a:close/>
                  <a:moveTo>
                    <a:pt x="29" y="230"/>
                  </a:moveTo>
                  <a:cubicBezTo>
                    <a:pt x="29" y="230"/>
                    <a:pt x="29" y="230"/>
                    <a:pt x="29" y="230"/>
                  </a:cubicBezTo>
                  <a:cubicBezTo>
                    <a:pt x="29" y="229"/>
                    <a:pt x="28" y="230"/>
                    <a:pt x="29" y="230"/>
                  </a:cubicBezTo>
                  <a:close/>
                  <a:moveTo>
                    <a:pt x="54" y="249"/>
                  </a:moveTo>
                  <a:cubicBezTo>
                    <a:pt x="55" y="250"/>
                    <a:pt x="54" y="251"/>
                    <a:pt x="55" y="250"/>
                  </a:cubicBezTo>
                  <a:cubicBezTo>
                    <a:pt x="56" y="251"/>
                    <a:pt x="55" y="250"/>
                    <a:pt x="55" y="251"/>
                  </a:cubicBezTo>
                  <a:cubicBezTo>
                    <a:pt x="56" y="251"/>
                    <a:pt x="56" y="250"/>
                    <a:pt x="56" y="250"/>
                  </a:cubicBezTo>
                  <a:cubicBezTo>
                    <a:pt x="55" y="249"/>
                    <a:pt x="55" y="249"/>
                    <a:pt x="54" y="249"/>
                  </a:cubicBezTo>
                  <a:close/>
                  <a:moveTo>
                    <a:pt x="47" y="245"/>
                  </a:moveTo>
                  <a:cubicBezTo>
                    <a:pt x="47" y="246"/>
                    <a:pt x="46" y="246"/>
                    <a:pt x="47" y="246"/>
                  </a:cubicBezTo>
                  <a:cubicBezTo>
                    <a:pt x="48" y="245"/>
                    <a:pt x="48" y="245"/>
                    <a:pt x="48" y="245"/>
                  </a:cubicBezTo>
                  <a:cubicBezTo>
                    <a:pt x="48" y="245"/>
                    <a:pt x="47" y="245"/>
                    <a:pt x="47" y="245"/>
                  </a:cubicBezTo>
                  <a:close/>
                  <a:moveTo>
                    <a:pt x="28" y="231"/>
                  </a:moveTo>
                  <a:cubicBezTo>
                    <a:pt x="28" y="232"/>
                    <a:pt x="27" y="232"/>
                    <a:pt x="27" y="233"/>
                  </a:cubicBezTo>
                  <a:cubicBezTo>
                    <a:pt x="28" y="232"/>
                    <a:pt x="28" y="231"/>
                    <a:pt x="28" y="231"/>
                  </a:cubicBezTo>
                  <a:cubicBezTo>
                    <a:pt x="28" y="231"/>
                    <a:pt x="28" y="230"/>
                    <a:pt x="28" y="231"/>
                  </a:cubicBezTo>
                  <a:close/>
                  <a:moveTo>
                    <a:pt x="28" y="235"/>
                  </a:moveTo>
                  <a:cubicBezTo>
                    <a:pt x="29" y="234"/>
                    <a:pt x="30" y="233"/>
                    <a:pt x="29" y="232"/>
                  </a:cubicBezTo>
                  <a:cubicBezTo>
                    <a:pt x="29" y="233"/>
                    <a:pt x="29" y="234"/>
                    <a:pt x="28" y="235"/>
                  </a:cubicBezTo>
                  <a:close/>
                  <a:moveTo>
                    <a:pt x="48" y="247"/>
                  </a:moveTo>
                  <a:cubicBezTo>
                    <a:pt x="48" y="248"/>
                    <a:pt x="49" y="248"/>
                    <a:pt x="49" y="248"/>
                  </a:cubicBezTo>
                  <a:cubicBezTo>
                    <a:pt x="49" y="248"/>
                    <a:pt x="49" y="248"/>
                    <a:pt x="49" y="248"/>
                  </a:cubicBezTo>
                  <a:cubicBezTo>
                    <a:pt x="49" y="248"/>
                    <a:pt x="49" y="247"/>
                    <a:pt x="48" y="247"/>
                  </a:cubicBezTo>
                  <a:close/>
                  <a:moveTo>
                    <a:pt x="17" y="226"/>
                  </a:moveTo>
                  <a:cubicBezTo>
                    <a:pt x="17" y="226"/>
                    <a:pt x="17" y="227"/>
                    <a:pt x="17" y="227"/>
                  </a:cubicBezTo>
                  <a:cubicBezTo>
                    <a:pt x="17" y="226"/>
                    <a:pt x="18" y="227"/>
                    <a:pt x="18" y="227"/>
                  </a:cubicBezTo>
                  <a:cubicBezTo>
                    <a:pt x="18" y="226"/>
                    <a:pt x="17" y="226"/>
                    <a:pt x="17" y="225"/>
                  </a:cubicBezTo>
                  <a:lnTo>
                    <a:pt x="17" y="226"/>
                  </a:lnTo>
                  <a:close/>
                  <a:moveTo>
                    <a:pt x="41" y="244"/>
                  </a:moveTo>
                  <a:cubicBezTo>
                    <a:pt x="41" y="244"/>
                    <a:pt x="42" y="243"/>
                    <a:pt x="41" y="243"/>
                  </a:cubicBezTo>
                  <a:cubicBezTo>
                    <a:pt x="40" y="245"/>
                    <a:pt x="39" y="245"/>
                    <a:pt x="41" y="244"/>
                  </a:cubicBezTo>
                  <a:close/>
                  <a:moveTo>
                    <a:pt x="50" y="252"/>
                  </a:moveTo>
                  <a:cubicBezTo>
                    <a:pt x="50" y="251"/>
                    <a:pt x="51" y="252"/>
                    <a:pt x="51" y="252"/>
                  </a:cubicBezTo>
                  <a:cubicBezTo>
                    <a:pt x="50" y="252"/>
                    <a:pt x="51" y="251"/>
                    <a:pt x="51" y="250"/>
                  </a:cubicBezTo>
                  <a:cubicBezTo>
                    <a:pt x="51" y="252"/>
                    <a:pt x="49" y="251"/>
                    <a:pt x="50" y="252"/>
                  </a:cubicBezTo>
                  <a:close/>
                  <a:moveTo>
                    <a:pt x="42" y="245"/>
                  </a:moveTo>
                  <a:cubicBezTo>
                    <a:pt x="42" y="246"/>
                    <a:pt x="42" y="246"/>
                    <a:pt x="43" y="246"/>
                  </a:cubicBezTo>
                  <a:cubicBezTo>
                    <a:pt x="43" y="245"/>
                    <a:pt x="42" y="245"/>
                    <a:pt x="42" y="245"/>
                  </a:cubicBezTo>
                  <a:close/>
                  <a:moveTo>
                    <a:pt x="53" y="255"/>
                  </a:moveTo>
                  <a:cubicBezTo>
                    <a:pt x="53" y="254"/>
                    <a:pt x="54" y="254"/>
                    <a:pt x="53" y="253"/>
                  </a:cubicBezTo>
                  <a:cubicBezTo>
                    <a:pt x="53" y="254"/>
                    <a:pt x="52" y="254"/>
                    <a:pt x="53" y="255"/>
                  </a:cubicBezTo>
                  <a:close/>
                  <a:moveTo>
                    <a:pt x="40" y="247"/>
                  </a:moveTo>
                  <a:cubicBezTo>
                    <a:pt x="41" y="247"/>
                    <a:pt x="42" y="246"/>
                    <a:pt x="41" y="246"/>
                  </a:cubicBezTo>
                  <a:lnTo>
                    <a:pt x="40" y="247"/>
                  </a:lnTo>
                  <a:close/>
                  <a:moveTo>
                    <a:pt x="43" y="248"/>
                  </a:moveTo>
                  <a:cubicBezTo>
                    <a:pt x="44" y="249"/>
                    <a:pt x="44" y="249"/>
                    <a:pt x="44" y="249"/>
                  </a:cubicBezTo>
                  <a:cubicBezTo>
                    <a:pt x="44" y="248"/>
                    <a:pt x="43" y="248"/>
                    <a:pt x="43" y="248"/>
                  </a:cubicBezTo>
                  <a:close/>
                  <a:moveTo>
                    <a:pt x="15" y="234"/>
                  </a:moveTo>
                  <a:cubicBezTo>
                    <a:pt x="15" y="233"/>
                    <a:pt x="15" y="233"/>
                    <a:pt x="15" y="232"/>
                  </a:cubicBezTo>
                  <a:cubicBezTo>
                    <a:pt x="15" y="233"/>
                    <a:pt x="15" y="233"/>
                    <a:pt x="15" y="233"/>
                  </a:cubicBezTo>
                  <a:cubicBezTo>
                    <a:pt x="16" y="234"/>
                    <a:pt x="16" y="234"/>
                    <a:pt x="16" y="234"/>
                  </a:cubicBezTo>
                  <a:cubicBezTo>
                    <a:pt x="17" y="232"/>
                    <a:pt x="17" y="233"/>
                    <a:pt x="18" y="231"/>
                  </a:cubicBezTo>
                  <a:cubicBezTo>
                    <a:pt x="18" y="231"/>
                    <a:pt x="17" y="231"/>
                    <a:pt x="17" y="230"/>
                  </a:cubicBezTo>
                  <a:cubicBezTo>
                    <a:pt x="17" y="230"/>
                    <a:pt x="17" y="231"/>
                    <a:pt x="17" y="230"/>
                  </a:cubicBezTo>
                  <a:cubicBezTo>
                    <a:pt x="17" y="232"/>
                    <a:pt x="16" y="232"/>
                    <a:pt x="15" y="234"/>
                  </a:cubicBezTo>
                  <a:close/>
                  <a:moveTo>
                    <a:pt x="51" y="255"/>
                  </a:moveTo>
                  <a:cubicBezTo>
                    <a:pt x="51" y="256"/>
                    <a:pt x="50" y="257"/>
                    <a:pt x="51" y="257"/>
                  </a:cubicBezTo>
                  <a:cubicBezTo>
                    <a:pt x="51" y="256"/>
                    <a:pt x="52" y="256"/>
                    <a:pt x="52" y="255"/>
                  </a:cubicBezTo>
                  <a:cubicBezTo>
                    <a:pt x="51" y="255"/>
                    <a:pt x="51" y="255"/>
                    <a:pt x="51" y="255"/>
                  </a:cubicBezTo>
                  <a:close/>
                  <a:moveTo>
                    <a:pt x="20" y="235"/>
                  </a:moveTo>
                  <a:cubicBezTo>
                    <a:pt x="19" y="235"/>
                    <a:pt x="19" y="236"/>
                    <a:pt x="19" y="236"/>
                  </a:cubicBezTo>
                  <a:cubicBezTo>
                    <a:pt x="20" y="236"/>
                    <a:pt x="20" y="236"/>
                    <a:pt x="20" y="236"/>
                  </a:cubicBezTo>
                  <a:cubicBezTo>
                    <a:pt x="20" y="236"/>
                    <a:pt x="21" y="235"/>
                    <a:pt x="21" y="235"/>
                  </a:cubicBezTo>
                  <a:cubicBezTo>
                    <a:pt x="20" y="235"/>
                    <a:pt x="20" y="236"/>
                    <a:pt x="20" y="235"/>
                  </a:cubicBezTo>
                  <a:close/>
                  <a:moveTo>
                    <a:pt x="21" y="238"/>
                  </a:moveTo>
                  <a:cubicBezTo>
                    <a:pt x="21" y="237"/>
                    <a:pt x="22" y="237"/>
                    <a:pt x="22" y="236"/>
                  </a:cubicBezTo>
                  <a:cubicBezTo>
                    <a:pt x="21" y="236"/>
                    <a:pt x="21" y="237"/>
                    <a:pt x="21" y="238"/>
                  </a:cubicBezTo>
                  <a:close/>
                  <a:moveTo>
                    <a:pt x="17" y="236"/>
                  </a:moveTo>
                  <a:cubicBezTo>
                    <a:pt x="18" y="236"/>
                    <a:pt x="18" y="235"/>
                    <a:pt x="18" y="235"/>
                  </a:cubicBezTo>
                  <a:cubicBezTo>
                    <a:pt x="18" y="235"/>
                    <a:pt x="17" y="236"/>
                    <a:pt x="17" y="236"/>
                  </a:cubicBezTo>
                  <a:close/>
                  <a:moveTo>
                    <a:pt x="23" y="243"/>
                  </a:moveTo>
                  <a:cubicBezTo>
                    <a:pt x="24" y="243"/>
                    <a:pt x="25" y="241"/>
                    <a:pt x="26" y="240"/>
                  </a:cubicBezTo>
                  <a:cubicBezTo>
                    <a:pt x="25" y="240"/>
                    <a:pt x="25" y="240"/>
                    <a:pt x="25" y="240"/>
                  </a:cubicBezTo>
                  <a:cubicBezTo>
                    <a:pt x="24" y="241"/>
                    <a:pt x="24" y="242"/>
                    <a:pt x="23" y="243"/>
                  </a:cubicBezTo>
                  <a:close/>
                  <a:moveTo>
                    <a:pt x="17" y="238"/>
                  </a:moveTo>
                  <a:cubicBezTo>
                    <a:pt x="17" y="237"/>
                    <a:pt x="18" y="237"/>
                    <a:pt x="18" y="236"/>
                  </a:cubicBezTo>
                  <a:cubicBezTo>
                    <a:pt x="17" y="236"/>
                    <a:pt x="16" y="237"/>
                    <a:pt x="17" y="238"/>
                  </a:cubicBezTo>
                  <a:close/>
                  <a:moveTo>
                    <a:pt x="35" y="251"/>
                  </a:moveTo>
                  <a:cubicBezTo>
                    <a:pt x="35" y="252"/>
                    <a:pt x="36" y="250"/>
                    <a:pt x="36" y="250"/>
                  </a:cubicBezTo>
                  <a:lnTo>
                    <a:pt x="35" y="251"/>
                  </a:lnTo>
                  <a:close/>
                  <a:moveTo>
                    <a:pt x="38" y="255"/>
                  </a:moveTo>
                  <a:cubicBezTo>
                    <a:pt x="39" y="254"/>
                    <a:pt x="39" y="254"/>
                    <a:pt x="39" y="254"/>
                  </a:cubicBezTo>
                  <a:cubicBezTo>
                    <a:pt x="39" y="254"/>
                    <a:pt x="38" y="254"/>
                    <a:pt x="38" y="255"/>
                  </a:cubicBezTo>
                  <a:close/>
                  <a:moveTo>
                    <a:pt x="12" y="236"/>
                  </a:moveTo>
                  <a:cubicBezTo>
                    <a:pt x="12" y="236"/>
                    <a:pt x="12" y="237"/>
                    <a:pt x="12" y="237"/>
                  </a:cubicBezTo>
                  <a:cubicBezTo>
                    <a:pt x="13" y="236"/>
                    <a:pt x="13" y="236"/>
                    <a:pt x="13" y="236"/>
                  </a:cubicBezTo>
                  <a:cubicBezTo>
                    <a:pt x="13" y="236"/>
                    <a:pt x="12" y="236"/>
                    <a:pt x="12" y="236"/>
                  </a:cubicBezTo>
                  <a:close/>
                  <a:moveTo>
                    <a:pt x="38" y="253"/>
                  </a:moveTo>
                  <a:cubicBezTo>
                    <a:pt x="36" y="252"/>
                    <a:pt x="36" y="252"/>
                    <a:pt x="36" y="252"/>
                  </a:cubicBezTo>
                  <a:cubicBezTo>
                    <a:pt x="36" y="253"/>
                    <a:pt x="37" y="254"/>
                    <a:pt x="38" y="253"/>
                  </a:cubicBezTo>
                  <a:close/>
                  <a:moveTo>
                    <a:pt x="12" y="239"/>
                  </a:moveTo>
                  <a:cubicBezTo>
                    <a:pt x="13" y="238"/>
                    <a:pt x="13" y="238"/>
                    <a:pt x="13" y="238"/>
                  </a:cubicBezTo>
                  <a:cubicBezTo>
                    <a:pt x="13" y="238"/>
                    <a:pt x="13" y="239"/>
                    <a:pt x="13" y="238"/>
                  </a:cubicBezTo>
                  <a:cubicBezTo>
                    <a:pt x="12" y="238"/>
                    <a:pt x="14" y="237"/>
                    <a:pt x="13" y="237"/>
                  </a:cubicBezTo>
                  <a:cubicBezTo>
                    <a:pt x="12" y="237"/>
                    <a:pt x="12" y="238"/>
                    <a:pt x="12" y="239"/>
                  </a:cubicBezTo>
                  <a:close/>
                  <a:moveTo>
                    <a:pt x="35" y="256"/>
                  </a:moveTo>
                  <a:cubicBezTo>
                    <a:pt x="35" y="256"/>
                    <a:pt x="36" y="257"/>
                    <a:pt x="36" y="257"/>
                  </a:cubicBezTo>
                  <a:cubicBezTo>
                    <a:pt x="36" y="256"/>
                    <a:pt x="35" y="256"/>
                    <a:pt x="35" y="256"/>
                  </a:cubicBezTo>
                  <a:close/>
                  <a:moveTo>
                    <a:pt x="27" y="255"/>
                  </a:moveTo>
                  <a:cubicBezTo>
                    <a:pt x="27" y="255"/>
                    <a:pt x="28" y="254"/>
                    <a:pt x="28" y="254"/>
                  </a:cubicBezTo>
                  <a:cubicBezTo>
                    <a:pt x="27" y="254"/>
                    <a:pt x="27" y="254"/>
                    <a:pt x="27" y="255"/>
                  </a:cubicBezTo>
                  <a:close/>
                  <a:moveTo>
                    <a:pt x="8" y="244"/>
                  </a:moveTo>
                  <a:cubicBezTo>
                    <a:pt x="7" y="244"/>
                    <a:pt x="7" y="244"/>
                    <a:pt x="7" y="244"/>
                  </a:cubicBezTo>
                  <a:cubicBezTo>
                    <a:pt x="8" y="245"/>
                    <a:pt x="8" y="243"/>
                    <a:pt x="7" y="243"/>
                  </a:cubicBezTo>
                  <a:cubicBezTo>
                    <a:pt x="7" y="243"/>
                    <a:pt x="7" y="243"/>
                    <a:pt x="8" y="244"/>
                  </a:cubicBezTo>
                  <a:close/>
                  <a:moveTo>
                    <a:pt x="6" y="247"/>
                  </a:moveTo>
                  <a:cubicBezTo>
                    <a:pt x="7" y="248"/>
                    <a:pt x="9" y="244"/>
                    <a:pt x="8" y="244"/>
                  </a:cubicBezTo>
                  <a:cubicBezTo>
                    <a:pt x="7" y="245"/>
                    <a:pt x="7" y="246"/>
                    <a:pt x="6" y="247"/>
                  </a:cubicBezTo>
                  <a:close/>
                  <a:moveTo>
                    <a:pt x="11" y="248"/>
                  </a:moveTo>
                  <a:cubicBezTo>
                    <a:pt x="12" y="248"/>
                    <a:pt x="12" y="247"/>
                    <a:pt x="11" y="247"/>
                  </a:cubicBezTo>
                  <a:cubicBezTo>
                    <a:pt x="11" y="247"/>
                    <a:pt x="11" y="248"/>
                    <a:pt x="11" y="248"/>
                  </a:cubicBezTo>
                  <a:close/>
                  <a:moveTo>
                    <a:pt x="32" y="264"/>
                  </a:moveTo>
                  <a:cubicBezTo>
                    <a:pt x="33" y="264"/>
                    <a:pt x="33" y="264"/>
                    <a:pt x="33" y="263"/>
                  </a:cubicBezTo>
                  <a:cubicBezTo>
                    <a:pt x="32" y="263"/>
                    <a:pt x="32" y="263"/>
                    <a:pt x="32" y="264"/>
                  </a:cubicBezTo>
                  <a:close/>
                  <a:moveTo>
                    <a:pt x="10" y="250"/>
                  </a:moveTo>
                  <a:cubicBezTo>
                    <a:pt x="10" y="250"/>
                    <a:pt x="11" y="249"/>
                    <a:pt x="11" y="249"/>
                  </a:cubicBezTo>
                  <a:cubicBezTo>
                    <a:pt x="10" y="248"/>
                    <a:pt x="10" y="248"/>
                    <a:pt x="10" y="248"/>
                  </a:cubicBezTo>
                  <a:cubicBezTo>
                    <a:pt x="10" y="249"/>
                    <a:pt x="9" y="249"/>
                    <a:pt x="10" y="250"/>
                  </a:cubicBezTo>
                  <a:close/>
                  <a:moveTo>
                    <a:pt x="7" y="252"/>
                  </a:moveTo>
                  <a:cubicBezTo>
                    <a:pt x="7" y="251"/>
                    <a:pt x="9" y="249"/>
                    <a:pt x="8" y="248"/>
                  </a:cubicBezTo>
                  <a:cubicBezTo>
                    <a:pt x="8" y="249"/>
                    <a:pt x="6" y="251"/>
                    <a:pt x="7" y="252"/>
                  </a:cubicBezTo>
                  <a:close/>
                  <a:moveTo>
                    <a:pt x="3" y="247"/>
                  </a:moveTo>
                  <a:cubicBezTo>
                    <a:pt x="3" y="246"/>
                    <a:pt x="4" y="246"/>
                    <a:pt x="4" y="246"/>
                  </a:cubicBezTo>
                  <a:cubicBezTo>
                    <a:pt x="3" y="246"/>
                    <a:pt x="2" y="246"/>
                    <a:pt x="3" y="247"/>
                  </a:cubicBezTo>
                  <a:close/>
                  <a:moveTo>
                    <a:pt x="0" y="255"/>
                  </a:moveTo>
                  <a:cubicBezTo>
                    <a:pt x="1" y="253"/>
                    <a:pt x="3" y="253"/>
                    <a:pt x="2" y="251"/>
                  </a:cubicBezTo>
                  <a:cubicBezTo>
                    <a:pt x="2" y="253"/>
                    <a:pt x="0" y="254"/>
                    <a:pt x="0" y="255"/>
                  </a:cubicBezTo>
                  <a:close/>
                  <a:moveTo>
                    <a:pt x="30" y="271"/>
                  </a:moveTo>
                  <a:cubicBezTo>
                    <a:pt x="30" y="271"/>
                    <a:pt x="31" y="271"/>
                    <a:pt x="31" y="271"/>
                  </a:cubicBezTo>
                  <a:cubicBezTo>
                    <a:pt x="31" y="271"/>
                    <a:pt x="30" y="270"/>
                    <a:pt x="30" y="271"/>
                  </a:cubicBezTo>
                  <a:close/>
                  <a:moveTo>
                    <a:pt x="34" y="274"/>
                  </a:moveTo>
                  <a:cubicBezTo>
                    <a:pt x="35" y="275"/>
                    <a:pt x="34" y="275"/>
                    <a:pt x="35" y="275"/>
                  </a:cubicBezTo>
                  <a:cubicBezTo>
                    <a:pt x="36" y="275"/>
                    <a:pt x="35" y="275"/>
                    <a:pt x="35" y="274"/>
                  </a:cubicBezTo>
                  <a:cubicBezTo>
                    <a:pt x="35" y="274"/>
                    <a:pt x="35" y="274"/>
                    <a:pt x="34" y="274"/>
                  </a:cubicBezTo>
                  <a:close/>
                  <a:moveTo>
                    <a:pt x="3" y="254"/>
                  </a:moveTo>
                  <a:cubicBezTo>
                    <a:pt x="2" y="254"/>
                    <a:pt x="2" y="254"/>
                    <a:pt x="2" y="253"/>
                  </a:cubicBezTo>
                  <a:cubicBezTo>
                    <a:pt x="2" y="254"/>
                    <a:pt x="2" y="254"/>
                    <a:pt x="2" y="254"/>
                  </a:cubicBezTo>
                  <a:cubicBezTo>
                    <a:pt x="2" y="254"/>
                    <a:pt x="4" y="254"/>
                    <a:pt x="3" y="253"/>
                  </a:cubicBezTo>
                  <a:lnTo>
                    <a:pt x="3" y="254"/>
                  </a:lnTo>
                  <a:close/>
                  <a:moveTo>
                    <a:pt x="27" y="271"/>
                  </a:moveTo>
                  <a:cubicBezTo>
                    <a:pt x="27" y="271"/>
                    <a:pt x="27" y="272"/>
                    <a:pt x="28" y="271"/>
                  </a:cubicBezTo>
                  <a:cubicBezTo>
                    <a:pt x="28" y="271"/>
                    <a:pt x="27" y="270"/>
                    <a:pt x="27" y="271"/>
                  </a:cubicBezTo>
                  <a:close/>
                  <a:moveTo>
                    <a:pt x="31" y="278"/>
                  </a:moveTo>
                  <a:cubicBezTo>
                    <a:pt x="31" y="277"/>
                    <a:pt x="30" y="277"/>
                    <a:pt x="30" y="276"/>
                  </a:cubicBezTo>
                  <a:cubicBezTo>
                    <a:pt x="30" y="277"/>
                    <a:pt x="31" y="277"/>
                    <a:pt x="31" y="278"/>
                  </a:cubicBezTo>
                  <a:close/>
                  <a:moveTo>
                    <a:pt x="31" y="281"/>
                  </a:moveTo>
                  <a:cubicBezTo>
                    <a:pt x="32" y="281"/>
                    <a:pt x="32" y="281"/>
                    <a:pt x="32" y="281"/>
                  </a:cubicBezTo>
                  <a:cubicBezTo>
                    <a:pt x="32" y="280"/>
                    <a:pt x="32" y="280"/>
                    <a:pt x="33" y="280"/>
                  </a:cubicBezTo>
                  <a:cubicBezTo>
                    <a:pt x="33" y="280"/>
                    <a:pt x="33" y="279"/>
                    <a:pt x="33" y="279"/>
                  </a:cubicBezTo>
                  <a:cubicBezTo>
                    <a:pt x="32" y="280"/>
                    <a:pt x="32" y="281"/>
                    <a:pt x="31" y="281"/>
                  </a:cubicBezTo>
                  <a:close/>
                  <a:moveTo>
                    <a:pt x="782" y="255"/>
                  </a:moveTo>
                  <a:cubicBezTo>
                    <a:pt x="781" y="255"/>
                    <a:pt x="779" y="253"/>
                    <a:pt x="779" y="256"/>
                  </a:cubicBezTo>
                  <a:cubicBezTo>
                    <a:pt x="781" y="259"/>
                    <a:pt x="782" y="261"/>
                    <a:pt x="783" y="263"/>
                  </a:cubicBezTo>
                  <a:cubicBezTo>
                    <a:pt x="781" y="263"/>
                    <a:pt x="777" y="259"/>
                    <a:pt x="774" y="258"/>
                  </a:cubicBezTo>
                  <a:cubicBezTo>
                    <a:pt x="775" y="259"/>
                    <a:pt x="777" y="263"/>
                    <a:pt x="778" y="264"/>
                  </a:cubicBezTo>
                  <a:cubicBezTo>
                    <a:pt x="779" y="267"/>
                    <a:pt x="779" y="268"/>
                    <a:pt x="780" y="271"/>
                  </a:cubicBezTo>
                  <a:cubicBezTo>
                    <a:pt x="779" y="271"/>
                    <a:pt x="779" y="271"/>
                    <a:pt x="779" y="272"/>
                  </a:cubicBezTo>
                  <a:cubicBezTo>
                    <a:pt x="776" y="269"/>
                    <a:pt x="775" y="267"/>
                    <a:pt x="772" y="264"/>
                  </a:cubicBezTo>
                  <a:cubicBezTo>
                    <a:pt x="771" y="262"/>
                    <a:pt x="772" y="262"/>
                    <a:pt x="771" y="260"/>
                  </a:cubicBezTo>
                  <a:cubicBezTo>
                    <a:pt x="770" y="259"/>
                    <a:pt x="767" y="254"/>
                    <a:pt x="766" y="252"/>
                  </a:cubicBezTo>
                  <a:cubicBezTo>
                    <a:pt x="766" y="254"/>
                    <a:pt x="763" y="249"/>
                    <a:pt x="762" y="246"/>
                  </a:cubicBezTo>
                  <a:cubicBezTo>
                    <a:pt x="763" y="250"/>
                    <a:pt x="761" y="249"/>
                    <a:pt x="764" y="255"/>
                  </a:cubicBezTo>
                  <a:cubicBezTo>
                    <a:pt x="763" y="252"/>
                    <a:pt x="764" y="254"/>
                    <a:pt x="765" y="256"/>
                  </a:cubicBezTo>
                  <a:cubicBezTo>
                    <a:pt x="765" y="257"/>
                    <a:pt x="765" y="255"/>
                    <a:pt x="765" y="255"/>
                  </a:cubicBezTo>
                  <a:cubicBezTo>
                    <a:pt x="766" y="256"/>
                    <a:pt x="766" y="257"/>
                    <a:pt x="766" y="258"/>
                  </a:cubicBezTo>
                  <a:cubicBezTo>
                    <a:pt x="767" y="259"/>
                    <a:pt x="768" y="260"/>
                    <a:pt x="770" y="260"/>
                  </a:cubicBezTo>
                  <a:cubicBezTo>
                    <a:pt x="770" y="262"/>
                    <a:pt x="771" y="264"/>
                    <a:pt x="772" y="267"/>
                  </a:cubicBezTo>
                  <a:cubicBezTo>
                    <a:pt x="771" y="267"/>
                    <a:pt x="768" y="261"/>
                    <a:pt x="769" y="264"/>
                  </a:cubicBezTo>
                  <a:cubicBezTo>
                    <a:pt x="768" y="262"/>
                    <a:pt x="766" y="259"/>
                    <a:pt x="766" y="260"/>
                  </a:cubicBezTo>
                  <a:cubicBezTo>
                    <a:pt x="766" y="259"/>
                    <a:pt x="764" y="256"/>
                    <a:pt x="764" y="255"/>
                  </a:cubicBezTo>
                  <a:cubicBezTo>
                    <a:pt x="763" y="254"/>
                    <a:pt x="762" y="254"/>
                    <a:pt x="761" y="253"/>
                  </a:cubicBezTo>
                  <a:cubicBezTo>
                    <a:pt x="761" y="252"/>
                    <a:pt x="762" y="253"/>
                    <a:pt x="762" y="252"/>
                  </a:cubicBezTo>
                  <a:cubicBezTo>
                    <a:pt x="762" y="251"/>
                    <a:pt x="761" y="249"/>
                    <a:pt x="761" y="249"/>
                  </a:cubicBezTo>
                  <a:cubicBezTo>
                    <a:pt x="757" y="243"/>
                    <a:pt x="757" y="246"/>
                    <a:pt x="752" y="241"/>
                  </a:cubicBezTo>
                  <a:cubicBezTo>
                    <a:pt x="752" y="241"/>
                    <a:pt x="755" y="244"/>
                    <a:pt x="755" y="245"/>
                  </a:cubicBezTo>
                  <a:cubicBezTo>
                    <a:pt x="755" y="246"/>
                    <a:pt x="755" y="245"/>
                    <a:pt x="755" y="244"/>
                  </a:cubicBezTo>
                  <a:cubicBezTo>
                    <a:pt x="755" y="244"/>
                    <a:pt x="755" y="246"/>
                    <a:pt x="756" y="246"/>
                  </a:cubicBezTo>
                  <a:cubicBezTo>
                    <a:pt x="757" y="248"/>
                    <a:pt x="756" y="247"/>
                    <a:pt x="757" y="249"/>
                  </a:cubicBezTo>
                  <a:cubicBezTo>
                    <a:pt x="755" y="246"/>
                    <a:pt x="755" y="248"/>
                    <a:pt x="753" y="248"/>
                  </a:cubicBezTo>
                  <a:cubicBezTo>
                    <a:pt x="752" y="245"/>
                    <a:pt x="751" y="244"/>
                    <a:pt x="750" y="245"/>
                  </a:cubicBezTo>
                  <a:cubicBezTo>
                    <a:pt x="748" y="242"/>
                    <a:pt x="747" y="243"/>
                    <a:pt x="745" y="239"/>
                  </a:cubicBezTo>
                  <a:cubicBezTo>
                    <a:pt x="744" y="239"/>
                    <a:pt x="744" y="239"/>
                    <a:pt x="744" y="239"/>
                  </a:cubicBezTo>
                  <a:cubicBezTo>
                    <a:pt x="743" y="237"/>
                    <a:pt x="741" y="236"/>
                    <a:pt x="739" y="233"/>
                  </a:cubicBezTo>
                  <a:cubicBezTo>
                    <a:pt x="739" y="232"/>
                    <a:pt x="739" y="231"/>
                    <a:pt x="740" y="231"/>
                  </a:cubicBezTo>
                  <a:cubicBezTo>
                    <a:pt x="741" y="233"/>
                    <a:pt x="741" y="234"/>
                    <a:pt x="742" y="234"/>
                  </a:cubicBezTo>
                  <a:cubicBezTo>
                    <a:pt x="742" y="234"/>
                    <a:pt x="741" y="231"/>
                    <a:pt x="743" y="234"/>
                  </a:cubicBezTo>
                  <a:cubicBezTo>
                    <a:pt x="743" y="233"/>
                    <a:pt x="742" y="232"/>
                    <a:pt x="741" y="231"/>
                  </a:cubicBezTo>
                  <a:cubicBezTo>
                    <a:pt x="740" y="230"/>
                    <a:pt x="741" y="231"/>
                    <a:pt x="740" y="231"/>
                  </a:cubicBezTo>
                  <a:cubicBezTo>
                    <a:pt x="739" y="227"/>
                    <a:pt x="737" y="229"/>
                    <a:pt x="736" y="226"/>
                  </a:cubicBezTo>
                  <a:cubicBezTo>
                    <a:pt x="736" y="227"/>
                    <a:pt x="735" y="226"/>
                    <a:pt x="733" y="224"/>
                  </a:cubicBezTo>
                  <a:cubicBezTo>
                    <a:pt x="734" y="226"/>
                    <a:pt x="737" y="229"/>
                    <a:pt x="738" y="231"/>
                  </a:cubicBezTo>
                  <a:cubicBezTo>
                    <a:pt x="735" y="229"/>
                    <a:pt x="728" y="217"/>
                    <a:pt x="726" y="218"/>
                  </a:cubicBezTo>
                  <a:cubicBezTo>
                    <a:pt x="724" y="215"/>
                    <a:pt x="723" y="213"/>
                    <a:pt x="721" y="210"/>
                  </a:cubicBezTo>
                  <a:cubicBezTo>
                    <a:pt x="715" y="205"/>
                    <a:pt x="707" y="195"/>
                    <a:pt x="698" y="186"/>
                  </a:cubicBezTo>
                  <a:cubicBezTo>
                    <a:pt x="698" y="186"/>
                    <a:pt x="701" y="188"/>
                    <a:pt x="700" y="188"/>
                  </a:cubicBezTo>
                  <a:cubicBezTo>
                    <a:pt x="696" y="184"/>
                    <a:pt x="693" y="182"/>
                    <a:pt x="688" y="177"/>
                  </a:cubicBezTo>
                  <a:cubicBezTo>
                    <a:pt x="689" y="178"/>
                    <a:pt x="690" y="178"/>
                    <a:pt x="690" y="177"/>
                  </a:cubicBezTo>
                  <a:cubicBezTo>
                    <a:pt x="689" y="176"/>
                    <a:pt x="689" y="176"/>
                    <a:pt x="689" y="176"/>
                  </a:cubicBezTo>
                  <a:cubicBezTo>
                    <a:pt x="687" y="174"/>
                    <a:pt x="689" y="177"/>
                    <a:pt x="688" y="177"/>
                  </a:cubicBezTo>
                  <a:cubicBezTo>
                    <a:pt x="686" y="175"/>
                    <a:pt x="687" y="175"/>
                    <a:pt x="686" y="174"/>
                  </a:cubicBezTo>
                  <a:cubicBezTo>
                    <a:pt x="684" y="172"/>
                    <a:pt x="686" y="174"/>
                    <a:pt x="684" y="173"/>
                  </a:cubicBezTo>
                  <a:cubicBezTo>
                    <a:pt x="683" y="172"/>
                    <a:pt x="682" y="169"/>
                    <a:pt x="681" y="170"/>
                  </a:cubicBezTo>
                  <a:cubicBezTo>
                    <a:pt x="680" y="169"/>
                    <a:pt x="681" y="169"/>
                    <a:pt x="681" y="169"/>
                  </a:cubicBezTo>
                  <a:cubicBezTo>
                    <a:pt x="680" y="168"/>
                    <a:pt x="679" y="168"/>
                    <a:pt x="678" y="168"/>
                  </a:cubicBezTo>
                  <a:cubicBezTo>
                    <a:pt x="676" y="165"/>
                    <a:pt x="672" y="163"/>
                    <a:pt x="672" y="161"/>
                  </a:cubicBezTo>
                  <a:cubicBezTo>
                    <a:pt x="670" y="160"/>
                    <a:pt x="662" y="154"/>
                    <a:pt x="657" y="149"/>
                  </a:cubicBezTo>
                  <a:cubicBezTo>
                    <a:pt x="660" y="152"/>
                    <a:pt x="654" y="146"/>
                    <a:pt x="654" y="146"/>
                  </a:cubicBezTo>
                  <a:cubicBezTo>
                    <a:pt x="653" y="145"/>
                    <a:pt x="653" y="145"/>
                    <a:pt x="652" y="145"/>
                  </a:cubicBezTo>
                  <a:cubicBezTo>
                    <a:pt x="648" y="142"/>
                    <a:pt x="644" y="139"/>
                    <a:pt x="645" y="138"/>
                  </a:cubicBezTo>
                  <a:cubicBezTo>
                    <a:pt x="641" y="135"/>
                    <a:pt x="641" y="135"/>
                    <a:pt x="641" y="135"/>
                  </a:cubicBezTo>
                  <a:cubicBezTo>
                    <a:pt x="642" y="137"/>
                    <a:pt x="641" y="136"/>
                    <a:pt x="640" y="136"/>
                  </a:cubicBezTo>
                  <a:cubicBezTo>
                    <a:pt x="637" y="133"/>
                    <a:pt x="636" y="133"/>
                    <a:pt x="633" y="130"/>
                  </a:cubicBezTo>
                  <a:cubicBezTo>
                    <a:pt x="633" y="130"/>
                    <a:pt x="632" y="129"/>
                    <a:pt x="633" y="129"/>
                  </a:cubicBezTo>
                  <a:cubicBezTo>
                    <a:pt x="629" y="126"/>
                    <a:pt x="631" y="129"/>
                    <a:pt x="629" y="128"/>
                  </a:cubicBezTo>
                  <a:cubicBezTo>
                    <a:pt x="628" y="126"/>
                    <a:pt x="625" y="124"/>
                    <a:pt x="622" y="123"/>
                  </a:cubicBezTo>
                  <a:cubicBezTo>
                    <a:pt x="626" y="124"/>
                    <a:pt x="620" y="120"/>
                    <a:pt x="618" y="120"/>
                  </a:cubicBezTo>
                  <a:cubicBezTo>
                    <a:pt x="618" y="120"/>
                    <a:pt x="620" y="122"/>
                    <a:pt x="621" y="122"/>
                  </a:cubicBezTo>
                  <a:cubicBezTo>
                    <a:pt x="623" y="124"/>
                    <a:pt x="615" y="119"/>
                    <a:pt x="617" y="119"/>
                  </a:cubicBezTo>
                  <a:cubicBezTo>
                    <a:pt x="614" y="117"/>
                    <a:pt x="614" y="117"/>
                    <a:pt x="614" y="117"/>
                  </a:cubicBezTo>
                  <a:cubicBezTo>
                    <a:pt x="613" y="116"/>
                    <a:pt x="614" y="118"/>
                    <a:pt x="611" y="116"/>
                  </a:cubicBezTo>
                  <a:cubicBezTo>
                    <a:pt x="611" y="116"/>
                    <a:pt x="613" y="116"/>
                    <a:pt x="612" y="115"/>
                  </a:cubicBezTo>
                  <a:cubicBezTo>
                    <a:pt x="610" y="114"/>
                    <a:pt x="612" y="116"/>
                    <a:pt x="610" y="115"/>
                  </a:cubicBezTo>
                  <a:cubicBezTo>
                    <a:pt x="607" y="112"/>
                    <a:pt x="602" y="111"/>
                    <a:pt x="596" y="106"/>
                  </a:cubicBezTo>
                  <a:cubicBezTo>
                    <a:pt x="596" y="106"/>
                    <a:pt x="595" y="106"/>
                    <a:pt x="595" y="105"/>
                  </a:cubicBezTo>
                  <a:cubicBezTo>
                    <a:pt x="594" y="105"/>
                    <a:pt x="594" y="105"/>
                    <a:pt x="594" y="106"/>
                  </a:cubicBezTo>
                  <a:cubicBezTo>
                    <a:pt x="587" y="101"/>
                    <a:pt x="583" y="99"/>
                    <a:pt x="576" y="95"/>
                  </a:cubicBezTo>
                  <a:cubicBezTo>
                    <a:pt x="573" y="94"/>
                    <a:pt x="576" y="96"/>
                    <a:pt x="575" y="96"/>
                  </a:cubicBezTo>
                  <a:cubicBezTo>
                    <a:pt x="575" y="95"/>
                    <a:pt x="571" y="94"/>
                    <a:pt x="571" y="94"/>
                  </a:cubicBezTo>
                  <a:cubicBezTo>
                    <a:pt x="568" y="92"/>
                    <a:pt x="566" y="90"/>
                    <a:pt x="562" y="88"/>
                  </a:cubicBezTo>
                  <a:cubicBezTo>
                    <a:pt x="555" y="85"/>
                    <a:pt x="548" y="82"/>
                    <a:pt x="540" y="79"/>
                  </a:cubicBezTo>
                  <a:cubicBezTo>
                    <a:pt x="540" y="78"/>
                    <a:pt x="540" y="78"/>
                    <a:pt x="540" y="78"/>
                  </a:cubicBezTo>
                  <a:cubicBezTo>
                    <a:pt x="537" y="77"/>
                    <a:pt x="535" y="76"/>
                    <a:pt x="533" y="75"/>
                  </a:cubicBezTo>
                  <a:cubicBezTo>
                    <a:pt x="530" y="74"/>
                    <a:pt x="529" y="74"/>
                    <a:pt x="526" y="73"/>
                  </a:cubicBezTo>
                  <a:cubicBezTo>
                    <a:pt x="526" y="72"/>
                    <a:pt x="526" y="72"/>
                    <a:pt x="526" y="72"/>
                  </a:cubicBezTo>
                  <a:cubicBezTo>
                    <a:pt x="521" y="71"/>
                    <a:pt x="517" y="70"/>
                    <a:pt x="514" y="68"/>
                  </a:cubicBezTo>
                  <a:cubicBezTo>
                    <a:pt x="510" y="68"/>
                    <a:pt x="504" y="65"/>
                    <a:pt x="502" y="64"/>
                  </a:cubicBezTo>
                  <a:cubicBezTo>
                    <a:pt x="500" y="63"/>
                    <a:pt x="502" y="65"/>
                    <a:pt x="502" y="65"/>
                  </a:cubicBezTo>
                  <a:cubicBezTo>
                    <a:pt x="497" y="64"/>
                    <a:pt x="493" y="62"/>
                    <a:pt x="488" y="60"/>
                  </a:cubicBezTo>
                  <a:cubicBezTo>
                    <a:pt x="485" y="60"/>
                    <a:pt x="481" y="60"/>
                    <a:pt x="480" y="59"/>
                  </a:cubicBezTo>
                  <a:cubicBezTo>
                    <a:pt x="483" y="59"/>
                    <a:pt x="485" y="60"/>
                    <a:pt x="484" y="59"/>
                  </a:cubicBezTo>
                  <a:cubicBezTo>
                    <a:pt x="482" y="58"/>
                    <a:pt x="480" y="59"/>
                    <a:pt x="480" y="58"/>
                  </a:cubicBezTo>
                  <a:cubicBezTo>
                    <a:pt x="479" y="58"/>
                    <a:pt x="479" y="58"/>
                    <a:pt x="479" y="59"/>
                  </a:cubicBezTo>
                  <a:cubicBezTo>
                    <a:pt x="474" y="58"/>
                    <a:pt x="470" y="57"/>
                    <a:pt x="468" y="56"/>
                  </a:cubicBezTo>
                  <a:cubicBezTo>
                    <a:pt x="466" y="56"/>
                    <a:pt x="469" y="57"/>
                    <a:pt x="464" y="56"/>
                  </a:cubicBezTo>
                  <a:cubicBezTo>
                    <a:pt x="465" y="55"/>
                    <a:pt x="461" y="54"/>
                    <a:pt x="459" y="54"/>
                  </a:cubicBezTo>
                  <a:cubicBezTo>
                    <a:pt x="459" y="54"/>
                    <a:pt x="459" y="54"/>
                    <a:pt x="458" y="54"/>
                  </a:cubicBezTo>
                  <a:cubicBezTo>
                    <a:pt x="458" y="54"/>
                    <a:pt x="459" y="54"/>
                    <a:pt x="461" y="54"/>
                  </a:cubicBezTo>
                  <a:cubicBezTo>
                    <a:pt x="461" y="53"/>
                    <a:pt x="460" y="53"/>
                    <a:pt x="458" y="53"/>
                  </a:cubicBezTo>
                  <a:cubicBezTo>
                    <a:pt x="457" y="53"/>
                    <a:pt x="456" y="53"/>
                    <a:pt x="456" y="54"/>
                  </a:cubicBezTo>
                  <a:cubicBezTo>
                    <a:pt x="453" y="53"/>
                    <a:pt x="452" y="52"/>
                    <a:pt x="450" y="52"/>
                  </a:cubicBezTo>
                  <a:cubicBezTo>
                    <a:pt x="448" y="51"/>
                    <a:pt x="451" y="52"/>
                    <a:pt x="450" y="52"/>
                  </a:cubicBezTo>
                  <a:cubicBezTo>
                    <a:pt x="442" y="51"/>
                    <a:pt x="434" y="51"/>
                    <a:pt x="428" y="49"/>
                  </a:cubicBezTo>
                  <a:cubicBezTo>
                    <a:pt x="426" y="49"/>
                    <a:pt x="429" y="50"/>
                    <a:pt x="427" y="50"/>
                  </a:cubicBezTo>
                  <a:cubicBezTo>
                    <a:pt x="424" y="50"/>
                    <a:pt x="424" y="49"/>
                    <a:pt x="426" y="49"/>
                  </a:cubicBezTo>
                  <a:cubicBezTo>
                    <a:pt x="426" y="48"/>
                    <a:pt x="425" y="49"/>
                    <a:pt x="423" y="48"/>
                  </a:cubicBezTo>
                  <a:cubicBezTo>
                    <a:pt x="423" y="49"/>
                    <a:pt x="423" y="49"/>
                    <a:pt x="423" y="49"/>
                  </a:cubicBezTo>
                  <a:cubicBezTo>
                    <a:pt x="416" y="48"/>
                    <a:pt x="410" y="48"/>
                    <a:pt x="402" y="48"/>
                  </a:cubicBezTo>
                  <a:cubicBezTo>
                    <a:pt x="404" y="47"/>
                    <a:pt x="401" y="47"/>
                    <a:pt x="397" y="47"/>
                  </a:cubicBezTo>
                  <a:cubicBezTo>
                    <a:pt x="397" y="46"/>
                    <a:pt x="397" y="46"/>
                    <a:pt x="397" y="46"/>
                  </a:cubicBezTo>
                  <a:cubicBezTo>
                    <a:pt x="394" y="47"/>
                    <a:pt x="393" y="46"/>
                    <a:pt x="391" y="46"/>
                  </a:cubicBezTo>
                  <a:cubicBezTo>
                    <a:pt x="389" y="46"/>
                    <a:pt x="395" y="47"/>
                    <a:pt x="393" y="48"/>
                  </a:cubicBezTo>
                  <a:cubicBezTo>
                    <a:pt x="390" y="47"/>
                    <a:pt x="390" y="47"/>
                    <a:pt x="388" y="47"/>
                  </a:cubicBezTo>
                  <a:cubicBezTo>
                    <a:pt x="386" y="47"/>
                    <a:pt x="388" y="47"/>
                    <a:pt x="388" y="48"/>
                  </a:cubicBezTo>
                  <a:cubicBezTo>
                    <a:pt x="385" y="48"/>
                    <a:pt x="385" y="47"/>
                    <a:pt x="382" y="48"/>
                  </a:cubicBezTo>
                  <a:cubicBezTo>
                    <a:pt x="382" y="47"/>
                    <a:pt x="383" y="47"/>
                    <a:pt x="384" y="47"/>
                  </a:cubicBezTo>
                  <a:cubicBezTo>
                    <a:pt x="383" y="47"/>
                    <a:pt x="380" y="48"/>
                    <a:pt x="380" y="47"/>
                  </a:cubicBezTo>
                  <a:cubicBezTo>
                    <a:pt x="379" y="47"/>
                    <a:pt x="380" y="48"/>
                    <a:pt x="377" y="48"/>
                  </a:cubicBezTo>
                  <a:cubicBezTo>
                    <a:pt x="376" y="47"/>
                    <a:pt x="377" y="47"/>
                    <a:pt x="376" y="47"/>
                  </a:cubicBezTo>
                  <a:cubicBezTo>
                    <a:pt x="375" y="47"/>
                    <a:pt x="371" y="48"/>
                    <a:pt x="375" y="48"/>
                  </a:cubicBezTo>
                  <a:cubicBezTo>
                    <a:pt x="374" y="48"/>
                    <a:pt x="373" y="49"/>
                    <a:pt x="371" y="49"/>
                  </a:cubicBezTo>
                  <a:cubicBezTo>
                    <a:pt x="372" y="48"/>
                    <a:pt x="370" y="48"/>
                    <a:pt x="371" y="47"/>
                  </a:cubicBezTo>
                  <a:cubicBezTo>
                    <a:pt x="370" y="47"/>
                    <a:pt x="367" y="48"/>
                    <a:pt x="368" y="47"/>
                  </a:cubicBezTo>
                  <a:cubicBezTo>
                    <a:pt x="365" y="48"/>
                    <a:pt x="363" y="48"/>
                    <a:pt x="361" y="48"/>
                  </a:cubicBezTo>
                  <a:cubicBezTo>
                    <a:pt x="361" y="47"/>
                    <a:pt x="362" y="47"/>
                    <a:pt x="363" y="47"/>
                  </a:cubicBezTo>
                  <a:cubicBezTo>
                    <a:pt x="363" y="47"/>
                    <a:pt x="361" y="47"/>
                    <a:pt x="359" y="47"/>
                  </a:cubicBezTo>
                  <a:cubicBezTo>
                    <a:pt x="358" y="48"/>
                    <a:pt x="355" y="48"/>
                    <a:pt x="351" y="48"/>
                  </a:cubicBezTo>
                  <a:cubicBezTo>
                    <a:pt x="351" y="49"/>
                    <a:pt x="354" y="48"/>
                    <a:pt x="354" y="49"/>
                  </a:cubicBezTo>
                  <a:cubicBezTo>
                    <a:pt x="350" y="50"/>
                    <a:pt x="351" y="49"/>
                    <a:pt x="348" y="49"/>
                  </a:cubicBezTo>
                  <a:cubicBezTo>
                    <a:pt x="350" y="50"/>
                    <a:pt x="344" y="50"/>
                    <a:pt x="342" y="50"/>
                  </a:cubicBezTo>
                  <a:cubicBezTo>
                    <a:pt x="340" y="50"/>
                    <a:pt x="343" y="50"/>
                    <a:pt x="341" y="51"/>
                  </a:cubicBezTo>
                  <a:cubicBezTo>
                    <a:pt x="336" y="52"/>
                    <a:pt x="334" y="52"/>
                    <a:pt x="332" y="51"/>
                  </a:cubicBezTo>
                  <a:cubicBezTo>
                    <a:pt x="334" y="50"/>
                    <a:pt x="335" y="51"/>
                    <a:pt x="335" y="51"/>
                  </a:cubicBezTo>
                  <a:cubicBezTo>
                    <a:pt x="336" y="51"/>
                    <a:pt x="336" y="51"/>
                    <a:pt x="336" y="51"/>
                  </a:cubicBezTo>
                  <a:cubicBezTo>
                    <a:pt x="336" y="50"/>
                    <a:pt x="334" y="51"/>
                    <a:pt x="335" y="50"/>
                  </a:cubicBezTo>
                  <a:cubicBezTo>
                    <a:pt x="331" y="51"/>
                    <a:pt x="331" y="51"/>
                    <a:pt x="331" y="52"/>
                  </a:cubicBezTo>
                  <a:cubicBezTo>
                    <a:pt x="330" y="51"/>
                    <a:pt x="326" y="51"/>
                    <a:pt x="326" y="52"/>
                  </a:cubicBezTo>
                  <a:cubicBezTo>
                    <a:pt x="323" y="53"/>
                    <a:pt x="325" y="52"/>
                    <a:pt x="326" y="51"/>
                  </a:cubicBezTo>
                  <a:cubicBezTo>
                    <a:pt x="326" y="51"/>
                    <a:pt x="322" y="52"/>
                    <a:pt x="321" y="53"/>
                  </a:cubicBezTo>
                  <a:cubicBezTo>
                    <a:pt x="321" y="53"/>
                    <a:pt x="322" y="53"/>
                    <a:pt x="323" y="53"/>
                  </a:cubicBezTo>
                  <a:cubicBezTo>
                    <a:pt x="321" y="53"/>
                    <a:pt x="315" y="54"/>
                    <a:pt x="316" y="55"/>
                  </a:cubicBezTo>
                  <a:cubicBezTo>
                    <a:pt x="314" y="56"/>
                    <a:pt x="314" y="55"/>
                    <a:pt x="312" y="55"/>
                  </a:cubicBezTo>
                  <a:cubicBezTo>
                    <a:pt x="313" y="55"/>
                    <a:pt x="314" y="54"/>
                    <a:pt x="315" y="54"/>
                  </a:cubicBezTo>
                  <a:cubicBezTo>
                    <a:pt x="317" y="53"/>
                    <a:pt x="317" y="53"/>
                    <a:pt x="320" y="52"/>
                  </a:cubicBezTo>
                  <a:cubicBezTo>
                    <a:pt x="319" y="52"/>
                    <a:pt x="314" y="54"/>
                    <a:pt x="313" y="54"/>
                  </a:cubicBezTo>
                  <a:cubicBezTo>
                    <a:pt x="310" y="54"/>
                    <a:pt x="314" y="54"/>
                    <a:pt x="312" y="55"/>
                  </a:cubicBezTo>
                  <a:cubicBezTo>
                    <a:pt x="308" y="56"/>
                    <a:pt x="308" y="56"/>
                    <a:pt x="304" y="57"/>
                  </a:cubicBezTo>
                  <a:cubicBezTo>
                    <a:pt x="305" y="57"/>
                    <a:pt x="307" y="57"/>
                    <a:pt x="307" y="56"/>
                  </a:cubicBezTo>
                  <a:cubicBezTo>
                    <a:pt x="305" y="56"/>
                    <a:pt x="302" y="58"/>
                    <a:pt x="302" y="58"/>
                  </a:cubicBezTo>
                  <a:cubicBezTo>
                    <a:pt x="299" y="59"/>
                    <a:pt x="304" y="57"/>
                    <a:pt x="301" y="58"/>
                  </a:cubicBezTo>
                  <a:cubicBezTo>
                    <a:pt x="301" y="57"/>
                    <a:pt x="304" y="57"/>
                    <a:pt x="303" y="57"/>
                  </a:cubicBezTo>
                  <a:cubicBezTo>
                    <a:pt x="303" y="57"/>
                    <a:pt x="298" y="58"/>
                    <a:pt x="297" y="58"/>
                  </a:cubicBezTo>
                  <a:cubicBezTo>
                    <a:pt x="298" y="59"/>
                    <a:pt x="301" y="57"/>
                    <a:pt x="301" y="58"/>
                  </a:cubicBezTo>
                  <a:cubicBezTo>
                    <a:pt x="296" y="59"/>
                    <a:pt x="295" y="60"/>
                    <a:pt x="292" y="60"/>
                  </a:cubicBezTo>
                  <a:cubicBezTo>
                    <a:pt x="290" y="61"/>
                    <a:pt x="289" y="61"/>
                    <a:pt x="289" y="62"/>
                  </a:cubicBezTo>
                  <a:cubicBezTo>
                    <a:pt x="288" y="62"/>
                    <a:pt x="283" y="62"/>
                    <a:pt x="283" y="63"/>
                  </a:cubicBezTo>
                  <a:cubicBezTo>
                    <a:pt x="279" y="65"/>
                    <a:pt x="279" y="64"/>
                    <a:pt x="276" y="65"/>
                  </a:cubicBezTo>
                  <a:cubicBezTo>
                    <a:pt x="274" y="66"/>
                    <a:pt x="277" y="66"/>
                    <a:pt x="276" y="66"/>
                  </a:cubicBezTo>
                  <a:cubicBezTo>
                    <a:pt x="273" y="67"/>
                    <a:pt x="273" y="67"/>
                    <a:pt x="273" y="67"/>
                  </a:cubicBezTo>
                  <a:cubicBezTo>
                    <a:pt x="275" y="65"/>
                    <a:pt x="264" y="71"/>
                    <a:pt x="260" y="71"/>
                  </a:cubicBezTo>
                  <a:cubicBezTo>
                    <a:pt x="259" y="72"/>
                    <a:pt x="259" y="72"/>
                    <a:pt x="259" y="73"/>
                  </a:cubicBezTo>
                  <a:cubicBezTo>
                    <a:pt x="257" y="73"/>
                    <a:pt x="254" y="74"/>
                    <a:pt x="253" y="75"/>
                  </a:cubicBezTo>
                  <a:cubicBezTo>
                    <a:pt x="253" y="75"/>
                    <a:pt x="253" y="75"/>
                    <a:pt x="253" y="74"/>
                  </a:cubicBezTo>
                  <a:cubicBezTo>
                    <a:pt x="248" y="77"/>
                    <a:pt x="246" y="78"/>
                    <a:pt x="239" y="81"/>
                  </a:cubicBezTo>
                  <a:cubicBezTo>
                    <a:pt x="240" y="80"/>
                    <a:pt x="244" y="78"/>
                    <a:pt x="245" y="78"/>
                  </a:cubicBezTo>
                  <a:cubicBezTo>
                    <a:pt x="244" y="78"/>
                    <a:pt x="244" y="76"/>
                    <a:pt x="243" y="77"/>
                  </a:cubicBezTo>
                  <a:cubicBezTo>
                    <a:pt x="243" y="77"/>
                    <a:pt x="242" y="76"/>
                    <a:pt x="243" y="75"/>
                  </a:cubicBezTo>
                  <a:cubicBezTo>
                    <a:pt x="244" y="75"/>
                    <a:pt x="244" y="75"/>
                    <a:pt x="245" y="75"/>
                  </a:cubicBezTo>
                  <a:cubicBezTo>
                    <a:pt x="247" y="74"/>
                    <a:pt x="243" y="74"/>
                    <a:pt x="246" y="73"/>
                  </a:cubicBezTo>
                  <a:cubicBezTo>
                    <a:pt x="245" y="73"/>
                    <a:pt x="244" y="74"/>
                    <a:pt x="243" y="75"/>
                  </a:cubicBezTo>
                  <a:cubicBezTo>
                    <a:pt x="243" y="73"/>
                    <a:pt x="250" y="71"/>
                    <a:pt x="252" y="71"/>
                  </a:cubicBezTo>
                  <a:cubicBezTo>
                    <a:pt x="254" y="70"/>
                    <a:pt x="251" y="70"/>
                    <a:pt x="254" y="69"/>
                  </a:cubicBezTo>
                  <a:cubicBezTo>
                    <a:pt x="247" y="70"/>
                    <a:pt x="242" y="74"/>
                    <a:pt x="237" y="76"/>
                  </a:cubicBezTo>
                  <a:cubicBezTo>
                    <a:pt x="236" y="76"/>
                    <a:pt x="237" y="76"/>
                    <a:pt x="237" y="76"/>
                  </a:cubicBezTo>
                  <a:cubicBezTo>
                    <a:pt x="235" y="77"/>
                    <a:pt x="233" y="78"/>
                    <a:pt x="233" y="78"/>
                  </a:cubicBezTo>
                  <a:cubicBezTo>
                    <a:pt x="234" y="77"/>
                    <a:pt x="235" y="77"/>
                    <a:pt x="235" y="76"/>
                  </a:cubicBezTo>
                  <a:cubicBezTo>
                    <a:pt x="232" y="77"/>
                    <a:pt x="234" y="77"/>
                    <a:pt x="231" y="78"/>
                  </a:cubicBezTo>
                  <a:cubicBezTo>
                    <a:pt x="229" y="78"/>
                    <a:pt x="231" y="77"/>
                    <a:pt x="227" y="79"/>
                  </a:cubicBezTo>
                  <a:cubicBezTo>
                    <a:pt x="227" y="78"/>
                    <a:pt x="230" y="77"/>
                    <a:pt x="231" y="76"/>
                  </a:cubicBezTo>
                  <a:cubicBezTo>
                    <a:pt x="229" y="77"/>
                    <a:pt x="228" y="77"/>
                    <a:pt x="224" y="79"/>
                  </a:cubicBezTo>
                  <a:cubicBezTo>
                    <a:pt x="227" y="76"/>
                    <a:pt x="236" y="73"/>
                    <a:pt x="233" y="72"/>
                  </a:cubicBezTo>
                  <a:cubicBezTo>
                    <a:pt x="233" y="72"/>
                    <a:pt x="231" y="72"/>
                    <a:pt x="231" y="72"/>
                  </a:cubicBezTo>
                  <a:cubicBezTo>
                    <a:pt x="229" y="73"/>
                    <a:pt x="233" y="72"/>
                    <a:pt x="230" y="73"/>
                  </a:cubicBezTo>
                  <a:cubicBezTo>
                    <a:pt x="230" y="73"/>
                    <a:pt x="232" y="73"/>
                    <a:pt x="232" y="73"/>
                  </a:cubicBezTo>
                  <a:cubicBezTo>
                    <a:pt x="227" y="76"/>
                    <a:pt x="222" y="80"/>
                    <a:pt x="219" y="80"/>
                  </a:cubicBezTo>
                  <a:cubicBezTo>
                    <a:pt x="223" y="79"/>
                    <a:pt x="216" y="80"/>
                    <a:pt x="222" y="77"/>
                  </a:cubicBezTo>
                  <a:cubicBezTo>
                    <a:pt x="221" y="76"/>
                    <a:pt x="216" y="78"/>
                    <a:pt x="218" y="76"/>
                  </a:cubicBezTo>
                  <a:cubicBezTo>
                    <a:pt x="217" y="77"/>
                    <a:pt x="210" y="80"/>
                    <a:pt x="210" y="82"/>
                  </a:cubicBezTo>
                  <a:cubicBezTo>
                    <a:pt x="205" y="84"/>
                    <a:pt x="210" y="81"/>
                    <a:pt x="203" y="85"/>
                  </a:cubicBezTo>
                  <a:cubicBezTo>
                    <a:pt x="207" y="83"/>
                    <a:pt x="205" y="85"/>
                    <a:pt x="206" y="85"/>
                  </a:cubicBezTo>
                  <a:cubicBezTo>
                    <a:pt x="203" y="87"/>
                    <a:pt x="205" y="85"/>
                    <a:pt x="204" y="85"/>
                  </a:cubicBezTo>
                  <a:cubicBezTo>
                    <a:pt x="202" y="86"/>
                    <a:pt x="201" y="88"/>
                    <a:pt x="199" y="88"/>
                  </a:cubicBezTo>
                  <a:cubicBezTo>
                    <a:pt x="199" y="89"/>
                    <a:pt x="199" y="89"/>
                    <a:pt x="198" y="89"/>
                  </a:cubicBezTo>
                  <a:cubicBezTo>
                    <a:pt x="200" y="89"/>
                    <a:pt x="202" y="86"/>
                    <a:pt x="203" y="86"/>
                  </a:cubicBezTo>
                  <a:cubicBezTo>
                    <a:pt x="204" y="87"/>
                    <a:pt x="202" y="88"/>
                    <a:pt x="201" y="88"/>
                  </a:cubicBezTo>
                  <a:cubicBezTo>
                    <a:pt x="201" y="89"/>
                    <a:pt x="205" y="87"/>
                    <a:pt x="202" y="89"/>
                  </a:cubicBezTo>
                  <a:cubicBezTo>
                    <a:pt x="202" y="89"/>
                    <a:pt x="204" y="88"/>
                    <a:pt x="205" y="87"/>
                  </a:cubicBezTo>
                  <a:cubicBezTo>
                    <a:pt x="203" y="89"/>
                    <a:pt x="198" y="91"/>
                    <a:pt x="198" y="92"/>
                  </a:cubicBezTo>
                  <a:cubicBezTo>
                    <a:pt x="198" y="92"/>
                    <a:pt x="198" y="91"/>
                    <a:pt x="195" y="93"/>
                  </a:cubicBezTo>
                  <a:cubicBezTo>
                    <a:pt x="195" y="92"/>
                    <a:pt x="196" y="92"/>
                    <a:pt x="197" y="91"/>
                  </a:cubicBezTo>
                  <a:cubicBezTo>
                    <a:pt x="196" y="91"/>
                    <a:pt x="194" y="92"/>
                    <a:pt x="192" y="94"/>
                  </a:cubicBezTo>
                  <a:cubicBezTo>
                    <a:pt x="191" y="94"/>
                    <a:pt x="190" y="94"/>
                    <a:pt x="190" y="93"/>
                  </a:cubicBezTo>
                  <a:cubicBezTo>
                    <a:pt x="187" y="95"/>
                    <a:pt x="190" y="94"/>
                    <a:pt x="187" y="96"/>
                  </a:cubicBezTo>
                  <a:cubicBezTo>
                    <a:pt x="189" y="94"/>
                    <a:pt x="184" y="97"/>
                    <a:pt x="184" y="96"/>
                  </a:cubicBezTo>
                  <a:cubicBezTo>
                    <a:pt x="182" y="98"/>
                    <a:pt x="180" y="99"/>
                    <a:pt x="179" y="100"/>
                  </a:cubicBezTo>
                  <a:cubicBezTo>
                    <a:pt x="179" y="99"/>
                    <a:pt x="179" y="98"/>
                    <a:pt x="181" y="98"/>
                  </a:cubicBezTo>
                  <a:cubicBezTo>
                    <a:pt x="184" y="96"/>
                    <a:pt x="180" y="98"/>
                    <a:pt x="180" y="97"/>
                  </a:cubicBezTo>
                  <a:cubicBezTo>
                    <a:pt x="184" y="95"/>
                    <a:pt x="186" y="93"/>
                    <a:pt x="191" y="90"/>
                  </a:cubicBezTo>
                  <a:cubicBezTo>
                    <a:pt x="188" y="92"/>
                    <a:pt x="189" y="92"/>
                    <a:pt x="192" y="90"/>
                  </a:cubicBezTo>
                  <a:cubicBezTo>
                    <a:pt x="194" y="88"/>
                    <a:pt x="194" y="88"/>
                    <a:pt x="198" y="86"/>
                  </a:cubicBezTo>
                  <a:cubicBezTo>
                    <a:pt x="200" y="85"/>
                    <a:pt x="196" y="86"/>
                    <a:pt x="200" y="84"/>
                  </a:cubicBezTo>
                  <a:cubicBezTo>
                    <a:pt x="199" y="85"/>
                    <a:pt x="204" y="82"/>
                    <a:pt x="204" y="84"/>
                  </a:cubicBezTo>
                  <a:cubicBezTo>
                    <a:pt x="204" y="84"/>
                    <a:pt x="206" y="83"/>
                    <a:pt x="208" y="82"/>
                  </a:cubicBezTo>
                  <a:cubicBezTo>
                    <a:pt x="208" y="81"/>
                    <a:pt x="209" y="81"/>
                    <a:pt x="209" y="81"/>
                  </a:cubicBezTo>
                  <a:cubicBezTo>
                    <a:pt x="209" y="80"/>
                    <a:pt x="205" y="82"/>
                    <a:pt x="207" y="82"/>
                  </a:cubicBezTo>
                  <a:cubicBezTo>
                    <a:pt x="205" y="83"/>
                    <a:pt x="203" y="84"/>
                    <a:pt x="203" y="83"/>
                  </a:cubicBezTo>
                  <a:cubicBezTo>
                    <a:pt x="206" y="81"/>
                    <a:pt x="206" y="81"/>
                    <a:pt x="206" y="81"/>
                  </a:cubicBezTo>
                  <a:cubicBezTo>
                    <a:pt x="206" y="81"/>
                    <a:pt x="205" y="82"/>
                    <a:pt x="206" y="82"/>
                  </a:cubicBezTo>
                  <a:cubicBezTo>
                    <a:pt x="208" y="81"/>
                    <a:pt x="207" y="81"/>
                    <a:pt x="207" y="80"/>
                  </a:cubicBezTo>
                  <a:cubicBezTo>
                    <a:pt x="208" y="79"/>
                    <a:pt x="209" y="80"/>
                    <a:pt x="210" y="79"/>
                  </a:cubicBezTo>
                  <a:cubicBezTo>
                    <a:pt x="212" y="78"/>
                    <a:pt x="209" y="81"/>
                    <a:pt x="213" y="79"/>
                  </a:cubicBezTo>
                  <a:cubicBezTo>
                    <a:pt x="215" y="78"/>
                    <a:pt x="214" y="77"/>
                    <a:pt x="216" y="77"/>
                  </a:cubicBezTo>
                  <a:cubicBezTo>
                    <a:pt x="218" y="75"/>
                    <a:pt x="218" y="73"/>
                    <a:pt x="217" y="73"/>
                  </a:cubicBezTo>
                  <a:cubicBezTo>
                    <a:pt x="216" y="74"/>
                    <a:pt x="216" y="74"/>
                    <a:pt x="213" y="75"/>
                  </a:cubicBezTo>
                  <a:cubicBezTo>
                    <a:pt x="213" y="74"/>
                    <a:pt x="213" y="74"/>
                    <a:pt x="213" y="74"/>
                  </a:cubicBezTo>
                  <a:cubicBezTo>
                    <a:pt x="219" y="70"/>
                    <a:pt x="218" y="72"/>
                    <a:pt x="221" y="70"/>
                  </a:cubicBezTo>
                  <a:cubicBezTo>
                    <a:pt x="222" y="70"/>
                    <a:pt x="220" y="71"/>
                    <a:pt x="219" y="72"/>
                  </a:cubicBezTo>
                  <a:cubicBezTo>
                    <a:pt x="218" y="73"/>
                    <a:pt x="221" y="71"/>
                    <a:pt x="219" y="73"/>
                  </a:cubicBezTo>
                  <a:cubicBezTo>
                    <a:pt x="219" y="73"/>
                    <a:pt x="223" y="71"/>
                    <a:pt x="222" y="72"/>
                  </a:cubicBezTo>
                  <a:cubicBezTo>
                    <a:pt x="224" y="71"/>
                    <a:pt x="221" y="72"/>
                    <a:pt x="221" y="71"/>
                  </a:cubicBezTo>
                  <a:cubicBezTo>
                    <a:pt x="224" y="70"/>
                    <a:pt x="221" y="70"/>
                    <a:pt x="224" y="68"/>
                  </a:cubicBezTo>
                  <a:cubicBezTo>
                    <a:pt x="224" y="68"/>
                    <a:pt x="224" y="68"/>
                    <a:pt x="224" y="68"/>
                  </a:cubicBezTo>
                  <a:cubicBezTo>
                    <a:pt x="223" y="68"/>
                    <a:pt x="223" y="69"/>
                    <a:pt x="221" y="70"/>
                  </a:cubicBezTo>
                  <a:cubicBezTo>
                    <a:pt x="224" y="66"/>
                    <a:pt x="231" y="66"/>
                    <a:pt x="235" y="63"/>
                  </a:cubicBezTo>
                  <a:cubicBezTo>
                    <a:pt x="234" y="63"/>
                    <a:pt x="233" y="64"/>
                    <a:pt x="234" y="62"/>
                  </a:cubicBezTo>
                  <a:cubicBezTo>
                    <a:pt x="231" y="63"/>
                    <a:pt x="234" y="63"/>
                    <a:pt x="231" y="64"/>
                  </a:cubicBezTo>
                  <a:cubicBezTo>
                    <a:pt x="233" y="63"/>
                    <a:pt x="232" y="63"/>
                    <a:pt x="234" y="61"/>
                  </a:cubicBezTo>
                  <a:cubicBezTo>
                    <a:pt x="236" y="60"/>
                    <a:pt x="235" y="61"/>
                    <a:pt x="234" y="61"/>
                  </a:cubicBezTo>
                  <a:cubicBezTo>
                    <a:pt x="235" y="61"/>
                    <a:pt x="236" y="61"/>
                    <a:pt x="236" y="62"/>
                  </a:cubicBezTo>
                  <a:cubicBezTo>
                    <a:pt x="239" y="60"/>
                    <a:pt x="239" y="60"/>
                    <a:pt x="241" y="59"/>
                  </a:cubicBezTo>
                  <a:cubicBezTo>
                    <a:pt x="240" y="60"/>
                    <a:pt x="244" y="58"/>
                    <a:pt x="245" y="58"/>
                  </a:cubicBezTo>
                  <a:cubicBezTo>
                    <a:pt x="248" y="57"/>
                    <a:pt x="244" y="57"/>
                    <a:pt x="247" y="57"/>
                  </a:cubicBezTo>
                  <a:cubicBezTo>
                    <a:pt x="249" y="55"/>
                    <a:pt x="249" y="56"/>
                    <a:pt x="249" y="56"/>
                  </a:cubicBezTo>
                  <a:cubicBezTo>
                    <a:pt x="248" y="58"/>
                    <a:pt x="246" y="58"/>
                    <a:pt x="244" y="59"/>
                  </a:cubicBezTo>
                  <a:cubicBezTo>
                    <a:pt x="245" y="59"/>
                    <a:pt x="246" y="59"/>
                    <a:pt x="244" y="61"/>
                  </a:cubicBezTo>
                  <a:cubicBezTo>
                    <a:pt x="244" y="61"/>
                    <a:pt x="245" y="60"/>
                    <a:pt x="245" y="61"/>
                  </a:cubicBezTo>
                  <a:cubicBezTo>
                    <a:pt x="245" y="60"/>
                    <a:pt x="245" y="60"/>
                    <a:pt x="246" y="59"/>
                  </a:cubicBezTo>
                  <a:cubicBezTo>
                    <a:pt x="247" y="59"/>
                    <a:pt x="248" y="59"/>
                    <a:pt x="248" y="59"/>
                  </a:cubicBezTo>
                  <a:cubicBezTo>
                    <a:pt x="250" y="58"/>
                    <a:pt x="245" y="59"/>
                    <a:pt x="246" y="59"/>
                  </a:cubicBezTo>
                  <a:cubicBezTo>
                    <a:pt x="248" y="57"/>
                    <a:pt x="253" y="56"/>
                    <a:pt x="253" y="55"/>
                  </a:cubicBezTo>
                  <a:cubicBezTo>
                    <a:pt x="255" y="54"/>
                    <a:pt x="255" y="55"/>
                    <a:pt x="257" y="55"/>
                  </a:cubicBezTo>
                  <a:cubicBezTo>
                    <a:pt x="257" y="54"/>
                    <a:pt x="264" y="50"/>
                    <a:pt x="267" y="50"/>
                  </a:cubicBezTo>
                  <a:cubicBezTo>
                    <a:pt x="271" y="49"/>
                    <a:pt x="268" y="48"/>
                    <a:pt x="268" y="48"/>
                  </a:cubicBezTo>
                  <a:cubicBezTo>
                    <a:pt x="266" y="49"/>
                    <a:pt x="263" y="49"/>
                    <a:pt x="263" y="50"/>
                  </a:cubicBezTo>
                  <a:cubicBezTo>
                    <a:pt x="263" y="50"/>
                    <a:pt x="265" y="50"/>
                    <a:pt x="266" y="49"/>
                  </a:cubicBezTo>
                  <a:cubicBezTo>
                    <a:pt x="263" y="51"/>
                    <a:pt x="256" y="53"/>
                    <a:pt x="253" y="55"/>
                  </a:cubicBezTo>
                  <a:cubicBezTo>
                    <a:pt x="253" y="54"/>
                    <a:pt x="252" y="54"/>
                    <a:pt x="254" y="53"/>
                  </a:cubicBezTo>
                  <a:cubicBezTo>
                    <a:pt x="256" y="52"/>
                    <a:pt x="258" y="52"/>
                    <a:pt x="258" y="51"/>
                  </a:cubicBezTo>
                  <a:cubicBezTo>
                    <a:pt x="261" y="50"/>
                    <a:pt x="259" y="52"/>
                    <a:pt x="257" y="52"/>
                  </a:cubicBezTo>
                  <a:cubicBezTo>
                    <a:pt x="261" y="51"/>
                    <a:pt x="263" y="49"/>
                    <a:pt x="267" y="48"/>
                  </a:cubicBezTo>
                  <a:cubicBezTo>
                    <a:pt x="262" y="49"/>
                    <a:pt x="253" y="52"/>
                    <a:pt x="247" y="55"/>
                  </a:cubicBezTo>
                  <a:cubicBezTo>
                    <a:pt x="244" y="56"/>
                    <a:pt x="242" y="56"/>
                    <a:pt x="242" y="55"/>
                  </a:cubicBezTo>
                  <a:cubicBezTo>
                    <a:pt x="240" y="56"/>
                    <a:pt x="242" y="56"/>
                    <a:pt x="242" y="57"/>
                  </a:cubicBezTo>
                  <a:cubicBezTo>
                    <a:pt x="240" y="57"/>
                    <a:pt x="241" y="58"/>
                    <a:pt x="239" y="58"/>
                  </a:cubicBezTo>
                  <a:cubicBezTo>
                    <a:pt x="238" y="58"/>
                    <a:pt x="240" y="57"/>
                    <a:pt x="239" y="57"/>
                  </a:cubicBezTo>
                  <a:cubicBezTo>
                    <a:pt x="238" y="57"/>
                    <a:pt x="236" y="58"/>
                    <a:pt x="234" y="59"/>
                  </a:cubicBezTo>
                  <a:cubicBezTo>
                    <a:pt x="233" y="60"/>
                    <a:pt x="235" y="59"/>
                    <a:pt x="234" y="60"/>
                  </a:cubicBezTo>
                  <a:cubicBezTo>
                    <a:pt x="236" y="59"/>
                    <a:pt x="235" y="59"/>
                    <a:pt x="235" y="59"/>
                  </a:cubicBezTo>
                  <a:cubicBezTo>
                    <a:pt x="237" y="57"/>
                    <a:pt x="237" y="58"/>
                    <a:pt x="239" y="58"/>
                  </a:cubicBezTo>
                  <a:cubicBezTo>
                    <a:pt x="238" y="59"/>
                    <a:pt x="227" y="63"/>
                    <a:pt x="229" y="64"/>
                  </a:cubicBezTo>
                  <a:cubicBezTo>
                    <a:pt x="228" y="64"/>
                    <a:pt x="227" y="64"/>
                    <a:pt x="226" y="64"/>
                  </a:cubicBezTo>
                  <a:cubicBezTo>
                    <a:pt x="229" y="61"/>
                    <a:pt x="225" y="63"/>
                    <a:pt x="223" y="62"/>
                  </a:cubicBezTo>
                  <a:cubicBezTo>
                    <a:pt x="222" y="63"/>
                    <a:pt x="222" y="63"/>
                    <a:pt x="220" y="64"/>
                  </a:cubicBezTo>
                  <a:cubicBezTo>
                    <a:pt x="220" y="64"/>
                    <a:pt x="221" y="63"/>
                    <a:pt x="221" y="63"/>
                  </a:cubicBezTo>
                  <a:cubicBezTo>
                    <a:pt x="216" y="65"/>
                    <a:pt x="222" y="64"/>
                    <a:pt x="217" y="66"/>
                  </a:cubicBezTo>
                  <a:cubicBezTo>
                    <a:pt x="217" y="65"/>
                    <a:pt x="218" y="65"/>
                    <a:pt x="218" y="64"/>
                  </a:cubicBezTo>
                  <a:cubicBezTo>
                    <a:pt x="213" y="68"/>
                    <a:pt x="214" y="68"/>
                    <a:pt x="210" y="70"/>
                  </a:cubicBezTo>
                  <a:cubicBezTo>
                    <a:pt x="209" y="69"/>
                    <a:pt x="209" y="69"/>
                    <a:pt x="209" y="69"/>
                  </a:cubicBezTo>
                  <a:cubicBezTo>
                    <a:pt x="209" y="69"/>
                    <a:pt x="207" y="71"/>
                    <a:pt x="205" y="72"/>
                  </a:cubicBezTo>
                  <a:cubicBezTo>
                    <a:pt x="205" y="72"/>
                    <a:pt x="207" y="72"/>
                    <a:pt x="204" y="74"/>
                  </a:cubicBezTo>
                  <a:cubicBezTo>
                    <a:pt x="204" y="73"/>
                    <a:pt x="205" y="72"/>
                    <a:pt x="203" y="73"/>
                  </a:cubicBezTo>
                  <a:cubicBezTo>
                    <a:pt x="201" y="75"/>
                    <a:pt x="199" y="76"/>
                    <a:pt x="198" y="77"/>
                  </a:cubicBezTo>
                  <a:cubicBezTo>
                    <a:pt x="199" y="76"/>
                    <a:pt x="202" y="75"/>
                    <a:pt x="198" y="78"/>
                  </a:cubicBezTo>
                  <a:cubicBezTo>
                    <a:pt x="199" y="78"/>
                    <a:pt x="201" y="77"/>
                    <a:pt x="203" y="75"/>
                  </a:cubicBezTo>
                  <a:cubicBezTo>
                    <a:pt x="203" y="76"/>
                    <a:pt x="196" y="80"/>
                    <a:pt x="194" y="81"/>
                  </a:cubicBezTo>
                  <a:cubicBezTo>
                    <a:pt x="197" y="79"/>
                    <a:pt x="196" y="79"/>
                    <a:pt x="197" y="77"/>
                  </a:cubicBezTo>
                  <a:cubicBezTo>
                    <a:pt x="194" y="79"/>
                    <a:pt x="195" y="78"/>
                    <a:pt x="192" y="80"/>
                  </a:cubicBezTo>
                  <a:cubicBezTo>
                    <a:pt x="191" y="80"/>
                    <a:pt x="192" y="80"/>
                    <a:pt x="192" y="81"/>
                  </a:cubicBezTo>
                  <a:cubicBezTo>
                    <a:pt x="187" y="83"/>
                    <a:pt x="184" y="85"/>
                    <a:pt x="179" y="89"/>
                  </a:cubicBezTo>
                  <a:cubicBezTo>
                    <a:pt x="179" y="89"/>
                    <a:pt x="180" y="89"/>
                    <a:pt x="180" y="89"/>
                  </a:cubicBezTo>
                  <a:cubicBezTo>
                    <a:pt x="181" y="88"/>
                    <a:pt x="181" y="88"/>
                    <a:pt x="183" y="87"/>
                  </a:cubicBezTo>
                  <a:cubicBezTo>
                    <a:pt x="182" y="88"/>
                    <a:pt x="182" y="89"/>
                    <a:pt x="182" y="90"/>
                  </a:cubicBezTo>
                  <a:cubicBezTo>
                    <a:pt x="179" y="91"/>
                    <a:pt x="178" y="93"/>
                    <a:pt x="177" y="92"/>
                  </a:cubicBezTo>
                  <a:cubicBezTo>
                    <a:pt x="176" y="94"/>
                    <a:pt x="174" y="95"/>
                    <a:pt x="172" y="96"/>
                  </a:cubicBezTo>
                  <a:cubicBezTo>
                    <a:pt x="171" y="96"/>
                    <a:pt x="173" y="94"/>
                    <a:pt x="173" y="94"/>
                  </a:cubicBezTo>
                  <a:cubicBezTo>
                    <a:pt x="169" y="96"/>
                    <a:pt x="172" y="96"/>
                    <a:pt x="171" y="97"/>
                  </a:cubicBezTo>
                  <a:cubicBezTo>
                    <a:pt x="171" y="97"/>
                    <a:pt x="172" y="96"/>
                    <a:pt x="173" y="95"/>
                  </a:cubicBezTo>
                  <a:cubicBezTo>
                    <a:pt x="173" y="96"/>
                    <a:pt x="169" y="100"/>
                    <a:pt x="173" y="97"/>
                  </a:cubicBezTo>
                  <a:cubicBezTo>
                    <a:pt x="171" y="99"/>
                    <a:pt x="166" y="102"/>
                    <a:pt x="166" y="101"/>
                  </a:cubicBezTo>
                  <a:cubicBezTo>
                    <a:pt x="169" y="98"/>
                    <a:pt x="167" y="98"/>
                    <a:pt x="169" y="97"/>
                  </a:cubicBezTo>
                  <a:cubicBezTo>
                    <a:pt x="168" y="96"/>
                    <a:pt x="165" y="99"/>
                    <a:pt x="163" y="101"/>
                  </a:cubicBezTo>
                  <a:cubicBezTo>
                    <a:pt x="163" y="101"/>
                    <a:pt x="162" y="101"/>
                    <a:pt x="162" y="101"/>
                  </a:cubicBezTo>
                  <a:cubicBezTo>
                    <a:pt x="162" y="101"/>
                    <a:pt x="163" y="100"/>
                    <a:pt x="163" y="100"/>
                  </a:cubicBezTo>
                  <a:cubicBezTo>
                    <a:pt x="163" y="100"/>
                    <a:pt x="162" y="100"/>
                    <a:pt x="161" y="101"/>
                  </a:cubicBezTo>
                  <a:cubicBezTo>
                    <a:pt x="162" y="102"/>
                    <a:pt x="162" y="102"/>
                    <a:pt x="158" y="102"/>
                  </a:cubicBezTo>
                  <a:cubicBezTo>
                    <a:pt x="157" y="104"/>
                    <a:pt x="161" y="102"/>
                    <a:pt x="157" y="105"/>
                  </a:cubicBezTo>
                  <a:cubicBezTo>
                    <a:pt x="157" y="104"/>
                    <a:pt x="155" y="105"/>
                    <a:pt x="154" y="106"/>
                  </a:cubicBezTo>
                  <a:cubicBezTo>
                    <a:pt x="157" y="105"/>
                    <a:pt x="154" y="107"/>
                    <a:pt x="154" y="107"/>
                  </a:cubicBezTo>
                  <a:cubicBezTo>
                    <a:pt x="152" y="109"/>
                    <a:pt x="153" y="108"/>
                    <a:pt x="151" y="109"/>
                  </a:cubicBezTo>
                  <a:cubicBezTo>
                    <a:pt x="151" y="109"/>
                    <a:pt x="153" y="108"/>
                    <a:pt x="152" y="108"/>
                  </a:cubicBezTo>
                  <a:cubicBezTo>
                    <a:pt x="152" y="108"/>
                    <a:pt x="152" y="108"/>
                    <a:pt x="151" y="108"/>
                  </a:cubicBezTo>
                  <a:cubicBezTo>
                    <a:pt x="150" y="109"/>
                    <a:pt x="151" y="109"/>
                    <a:pt x="150" y="110"/>
                  </a:cubicBezTo>
                  <a:cubicBezTo>
                    <a:pt x="150" y="111"/>
                    <a:pt x="153" y="108"/>
                    <a:pt x="150" y="111"/>
                  </a:cubicBezTo>
                  <a:cubicBezTo>
                    <a:pt x="151" y="111"/>
                    <a:pt x="154" y="109"/>
                    <a:pt x="154" y="108"/>
                  </a:cubicBezTo>
                  <a:cubicBezTo>
                    <a:pt x="154" y="109"/>
                    <a:pt x="156" y="108"/>
                    <a:pt x="156" y="108"/>
                  </a:cubicBezTo>
                  <a:cubicBezTo>
                    <a:pt x="154" y="110"/>
                    <a:pt x="154" y="109"/>
                    <a:pt x="153" y="110"/>
                  </a:cubicBezTo>
                  <a:cubicBezTo>
                    <a:pt x="152" y="111"/>
                    <a:pt x="149" y="113"/>
                    <a:pt x="149" y="114"/>
                  </a:cubicBezTo>
                  <a:cubicBezTo>
                    <a:pt x="150" y="113"/>
                    <a:pt x="153" y="110"/>
                    <a:pt x="154" y="111"/>
                  </a:cubicBezTo>
                  <a:cubicBezTo>
                    <a:pt x="151" y="113"/>
                    <a:pt x="152" y="113"/>
                    <a:pt x="153" y="113"/>
                  </a:cubicBezTo>
                  <a:cubicBezTo>
                    <a:pt x="153" y="113"/>
                    <a:pt x="152" y="113"/>
                    <a:pt x="152" y="113"/>
                  </a:cubicBezTo>
                  <a:cubicBezTo>
                    <a:pt x="152" y="113"/>
                    <a:pt x="152" y="114"/>
                    <a:pt x="152" y="114"/>
                  </a:cubicBezTo>
                  <a:cubicBezTo>
                    <a:pt x="150" y="114"/>
                    <a:pt x="153" y="111"/>
                    <a:pt x="149" y="114"/>
                  </a:cubicBezTo>
                  <a:cubicBezTo>
                    <a:pt x="149" y="116"/>
                    <a:pt x="146" y="119"/>
                    <a:pt x="150" y="117"/>
                  </a:cubicBezTo>
                  <a:cubicBezTo>
                    <a:pt x="149" y="118"/>
                    <a:pt x="149" y="118"/>
                    <a:pt x="149" y="118"/>
                  </a:cubicBezTo>
                  <a:cubicBezTo>
                    <a:pt x="147" y="120"/>
                    <a:pt x="146" y="119"/>
                    <a:pt x="147" y="118"/>
                  </a:cubicBezTo>
                  <a:cubicBezTo>
                    <a:pt x="144" y="118"/>
                    <a:pt x="140" y="124"/>
                    <a:pt x="138" y="124"/>
                  </a:cubicBezTo>
                  <a:cubicBezTo>
                    <a:pt x="139" y="124"/>
                    <a:pt x="136" y="126"/>
                    <a:pt x="136" y="127"/>
                  </a:cubicBezTo>
                  <a:cubicBezTo>
                    <a:pt x="137" y="127"/>
                    <a:pt x="140" y="125"/>
                    <a:pt x="143" y="122"/>
                  </a:cubicBezTo>
                  <a:cubicBezTo>
                    <a:pt x="143" y="122"/>
                    <a:pt x="143" y="122"/>
                    <a:pt x="143" y="122"/>
                  </a:cubicBezTo>
                  <a:cubicBezTo>
                    <a:pt x="144" y="121"/>
                    <a:pt x="142" y="123"/>
                    <a:pt x="144" y="123"/>
                  </a:cubicBezTo>
                  <a:cubicBezTo>
                    <a:pt x="142" y="122"/>
                    <a:pt x="139" y="127"/>
                    <a:pt x="138" y="126"/>
                  </a:cubicBezTo>
                  <a:cubicBezTo>
                    <a:pt x="135" y="128"/>
                    <a:pt x="135" y="129"/>
                    <a:pt x="134" y="130"/>
                  </a:cubicBezTo>
                  <a:cubicBezTo>
                    <a:pt x="137" y="129"/>
                    <a:pt x="137" y="128"/>
                    <a:pt x="139" y="127"/>
                  </a:cubicBezTo>
                  <a:cubicBezTo>
                    <a:pt x="139" y="128"/>
                    <a:pt x="140" y="127"/>
                    <a:pt x="139" y="128"/>
                  </a:cubicBezTo>
                  <a:cubicBezTo>
                    <a:pt x="140" y="128"/>
                    <a:pt x="141" y="127"/>
                    <a:pt x="141" y="127"/>
                  </a:cubicBezTo>
                  <a:cubicBezTo>
                    <a:pt x="142" y="126"/>
                    <a:pt x="142" y="126"/>
                    <a:pt x="142" y="126"/>
                  </a:cubicBezTo>
                  <a:cubicBezTo>
                    <a:pt x="143" y="125"/>
                    <a:pt x="144" y="125"/>
                    <a:pt x="146" y="123"/>
                  </a:cubicBezTo>
                  <a:cubicBezTo>
                    <a:pt x="147" y="121"/>
                    <a:pt x="151" y="120"/>
                    <a:pt x="154" y="116"/>
                  </a:cubicBezTo>
                  <a:cubicBezTo>
                    <a:pt x="159" y="114"/>
                    <a:pt x="160" y="110"/>
                    <a:pt x="162" y="111"/>
                  </a:cubicBezTo>
                  <a:cubicBezTo>
                    <a:pt x="165" y="107"/>
                    <a:pt x="169" y="106"/>
                    <a:pt x="173" y="103"/>
                  </a:cubicBezTo>
                  <a:cubicBezTo>
                    <a:pt x="175" y="101"/>
                    <a:pt x="172" y="103"/>
                    <a:pt x="174" y="102"/>
                  </a:cubicBezTo>
                  <a:cubicBezTo>
                    <a:pt x="175" y="101"/>
                    <a:pt x="176" y="101"/>
                    <a:pt x="178" y="100"/>
                  </a:cubicBezTo>
                  <a:cubicBezTo>
                    <a:pt x="174" y="104"/>
                    <a:pt x="169" y="106"/>
                    <a:pt x="163" y="111"/>
                  </a:cubicBezTo>
                  <a:cubicBezTo>
                    <a:pt x="166" y="111"/>
                    <a:pt x="178" y="99"/>
                    <a:pt x="183" y="98"/>
                  </a:cubicBezTo>
                  <a:cubicBezTo>
                    <a:pt x="183" y="98"/>
                    <a:pt x="180" y="101"/>
                    <a:pt x="183" y="99"/>
                  </a:cubicBezTo>
                  <a:cubicBezTo>
                    <a:pt x="183" y="100"/>
                    <a:pt x="177" y="103"/>
                    <a:pt x="177" y="104"/>
                  </a:cubicBezTo>
                  <a:cubicBezTo>
                    <a:pt x="173" y="106"/>
                    <a:pt x="172" y="108"/>
                    <a:pt x="168" y="110"/>
                  </a:cubicBezTo>
                  <a:cubicBezTo>
                    <a:pt x="168" y="111"/>
                    <a:pt x="168" y="111"/>
                    <a:pt x="168" y="111"/>
                  </a:cubicBezTo>
                  <a:cubicBezTo>
                    <a:pt x="170" y="109"/>
                    <a:pt x="173" y="108"/>
                    <a:pt x="176" y="106"/>
                  </a:cubicBezTo>
                  <a:cubicBezTo>
                    <a:pt x="175" y="107"/>
                    <a:pt x="175" y="107"/>
                    <a:pt x="176" y="107"/>
                  </a:cubicBezTo>
                  <a:cubicBezTo>
                    <a:pt x="173" y="109"/>
                    <a:pt x="173" y="109"/>
                    <a:pt x="169" y="112"/>
                  </a:cubicBezTo>
                  <a:cubicBezTo>
                    <a:pt x="168" y="112"/>
                    <a:pt x="168" y="112"/>
                    <a:pt x="168" y="112"/>
                  </a:cubicBezTo>
                  <a:cubicBezTo>
                    <a:pt x="166" y="114"/>
                    <a:pt x="163" y="116"/>
                    <a:pt x="159" y="119"/>
                  </a:cubicBezTo>
                  <a:cubicBezTo>
                    <a:pt x="160" y="120"/>
                    <a:pt x="165" y="115"/>
                    <a:pt x="166" y="114"/>
                  </a:cubicBezTo>
                  <a:cubicBezTo>
                    <a:pt x="167" y="114"/>
                    <a:pt x="166" y="114"/>
                    <a:pt x="166" y="114"/>
                  </a:cubicBezTo>
                  <a:cubicBezTo>
                    <a:pt x="164" y="116"/>
                    <a:pt x="168" y="113"/>
                    <a:pt x="168" y="114"/>
                  </a:cubicBezTo>
                  <a:cubicBezTo>
                    <a:pt x="169" y="112"/>
                    <a:pt x="172" y="111"/>
                    <a:pt x="175" y="108"/>
                  </a:cubicBezTo>
                  <a:cubicBezTo>
                    <a:pt x="175" y="109"/>
                    <a:pt x="174" y="110"/>
                    <a:pt x="174" y="110"/>
                  </a:cubicBezTo>
                  <a:cubicBezTo>
                    <a:pt x="176" y="108"/>
                    <a:pt x="181" y="104"/>
                    <a:pt x="183" y="104"/>
                  </a:cubicBezTo>
                  <a:cubicBezTo>
                    <a:pt x="185" y="102"/>
                    <a:pt x="189" y="100"/>
                    <a:pt x="190" y="98"/>
                  </a:cubicBezTo>
                  <a:cubicBezTo>
                    <a:pt x="191" y="98"/>
                    <a:pt x="196" y="95"/>
                    <a:pt x="199" y="93"/>
                  </a:cubicBezTo>
                  <a:cubicBezTo>
                    <a:pt x="199" y="93"/>
                    <a:pt x="198" y="94"/>
                    <a:pt x="198" y="94"/>
                  </a:cubicBezTo>
                  <a:cubicBezTo>
                    <a:pt x="203" y="90"/>
                    <a:pt x="208" y="88"/>
                    <a:pt x="215" y="83"/>
                  </a:cubicBezTo>
                  <a:cubicBezTo>
                    <a:pt x="214" y="84"/>
                    <a:pt x="214" y="85"/>
                    <a:pt x="215" y="84"/>
                  </a:cubicBezTo>
                  <a:cubicBezTo>
                    <a:pt x="218" y="83"/>
                    <a:pt x="214" y="85"/>
                    <a:pt x="215" y="85"/>
                  </a:cubicBezTo>
                  <a:cubicBezTo>
                    <a:pt x="212" y="86"/>
                    <a:pt x="211" y="87"/>
                    <a:pt x="208" y="88"/>
                  </a:cubicBezTo>
                  <a:cubicBezTo>
                    <a:pt x="206" y="89"/>
                    <a:pt x="209" y="88"/>
                    <a:pt x="209" y="89"/>
                  </a:cubicBezTo>
                  <a:cubicBezTo>
                    <a:pt x="204" y="91"/>
                    <a:pt x="202" y="93"/>
                    <a:pt x="200" y="95"/>
                  </a:cubicBezTo>
                  <a:cubicBezTo>
                    <a:pt x="198" y="95"/>
                    <a:pt x="196" y="97"/>
                    <a:pt x="194" y="98"/>
                  </a:cubicBezTo>
                  <a:cubicBezTo>
                    <a:pt x="193" y="99"/>
                    <a:pt x="193" y="99"/>
                    <a:pt x="193" y="99"/>
                  </a:cubicBezTo>
                  <a:cubicBezTo>
                    <a:pt x="190" y="100"/>
                    <a:pt x="188" y="102"/>
                    <a:pt x="184" y="105"/>
                  </a:cubicBezTo>
                  <a:cubicBezTo>
                    <a:pt x="184" y="104"/>
                    <a:pt x="184" y="104"/>
                    <a:pt x="184" y="104"/>
                  </a:cubicBezTo>
                  <a:cubicBezTo>
                    <a:pt x="183" y="105"/>
                    <a:pt x="182" y="106"/>
                    <a:pt x="182" y="106"/>
                  </a:cubicBezTo>
                  <a:cubicBezTo>
                    <a:pt x="182" y="106"/>
                    <a:pt x="175" y="111"/>
                    <a:pt x="170" y="115"/>
                  </a:cubicBezTo>
                  <a:cubicBezTo>
                    <a:pt x="170" y="115"/>
                    <a:pt x="170" y="115"/>
                    <a:pt x="170" y="115"/>
                  </a:cubicBezTo>
                  <a:cubicBezTo>
                    <a:pt x="164" y="119"/>
                    <a:pt x="167" y="119"/>
                    <a:pt x="161" y="123"/>
                  </a:cubicBezTo>
                  <a:cubicBezTo>
                    <a:pt x="162" y="123"/>
                    <a:pt x="161" y="124"/>
                    <a:pt x="162" y="123"/>
                  </a:cubicBezTo>
                  <a:cubicBezTo>
                    <a:pt x="161" y="124"/>
                    <a:pt x="156" y="128"/>
                    <a:pt x="156" y="128"/>
                  </a:cubicBezTo>
                  <a:cubicBezTo>
                    <a:pt x="155" y="128"/>
                    <a:pt x="156" y="129"/>
                    <a:pt x="155" y="130"/>
                  </a:cubicBezTo>
                  <a:cubicBezTo>
                    <a:pt x="152" y="130"/>
                    <a:pt x="154" y="128"/>
                    <a:pt x="154" y="127"/>
                  </a:cubicBezTo>
                  <a:cubicBezTo>
                    <a:pt x="151" y="129"/>
                    <a:pt x="154" y="128"/>
                    <a:pt x="151" y="131"/>
                  </a:cubicBezTo>
                  <a:cubicBezTo>
                    <a:pt x="151" y="131"/>
                    <a:pt x="152" y="130"/>
                    <a:pt x="152" y="131"/>
                  </a:cubicBezTo>
                  <a:cubicBezTo>
                    <a:pt x="149" y="133"/>
                    <a:pt x="150" y="133"/>
                    <a:pt x="148" y="135"/>
                  </a:cubicBezTo>
                  <a:cubicBezTo>
                    <a:pt x="146" y="136"/>
                    <a:pt x="146" y="137"/>
                    <a:pt x="145" y="138"/>
                  </a:cubicBezTo>
                  <a:cubicBezTo>
                    <a:pt x="145" y="137"/>
                    <a:pt x="145" y="137"/>
                    <a:pt x="142" y="139"/>
                  </a:cubicBezTo>
                  <a:cubicBezTo>
                    <a:pt x="140" y="141"/>
                    <a:pt x="144" y="138"/>
                    <a:pt x="143" y="139"/>
                  </a:cubicBezTo>
                  <a:cubicBezTo>
                    <a:pt x="142" y="140"/>
                    <a:pt x="139" y="142"/>
                    <a:pt x="141" y="141"/>
                  </a:cubicBezTo>
                  <a:cubicBezTo>
                    <a:pt x="141" y="141"/>
                    <a:pt x="139" y="143"/>
                    <a:pt x="139" y="142"/>
                  </a:cubicBezTo>
                  <a:cubicBezTo>
                    <a:pt x="138" y="144"/>
                    <a:pt x="137" y="145"/>
                    <a:pt x="135" y="148"/>
                  </a:cubicBezTo>
                  <a:cubicBezTo>
                    <a:pt x="139" y="145"/>
                    <a:pt x="143" y="141"/>
                    <a:pt x="147" y="137"/>
                  </a:cubicBezTo>
                  <a:cubicBezTo>
                    <a:pt x="149" y="137"/>
                    <a:pt x="147" y="138"/>
                    <a:pt x="149" y="137"/>
                  </a:cubicBezTo>
                  <a:cubicBezTo>
                    <a:pt x="151" y="135"/>
                    <a:pt x="151" y="135"/>
                    <a:pt x="151" y="134"/>
                  </a:cubicBezTo>
                  <a:cubicBezTo>
                    <a:pt x="154" y="132"/>
                    <a:pt x="152" y="134"/>
                    <a:pt x="151" y="135"/>
                  </a:cubicBezTo>
                  <a:cubicBezTo>
                    <a:pt x="152" y="135"/>
                    <a:pt x="154" y="133"/>
                    <a:pt x="156" y="132"/>
                  </a:cubicBezTo>
                  <a:cubicBezTo>
                    <a:pt x="153" y="132"/>
                    <a:pt x="159" y="128"/>
                    <a:pt x="161" y="127"/>
                  </a:cubicBezTo>
                  <a:cubicBezTo>
                    <a:pt x="163" y="125"/>
                    <a:pt x="159" y="129"/>
                    <a:pt x="157" y="130"/>
                  </a:cubicBezTo>
                  <a:cubicBezTo>
                    <a:pt x="159" y="130"/>
                    <a:pt x="156" y="132"/>
                    <a:pt x="156" y="133"/>
                  </a:cubicBezTo>
                  <a:cubicBezTo>
                    <a:pt x="155" y="134"/>
                    <a:pt x="150" y="138"/>
                    <a:pt x="150" y="139"/>
                  </a:cubicBezTo>
                  <a:cubicBezTo>
                    <a:pt x="148" y="140"/>
                    <a:pt x="146" y="141"/>
                    <a:pt x="145" y="143"/>
                  </a:cubicBezTo>
                  <a:cubicBezTo>
                    <a:pt x="144" y="143"/>
                    <a:pt x="145" y="143"/>
                    <a:pt x="145" y="142"/>
                  </a:cubicBezTo>
                  <a:cubicBezTo>
                    <a:pt x="144" y="145"/>
                    <a:pt x="143" y="144"/>
                    <a:pt x="141" y="145"/>
                  </a:cubicBezTo>
                  <a:cubicBezTo>
                    <a:pt x="139" y="147"/>
                    <a:pt x="142" y="145"/>
                    <a:pt x="142" y="146"/>
                  </a:cubicBezTo>
                  <a:cubicBezTo>
                    <a:pt x="140" y="147"/>
                    <a:pt x="141" y="147"/>
                    <a:pt x="139" y="148"/>
                  </a:cubicBezTo>
                  <a:cubicBezTo>
                    <a:pt x="138" y="148"/>
                    <a:pt x="138" y="147"/>
                    <a:pt x="140" y="145"/>
                  </a:cubicBezTo>
                  <a:cubicBezTo>
                    <a:pt x="140" y="145"/>
                    <a:pt x="139" y="145"/>
                    <a:pt x="139" y="145"/>
                  </a:cubicBezTo>
                  <a:cubicBezTo>
                    <a:pt x="137" y="148"/>
                    <a:pt x="135" y="150"/>
                    <a:pt x="136" y="151"/>
                  </a:cubicBezTo>
                  <a:cubicBezTo>
                    <a:pt x="134" y="153"/>
                    <a:pt x="135" y="151"/>
                    <a:pt x="133" y="152"/>
                  </a:cubicBezTo>
                  <a:cubicBezTo>
                    <a:pt x="133" y="153"/>
                    <a:pt x="134" y="153"/>
                    <a:pt x="131" y="156"/>
                  </a:cubicBezTo>
                  <a:cubicBezTo>
                    <a:pt x="131" y="155"/>
                    <a:pt x="131" y="155"/>
                    <a:pt x="130" y="155"/>
                  </a:cubicBezTo>
                  <a:cubicBezTo>
                    <a:pt x="130" y="156"/>
                    <a:pt x="129" y="157"/>
                    <a:pt x="129" y="158"/>
                  </a:cubicBezTo>
                  <a:cubicBezTo>
                    <a:pt x="125" y="161"/>
                    <a:pt x="122" y="164"/>
                    <a:pt x="119" y="167"/>
                  </a:cubicBezTo>
                  <a:cubicBezTo>
                    <a:pt x="118" y="168"/>
                    <a:pt x="118" y="168"/>
                    <a:pt x="118" y="168"/>
                  </a:cubicBezTo>
                  <a:cubicBezTo>
                    <a:pt x="116" y="169"/>
                    <a:pt x="117" y="169"/>
                    <a:pt x="115" y="171"/>
                  </a:cubicBezTo>
                  <a:cubicBezTo>
                    <a:pt x="113" y="171"/>
                    <a:pt x="111" y="174"/>
                    <a:pt x="109" y="175"/>
                  </a:cubicBezTo>
                  <a:cubicBezTo>
                    <a:pt x="110" y="174"/>
                    <a:pt x="110" y="174"/>
                    <a:pt x="110" y="173"/>
                  </a:cubicBezTo>
                  <a:cubicBezTo>
                    <a:pt x="114" y="170"/>
                    <a:pt x="118" y="163"/>
                    <a:pt x="121" y="162"/>
                  </a:cubicBezTo>
                  <a:cubicBezTo>
                    <a:pt x="125" y="157"/>
                    <a:pt x="129" y="153"/>
                    <a:pt x="133" y="151"/>
                  </a:cubicBezTo>
                  <a:cubicBezTo>
                    <a:pt x="134" y="150"/>
                    <a:pt x="134" y="149"/>
                    <a:pt x="134" y="149"/>
                  </a:cubicBezTo>
                  <a:cubicBezTo>
                    <a:pt x="134" y="148"/>
                    <a:pt x="130" y="152"/>
                    <a:pt x="130" y="150"/>
                  </a:cubicBezTo>
                  <a:cubicBezTo>
                    <a:pt x="131" y="150"/>
                    <a:pt x="131" y="150"/>
                    <a:pt x="131" y="150"/>
                  </a:cubicBezTo>
                  <a:cubicBezTo>
                    <a:pt x="133" y="149"/>
                    <a:pt x="133" y="148"/>
                    <a:pt x="135" y="147"/>
                  </a:cubicBezTo>
                  <a:cubicBezTo>
                    <a:pt x="126" y="153"/>
                    <a:pt x="125" y="155"/>
                    <a:pt x="119" y="161"/>
                  </a:cubicBezTo>
                  <a:cubicBezTo>
                    <a:pt x="118" y="160"/>
                    <a:pt x="122" y="157"/>
                    <a:pt x="123" y="155"/>
                  </a:cubicBezTo>
                  <a:cubicBezTo>
                    <a:pt x="121" y="157"/>
                    <a:pt x="123" y="155"/>
                    <a:pt x="121" y="156"/>
                  </a:cubicBezTo>
                  <a:cubicBezTo>
                    <a:pt x="121" y="155"/>
                    <a:pt x="123" y="153"/>
                    <a:pt x="123" y="153"/>
                  </a:cubicBezTo>
                  <a:cubicBezTo>
                    <a:pt x="125" y="151"/>
                    <a:pt x="125" y="153"/>
                    <a:pt x="123" y="155"/>
                  </a:cubicBezTo>
                  <a:cubicBezTo>
                    <a:pt x="123" y="155"/>
                    <a:pt x="127" y="151"/>
                    <a:pt x="125" y="153"/>
                  </a:cubicBezTo>
                  <a:cubicBezTo>
                    <a:pt x="128" y="151"/>
                    <a:pt x="128" y="151"/>
                    <a:pt x="131" y="148"/>
                  </a:cubicBezTo>
                  <a:cubicBezTo>
                    <a:pt x="132" y="145"/>
                    <a:pt x="130" y="145"/>
                    <a:pt x="125" y="149"/>
                  </a:cubicBezTo>
                  <a:cubicBezTo>
                    <a:pt x="120" y="156"/>
                    <a:pt x="111" y="162"/>
                    <a:pt x="106" y="170"/>
                  </a:cubicBezTo>
                  <a:cubicBezTo>
                    <a:pt x="104" y="170"/>
                    <a:pt x="103" y="171"/>
                    <a:pt x="102" y="172"/>
                  </a:cubicBezTo>
                  <a:cubicBezTo>
                    <a:pt x="101" y="173"/>
                    <a:pt x="100" y="174"/>
                    <a:pt x="100" y="174"/>
                  </a:cubicBezTo>
                  <a:cubicBezTo>
                    <a:pt x="100" y="175"/>
                    <a:pt x="100" y="175"/>
                    <a:pt x="99" y="176"/>
                  </a:cubicBezTo>
                  <a:cubicBezTo>
                    <a:pt x="100" y="176"/>
                    <a:pt x="100" y="176"/>
                    <a:pt x="100" y="175"/>
                  </a:cubicBezTo>
                  <a:cubicBezTo>
                    <a:pt x="101" y="176"/>
                    <a:pt x="99" y="176"/>
                    <a:pt x="100" y="177"/>
                  </a:cubicBezTo>
                  <a:cubicBezTo>
                    <a:pt x="99" y="176"/>
                    <a:pt x="98" y="175"/>
                    <a:pt x="97" y="175"/>
                  </a:cubicBezTo>
                  <a:cubicBezTo>
                    <a:pt x="97" y="175"/>
                    <a:pt x="97" y="176"/>
                    <a:pt x="97" y="176"/>
                  </a:cubicBezTo>
                  <a:cubicBezTo>
                    <a:pt x="97" y="175"/>
                    <a:pt x="96" y="177"/>
                    <a:pt x="96" y="176"/>
                  </a:cubicBezTo>
                  <a:cubicBezTo>
                    <a:pt x="97" y="175"/>
                    <a:pt x="97" y="174"/>
                    <a:pt x="98" y="175"/>
                  </a:cubicBezTo>
                  <a:cubicBezTo>
                    <a:pt x="98" y="174"/>
                    <a:pt x="97" y="174"/>
                    <a:pt x="98" y="174"/>
                  </a:cubicBezTo>
                  <a:cubicBezTo>
                    <a:pt x="97" y="173"/>
                    <a:pt x="96" y="175"/>
                    <a:pt x="95" y="176"/>
                  </a:cubicBezTo>
                  <a:cubicBezTo>
                    <a:pt x="95" y="176"/>
                    <a:pt x="95" y="177"/>
                    <a:pt x="94" y="177"/>
                  </a:cubicBezTo>
                  <a:cubicBezTo>
                    <a:pt x="95" y="178"/>
                    <a:pt x="95" y="177"/>
                    <a:pt x="96" y="177"/>
                  </a:cubicBezTo>
                  <a:cubicBezTo>
                    <a:pt x="95" y="178"/>
                    <a:pt x="95" y="178"/>
                    <a:pt x="94" y="178"/>
                  </a:cubicBezTo>
                  <a:cubicBezTo>
                    <a:pt x="94" y="179"/>
                    <a:pt x="95" y="179"/>
                    <a:pt x="95" y="179"/>
                  </a:cubicBezTo>
                  <a:cubicBezTo>
                    <a:pt x="94" y="179"/>
                    <a:pt x="92" y="179"/>
                    <a:pt x="92" y="180"/>
                  </a:cubicBezTo>
                  <a:cubicBezTo>
                    <a:pt x="92" y="180"/>
                    <a:pt x="92" y="180"/>
                    <a:pt x="93" y="180"/>
                  </a:cubicBezTo>
                  <a:cubicBezTo>
                    <a:pt x="93" y="180"/>
                    <a:pt x="93" y="181"/>
                    <a:pt x="93" y="181"/>
                  </a:cubicBezTo>
                  <a:cubicBezTo>
                    <a:pt x="92" y="181"/>
                    <a:pt x="92" y="180"/>
                    <a:pt x="92" y="181"/>
                  </a:cubicBezTo>
                  <a:cubicBezTo>
                    <a:pt x="91" y="181"/>
                    <a:pt x="92" y="181"/>
                    <a:pt x="92" y="181"/>
                  </a:cubicBezTo>
                  <a:cubicBezTo>
                    <a:pt x="92" y="182"/>
                    <a:pt x="91" y="181"/>
                    <a:pt x="91" y="182"/>
                  </a:cubicBezTo>
                  <a:cubicBezTo>
                    <a:pt x="90" y="182"/>
                    <a:pt x="90" y="183"/>
                    <a:pt x="89" y="183"/>
                  </a:cubicBezTo>
                  <a:cubicBezTo>
                    <a:pt x="89" y="183"/>
                    <a:pt x="90" y="182"/>
                    <a:pt x="90" y="183"/>
                  </a:cubicBezTo>
                  <a:cubicBezTo>
                    <a:pt x="89" y="183"/>
                    <a:pt x="89" y="183"/>
                    <a:pt x="88" y="183"/>
                  </a:cubicBezTo>
                  <a:cubicBezTo>
                    <a:pt x="87" y="184"/>
                    <a:pt x="88" y="184"/>
                    <a:pt x="88" y="184"/>
                  </a:cubicBezTo>
                  <a:cubicBezTo>
                    <a:pt x="87" y="184"/>
                    <a:pt x="87" y="186"/>
                    <a:pt x="86" y="186"/>
                  </a:cubicBezTo>
                  <a:cubicBezTo>
                    <a:pt x="86" y="186"/>
                    <a:pt x="86" y="186"/>
                    <a:pt x="86" y="186"/>
                  </a:cubicBezTo>
                  <a:cubicBezTo>
                    <a:pt x="86" y="186"/>
                    <a:pt x="86" y="186"/>
                    <a:pt x="85" y="186"/>
                  </a:cubicBezTo>
                  <a:cubicBezTo>
                    <a:pt x="85" y="186"/>
                    <a:pt x="86" y="186"/>
                    <a:pt x="86" y="186"/>
                  </a:cubicBezTo>
                  <a:cubicBezTo>
                    <a:pt x="84" y="188"/>
                    <a:pt x="83" y="190"/>
                    <a:pt x="81" y="192"/>
                  </a:cubicBezTo>
                  <a:cubicBezTo>
                    <a:pt x="81" y="192"/>
                    <a:pt x="81" y="192"/>
                    <a:pt x="81" y="192"/>
                  </a:cubicBezTo>
                  <a:cubicBezTo>
                    <a:pt x="81" y="193"/>
                    <a:pt x="82" y="192"/>
                    <a:pt x="81" y="193"/>
                  </a:cubicBezTo>
                  <a:cubicBezTo>
                    <a:pt x="81" y="193"/>
                    <a:pt x="81" y="193"/>
                    <a:pt x="81" y="193"/>
                  </a:cubicBezTo>
                  <a:cubicBezTo>
                    <a:pt x="80" y="193"/>
                    <a:pt x="80" y="194"/>
                    <a:pt x="80" y="193"/>
                  </a:cubicBezTo>
                  <a:cubicBezTo>
                    <a:pt x="79" y="193"/>
                    <a:pt x="81" y="192"/>
                    <a:pt x="80" y="192"/>
                  </a:cubicBezTo>
                  <a:cubicBezTo>
                    <a:pt x="80" y="191"/>
                    <a:pt x="80" y="192"/>
                    <a:pt x="80" y="192"/>
                  </a:cubicBezTo>
                  <a:cubicBezTo>
                    <a:pt x="79" y="191"/>
                    <a:pt x="80" y="191"/>
                    <a:pt x="81" y="190"/>
                  </a:cubicBezTo>
                  <a:cubicBezTo>
                    <a:pt x="81" y="191"/>
                    <a:pt x="80" y="191"/>
                    <a:pt x="81" y="191"/>
                  </a:cubicBezTo>
                  <a:cubicBezTo>
                    <a:pt x="81" y="191"/>
                    <a:pt x="82" y="191"/>
                    <a:pt x="82" y="190"/>
                  </a:cubicBezTo>
                  <a:cubicBezTo>
                    <a:pt x="82" y="190"/>
                    <a:pt x="81" y="191"/>
                    <a:pt x="81" y="190"/>
                  </a:cubicBezTo>
                  <a:cubicBezTo>
                    <a:pt x="81" y="189"/>
                    <a:pt x="82" y="190"/>
                    <a:pt x="82" y="190"/>
                  </a:cubicBezTo>
                  <a:cubicBezTo>
                    <a:pt x="83" y="189"/>
                    <a:pt x="82" y="189"/>
                    <a:pt x="81" y="189"/>
                  </a:cubicBezTo>
                  <a:cubicBezTo>
                    <a:pt x="81" y="189"/>
                    <a:pt x="81" y="190"/>
                    <a:pt x="81" y="190"/>
                  </a:cubicBezTo>
                  <a:cubicBezTo>
                    <a:pt x="80" y="190"/>
                    <a:pt x="82" y="188"/>
                    <a:pt x="82" y="188"/>
                  </a:cubicBezTo>
                  <a:cubicBezTo>
                    <a:pt x="83" y="188"/>
                    <a:pt x="82" y="189"/>
                    <a:pt x="82" y="189"/>
                  </a:cubicBezTo>
                  <a:cubicBezTo>
                    <a:pt x="83" y="189"/>
                    <a:pt x="83" y="188"/>
                    <a:pt x="83" y="189"/>
                  </a:cubicBezTo>
                  <a:cubicBezTo>
                    <a:pt x="83" y="188"/>
                    <a:pt x="83" y="188"/>
                    <a:pt x="83" y="187"/>
                  </a:cubicBezTo>
                  <a:cubicBezTo>
                    <a:pt x="86" y="183"/>
                    <a:pt x="86" y="183"/>
                    <a:pt x="86" y="183"/>
                  </a:cubicBezTo>
                  <a:cubicBezTo>
                    <a:pt x="86" y="184"/>
                    <a:pt x="86" y="183"/>
                    <a:pt x="87" y="184"/>
                  </a:cubicBezTo>
                  <a:cubicBezTo>
                    <a:pt x="87" y="183"/>
                    <a:pt x="87" y="183"/>
                    <a:pt x="86" y="183"/>
                  </a:cubicBezTo>
                  <a:cubicBezTo>
                    <a:pt x="87" y="183"/>
                    <a:pt x="86" y="182"/>
                    <a:pt x="87" y="182"/>
                  </a:cubicBezTo>
                  <a:cubicBezTo>
                    <a:pt x="87" y="182"/>
                    <a:pt x="87" y="182"/>
                    <a:pt x="87" y="183"/>
                  </a:cubicBezTo>
                  <a:cubicBezTo>
                    <a:pt x="88" y="182"/>
                    <a:pt x="87" y="182"/>
                    <a:pt x="87" y="182"/>
                  </a:cubicBezTo>
                  <a:cubicBezTo>
                    <a:pt x="89" y="179"/>
                    <a:pt x="92" y="175"/>
                    <a:pt x="95" y="172"/>
                  </a:cubicBezTo>
                  <a:cubicBezTo>
                    <a:pt x="95" y="172"/>
                    <a:pt x="95" y="172"/>
                    <a:pt x="95" y="172"/>
                  </a:cubicBezTo>
                  <a:cubicBezTo>
                    <a:pt x="95" y="172"/>
                    <a:pt x="95" y="171"/>
                    <a:pt x="95" y="171"/>
                  </a:cubicBezTo>
                  <a:cubicBezTo>
                    <a:pt x="95" y="170"/>
                    <a:pt x="95" y="171"/>
                    <a:pt x="95" y="171"/>
                  </a:cubicBezTo>
                  <a:cubicBezTo>
                    <a:pt x="95" y="171"/>
                    <a:pt x="95" y="171"/>
                    <a:pt x="95" y="170"/>
                  </a:cubicBezTo>
                  <a:cubicBezTo>
                    <a:pt x="94" y="170"/>
                    <a:pt x="94" y="170"/>
                    <a:pt x="94" y="171"/>
                  </a:cubicBezTo>
                  <a:cubicBezTo>
                    <a:pt x="93" y="170"/>
                    <a:pt x="94" y="169"/>
                    <a:pt x="95" y="169"/>
                  </a:cubicBezTo>
                  <a:cubicBezTo>
                    <a:pt x="95" y="169"/>
                    <a:pt x="94" y="169"/>
                    <a:pt x="95" y="170"/>
                  </a:cubicBezTo>
                  <a:cubicBezTo>
                    <a:pt x="95" y="170"/>
                    <a:pt x="95" y="169"/>
                    <a:pt x="95" y="169"/>
                  </a:cubicBezTo>
                  <a:cubicBezTo>
                    <a:pt x="96" y="170"/>
                    <a:pt x="95" y="170"/>
                    <a:pt x="95" y="170"/>
                  </a:cubicBezTo>
                  <a:cubicBezTo>
                    <a:pt x="96" y="170"/>
                    <a:pt x="96" y="170"/>
                    <a:pt x="96" y="170"/>
                  </a:cubicBezTo>
                  <a:cubicBezTo>
                    <a:pt x="96" y="168"/>
                    <a:pt x="103" y="164"/>
                    <a:pt x="102" y="163"/>
                  </a:cubicBezTo>
                  <a:cubicBezTo>
                    <a:pt x="105" y="161"/>
                    <a:pt x="102" y="163"/>
                    <a:pt x="105" y="161"/>
                  </a:cubicBezTo>
                  <a:cubicBezTo>
                    <a:pt x="107" y="157"/>
                    <a:pt x="113" y="152"/>
                    <a:pt x="118" y="147"/>
                  </a:cubicBezTo>
                  <a:cubicBezTo>
                    <a:pt x="116" y="151"/>
                    <a:pt x="121" y="145"/>
                    <a:pt x="123" y="143"/>
                  </a:cubicBezTo>
                  <a:cubicBezTo>
                    <a:pt x="123" y="143"/>
                    <a:pt x="123" y="143"/>
                    <a:pt x="123" y="143"/>
                  </a:cubicBezTo>
                  <a:cubicBezTo>
                    <a:pt x="124" y="142"/>
                    <a:pt x="124" y="143"/>
                    <a:pt x="126" y="141"/>
                  </a:cubicBezTo>
                  <a:cubicBezTo>
                    <a:pt x="124" y="141"/>
                    <a:pt x="130" y="137"/>
                    <a:pt x="128" y="138"/>
                  </a:cubicBezTo>
                  <a:cubicBezTo>
                    <a:pt x="129" y="136"/>
                    <a:pt x="131" y="136"/>
                    <a:pt x="131" y="136"/>
                  </a:cubicBezTo>
                  <a:cubicBezTo>
                    <a:pt x="132" y="135"/>
                    <a:pt x="131" y="135"/>
                    <a:pt x="131" y="135"/>
                  </a:cubicBezTo>
                  <a:cubicBezTo>
                    <a:pt x="133" y="134"/>
                    <a:pt x="133" y="133"/>
                    <a:pt x="136" y="131"/>
                  </a:cubicBezTo>
                  <a:cubicBezTo>
                    <a:pt x="135" y="132"/>
                    <a:pt x="136" y="132"/>
                    <a:pt x="137" y="131"/>
                  </a:cubicBezTo>
                  <a:cubicBezTo>
                    <a:pt x="141" y="128"/>
                    <a:pt x="136" y="130"/>
                    <a:pt x="139" y="128"/>
                  </a:cubicBezTo>
                  <a:cubicBezTo>
                    <a:pt x="138" y="128"/>
                    <a:pt x="136" y="130"/>
                    <a:pt x="135" y="130"/>
                  </a:cubicBezTo>
                  <a:cubicBezTo>
                    <a:pt x="134" y="131"/>
                    <a:pt x="134" y="132"/>
                    <a:pt x="134" y="132"/>
                  </a:cubicBezTo>
                  <a:cubicBezTo>
                    <a:pt x="130" y="134"/>
                    <a:pt x="128" y="137"/>
                    <a:pt x="123" y="141"/>
                  </a:cubicBezTo>
                  <a:cubicBezTo>
                    <a:pt x="122" y="141"/>
                    <a:pt x="121" y="143"/>
                    <a:pt x="122" y="141"/>
                  </a:cubicBezTo>
                  <a:cubicBezTo>
                    <a:pt x="121" y="142"/>
                    <a:pt x="120" y="143"/>
                    <a:pt x="117" y="145"/>
                  </a:cubicBezTo>
                  <a:cubicBezTo>
                    <a:pt x="121" y="141"/>
                    <a:pt x="127" y="135"/>
                    <a:pt x="130" y="134"/>
                  </a:cubicBezTo>
                  <a:cubicBezTo>
                    <a:pt x="131" y="133"/>
                    <a:pt x="130" y="132"/>
                    <a:pt x="131" y="132"/>
                  </a:cubicBezTo>
                  <a:cubicBezTo>
                    <a:pt x="129" y="133"/>
                    <a:pt x="130" y="133"/>
                    <a:pt x="128" y="135"/>
                  </a:cubicBezTo>
                  <a:cubicBezTo>
                    <a:pt x="131" y="131"/>
                    <a:pt x="126" y="134"/>
                    <a:pt x="127" y="132"/>
                  </a:cubicBezTo>
                  <a:cubicBezTo>
                    <a:pt x="125" y="133"/>
                    <a:pt x="125" y="133"/>
                    <a:pt x="125" y="133"/>
                  </a:cubicBezTo>
                  <a:cubicBezTo>
                    <a:pt x="124" y="134"/>
                    <a:pt x="127" y="133"/>
                    <a:pt x="125" y="135"/>
                  </a:cubicBezTo>
                  <a:cubicBezTo>
                    <a:pt x="126" y="134"/>
                    <a:pt x="126" y="134"/>
                    <a:pt x="126" y="134"/>
                  </a:cubicBezTo>
                  <a:cubicBezTo>
                    <a:pt x="113" y="146"/>
                    <a:pt x="113" y="146"/>
                    <a:pt x="113" y="146"/>
                  </a:cubicBezTo>
                  <a:cubicBezTo>
                    <a:pt x="112" y="146"/>
                    <a:pt x="112" y="146"/>
                    <a:pt x="113" y="145"/>
                  </a:cubicBezTo>
                  <a:cubicBezTo>
                    <a:pt x="111" y="147"/>
                    <a:pt x="111" y="147"/>
                    <a:pt x="111" y="147"/>
                  </a:cubicBezTo>
                  <a:cubicBezTo>
                    <a:pt x="111" y="148"/>
                    <a:pt x="112" y="146"/>
                    <a:pt x="113" y="146"/>
                  </a:cubicBezTo>
                  <a:cubicBezTo>
                    <a:pt x="113" y="147"/>
                    <a:pt x="111" y="147"/>
                    <a:pt x="110" y="148"/>
                  </a:cubicBezTo>
                  <a:cubicBezTo>
                    <a:pt x="106" y="153"/>
                    <a:pt x="106" y="153"/>
                    <a:pt x="106" y="153"/>
                  </a:cubicBezTo>
                  <a:cubicBezTo>
                    <a:pt x="106" y="150"/>
                    <a:pt x="103" y="155"/>
                    <a:pt x="100" y="157"/>
                  </a:cubicBezTo>
                  <a:cubicBezTo>
                    <a:pt x="101" y="156"/>
                    <a:pt x="104" y="154"/>
                    <a:pt x="104" y="152"/>
                  </a:cubicBezTo>
                  <a:cubicBezTo>
                    <a:pt x="108" y="149"/>
                    <a:pt x="109" y="148"/>
                    <a:pt x="111" y="145"/>
                  </a:cubicBezTo>
                  <a:cubicBezTo>
                    <a:pt x="110" y="145"/>
                    <a:pt x="109" y="147"/>
                    <a:pt x="108" y="148"/>
                  </a:cubicBezTo>
                  <a:cubicBezTo>
                    <a:pt x="108" y="145"/>
                    <a:pt x="106" y="148"/>
                    <a:pt x="103" y="152"/>
                  </a:cubicBezTo>
                  <a:cubicBezTo>
                    <a:pt x="105" y="150"/>
                    <a:pt x="103" y="150"/>
                    <a:pt x="101" y="151"/>
                  </a:cubicBezTo>
                  <a:cubicBezTo>
                    <a:pt x="103" y="149"/>
                    <a:pt x="103" y="149"/>
                    <a:pt x="104" y="149"/>
                  </a:cubicBezTo>
                  <a:cubicBezTo>
                    <a:pt x="105" y="148"/>
                    <a:pt x="105" y="147"/>
                    <a:pt x="107" y="145"/>
                  </a:cubicBezTo>
                  <a:cubicBezTo>
                    <a:pt x="108" y="144"/>
                    <a:pt x="108" y="146"/>
                    <a:pt x="109" y="144"/>
                  </a:cubicBezTo>
                  <a:cubicBezTo>
                    <a:pt x="111" y="142"/>
                    <a:pt x="109" y="141"/>
                    <a:pt x="113" y="139"/>
                  </a:cubicBezTo>
                  <a:cubicBezTo>
                    <a:pt x="113" y="139"/>
                    <a:pt x="111" y="141"/>
                    <a:pt x="111" y="141"/>
                  </a:cubicBezTo>
                  <a:cubicBezTo>
                    <a:pt x="114" y="139"/>
                    <a:pt x="114" y="138"/>
                    <a:pt x="113" y="138"/>
                  </a:cubicBezTo>
                  <a:cubicBezTo>
                    <a:pt x="115" y="136"/>
                    <a:pt x="115" y="137"/>
                    <a:pt x="115" y="137"/>
                  </a:cubicBezTo>
                  <a:cubicBezTo>
                    <a:pt x="115" y="136"/>
                    <a:pt x="118" y="134"/>
                    <a:pt x="118" y="133"/>
                  </a:cubicBezTo>
                  <a:cubicBezTo>
                    <a:pt x="118" y="133"/>
                    <a:pt x="116" y="134"/>
                    <a:pt x="115" y="135"/>
                  </a:cubicBezTo>
                  <a:cubicBezTo>
                    <a:pt x="116" y="134"/>
                    <a:pt x="116" y="134"/>
                    <a:pt x="117" y="132"/>
                  </a:cubicBezTo>
                  <a:cubicBezTo>
                    <a:pt x="115" y="134"/>
                    <a:pt x="115" y="134"/>
                    <a:pt x="116" y="132"/>
                  </a:cubicBezTo>
                  <a:cubicBezTo>
                    <a:pt x="115" y="132"/>
                    <a:pt x="115" y="132"/>
                    <a:pt x="115" y="132"/>
                  </a:cubicBezTo>
                  <a:cubicBezTo>
                    <a:pt x="114" y="133"/>
                    <a:pt x="113" y="134"/>
                    <a:pt x="112" y="135"/>
                  </a:cubicBezTo>
                  <a:cubicBezTo>
                    <a:pt x="111" y="136"/>
                    <a:pt x="112" y="134"/>
                    <a:pt x="109" y="137"/>
                  </a:cubicBezTo>
                  <a:cubicBezTo>
                    <a:pt x="111" y="135"/>
                    <a:pt x="109" y="136"/>
                    <a:pt x="110" y="134"/>
                  </a:cubicBezTo>
                  <a:cubicBezTo>
                    <a:pt x="112" y="133"/>
                    <a:pt x="110" y="133"/>
                    <a:pt x="111" y="133"/>
                  </a:cubicBezTo>
                  <a:cubicBezTo>
                    <a:pt x="112" y="131"/>
                    <a:pt x="115" y="128"/>
                    <a:pt x="116" y="127"/>
                  </a:cubicBezTo>
                  <a:cubicBezTo>
                    <a:pt x="118" y="126"/>
                    <a:pt x="119" y="125"/>
                    <a:pt x="120" y="126"/>
                  </a:cubicBezTo>
                  <a:cubicBezTo>
                    <a:pt x="121" y="125"/>
                    <a:pt x="121" y="124"/>
                    <a:pt x="121" y="124"/>
                  </a:cubicBezTo>
                  <a:cubicBezTo>
                    <a:pt x="121" y="124"/>
                    <a:pt x="119" y="125"/>
                    <a:pt x="119" y="124"/>
                  </a:cubicBezTo>
                  <a:cubicBezTo>
                    <a:pt x="122" y="121"/>
                    <a:pt x="125" y="119"/>
                    <a:pt x="126" y="117"/>
                  </a:cubicBezTo>
                  <a:cubicBezTo>
                    <a:pt x="127" y="116"/>
                    <a:pt x="127" y="116"/>
                    <a:pt x="128" y="116"/>
                  </a:cubicBezTo>
                  <a:cubicBezTo>
                    <a:pt x="142" y="104"/>
                    <a:pt x="148" y="99"/>
                    <a:pt x="162" y="88"/>
                  </a:cubicBezTo>
                  <a:cubicBezTo>
                    <a:pt x="163" y="89"/>
                    <a:pt x="163" y="89"/>
                    <a:pt x="164" y="88"/>
                  </a:cubicBezTo>
                  <a:cubicBezTo>
                    <a:pt x="166" y="86"/>
                    <a:pt x="163" y="88"/>
                    <a:pt x="163" y="88"/>
                  </a:cubicBezTo>
                  <a:cubicBezTo>
                    <a:pt x="175" y="79"/>
                    <a:pt x="184" y="73"/>
                    <a:pt x="197" y="65"/>
                  </a:cubicBezTo>
                  <a:cubicBezTo>
                    <a:pt x="197" y="65"/>
                    <a:pt x="196" y="65"/>
                    <a:pt x="195" y="66"/>
                  </a:cubicBezTo>
                  <a:cubicBezTo>
                    <a:pt x="196" y="65"/>
                    <a:pt x="197" y="65"/>
                    <a:pt x="199" y="63"/>
                  </a:cubicBezTo>
                  <a:cubicBezTo>
                    <a:pt x="199" y="64"/>
                    <a:pt x="199" y="64"/>
                    <a:pt x="201" y="63"/>
                  </a:cubicBezTo>
                  <a:cubicBezTo>
                    <a:pt x="202" y="63"/>
                    <a:pt x="201" y="62"/>
                    <a:pt x="201" y="62"/>
                  </a:cubicBezTo>
                  <a:cubicBezTo>
                    <a:pt x="203" y="61"/>
                    <a:pt x="203" y="61"/>
                    <a:pt x="203" y="62"/>
                  </a:cubicBezTo>
                  <a:cubicBezTo>
                    <a:pt x="207" y="60"/>
                    <a:pt x="211" y="58"/>
                    <a:pt x="214" y="56"/>
                  </a:cubicBezTo>
                  <a:cubicBezTo>
                    <a:pt x="213" y="56"/>
                    <a:pt x="212" y="57"/>
                    <a:pt x="210" y="57"/>
                  </a:cubicBezTo>
                  <a:cubicBezTo>
                    <a:pt x="214" y="54"/>
                    <a:pt x="214" y="57"/>
                    <a:pt x="222" y="53"/>
                  </a:cubicBezTo>
                  <a:cubicBezTo>
                    <a:pt x="222" y="52"/>
                    <a:pt x="218" y="54"/>
                    <a:pt x="217" y="54"/>
                  </a:cubicBezTo>
                  <a:cubicBezTo>
                    <a:pt x="219" y="52"/>
                    <a:pt x="216" y="54"/>
                    <a:pt x="216" y="53"/>
                  </a:cubicBezTo>
                  <a:cubicBezTo>
                    <a:pt x="215" y="53"/>
                    <a:pt x="214" y="54"/>
                    <a:pt x="214" y="54"/>
                  </a:cubicBezTo>
                  <a:cubicBezTo>
                    <a:pt x="212" y="54"/>
                    <a:pt x="215" y="53"/>
                    <a:pt x="210" y="56"/>
                  </a:cubicBezTo>
                  <a:cubicBezTo>
                    <a:pt x="211" y="54"/>
                    <a:pt x="217" y="52"/>
                    <a:pt x="219" y="50"/>
                  </a:cubicBezTo>
                  <a:cubicBezTo>
                    <a:pt x="220" y="50"/>
                    <a:pt x="219" y="51"/>
                    <a:pt x="221" y="50"/>
                  </a:cubicBezTo>
                  <a:cubicBezTo>
                    <a:pt x="227" y="46"/>
                    <a:pt x="237" y="41"/>
                    <a:pt x="245" y="39"/>
                  </a:cubicBezTo>
                  <a:cubicBezTo>
                    <a:pt x="246" y="40"/>
                    <a:pt x="242" y="40"/>
                    <a:pt x="241" y="41"/>
                  </a:cubicBezTo>
                  <a:cubicBezTo>
                    <a:pt x="242" y="41"/>
                    <a:pt x="244" y="40"/>
                    <a:pt x="245" y="40"/>
                  </a:cubicBezTo>
                  <a:cubicBezTo>
                    <a:pt x="247" y="39"/>
                    <a:pt x="249" y="39"/>
                    <a:pt x="254" y="37"/>
                  </a:cubicBezTo>
                  <a:cubicBezTo>
                    <a:pt x="252" y="37"/>
                    <a:pt x="247" y="38"/>
                    <a:pt x="253" y="36"/>
                  </a:cubicBezTo>
                  <a:cubicBezTo>
                    <a:pt x="252" y="36"/>
                    <a:pt x="250" y="37"/>
                    <a:pt x="251" y="36"/>
                  </a:cubicBezTo>
                  <a:cubicBezTo>
                    <a:pt x="252" y="36"/>
                    <a:pt x="254" y="35"/>
                    <a:pt x="255" y="35"/>
                  </a:cubicBezTo>
                  <a:cubicBezTo>
                    <a:pt x="257" y="35"/>
                    <a:pt x="255" y="34"/>
                    <a:pt x="258" y="33"/>
                  </a:cubicBezTo>
                  <a:cubicBezTo>
                    <a:pt x="259" y="34"/>
                    <a:pt x="259" y="34"/>
                    <a:pt x="259" y="34"/>
                  </a:cubicBezTo>
                  <a:cubicBezTo>
                    <a:pt x="263" y="32"/>
                    <a:pt x="265" y="32"/>
                    <a:pt x="267" y="31"/>
                  </a:cubicBezTo>
                  <a:cubicBezTo>
                    <a:pt x="273" y="28"/>
                    <a:pt x="273" y="30"/>
                    <a:pt x="279" y="27"/>
                  </a:cubicBezTo>
                  <a:cubicBezTo>
                    <a:pt x="280" y="27"/>
                    <a:pt x="279" y="27"/>
                    <a:pt x="279" y="28"/>
                  </a:cubicBezTo>
                  <a:cubicBezTo>
                    <a:pt x="282" y="27"/>
                    <a:pt x="285" y="26"/>
                    <a:pt x="285" y="25"/>
                  </a:cubicBezTo>
                  <a:cubicBezTo>
                    <a:pt x="288" y="26"/>
                    <a:pt x="294" y="23"/>
                    <a:pt x="301" y="22"/>
                  </a:cubicBezTo>
                  <a:cubicBezTo>
                    <a:pt x="301" y="21"/>
                    <a:pt x="301" y="21"/>
                    <a:pt x="301" y="21"/>
                  </a:cubicBezTo>
                  <a:cubicBezTo>
                    <a:pt x="301" y="21"/>
                    <a:pt x="297" y="22"/>
                    <a:pt x="296" y="22"/>
                  </a:cubicBezTo>
                  <a:cubicBezTo>
                    <a:pt x="298" y="21"/>
                    <a:pt x="297" y="22"/>
                    <a:pt x="298" y="21"/>
                  </a:cubicBezTo>
                  <a:cubicBezTo>
                    <a:pt x="301" y="20"/>
                    <a:pt x="301" y="20"/>
                    <a:pt x="301" y="20"/>
                  </a:cubicBezTo>
                  <a:cubicBezTo>
                    <a:pt x="301" y="20"/>
                    <a:pt x="297" y="21"/>
                    <a:pt x="297" y="21"/>
                  </a:cubicBezTo>
                  <a:cubicBezTo>
                    <a:pt x="300" y="19"/>
                    <a:pt x="301" y="19"/>
                    <a:pt x="305" y="18"/>
                  </a:cubicBezTo>
                  <a:cubicBezTo>
                    <a:pt x="305" y="19"/>
                    <a:pt x="307" y="18"/>
                    <a:pt x="306" y="19"/>
                  </a:cubicBezTo>
                  <a:cubicBezTo>
                    <a:pt x="308" y="18"/>
                    <a:pt x="309" y="17"/>
                    <a:pt x="309" y="18"/>
                  </a:cubicBezTo>
                  <a:cubicBezTo>
                    <a:pt x="316" y="16"/>
                    <a:pt x="316" y="16"/>
                    <a:pt x="322" y="15"/>
                  </a:cubicBezTo>
                  <a:cubicBezTo>
                    <a:pt x="325" y="15"/>
                    <a:pt x="325" y="14"/>
                    <a:pt x="327" y="13"/>
                  </a:cubicBezTo>
                  <a:cubicBezTo>
                    <a:pt x="329" y="12"/>
                    <a:pt x="329" y="13"/>
                    <a:pt x="330" y="13"/>
                  </a:cubicBezTo>
                  <a:cubicBezTo>
                    <a:pt x="332" y="13"/>
                    <a:pt x="332" y="12"/>
                    <a:pt x="334" y="12"/>
                  </a:cubicBezTo>
                  <a:cubicBezTo>
                    <a:pt x="336" y="12"/>
                    <a:pt x="338" y="11"/>
                    <a:pt x="338" y="12"/>
                  </a:cubicBezTo>
                  <a:cubicBezTo>
                    <a:pt x="337" y="12"/>
                    <a:pt x="338" y="12"/>
                    <a:pt x="337" y="12"/>
                  </a:cubicBezTo>
                  <a:cubicBezTo>
                    <a:pt x="337" y="12"/>
                    <a:pt x="336" y="12"/>
                    <a:pt x="336" y="12"/>
                  </a:cubicBezTo>
                  <a:cubicBezTo>
                    <a:pt x="336" y="13"/>
                    <a:pt x="340" y="11"/>
                    <a:pt x="341" y="12"/>
                  </a:cubicBezTo>
                  <a:cubicBezTo>
                    <a:pt x="343" y="12"/>
                    <a:pt x="337" y="12"/>
                    <a:pt x="340" y="11"/>
                  </a:cubicBezTo>
                  <a:cubicBezTo>
                    <a:pt x="342" y="11"/>
                    <a:pt x="342" y="11"/>
                    <a:pt x="342" y="11"/>
                  </a:cubicBezTo>
                  <a:cubicBezTo>
                    <a:pt x="344" y="11"/>
                    <a:pt x="344" y="11"/>
                    <a:pt x="345" y="11"/>
                  </a:cubicBezTo>
                  <a:cubicBezTo>
                    <a:pt x="346" y="10"/>
                    <a:pt x="340" y="11"/>
                    <a:pt x="342" y="10"/>
                  </a:cubicBezTo>
                  <a:cubicBezTo>
                    <a:pt x="347" y="10"/>
                    <a:pt x="347" y="10"/>
                    <a:pt x="347" y="10"/>
                  </a:cubicBezTo>
                  <a:cubicBezTo>
                    <a:pt x="347" y="9"/>
                    <a:pt x="347" y="9"/>
                    <a:pt x="345" y="9"/>
                  </a:cubicBezTo>
                  <a:cubicBezTo>
                    <a:pt x="349" y="8"/>
                    <a:pt x="350" y="10"/>
                    <a:pt x="354" y="10"/>
                  </a:cubicBezTo>
                  <a:cubicBezTo>
                    <a:pt x="356" y="10"/>
                    <a:pt x="358" y="9"/>
                    <a:pt x="360" y="9"/>
                  </a:cubicBezTo>
                  <a:cubicBezTo>
                    <a:pt x="361" y="9"/>
                    <a:pt x="359" y="9"/>
                    <a:pt x="361" y="9"/>
                  </a:cubicBezTo>
                  <a:cubicBezTo>
                    <a:pt x="360" y="9"/>
                    <a:pt x="359" y="9"/>
                    <a:pt x="358" y="9"/>
                  </a:cubicBezTo>
                  <a:cubicBezTo>
                    <a:pt x="355" y="8"/>
                    <a:pt x="363" y="8"/>
                    <a:pt x="360" y="8"/>
                  </a:cubicBezTo>
                  <a:cubicBezTo>
                    <a:pt x="361" y="7"/>
                    <a:pt x="362" y="9"/>
                    <a:pt x="364" y="8"/>
                  </a:cubicBezTo>
                  <a:cubicBezTo>
                    <a:pt x="367" y="8"/>
                    <a:pt x="362" y="8"/>
                    <a:pt x="363" y="7"/>
                  </a:cubicBezTo>
                  <a:cubicBezTo>
                    <a:pt x="364" y="7"/>
                    <a:pt x="365" y="7"/>
                    <a:pt x="365" y="7"/>
                  </a:cubicBezTo>
                  <a:cubicBezTo>
                    <a:pt x="366" y="7"/>
                    <a:pt x="367" y="8"/>
                    <a:pt x="367" y="8"/>
                  </a:cubicBezTo>
                  <a:cubicBezTo>
                    <a:pt x="367" y="9"/>
                    <a:pt x="370" y="8"/>
                    <a:pt x="371" y="9"/>
                  </a:cubicBezTo>
                  <a:cubicBezTo>
                    <a:pt x="374" y="8"/>
                    <a:pt x="371" y="8"/>
                    <a:pt x="372" y="8"/>
                  </a:cubicBezTo>
                  <a:cubicBezTo>
                    <a:pt x="372" y="7"/>
                    <a:pt x="371" y="8"/>
                    <a:pt x="371" y="8"/>
                  </a:cubicBezTo>
                  <a:cubicBezTo>
                    <a:pt x="371" y="7"/>
                    <a:pt x="379" y="9"/>
                    <a:pt x="381" y="7"/>
                  </a:cubicBezTo>
                  <a:cubicBezTo>
                    <a:pt x="384" y="7"/>
                    <a:pt x="386" y="8"/>
                    <a:pt x="390" y="7"/>
                  </a:cubicBezTo>
                  <a:cubicBezTo>
                    <a:pt x="390" y="7"/>
                    <a:pt x="389" y="7"/>
                    <a:pt x="390" y="7"/>
                  </a:cubicBezTo>
                  <a:cubicBezTo>
                    <a:pt x="387" y="6"/>
                    <a:pt x="389" y="6"/>
                    <a:pt x="386" y="5"/>
                  </a:cubicBezTo>
                  <a:cubicBezTo>
                    <a:pt x="388" y="6"/>
                    <a:pt x="389" y="7"/>
                    <a:pt x="391" y="6"/>
                  </a:cubicBezTo>
                  <a:cubicBezTo>
                    <a:pt x="392" y="6"/>
                    <a:pt x="392" y="7"/>
                    <a:pt x="394" y="7"/>
                  </a:cubicBezTo>
                  <a:cubicBezTo>
                    <a:pt x="395" y="7"/>
                    <a:pt x="395" y="6"/>
                    <a:pt x="395" y="6"/>
                  </a:cubicBezTo>
                  <a:cubicBezTo>
                    <a:pt x="396" y="6"/>
                    <a:pt x="399" y="6"/>
                    <a:pt x="397" y="6"/>
                  </a:cubicBezTo>
                  <a:cubicBezTo>
                    <a:pt x="401" y="5"/>
                    <a:pt x="402" y="7"/>
                    <a:pt x="401" y="7"/>
                  </a:cubicBezTo>
                  <a:cubicBezTo>
                    <a:pt x="408" y="7"/>
                    <a:pt x="400" y="5"/>
                    <a:pt x="400" y="4"/>
                  </a:cubicBezTo>
                  <a:cubicBezTo>
                    <a:pt x="402" y="5"/>
                    <a:pt x="404" y="4"/>
                    <a:pt x="401" y="4"/>
                  </a:cubicBezTo>
                  <a:cubicBezTo>
                    <a:pt x="406" y="3"/>
                    <a:pt x="402" y="5"/>
                    <a:pt x="407" y="5"/>
                  </a:cubicBezTo>
                  <a:cubicBezTo>
                    <a:pt x="411" y="4"/>
                    <a:pt x="406" y="3"/>
                    <a:pt x="410" y="3"/>
                  </a:cubicBezTo>
                  <a:cubicBezTo>
                    <a:pt x="408" y="2"/>
                    <a:pt x="400" y="3"/>
                    <a:pt x="399" y="2"/>
                  </a:cubicBezTo>
                  <a:cubicBezTo>
                    <a:pt x="400" y="1"/>
                    <a:pt x="404" y="2"/>
                    <a:pt x="404" y="2"/>
                  </a:cubicBezTo>
                  <a:cubicBezTo>
                    <a:pt x="407" y="2"/>
                    <a:pt x="407" y="1"/>
                    <a:pt x="412" y="2"/>
                  </a:cubicBezTo>
                  <a:cubicBezTo>
                    <a:pt x="411" y="2"/>
                    <a:pt x="413" y="2"/>
                    <a:pt x="412" y="3"/>
                  </a:cubicBezTo>
                  <a:cubicBezTo>
                    <a:pt x="415" y="3"/>
                    <a:pt x="415" y="1"/>
                    <a:pt x="419" y="1"/>
                  </a:cubicBezTo>
                  <a:cubicBezTo>
                    <a:pt x="417" y="2"/>
                    <a:pt x="416" y="2"/>
                    <a:pt x="421" y="2"/>
                  </a:cubicBezTo>
                  <a:cubicBezTo>
                    <a:pt x="420" y="3"/>
                    <a:pt x="417" y="3"/>
                    <a:pt x="417" y="2"/>
                  </a:cubicBezTo>
                  <a:cubicBezTo>
                    <a:pt x="416" y="2"/>
                    <a:pt x="416" y="3"/>
                    <a:pt x="415" y="3"/>
                  </a:cubicBezTo>
                  <a:cubicBezTo>
                    <a:pt x="414" y="3"/>
                    <a:pt x="417" y="3"/>
                    <a:pt x="417" y="4"/>
                  </a:cubicBezTo>
                  <a:cubicBezTo>
                    <a:pt x="419" y="4"/>
                    <a:pt x="418" y="3"/>
                    <a:pt x="416" y="3"/>
                  </a:cubicBezTo>
                  <a:cubicBezTo>
                    <a:pt x="417" y="3"/>
                    <a:pt x="421" y="3"/>
                    <a:pt x="421" y="4"/>
                  </a:cubicBezTo>
                  <a:cubicBezTo>
                    <a:pt x="418" y="4"/>
                    <a:pt x="427" y="5"/>
                    <a:pt x="424" y="5"/>
                  </a:cubicBezTo>
                  <a:cubicBezTo>
                    <a:pt x="427" y="5"/>
                    <a:pt x="427" y="6"/>
                    <a:pt x="430" y="6"/>
                  </a:cubicBezTo>
                  <a:cubicBezTo>
                    <a:pt x="426" y="5"/>
                    <a:pt x="427" y="5"/>
                    <a:pt x="425" y="4"/>
                  </a:cubicBezTo>
                  <a:cubicBezTo>
                    <a:pt x="426" y="4"/>
                    <a:pt x="428" y="4"/>
                    <a:pt x="430" y="4"/>
                  </a:cubicBezTo>
                  <a:cubicBezTo>
                    <a:pt x="427" y="4"/>
                    <a:pt x="430" y="4"/>
                    <a:pt x="428" y="4"/>
                  </a:cubicBezTo>
                  <a:cubicBezTo>
                    <a:pt x="429" y="5"/>
                    <a:pt x="432" y="5"/>
                    <a:pt x="433" y="5"/>
                  </a:cubicBezTo>
                  <a:cubicBezTo>
                    <a:pt x="434" y="5"/>
                    <a:pt x="431" y="5"/>
                    <a:pt x="431" y="4"/>
                  </a:cubicBezTo>
                  <a:cubicBezTo>
                    <a:pt x="432" y="4"/>
                    <a:pt x="438" y="5"/>
                    <a:pt x="438" y="5"/>
                  </a:cubicBezTo>
                  <a:cubicBezTo>
                    <a:pt x="442" y="6"/>
                    <a:pt x="445" y="6"/>
                    <a:pt x="453" y="7"/>
                  </a:cubicBezTo>
                  <a:cubicBezTo>
                    <a:pt x="453" y="7"/>
                    <a:pt x="452" y="7"/>
                    <a:pt x="451" y="7"/>
                  </a:cubicBezTo>
                  <a:cubicBezTo>
                    <a:pt x="451" y="7"/>
                    <a:pt x="453" y="7"/>
                    <a:pt x="453" y="7"/>
                  </a:cubicBezTo>
                  <a:cubicBezTo>
                    <a:pt x="452" y="8"/>
                    <a:pt x="450" y="7"/>
                    <a:pt x="447" y="6"/>
                  </a:cubicBezTo>
                  <a:cubicBezTo>
                    <a:pt x="447" y="7"/>
                    <a:pt x="447" y="7"/>
                    <a:pt x="447" y="7"/>
                  </a:cubicBezTo>
                  <a:cubicBezTo>
                    <a:pt x="448" y="7"/>
                    <a:pt x="453" y="8"/>
                    <a:pt x="453" y="9"/>
                  </a:cubicBezTo>
                  <a:cubicBezTo>
                    <a:pt x="454" y="8"/>
                    <a:pt x="456" y="7"/>
                    <a:pt x="453" y="6"/>
                  </a:cubicBezTo>
                  <a:cubicBezTo>
                    <a:pt x="454" y="6"/>
                    <a:pt x="457" y="7"/>
                    <a:pt x="455" y="6"/>
                  </a:cubicBezTo>
                  <a:cubicBezTo>
                    <a:pt x="456" y="6"/>
                    <a:pt x="458" y="7"/>
                    <a:pt x="460" y="7"/>
                  </a:cubicBezTo>
                  <a:cubicBezTo>
                    <a:pt x="460" y="7"/>
                    <a:pt x="459" y="7"/>
                    <a:pt x="458" y="6"/>
                  </a:cubicBezTo>
                  <a:cubicBezTo>
                    <a:pt x="460" y="6"/>
                    <a:pt x="465" y="7"/>
                    <a:pt x="465" y="6"/>
                  </a:cubicBezTo>
                  <a:cubicBezTo>
                    <a:pt x="466" y="7"/>
                    <a:pt x="466" y="7"/>
                    <a:pt x="465" y="7"/>
                  </a:cubicBezTo>
                  <a:cubicBezTo>
                    <a:pt x="466" y="7"/>
                    <a:pt x="469" y="8"/>
                    <a:pt x="468" y="8"/>
                  </a:cubicBezTo>
                  <a:cubicBezTo>
                    <a:pt x="466" y="8"/>
                    <a:pt x="466" y="8"/>
                    <a:pt x="463" y="7"/>
                  </a:cubicBezTo>
                  <a:cubicBezTo>
                    <a:pt x="463" y="8"/>
                    <a:pt x="464" y="8"/>
                    <a:pt x="464" y="8"/>
                  </a:cubicBezTo>
                  <a:cubicBezTo>
                    <a:pt x="468" y="9"/>
                    <a:pt x="467" y="8"/>
                    <a:pt x="470" y="9"/>
                  </a:cubicBezTo>
                  <a:cubicBezTo>
                    <a:pt x="470" y="8"/>
                    <a:pt x="473" y="8"/>
                    <a:pt x="477" y="9"/>
                  </a:cubicBezTo>
                  <a:cubicBezTo>
                    <a:pt x="476" y="10"/>
                    <a:pt x="474" y="9"/>
                    <a:pt x="471" y="9"/>
                  </a:cubicBezTo>
                  <a:cubicBezTo>
                    <a:pt x="472" y="9"/>
                    <a:pt x="472" y="10"/>
                    <a:pt x="472" y="10"/>
                  </a:cubicBezTo>
                  <a:cubicBezTo>
                    <a:pt x="473" y="10"/>
                    <a:pt x="475" y="10"/>
                    <a:pt x="476" y="10"/>
                  </a:cubicBezTo>
                  <a:cubicBezTo>
                    <a:pt x="478" y="10"/>
                    <a:pt x="478" y="11"/>
                    <a:pt x="478" y="11"/>
                  </a:cubicBezTo>
                  <a:cubicBezTo>
                    <a:pt x="479" y="11"/>
                    <a:pt x="481" y="11"/>
                    <a:pt x="483" y="12"/>
                  </a:cubicBezTo>
                  <a:cubicBezTo>
                    <a:pt x="483" y="11"/>
                    <a:pt x="484" y="11"/>
                    <a:pt x="482" y="11"/>
                  </a:cubicBezTo>
                  <a:cubicBezTo>
                    <a:pt x="483" y="10"/>
                    <a:pt x="485" y="11"/>
                    <a:pt x="484" y="12"/>
                  </a:cubicBezTo>
                  <a:cubicBezTo>
                    <a:pt x="485" y="12"/>
                    <a:pt x="486" y="11"/>
                    <a:pt x="487" y="12"/>
                  </a:cubicBezTo>
                  <a:cubicBezTo>
                    <a:pt x="487" y="12"/>
                    <a:pt x="485" y="10"/>
                    <a:pt x="490" y="11"/>
                  </a:cubicBezTo>
                  <a:cubicBezTo>
                    <a:pt x="490" y="10"/>
                    <a:pt x="485" y="10"/>
                    <a:pt x="484" y="9"/>
                  </a:cubicBezTo>
                  <a:cubicBezTo>
                    <a:pt x="482" y="9"/>
                    <a:pt x="481" y="9"/>
                    <a:pt x="482" y="9"/>
                  </a:cubicBezTo>
                  <a:cubicBezTo>
                    <a:pt x="480" y="9"/>
                    <a:pt x="481" y="9"/>
                    <a:pt x="478" y="8"/>
                  </a:cubicBezTo>
                  <a:cubicBezTo>
                    <a:pt x="478" y="8"/>
                    <a:pt x="482" y="9"/>
                    <a:pt x="481" y="7"/>
                  </a:cubicBezTo>
                  <a:cubicBezTo>
                    <a:pt x="484" y="8"/>
                    <a:pt x="482" y="8"/>
                    <a:pt x="482" y="8"/>
                  </a:cubicBezTo>
                  <a:cubicBezTo>
                    <a:pt x="486" y="9"/>
                    <a:pt x="486" y="9"/>
                    <a:pt x="489" y="9"/>
                  </a:cubicBezTo>
                  <a:cubicBezTo>
                    <a:pt x="489" y="9"/>
                    <a:pt x="487" y="9"/>
                    <a:pt x="487" y="8"/>
                  </a:cubicBezTo>
                  <a:cubicBezTo>
                    <a:pt x="491" y="9"/>
                    <a:pt x="493" y="10"/>
                    <a:pt x="496" y="11"/>
                  </a:cubicBezTo>
                  <a:cubicBezTo>
                    <a:pt x="495" y="11"/>
                    <a:pt x="495" y="10"/>
                    <a:pt x="495" y="11"/>
                  </a:cubicBezTo>
                  <a:cubicBezTo>
                    <a:pt x="496" y="11"/>
                    <a:pt x="499" y="12"/>
                    <a:pt x="499" y="11"/>
                  </a:cubicBezTo>
                  <a:cubicBezTo>
                    <a:pt x="500" y="12"/>
                    <a:pt x="500" y="12"/>
                    <a:pt x="501" y="13"/>
                  </a:cubicBezTo>
                  <a:cubicBezTo>
                    <a:pt x="505" y="13"/>
                    <a:pt x="510" y="15"/>
                    <a:pt x="512" y="16"/>
                  </a:cubicBezTo>
                  <a:cubicBezTo>
                    <a:pt x="514" y="17"/>
                    <a:pt x="512" y="15"/>
                    <a:pt x="510" y="14"/>
                  </a:cubicBezTo>
                  <a:cubicBezTo>
                    <a:pt x="510" y="14"/>
                    <a:pt x="516" y="16"/>
                    <a:pt x="514" y="16"/>
                  </a:cubicBezTo>
                  <a:cubicBezTo>
                    <a:pt x="516" y="17"/>
                    <a:pt x="519" y="18"/>
                    <a:pt x="520" y="18"/>
                  </a:cubicBezTo>
                  <a:cubicBezTo>
                    <a:pt x="519" y="17"/>
                    <a:pt x="518" y="17"/>
                    <a:pt x="517" y="17"/>
                  </a:cubicBezTo>
                  <a:cubicBezTo>
                    <a:pt x="520" y="17"/>
                    <a:pt x="527" y="19"/>
                    <a:pt x="532" y="21"/>
                  </a:cubicBezTo>
                  <a:cubicBezTo>
                    <a:pt x="529" y="19"/>
                    <a:pt x="537" y="22"/>
                    <a:pt x="537" y="22"/>
                  </a:cubicBezTo>
                  <a:cubicBezTo>
                    <a:pt x="539" y="22"/>
                    <a:pt x="538" y="23"/>
                    <a:pt x="540" y="23"/>
                  </a:cubicBezTo>
                  <a:cubicBezTo>
                    <a:pt x="539" y="23"/>
                    <a:pt x="538" y="23"/>
                    <a:pt x="536" y="22"/>
                  </a:cubicBezTo>
                  <a:cubicBezTo>
                    <a:pt x="536" y="23"/>
                    <a:pt x="543" y="25"/>
                    <a:pt x="545" y="25"/>
                  </a:cubicBezTo>
                  <a:cubicBezTo>
                    <a:pt x="545" y="25"/>
                    <a:pt x="542" y="25"/>
                    <a:pt x="540" y="24"/>
                  </a:cubicBezTo>
                  <a:cubicBezTo>
                    <a:pt x="543" y="24"/>
                    <a:pt x="547" y="25"/>
                    <a:pt x="551" y="27"/>
                  </a:cubicBezTo>
                  <a:cubicBezTo>
                    <a:pt x="551" y="27"/>
                    <a:pt x="550" y="27"/>
                    <a:pt x="552" y="28"/>
                  </a:cubicBezTo>
                  <a:cubicBezTo>
                    <a:pt x="551" y="28"/>
                    <a:pt x="549" y="26"/>
                    <a:pt x="549" y="27"/>
                  </a:cubicBezTo>
                  <a:cubicBezTo>
                    <a:pt x="550" y="28"/>
                    <a:pt x="552" y="28"/>
                    <a:pt x="552" y="29"/>
                  </a:cubicBezTo>
                  <a:cubicBezTo>
                    <a:pt x="554" y="30"/>
                    <a:pt x="550" y="28"/>
                    <a:pt x="551" y="29"/>
                  </a:cubicBezTo>
                  <a:cubicBezTo>
                    <a:pt x="555" y="29"/>
                    <a:pt x="555" y="30"/>
                    <a:pt x="558" y="30"/>
                  </a:cubicBezTo>
                  <a:cubicBezTo>
                    <a:pt x="562" y="32"/>
                    <a:pt x="569" y="34"/>
                    <a:pt x="569" y="35"/>
                  </a:cubicBezTo>
                  <a:cubicBezTo>
                    <a:pt x="571" y="36"/>
                    <a:pt x="570" y="35"/>
                    <a:pt x="571" y="35"/>
                  </a:cubicBezTo>
                  <a:cubicBezTo>
                    <a:pt x="572" y="36"/>
                    <a:pt x="575" y="37"/>
                    <a:pt x="573" y="37"/>
                  </a:cubicBezTo>
                  <a:cubicBezTo>
                    <a:pt x="575" y="38"/>
                    <a:pt x="575" y="38"/>
                    <a:pt x="577" y="39"/>
                  </a:cubicBezTo>
                  <a:cubicBezTo>
                    <a:pt x="577" y="39"/>
                    <a:pt x="575" y="39"/>
                    <a:pt x="576" y="39"/>
                  </a:cubicBezTo>
                  <a:cubicBezTo>
                    <a:pt x="578" y="40"/>
                    <a:pt x="578" y="39"/>
                    <a:pt x="579" y="39"/>
                  </a:cubicBezTo>
                  <a:cubicBezTo>
                    <a:pt x="579" y="38"/>
                    <a:pt x="576" y="38"/>
                    <a:pt x="576" y="38"/>
                  </a:cubicBezTo>
                  <a:cubicBezTo>
                    <a:pt x="576" y="37"/>
                    <a:pt x="580" y="39"/>
                    <a:pt x="579" y="39"/>
                  </a:cubicBezTo>
                  <a:cubicBezTo>
                    <a:pt x="581" y="40"/>
                    <a:pt x="581" y="40"/>
                    <a:pt x="583" y="40"/>
                  </a:cubicBezTo>
                  <a:cubicBezTo>
                    <a:pt x="586" y="42"/>
                    <a:pt x="586" y="42"/>
                    <a:pt x="589" y="44"/>
                  </a:cubicBezTo>
                  <a:cubicBezTo>
                    <a:pt x="587" y="43"/>
                    <a:pt x="587" y="42"/>
                    <a:pt x="586" y="42"/>
                  </a:cubicBezTo>
                  <a:cubicBezTo>
                    <a:pt x="585" y="40"/>
                    <a:pt x="593" y="44"/>
                    <a:pt x="594" y="45"/>
                  </a:cubicBezTo>
                  <a:cubicBezTo>
                    <a:pt x="594" y="45"/>
                    <a:pt x="591" y="43"/>
                    <a:pt x="590" y="43"/>
                  </a:cubicBezTo>
                  <a:cubicBezTo>
                    <a:pt x="592" y="45"/>
                    <a:pt x="596" y="46"/>
                    <a:pt x="598" y="48"/>
                  </a:cubicBezTo>
                  <a:cubicBezTo>
                    <a:pt x="600" y="49"/>
                    <a:pt x="597" y="46"/>
                    <a:pt x="599" y="47"/>
                  </a:cubicBezTo>
                  <a:cubicBezTo>
                    <a:pt x="600" y="48"/>
                    <a:pt x="601" y="49"/>
                    <a:pt x="603" y="50"/>
                  </a:cubicBezTo>
                  <a:cubicBezTo>
                    <a:pt x="603" y="50"/>
                    <a:pt x="606" y="52"/>
                    <a:pt x="606" y="51"/>
                  </a:cubicBezTo>
                  <a:cubicBezTo>
                    <a:pt x="612" y="54"/>
                    <a:pt x="615" y="56"/>
                    <a:pt x="620" y="59"/>
                  </a:cubicBezTo>
                  <a:cubicBezTo>
                    <a:pt x="619" y="58"/>
                    <a:pt x="619" y="59"/>
                    <a:pt x="619" y="59"/>
                  </a:cubicBezTo>
                  <a:cubicBezTo>
                    <a:pt x="624" y="60"/>
                    <a:pt x="634" y="67"/>
                    <a:pt x="640" y="71"/>
                  </a:cubicBezTo>
                  <a:cubicBezTo>
                    <a:pt x="642" y="72"/>
                    <a:pt x="641" y="71"/>
                    <a:pt x="643" y="73"/>
                  </a:cubicBezTo>
                  <a:cubicBezTo>
                    <a:pt x="643" y="73"/>
                    <a:pt x="643" y="73"/>
                    <a:pt x="644" y="73"/>
                  </a:cubicBezTo>
                  <a:cubicBezTo>
                    <a:pt x="644" y="73"/>
                    <a:pt x="643" y="72"/>
                    <a:pt x="642" y="72"/>
                  </a:cubicBezTo>
                  <a:cubicBezTo>
                    <a:pt x="645" y="73"/>
                    <a:pt x="651" y="78"/>
                    <a:pt x="653" y="78"/>
                  </a:cubicBezTo>
                  <a:cubicBezTo>
                    <a:pt x="655" y="80"/>
                    <a:pt x="658" y="83"/>
                    <a:pt x="661" y="84"/>
                  </a:cubicBezTo>
                  <a:cubicBezTo>
                    <a:pt x="665" y="87"/>
                    <a:pt x="675" y="94"/>
                    <a:pt x="680" y="98"/>
                  </a:cubicBezTo>
                  <a:cubicBezTo>
                    <a:pt x="680" y="98"/>
                    <a:pt x="679" y="97"/>
                    <a:pt x="679" y="98"/>
                  </a:cubicBezTo>
                  <a:cubicBezTo>
                    <a:pt x="681" y="99"/>
                    <a:pt x="682" y="100"/>
                    <a:pt x="684" y="102"/>
                  </a:cubicBezTo>
                  <a:cubicBezTo>
                    <a:pt x="685" y="102"/>
                    <a:pt x="683" y="101"/>
                    <a:pt x="684" y="101"/>
                  </a:cubicBezTo>
                  <a:cubicBezTo>
                    <a:pt x="688" y="104"/>
                    <a:pt x="693" y="109"/>
                    <a:pt x="699" y="114"/>
                  </a:cubicBezTo>
                  <a:cubicBezTo>
                    <a:pt x="698" y="114"/>
                    <a:pt x="698" y="114"/>
                    <a:pt x="699" y="115"/>
                  </a:cubicBezTo>
                  <a:cubicBezTo>
                    <a:pt x="701" y="117"/>
                    <a:pt x="702" y="118"/>
                    <a:pt x="703" y="118"/>
                  </a:cubicBezTo>
                  <a:cubicBezTo>
                    <a:pt x="705" y="120"/>
                    <a:pt x="704" y="119"/>
                    <a:pt x="705" y="120"/>
                  </a:cubicBezTo>
                  <a:cubicBezTo>
                    <a:pt x="707" y="122"/>
                    <a:pt x="704" y="119"/>
                    <a:pt x="705" y="119"/>
                  </a:cubicBezTo>
                  <a:cubicBezTo>
                    <a:pt x="707" y="121"/>
                    <a:pt x="707" y="121"/>
                    <a:pt x="709" y="123"/>
                  </a:cubicBezTo>
                  <a:cubicBezTo>
                    <a:pt x="705" y="121"/>
                    <a:pt x="715" y="129"/>
                    <a:pt x="718" y="132"/>
                  </a:cubicBezTo>
                  <a:cubicBezTo>
                    <a:pt x="716" y="131"/>
                    <a:pt x="717" y="131"/>
                    <a:pt x="716" y="129"/>
                  </a:cubicBezTo>
                  <a:cubicBezTo>
                    <a:pt x="716" y="129"/>
                    <a:pt x="717" y="130"/>
                    <a:pt x="717" y="130"/>
                  </a:cubicBezTo>
                  <a:cubicBezTo>
                    <a:pt x="722" y="135"/>
                    <a:pt x="722" y="134"/>
                    <a:pt x="723" y="137"/>
                  </a:cubicBezTo>
                  <a:cubicBezTo>
                    <a:pt x="724" y="138"/>
                    <a:pt x="723" y="136"/>
                    <a:pt x="724" y="136"/>
                  </a:cubicBezTo>
                  <a:cubicBezTo>
                    <a:pt x="727" y="139"/>
                    <a:pt x="727" y="140"/>
                    <a:pt x="728" y="141"/>
                  </a:cubicBezTo>
                  <a:cubicBezTo>
                    <a:pt x="729" y="142"/>
                    <a:pt x="732" y="144"/>
                    <a:pt x="732" y="145"/>
                  </a:cubicBezTo>
                  <a:cubicBezTo>
                    <a:pt x="732" y="146"/>
                    <a:pt x="735" y="148"/>
                    <a:pt x="734" y="148"/>
                  </a:cubicBezTo>
                  <a:cubicBezTo>
                    <a:pt x="736" y="149"/>
                    <a:pt x="736" y="149"/>
                    <a:pt x="737" y="150"/>
                  </a:cubicBezTo>
                  <a:cubicBezTo>
                    <a:pt x="738" y="150"/>
                    <a:pt x="735" y="148"/>
                    <a:pt x="734" y="147"/>
                  </a:cubicBezTo>
                  <a:cubicBezTo>
                    <a:pt x="736" y="147"/>
                    <a:pt x="734" y="144"/>
                    <a:pt x="736" y="144"/>
                  </a:cubicBezTo>
                  <a:cubicBezTo>
                    <a:pt x="739" y="150"/>
                    <a:pt x="741" y="155"/>
                    <a:pt x="745" y="161"/>
                  </a:cubicBezTo>
                  <a:cubicBezTo>
                    <a:pt x="747" y="163"/>
                    <a:pt x="742" y="157"/>
                    <a:pt x="747" y="162"/>
                  </a:cubicBezTo>
                  <a:cubicBezTo>
                    <a:pt x="747" y="161"/>
                    <a:pt x="745" y="159"/>
                    <a:pt x="746" y="160"/>
                  </a:cubicBezTo>
                  <a:cubicBezTo>
                    <a:pt x="744" y="157"/>
                    <a:pt x="744" y="158"/>
                    <a:pt x="743" y="156"/>
                  </a:cubicBezTo>
                  <a:cubicBezTo>
                    <a:pt x="743" y="156"/>
                    <a:pt x="745" y="158"/>
                    <a:pt x="746" y="159"/>
                  </a:cubicBezTo>
                  <a:cubicBezTo>
                    <a:pt x="746" y="159"/>
                    <a:pt x="745" y="156"/>
                    <a:pt x="747" y="158"/>
                  </a:cubicBezTo>
                  <a:cubicBezTo>
                    <a:pt x="746" y="156"/>
                    <a:pt x="744" y="153"/>
                    <a:pt x="745" y="154"/>
                  </a:cubicBezTo>
                  <a:cubicBezTo>
                    <a:pt x="747" y="156"/>
                    <a:pt x="748" y="158"/>
                    <a:pt x="749" y="159"/>
                  </a:cubicBezTo>
                  <a:cubicBezTo>
                    <a:pt x="749" y="160"/>
                    <a:pt x="752" y="165"/>
                    <a:pt x="750" y="164"/>
                  </a:cubicBezTo>
                  <a:cubicBezTo>
                    <a:pt x="752" y="166"/>
                    <a:pt x="751" y="167"/>
                    <a:pt x="751" y="167"/>
                  </a:cubicBezTo>
                  <a:cubicBezTo>
                    <a:pt x="753" y="170"/>
                    <a:pt x="756" y="173"/>
                    <a:pt x="757" y="174"/>
                  </a:cubicBezTo>
                  <a:cubicBezTo>
                    <a:pt x="757" y="173"/>
                    <a:pt x="755" y="172"/>
                    <a:pt x="754" y="170"/>
                  </a:cubicBezTo>
                  <a:cubicBezTo>
                    <a:pt x="754" y="168"/>
                    <a:pt x="759" y="172"/>
                    <a:pt x="756" y="168"/>
                  </a:cubicBezTo>
                  <a:cubicBezTo>
                    <a:pt x="757" y="169"/>
                    <a:pt x="757" y="170"/>
                    <a:pt x="759" y="173"/>
                  </a:cubicBezTo>
                  <a:cubicBezTo>
                    <a:pt x="759" y="174"/>
                    <a:pt x="757" y="173"/>
                    <a:pt x="760" y="177"/>
                  </a:cubicBezTo>
                  <a:cubicBezTo>
                    <a:pt x="759" y="176"/>
                    <a:pt x="759" y="175"/>
                    <a:pt x="758" y="175"/>
                  </a:cubicBezTo>
                  <a:cubicBezTo>
                    <a:pt x="760" y="177"/>
                    <a:pt x="760" y="179"/>
                    <a:pt x="762" y="181"/>
                  </a:cubicBezTo>
                  <a:cubicBezTo>
                    <a:pt x="762" y="182"/>
                    <a:pt x="762" y="181"/>
                    <a:pt x="764" y="182"/>
                  </a:cubicBezTo>
                  <a:cubicBezTo>
                    <a:pt x="765" y="184"/>
                    <a:pt x="766" y="187"/>
                    <a:pt x="767" y="186"/>
                  </a:cubicBezTo>
                  <a:cubicBezTo>
                    <a:pt x="768" y="186"/>
                    <a:pt x="765" y="183"/>
                    <a:pt x="764" y="182"/>
                  </a:cubicBezTo>
                  <a:cubicBezTo>
                    <a:pt x="762" y="178"/>
                    <a:pt x="767" y="183"/>
                    <a:pt x="764" y="178"/>
                  </a:cubicBezTo>
                  <a:cubicBezTo>
                    <a:pt x="766" y="180"/>
                    <a:pt x="766" y="181"/>
                    <a:pt x="766" y="179"/>
                  </a:cubicBezTo>
                  <a:cubicBezTo>
                    <a:pt x="767" y="180"/>
                    <a:pt x="768" y="181"/>
                    <a:pt x="768" y="181"/>
                  </a:cubicBezTo>
                  <a:cubicBezTo>
                    <a:pt x="770" y="185"/>
                    <a:pt x="768" y="190"/>
                    <a:pt x="774" y="194"/>
                  </a:cubicBezTo>
                  <a:cubicBezTo>
                    <a:pt x="773" y="192"/>
                    <a:pt x="774" y="192"/>
                    <a:pt x="776" y="194"/>
                  </a:cubicBezTo>
                  <a:cubicBezTo>
                    <a:pt x="775" y="192"/>
                    <a:pt x="774" y="188"/>
                    <a:pt x="776" y="190"/>
                  </a:cubicBezTo>
                  <a:cubicBezTo>
                    <a:pt x="782" y="200"/>
                    <a:pt x="774" y="198"/>
                    <a:pt x="781" y="209"/>
                  </a:cubicBezTo>
                  <a:cubicBezTo>
                    <a:pt x="782" y="211"/>
                    <a:pt x="782" y="210"/>
                    <a:pt x="784" y="211"/>
                  </a:cubicBezTo>
                  <a:cubicBezTo>
                    <a:pt x="782" y="207"/>
                    <a:pt x="785" y="207"/>
                    <a:pt x="785" y="203"/>
                  </a:cubicBezTo>
                  <a:cubicBezTo>
                    <a:pt x="789" y="210"/>
                    <a:pt x="784" y="206"/>
                    <a:pt x="788" y="212"/>
                  </a:cubicBezTo>
                  <a:cubicBezTo>
                    <a:pt x="786" y="212"/>
                    <a:pt x="788" y="216"/>
                    <a:pt x="786" y="217"/>
                  </a:cubicBezTo>
                  <a:cubicBezTo>
                    <a:pt x="787" y="218"/>
                    <a:pt x="788" y="218"/>
                    <a:pt x="789" y="220"/>
                  </a:cubicBezTo>
                  <a:cubicBezTo>
                    <a:pt x="788" y="220"/>
                    <a:pt x="787" y="218"/>
                    <a:pt x="787" y="219"/>
                  </a:cubicBezTo>
                  <a:cubicBezTo>
                    <a:pt x="788" y="221"/>
                    <a:pt x="789" y="223"/>
                    <a:pt x="791" y="226"/>
                  </a:cubicBezTo>
                  <a:cubicBezTo>
                    <a:pt x="793" y="227"/>
                    <a:pt x="790" y="222"/>
                    <a:pt x="793" y="224"/>
                  </a:cubicBezTo>
                  <a:cubicBezTo>
                    <a:pt x="792" y="220"/>
                    <a:pt x="793" y="220"/>
                    <a:pt x="795" y="221"/>
                  </a:cubicBezTo>
                  <a:cubicBezTo>
                    <a:pt x="798" y="227"/>
                    <a:pt x="796" y="231"/>
                    <a:pt x="795" y="230"/>
                  </a:cubicBezTo>
                  <a:cubicBezTo>
                    <a:pt x="795" y="231"/>
                    <a:pt x="796" y="233"/>
                    <a:pt x="796" y="234"/>
                  </a:cubicBezTo>
                  <a:cubicBezTo>
                    <a:pt x="793" y="231"/>
                    <a:pt x="796" y="239"/>
                    <a:pt x="792" y="235"/>
                  </a:cubicBezTo>
                  <a:cubicBezTo>
                    <a:pt x="794" y="238"/>
                    <a:pt x="793" y="237"/>
                    <a:pt x="792" y="236"/>
                  </a:cubicBezTo>
                  <a:cubicBezTo>
                    <a:pt x="794" y="240"/>
                    <a:pt x="794" y="243"/>
                    <a:pt x="797" y="248"/>
                  </a:cubicBezTo>
                  <a:cubicBezTo>
                    <a:pt x="797" y="246"/>
                    <a:pt x="797" y="245"/>
                    <a:pt x="799" y="248"/>
                  </a:cubicBezTo>
                  <a:cubicBezTo>
                    <a:pt x="799" y="247"/>
                    <a:pt x="798" y="246"/>
                    <a:pt x="798" y="245"/>
                  </a:cubicBezTo>
                  <a:cubicBezTo>
                    <a:pt x="798" y="244"/>
                    <a:pt x="799" y="247"/>
                    <a:pt x="800" y="247"/>
                  </a:cubicBezTo>
                  <a:cubicBezTo>
                    <a:pt x="800" y="246"/>
                    <a:pt x="799" y="246"/>
                    <a:pt x="798" y="244"/>
                  </a:cubicBezTo>
                  <a:cubicBezTo>
                    <a:pt x="799" y="244"/>
                    <a:pt x="800" y="246"/>
                    <a:pt x="800" y="246"/>
                  </a:cubicBezTo>
                  <a:cubicBezTo>
                    <a:pt x="802" y="250"/>
                    <a:pt x="800" y="249"/>
                    <a:pt x="801" y="252"/>
                  </a:cubicBezTo>
                  <a:cubicBezTo>
                    <a:pt x="799" y="250"/>
                    <a:pt x="800" y="252"/>
                    <a:pt x="799" y="251"/>
                  </a:cubicBezTo>
                  <a:cubicBezTo>
                    <a:pt x="800" y="252"/>
                    <a:pt x="801" y="254"/>
                    <a:pt x="802" y="256"/>
                  </a:cubicBezTo>
                  <a:cubicBezTo>
                    <a:pt x="800" y="254"/>
                    <a:pt x="800" y="256"/>
                    <a:pt x="799" y="255"/>
                  </a:cubicBezTo>
                  <a:cubicBezTo>
                    <a:pt x="799" y="256"/>
                    <a:pt x="800" y="257"/>
                    <a:pt x="800" y="258"/>
                  </a:cubicBezTo>
                  <a:cubicBezTo>
                    <a:pt x="798" y="257"/>
                    <a:pt x="797" y="261"/>
                    <a:pt x="794" y="257"/>
                  </a:cubicBezTo>
                  <a:cubicBezTo>
                    <a:pt x="794" y="258"/>
                    <a:pt x="795" y="260"/>
                    <a:pt x="794" y="260"/>
                  </a:cubicBezTo>
                  <a:cubicBezTo>
                    <a:pt x="792" y="255"/>
                    <a:pt x="791" y="256"/>
                    <a:pt x="790" y="256"/>
                  </a:cubicBezTo>
                  <a:cubicBezTo>
                    <a:pt x="792" y="259"/>
                    <a:pt x="794" y="261"/>
                    <a:pt x="795" y="265"/>
                  </a:cubicBezTo>
                  <a:cubicBezTo>
                    <a:pt x="793" y="262"/>
                    <a:pt x="795" y="266"/>
                    <a:pt x="793" y="262"/>
                  </a:cubicBezTo>
                  <a:cubicBezTo>
                    <a:pt x="792" y="267"/>
                    <a:pt x="790" y="268"/>
                    <a:pt x="787" y="266"/>
                  </a:cubicBezTo>
                  <a:cubicBezTo>
                    <a:pt x="786" y="263"/>
                    <a:pt x="784" y="260"/>
                    <a:pt x="784" y="259"/>
                  </a:cubicBezTo>
                  <a:cubicBezTo>
                    <a:pt x="784" y="258"/>
                    <a:pt x="783" y="258"/>
                    <a:pt x="783" y="257"/>
                  </a:cubicBezTo>
                  <a:cubicBezTo>
                    <a:pt x="783" y="257"/>
                    <a:pt x="783" y="258"/>
                    <a:pt x="784" y="259"/>
                  </a:cubicBezTo>
                  <a:cubicBezTo>
                    <a:pt x="783" y="258"/>
                    <a:pt x="782" y="256"/>
                    <a:pt x="782" y="255"/>
                  </a:cubicBezTo>
                  <a:close/>
                  <a:moveTo>
                    <a:pt x="340" y="50"/>
                  </a:moveTo>
                  <a:cubicBezTo>
                    <a:pt x="338" y="51"/>
                    <a:pt x="336" y="51"/>
                    <a:pt x="336" y="51"/>
                  </a:cubicBezTo>
                  <a:cubicBezTo>
                    <a:pt x="338" y="51"/>
                    <a:pt x="340" y="51"/>
                    <a:pt x="340" y="50"/>
                  </a:cubicBezTo>
                  <a:close/>
                  <a:moveTo>
                    <a:pt x="236" y="74"/>
                  </a:moveTo>
                  <a:cubicBezTo>
                    <a:pt x="236" y="74"/>
                    <a:pt x="235" y="75"/>
                    <a:pt x="235" y="74"/>
                  </a:cubicBezTo>
                  <a:cubicBezTo>
                    <a:pt x="234" y="75"/>
                    <a:pt x="233" y="75"/>
                    <a:pt x="233" y="76"/>
                  </a:cubicBezTo>
                  <a:cubicBezTo>
                    <a:pt x="236" y="75"/>
                    <a:pt x="230" y="77"/>
                    <a:pt x="232" y="77"/>
                  </a:cubicBezTo>
                  <a:cubicBezTo>
                    <a:pt x="234" y="76"/>
                    <a:pt x="235" y="75"/>
                    <a:pt x="236" y="74"/>
                  </a:cubicBezTo>
                  <a:close/>
                  <a:moveTo>
                    <a:pt x="231" y="76"/>
                  </a:moveTo>
                  <a:cubicBezTo>
                    <a:pt x="232" y="75"/>
                    <a:pt x="233" y="76"/>
                    <a:pt x="234" y="74"/>
                  </a:cubicBezTo>
                  <a:cubicBezTo>
                    <a:pt x="234" y="75"/>
                    <a:pt x="236" y="72"/>
                    <a:pt x="237" y="71"/>
                  </a:cubicBezTo>
                  <a:cubicBezTo>
                    <a:pt x="233" y="73"/>
                    <a:pt x="233" y="74"/>
                    <a:pt x="231" y="76"/>
                  </a:cubicBezTo>
                  <a:close/>
                  <a:moveTo>
                    <a:pt x="162" y="116"/>
                  </a:moveTo>
                  <a:cubicBezTo>
                    <a:pt x="164" y="115"/>
                    <a:pt x="164" y="115"/>
                    <a:pt x="164" y="115"/>
                  </a:cubicBezTo>
                  <a:cubicBezTo>
                    <a:pt x="162" y="115"/>
                    <a:pt x="165" y="114"/>
                    <a:pt x="167" y="112"/>
                  </a:cubicBezTo>
                  <a:cubicBezTo>
                    <a:pt x="165" y="113"/>
                    <a:pt x="164" y="114"/>
                    <a:pt x="164" y="114"/>
                  </a:cubicBezTo>
                  <a:cubicBezTo>
                    <a:pt x="167" y="111"/>
                    <a:pt x="164" y="113"/>
                    <a:pt x="165" y="111"/>
                  </a:cubicBezTo>
                  <a:cubicBezTo>
                    <a:pt x="164" y="112"/>
                    <a:pt x="162" y="113"/>
                    <a:pt x="162" y="114"/>
                  </a:cubicBezTo>
                  <a:cubicBezTo>
                    <a:pt x="168" y="110"/>
                    <a:pt x="160" y="115"/>
                    <a:pt x="162" y="114"/>
                  </a:cubicBezTo>
                  <a:cubicBezTo>
                    <a:pt x="166" y="112"/>
                    <a:pt x="161" y="116"/>
                    <a:pt x="162" y="116"/>
                  </a:cubicBezTo>
                  <a:close/>
                  <a:moveTo>
                    <a:pt x="132" y="113"/>
                  </a:moveTo>
                  <a:cubicBezTo>
                    <a:pt x="134" y="112"/>
                    <a:pt x="135" y="111"/>
                    <a:pt x="134" y="111"/>
                  </a:cubicBezTo>
                  <a:cubicBezTo>
                    <a:pt x="132" y="113"/>
                    <a:pt x="132" y="113"/>
                    <a:pt x="132" y="113"/>
                  </a:cubicBezTo>
                  <a:close/>
                  <a:moveTo>
                    <a:pt x="788" y="254"/>
                  </a:moveTo>
                  <a:cubicBezTo>
                    <a:pt x="788" y="256"/>
                    <a:pt x="790" y="259"/>
                    <a:pt x="791" y="260"/>
                  </a:cubicBezTo>
                  <a:cubicBezTo>
                    <a:pt x="790" y="258"/>
                    <a:pt x="789" y="255"/>
                    <a:pt x="788" y="254"/>
                  </a:cubicBezTo>
                  <a:close/>
                  <a:moveTo>
                    <a:pt x="792" y="242"/>
                  </a:moveTo>
                  <a:cubicBezTo>
                    <a:pt x="793" y="245"/>
                    <a:pt x="794" y="247"/>
                    <a:pt x="796" y="250"/>
                  </a:cubicBezTo>
                  <a:cubicBezTo>
                    <a:pt x="797" y="249"/>
                    <a:pt x="792" y="240"/>
                    <a:pt x="790" y="237"/>
                  </a:cubicBezTo>
                  <a:cubicBezTo>
                    <a:pt x="790" y="239"/>
                    <a:pt x="794" y="244"/>
                    <a:pt x="795" y="246"/>
                  </a:cubicBezTo>
                  <a:cubicBezTo>
                    <a:pt x="794" y="246"/>
                    <a:pt x="793" y="243"/>
                    <a:pt x="792" y="242"/>
                  </a:cubicBezTo>
                  <a:close/>
                  <a:moveTo>
                    <a:pt x="787" y="245"/>
                  </a:moveTo>
                  <a:cubicBezTo>
                    <a:pt x="787" y="245"/>
                    <a:pt x="787" y="247"/>
                    <a:pt x="786" y="246"/>
                  </a:cubicBezTo>
                  <a:cubicBezTo>
                    <a:pt x="788" y="248"/>
                    <a:pt x="789" y="252"/>
                    <a:pt x="790" y="253"/>
                  </a:cubicBezTo>
                  <a:cubicBezTo>
                    <a:pt x="789" y="250"/>
                    <a:pt x="788" y="247"/>
                    <a:pt x="787" y="245"/>
                  </a:cubicBezTo>
                  <a:close/>
                  <a:moveTo>
                    <a:pt x="779" y="256"/>
                  </a:moveTo>
                  <a:cubicBezTo>
                    <a:pt x="779" y="256"/>
                    <a:pt x="776" y="252"/>
                    <a:pt x="777" y="255"/>
                  </a:cubicBezTo>
                  <a:cubicBezTo>
                    <a:pt x="778" y="255"/>
                    <a:pt x="778" y="255"/>
                    <a:pt x="779" y="257"/>
                  </a:cubicBezTo>
                  <a:cubicBezTo>
                    <a:pt x="779" y="258"/>
                    <a:pt x="779" y="258"/>
                    <a:pt x="779" y="258"/>
                  </a:cubicBezTo>
                  <a:cubicBezTo>
                    <a:pt x="780" y="258"/>
                    <a:pt x="780" y="258"/>
                    <a:pt x="779" y="256"/>
                  </a:cubicBezTo>
                  <a:close/>
                  <a:moveTo>
                    <a:pt x="785" y="244"/>
                  </a:moveTo>
                  <a:cubicBezTo>
                    <a:pt x="787" y="249"/>
                    <a:pt x="783" y="241"/>
                    <a:pt x="784" y="244"/>
                  </a:cubicBezTo>
                  <a:cubicBezTo>
                    <a:pt x="786" y="246"/>
                    <a:pt x="784" y="246"/>
                    <a:pt x="785" y="247"/>
                  </a:cubicBezTo>
                  <a:cubicBezTo>
                    <a:pt x="785" y="246"/>
                    <a:pt x="787" y="249"/>
                    <a:pt x="787" y="249"/>
                  </a:cubicBezTo>
                  <a:cubicBezTo>
                    <a:pt x="786" y="247"/>
                    <a:pt x="786" y="245"/>
                    <a:pt x="785" y="244"/>
                  </a:cubicBezTo>
                  <a:close/>
                  <a:moveTo>
                    <a:pt x="789" y="230"/>
                  </a:moveTo>
                  <a:cubicBezTo>
                    <a:pt x="790" y="231"/>
                    <a:pt x="791" y="232"/>
                    <a:pt x="792" y="233"/>
                  </a:cubicBezTo>
                  <a:cubicBezTo>
                    <a:pt x="790" y="230"/>
                    <a:pt x="789" y="228"/>
                    <a:pt x="790" y="229"/>
                  </a:cubicBezTo>
                  <a:cubicBezTo>
                    <a:pt x="788" y="225"/>
                    <a:pt x="789" y="224"/>
                    <a:pt x="787" y="222"/>
                  </a:cubicBezTo>
                  <a:cubicBezTo>
                    <a:pt x="787" y="222"/>
                    <a:pt x="787" y="224"/>
                    <a:pt x="786" y="224"/>
                  </a:cubicBezTo>
                  <a:cubicBezTo>
                    <a:pt x="788" y="225"/>
                    <a:pt x="788" y="226"/>
                    <a:pt x="789" y="227"/>
                  </a:cubicBezTo>
                  <a:cubicBezTo>
                    <a:pt x="789" y="228"/>
                    <a:pt x="789" y="229"/>
                    <a:pt x="789" y="229"/>
                  </a:cubicBezTo>
                  <a:cubicBezTo>
                    <a:pt x="788" y="226"/>
                    <a:pt x="787" y="226"/>
                    <a:pt x="785" y="224"/>
                  </a:cubicBezTo>
                  <a:cubicBezTo>
                    <a:pt x="787" y="227"/>
                    <a:pt x="786" y="227"/>
                    <a:pt x="785" y="226"/>
                  </a:cubicBezTo>
                  <a:cubicBezTo>
                    <a:pt x="787" y="230"/>
                    <a:pt x="786" y="228"/>
                    <a:pt x="787" y="231"/>
                  </a:cubicBezTo>
                  <a:cubicBezTo>
                    <a:pt x="788" y="231"/>
                    <a:pt x="789" y="234"/>
                    <a:pt x="790" y="235"/>
                  </a:cubicBezTo>
                  <a:cubicBezTo>
                    <a:pt x="790" y="235"/>
                    <a:pt x="792" y="237"/>
                    <a:pt x="791" y="235"/>
                  </a:cubicBezTo>
                  <a:cubicBezTo>
                    <a:pt x="790" y="235"/>
                    <a:pt x="790" y="233"/>
                    <a:pt x="789" y="232"/>
                  </a:cubicBezTo>
                  <a:cubicBezTo>
                    <a:pt x="789" y="232"/>
                    <a:pt x="790" y="235"/>
                    <a:pt x="789" y="233"/>
                  </a:cubicBezTo>
                  <a:cubicBezTo>
                    <a:pt x="789" y="233"/>
                    <a:pt x="787" y="230"/>
                    <a:pt x="788" y="230"/>
                  </a:cubicBezTo>
                  <a:cubicBezTo>
                    <a:pt x="789" y="232"/>
                    <a:pt x="790" y="234"/>
                    <a:pt x="792" y="235"/>
                  </a:cubicBezTo>
                  <a:cubicBezTo>
                    <a:pt x="791" y="234"/>
                    <a:pt x="789" y="231"/>
                    <a:pt x="789" y="230"/>
                  </a:cubicBezTo>
                  <a:close/>
                  <a:moveTo>
                    <a:pt x="788" y="235"/>
                  </a:moveTo>
                  <a:cubicBezTo>
                    <a:pt x="788" y="233"/>
                    <a:pt x="786" y="229"/>
                    <a:pt x="785" y="229"/>
                  </a:cubicBezTo>
                  <a:cubicBezTo>
                    <a:pt x="787" y="231"/>
                    <a:pt x="787" y="234"/>
                    <a:pt x="788" y="235"/>
                  </a:cubicBezTo>
                  <a:close/>
                  <a:moveTo>
                    <a:pt x="756" y="236"/>
                  </a:moveTo>
                  <a:cubicBezTo>
                    <a:pt x="755" y="236"/>
                    <a:pt x="757" y="239"/>
                    <a:pt x="758" y="240"/>
                  </a:cubicBezTo>
                  <a:cubicBezTo>
                    <a:pt x="760" y="241"/>
                    <a:pt x="759" y="242"/>
                    <a:pt x="760" y="244"/>
                  </a:cubicBezTo>
                  <a:cubicBezTo>
                    <a:pt x="760" y="243"/>
                    <a:pt x="762" y="245"/>
                    <a:pt x="761" y="242"/>
                  </a:cubicBezTo>
                  <a:cubicBezTo>
                    <a:pt x="759" y="241"/>
                    <a:pt x="759" y="241"/>
                    <a:pt x="756" y="236"/>
                  </a:cubicBezTo>
                  <a:close/>
                  <a:moveTo>
                    <a:pt x="780" y="220"/>
                  </a:moveTo>
                  <a:cubicBezTo>
                    <a:pt x="781" y="222"/>
                    <a:pt x="781" y="223"/>
                    <a:pt x="782" y="225"/>
                  </a:cubicBezTo>
                  <a:cubicBezTo>
                    <a:pt x="783" y="226"/>
                    <a:pt x="784" y="227"/>
                    <a:pt x="785" y="228"/>
                  </a:cubicBezTo>
                  <a:cubicBezTo>
                    <a:pt x="783" y="225"/>
                    <a:pt x="782" y="222"/>
                    <a:pt x="780" y="220"/>
                  </a:cubicBezTo>
                  <a:close/>
                  <a:moveTo>
                    <a:pt x="787" y="219"/>
                  </a:moveTo>
                  <a:cubicBezTo>
                    <a:pt x="786" y="219"/>
                    <a:pt x="786" y="220"/>
                    <a:pt x="787" y="221"/>
                  </a:cubicBezTo>
                  <a:cubicBezTo>
                    <a:pt x="787" y="221"/>
                    <a:pt x="789" y="225"/>
                    <a:pt x="789" y="223"/>
                  </a:cubicBezTo>
                  <a:cubicBezTo>
                    <a:pt x="787" y="221"/>
                    <a:pt x="787" y="220"/>
                    <a:pt x="787" y="219"/>
                  </a:cubicBezTo>
                  <a:close/>
                  <a:moveTo>
                    <a:pt x="781" y="226"/>
                  </a:moveTo>
                  <a:cubicBezTo>
                    <a:pt x="781" y="227"/>
                    <a:pt x="780" y="223"/>
                    <a:pt x="779" y="224"/>
                  </a:cubicBezTo>
                  <a:cubicBezTo>
                    <a:pt x="780" y="224"/>
                    <a:pt x="780" y="225"/>
                    <a:pt x="779" y="225"/>
                  </a:cubicBezTo>
                  <a:cubicBezTo>
                    <a:pt x="781" y="228"/>
                    <a:pt x="783" y="228"/>
                    <a:pt x="781" y="226"/>
                  </a:cubicBezTo>
                  <a:close/>
                  <a:moveTo>
                    <a:pt x="760" y="233"/>
                  </a:moveTo>
                  <a:cubicBezTo>
                    <a:pt x="761" y="237"/>
                    <a:pt x="756" y="230"/>
                    <a:pt x="756" y="233"/>
                  </a:cubicBezTo>
                  <a:cubicBezTo>
                    <a:pt x="758" y="234"/>
                    <a:pt x="760" y="235"/>
                    <a:pt x="762" y="237"/>
                  </a:cubicBezTo>
                  <a:cubicBezTo>
                    <a:pt x="761" y="235"/>
                    <a:pt x="761" y="233"/>
                    <a:pt x="760" y="233"/>
                  </a:cubicBezTo>
                  <a:close/>
                  <a:moveTo>
                    <a:pt x="754" y="232"/>
                  </a:moveTo>
                  <a:cubicBezTo>
                    <a:pt x="755" y="231"/>
                    <a:pt x="756" y="235"/>
                    <a:pt x="757" y="236"/>
                  </a:cubicBezTo>
                  <a:cubicBezTo>
                    <a:pt x="757" y="234"/>
                    <a:pt x="753" y="229"/>
                    <a:pt x="754" y="232"/>
                  </a:cubicBezTo>
                  <a:close/>
                  <a:moveTo>
                    <a:pt x="747" y="236"/>
                  </a:moveTo>
                  <a:cubicBezTo>
                    <a:pt x="746" y="236"/>
                    <a:pt x="748" y="238"/>
                    <a:pt x="748" y="239"/>
                  </a:cubicBezTo>
                  <a:cubicBezTo>
                    <a:pt x="749" y="239"/>
                    <a:pt x="749" y="240"/>
                    <a:pt x="749" y="239"/>
                  </a:cubicBezTo>
                  <a:cubicBezTo>
                    <a:pt x="748" y="239"/>
                    <a:pt x="748" y="237"/>
                    <a:pt x="747" y="236"/>
                  </a:cubicBezTo>
                  <a:close/>
                  <a:moveTo>
                    <a:pt x="753" y="170"/>
                  </a:moveTo>
                  <a:cubicBezTo>
                    <a:pt x="752" y="170"/>
                    <a:pt x="752" y="170"/>
                    <a:pt x="753" y="172"/>
                  </a:cubicBezTo>
                  <a:cubicBezTo>
                    <a:pt x="754" y="172"/>
                    <a:pt x="755" y="172"/>
                    <a:pt x="756" y="173"/>
                  </a:cubicBezTo>
                  <a:cubicBezTo>
                    <a:pt x="754" y="172"/>
                    <a:pt x="753" y="171"/>
                    <a:pt x="753" y="170"/>
                  </a:cubicBezTo>
                  <a:close/>
                  <a:moveTo>
                    <a:pt x="747" y="163"/>
                  </a:moveTo>
                  <a:cubicBezTo>
                    <a:pt x="746" y="162"/>
                    <a:pt x="745" y="163"/>
                    <a:pt x="746" y="165"/>
                  </a:cubicBezTo>
                  <a:cubicBezTo>
                    <a:pt x="746" y="164"/>
                    <a:pt x="749" y="168"/>
                    <a:pt x="749" y="167"/>
                  </a:cubicBezTo>
                  <a:cubicBezTo>
                    <a:pt x="746" y="163"/>
                    <a:pt x="748" y="165"/>
                    <a:pt x="747" y="163"/>
                  </a:cubicBezTo>
                  <a:close/>
                  <a:moveTo>
                    <a:pt x="726" y="156"/>
                  </a:moveTo>
                  <a:cubicBezTo>
                    <a:pt x="725" y="156"/>
                    <a:pt x="728" y="159"/>
                    <a:pt x="729" y="160"/>
                  </a:cubicBezTo>
                  <a:cubicBezTo>
                    <a:pt x="730" y="160"/>
                    <a:pt x="728" y="158"/>
                    <a:pt x="726" y="156"/>
                  </a:cubicBezTo>
                  <a:close/>
                  <a:moveTo>
                    <a:pt x="723" y="152"/>
                  </a:moveTo>
                  <a:cubicBezTo>
                    <a:pt x="722" y="152"/>
                    <a:pt x="721" y="151"/>
                    <a:pt x="721" y="150"/>
                  </a:cubicBezTo>
                  <a:cubicBezTo>
                    <a:pt x="720" y="150"/>
                    <a:pt x="720" y="151"/>
                    <a:pt x="721" y="152"/>
                  </a:cubicBezTo>
                  <a:cubicBezTo>
                    <a:pt x="722" y="151"/>
                    <a:pt x="725" y="155"/>
                    <a:pt x="724" y="153"/>
                  </a:cubicBezTo>
                  <a:cubicBezTo>
                    <a:pt x="723" y="153"/>
                    <a:pt x="723" y="153"/>
                    <a:pt x="723" y="152"/>
                  </a:cubicBezTo>
                  <a:close/>
                  <a:moveTo>
                    <a:pt x="726" y="146"/>
                  </a:moveTo>
                  <a:cubicBezTo>
                    <a:pt x="727" y="147"/>
                    <a:pt x="726" y="147"/>
                    <a:pt x="728" y="149"/>
                  </a:cubicBezTo>
                  <a:cubicBezTo>
                    <a:pt x="729" y="150"/>
                    <a:pt x="727" y="147"/>
                    <a:pt x="726" y="146"/>
                  </a:cubicBezTo>
                  <a:close/>
                  <a:moveTo>
                    <a:pt x="717" y="154"/>
                  </a:moveTo>
                  <a:cubicBezTo>
                    <a:pt x="718" y="156"/>
                    <a:pt x="715" y="152"/>
                    <a:pt x="714" y="152"/>
                  </a:cubicBezTo>
                  <a:cubicBezTo>
                    <a:pt x="714" y="153"/>
                    <a:pt x="716" y="154"/>
                    <a:pt x="717" y="156"/>
                  </a:cubicBezTo>
                  <a:cubicBezTo>
                    <a:pt x="718" y="156"/>
                    <a:pt x="718" y="155"/>
                    <a:pt x="717" y="154"/>
                  </a:cubicBezTo>
                  <a:close/>
                  <a:moveTo>
                    <a:pt x="723" y="138"/>
                  </a:moveTo>
                  <a:cubicBezTo>
                    <a:pt x="726" y="140"/>
                    <a:pt x="727" y="142"/>
                    <a:pt x="728" y="143"/>
                  </a:cubicBezTo>
                  <a:cubicBezTo>
                    <a:pt x="727" y="141"/>
                    <a:pt x="725" y="139"/>
                    <a:pt x="723" y="138"/>
                  </a:cubicBezTo>
                  <a:close/>
                  <a:moveTo>
                    <a:pt x="723" y="139"/>
                  </a:moveTo>
                  <a:cubicBezTo>
                    <a:pt x="723" y="138"/>
                    <a:pt x="722" y="137"/>
                    <a:pt x="721" y="137"/>
                  </a:cubicBezTo>
                  <a:cubicBezTo>
                    <a:pt x="720" y="136"/>
                    <a:pt x="720" y="136"/>
                    <a:pt x="720" y="137"/>
                  </a:cubicBezTo>
                  <a:cubicBezTo>
                    <a:pt x="721" y="139"/>
                    <a:pt x="722" y="140"/>
                    <a:pt x="723" y="141"/>
                  </a:cubicBezTo>
                  <a:cubicBezTo>
                    <a:pt x="722" y="139"/>
                    <a:pt x="720" y="138"/>
                    <a:pt x="721" y="137"/>
                  </a:cubicBezTo>
                  <a:cubicBezTo>
                    <a:pt x="723" y="139"/>
                    <a:pt x="724" y="140"/>
                    <a:pt x="725" y="140"/>
                  </a:cubicBezTo>
                  <a:cubicBezTo>
                    <a:pt x="724" y="139"/>
                    <a:pt x="724" y="139"/>
                    <a:pt x="723" y="139"/>
                  </a:cubicBezTo>
                  <a:close/>
                  <a:moveTo>
                    <a:pt x="722" y="140"/>
                  </a:moveTo>
                  <a:cubicBezTo>
                    <a:pt x="719" y="137"/>
                    <a:pt x="719" y="137"/>
                    <a:pt x="719" y="137"/>
                  </a:cubicBezTo>
                  <a:cubicBezTo>
                    <a:pt x="718" y="137"/>
                    <a:pt x="720" y="140"/>
                    <a:pt x="721" y="141"/>
                  </a:cubicBezTo>
                  <a:cubicBezTo>
                    <a:pt x="722" y="141"/>
                    <a:pt x="722" y="141"/>
                    <a:pt x="722" y="140"/>
                  </a:cubicBezTo>
                  <a:close/>
                  <a:moveTo>
                    <a:pt x="721" y="134"/>
                  </a:moveTo>
                  <a:cubicBezTo>
                    <a:pt x="720" y="134"/>
                    <a:pt x="719" y="134"/>
                    <a:pt x="719" y="134"/>
                  </a:cubicBezTo>
                  <a:cubicBezTo>
                    <a:pt x="723" y="138"/>
                    <a:pt x="724" y="137"/>
                    <a:pt x="721" y="134"/>
                  </a:cubicBezTo>
                  <a:close/>
                  <a:moveTo>
                    <a:pt x="714" y="136"/>
                  </a:moveTo>
                  <a:cubicBezTo>
                    <a:pt x="715" y="135"/>
                    <a:pt x="715" y="135"/>
                    <a:pt x="714" y="134"/>
                  </a:cubicBezTo>
                  <a:cubicBezTo>
                    <a:pt x="713" y="133"/>
                    <a:pt x="712" y="134"/>
                    <a:pt x="714" y="136"/>
                  </a:cubicBezTo>
                  <a:close/>
                  <a:moveTo>
                    <a:pt x="697" y="113"/>
                  </a:moveTo>
                  <a:cubicBezTo>
                    <a:pt x="698" y="114"/>
                    <a:pt x="698" y="113"/>
                    <a:pt x="697" y="113"/>
                  </a:cubicBezTo>
                  <a:cubicBezTo>
                    <a:pt x="696" y="113"/>
                    <a:pt x="694" y="110"/>
                    <a:pt x="693" y="110"/>
                  </a:cubicBezTo>
                  <a:cubicBezTo>
                    <a:pt x="695" y="112"/>
                    <a:pt x="698" y="116"/>
                    <a:pt x="700" y="117"/>
                  </a:cubicBezTo>
                  <a:cubicBezTo>
                    <a:pt x="699" y="116"/>
                    <a:pt x="696" y="113"/>
                    <a:pt x="697" y="113"/>
                  </a:cubicBezTo>
                  <a:close/>
                  <a:moveTo>
                    <a:pt x="662" y="153"/>
                  </a:moveTo>
                  <a:cubicBezTo>
                    <a:pt x="663" y="154"/>
                    <a:pt x="665" y="156"/>
                    <a:pt x="666" y="156"/>
                  </a:cubicBezTo>
                  <a:cubicBezTo>
                    <a:pt x="665" y="155"/>
                    <a:pt x="663" y="152"/>
                    <a:pt x="662" y="153"/>
                  </a:cubicBezTo>
                  <a:close/>
                  <a:moveTo>
                    <a:pt x="685" y="103"/>
                  </a:moveTo>
                  <a:cubicBezTo>
                    <a:pt x="687" y="104"/>
                    <a:pt x="686" y="104"/>
                    <a:pt x="687" y="105"/>
                  </a:cubicBezTo>
                  <a:cubicBezTo>
                    <a:pt x="688" y="106"/>
                    <a:pt x="689" y="106"/>
                    <a:pt x="689" y="106"/>
                  </a:cubicBezTo>
                  <a:cubicBezTo>
                    <a:pt x="688" y="105"/>
                    <a:pt x="687" y="103"/>
                    <a:pt x="685" y="103"/>
                  </a:cubicBezTo>
                  <a:close/>
                  <a:moveTo>
                    <a:pt x="599" y="49"/>
                  </a:moveTo>
                  <a:cubicBezTo>
                    <a:pt x="600" y="50"/>
                    <a:pt x="603" y="51"/>
                    <a:pt x="603" y="50"/>
                  </a:cubicBezTo>
                  <a:cubicBezTo>
                    <a:pt x="600" y="49"/>
                    <a:pt x="601" y="50"/>
                    <a:pt x="599" y="49"/>
                  </a:cubicBezTo>
                  <a:close/>
                  <a:moveTo>
                    <a:pt x="579" y="43"/>
                  </a:moveTo>
                  <a:cubicBezTo>
                    <a:pt x="579" y="42"/>
                    <a:pt x="584" y="44"/>
                    <a:pt x="581" y="43"/>
                  </a:cubicBezTo>
                  <a:cubicBezTo>
                    <a:pt x="581" y="43"/>
                    <a:pt x="576" y="41"/>
                    <a:pt x="579" y="43"/>
                  </a:cubicBezTo>
                  <a:close/>
                  <a:moveTo>
                    <a:pt x="568" y="37"/>
                  </a:moveTo>
                  <a:cubicBezTo>
                    <a:pt x="568" y="36"/>
                    <a:pt x="570" y="37"/>
                    <a:pt x="571" y="38"/>
                  </a:cubicBezTo>
                  <a:cubicBezTo>
                    <a:pt x="573" y="38"/>
                    <a:pt x="568" y="36"/>
                    <a:pt x="567" y="36"/>
                  </a:cubicBezTo>
                  <a:cubicBezTo>
                    <a:pt x="570" y="37"/>
                    <a:pt x="565" y="36"/>
                    <a:pt x="568" y="37"/>
                  </a:cubicBezTo>
                  <a:close/>
                  <a:moveTo>
                    <a:pt x="562" y="33"/>
                  </a:moveTo>
                  <a:cubicBezTo>
                    <a:pt x="563" y="34"/>
                    <a:pt x="563" y="33"/>
                    <a:pt x="565" y="33"/>
                  </a:cubicBezTo>
                  <a:cubicBezTo>
                    <a:pt x="567" y="35"/>
                    <a:pt x="567" y="35"/>
                    <a:pt x="567" y="35"/>
                  </a:cubicBezTo>
                  <a:cubicBezTo>
                    <a:pt x="570" y="35"/>
                    <a:pt x="558" y="30"/>
                    <a:pt x="562" y="33"/>
                  </a:cubicBezTo>
                  <a:close/>
                  <a:moveTo>
                    <a:pt x="533" y="22"/>
                  </a:moveTo>
                  <a:cubicBezTo>
                    <a:pt x="531" y="22"/>
                    <a:pt x="527" y="19"/>
                    <a:pt x="523" y="19"/>
                  </a:cubicBezTo>
                  <a:cubicBezTo>
                    <a:pt x="524" y="20"/>
                    <a:pt x="519" y="18"/>
                    <a:pt x="519" y="19"/>
                  </a:cubicBezTo>
                  <a:cubicBezTo>
                    <a:pt x="522" y="20"/>
                    <a:pt x="520" y="20"/>
                    <a:pt x="524" y="21"/>
                  </a:cubicBezTo>
                  <a:cubicBezTo>
                    <a:pt x="522" y="19"/>
                    <a:pt x="526" y="20"/>
                    <a:pt x="528" y="20"/>
                  </a:cubicBezTo>
                  <a:cubicBezTo>
                    <a:pt x="529" y="21"/>
                    <a:pt x="532" y="22"/>
                    <a:pt x="535" y="23"/>
                  </a:cubicBezTo>
                  <a:cubicBezTo>
                    <a:pt x="534" y="23"/>
                    <a:pt x="535" y="22"/>
                    <a:pt x="533" y="22"/>
                  </a:cubicBezTo>
                  <a:close/>
                  <a:moveTo>
                    <a:pt x="513" y="21"/>
                  </a:moveTo>
                  <a:cubicBezTo>
                    <a:pt x="515" y="21"/>
                    <a:pt x="520" y="24"/>
                    <a:pt x="520" y="23"/>
                  </a:cubicBezTo>
                  <a:cubicBezTo>
                    <a:pt x="516" y="22"/>
                    <a:pt x="514" y="21"/>
                    <a:pt x="513" y="21"/>
                  </a:cubicBezTo>
                  <a:close/>
                  <a:moveTo>
                    <a:pt x="499" y="13"/>
                  </a:moveTo>
                  <a:cubicBezTo>
                    <a:pt x="501" y="14"/>
                    <a:pt x="499" y="14"/>
                    <a:pt x="502" y="15"/>
                  </a:cubicBezTo>
                  <a:cubicBezTo>
                    <a:pt x="501" y="14"/>
                    <a:pt x="504" y="14"/>
                    <a:pt x="502" y="14"/>
                  </a:cubicBezTo>
                  <a:cubicBezTo>
                    <a:pt x="502" y="14"/>
                    <a:pt x="499" y="13"/>
                    <a:pt x="499" y="13"/>
                  </a:cubicBezTo>
                  <a:close/>
                  <a:moveTo>
                    <a:pt x="497" y="13"/>
                  </a:moveTo>
                  <a:cubicBezTo>
                    <a:pt x="502" y="15"/>
                    <a:pt x="497" y="14"/>
                    <a:pt x="497" y="15"/>
                  </a:cubicBezTo>
                  <a:cubicBezTo>
                    <a:pt x="499" y="15"/>
                    <a:pt x="500" y="16"/>
                    <a:pt x="501" y="16"/>
                  </a:cubicBezTo>
                  <a:cubicBezTo>
                    <a:pt x="500" y="15"/>
                    <a:pt x="499" y="13"/>
                    <a:pt x="497" y="13"/>
                  </a:cubicBezTo>
                  <a:close/>
                  <a:moveTo>
                    <a:pt x="494" y="15"/>
                  </a:moveTo>
                  <a:cubicBezTo>
                    <a:pt x="494" y="14"/>
                    <a:pt x="496" y="15"/>
                    <a:pt x="496" y="14"/>
                  </a:cubicBezTo>
                  <a:cubicBezTo>
                    <a:pt x="492" y="13"/>
                    <a:pt x="493" y="14"/>
                    <a:pt x="494" y="15"/>
                  </a:cubicBezTo>
                  <a:close/>
                  <a:moveTo>
                    <a:pt x="441" y="7"/>
                  </a:moveTo>
                  <a:cubicBezTo>
                    <a:pt x="441" y="7"/>
                    <a:pt x="443" y="7"/>
                    <a:pt x="445" y="7"/>
                  </a:cubicBezTo>
                  <a:cubicBezTo>
                    <a:pt x="444" y="7"/>
                    <a:pt x="445" y="7"/>
                    <a:pt x="444" y="7"/>
                  </a:cubicBezTo>
                  <a:cubicBezTo>
                    <a:pt x="444" y="7"/>
                    <a:pt x="439" y="7"/>
                    <a:pt x="441" y="7"/>
                  </a:cubicBezTo>
                  <a:close/>
                  <a:moveTo>
                    <a:pt x="436" y="6"/>
                  </a:moveTo>
                  <a:cubicBezTo>
                    <a:pt x="433" y="6"/>
                    <a:pt x="434" y="5"/>
                    <a:pt x="431" y="6"/>
                  </a:cubicBezTo>
                  <a:cubicBezTo>
                    <a:pt x="431" y="6"/>
                    <a:pt x="433" y="6"/>
                    <a:pt x="432" y="7"/>
                  </a:cubicBezTo>
                  <a:cubicBezTo>
                    <a:pt x="434" y="7"/>
                    <a:pt x="436" y="8"/>
                    <a:pt x="437" y="7"/>
                  </a:cubicBezTo>
                  <a:cubicBezTo>
                    <a:pt x="432" y="7"/>
                    <a:pt x="433" y="6"/>
                    <a:pt x="436" y="6"/>
                  </a:cubicBezTo>
                  <a:close/>
                  <a:moveTo>
                    <a:pt x="424" y="8"/>
                  </a:moveTo>
                  <a:cubicBezTo>
                    <a:pt x="420" y="7"/>
                    <a:pt x="426" y="6"/>
                    <a:pt x="421" y="7"/>
                  </a:cubicBezTo>
                  <a:cubicBezTo>
                    <a:pt x="423" y="7"/>
                    <a:pt x="420" y="8"/>
                    <a:pt x="424" y="8"/>
                  </a:cubicBezTo>
                  <a:close/>
                  <a:moveTo>
                    <a:pt x="415" y="4"/>
                  </a:moveTo>
                  <a:cubicBezTo>
                    <a:pt x="415" y="4"/>
                    <a:pt x="414" y="4"/>
                    <a:pt x="413" y="4"/>
                  </a:cubicBezTo>
                  <a:cubicBezTo>
                    <a:pt x="415" y="4"/>
                    <a:pt x="417" y="5"/>
                    <a:pt x="420" y="5"/>
                  </a:cubicBezTo>
                  <a:cubicBezTo>
                    <a:pt x="420" y="4"/>
                    <a:pt x="417" y="4"/>
                    <a:pt x="415" y="4"/>
                  </a:cubicBezTo>
                  <a:close/>
                  <a:moveTo>
                    <a:pt x="417" y="5"/>
                  </a:moveTo>
                  <a:cubicBezTo>
                    <a:pt x="417" y="6"/>
                    <a:pt x="414" y="6"/>
                    <a:pt x="412" y="5"/>
                  </a:cubicBezTo>
                  <a:cubicBezTo>
                    <a:pt x="412" y="6"/>
                    <a:pt x="415" y="6"/>
                    <a:pt x="416" y="7"/>
                  </a:cubicBezTo>
                  <a:cubicBezTo>
                    <a:pt x="416" y="7"/>
                    <a:pt x="417" y="7"/>
                    <a:pt x="418" y="7"/>
                  </a:cubicBezTo>
                  <a:cubicBezTo>
                    <a:pt x="413" y="6"/>
                    <a:pt x="418" y="6"/>
                    <a:pt x="419" y="6"/>
                  </a:cubicBezTo>
                  <a:cubicBezTo>
                    <a:pt x="419" y="6"/>
                    <a:pt x="419" y="5"/>
                    <a:pt x="417" y="5"/>
                  </a:cubicBezTo>
                  <a:close/>
                  <a:moveTo>
                    <a:pt x="412" y="4"/>
                  </a:moveTo>
                  <a:cubicBezTo>
                    <a:pt x="409" y="4"/>
                    <a:pt x="409" y="5"/>
                    <a:pt x="410" y="5"/>
                  </a:cubicBezTo>
                  <a:cubicBezTo>
                    <a:pt x="409" y="4"/>
                    <a:pt x="414" y="5"/>
                    <a:pt x="413" y="5"/>
                  </a:cubicBezTo>
                  <a:cubicBezTo>
                    <a:pt x="410" y="4"/>
                    <a:pt x="413" y="4"/>
                    <a:pt x="412" y="4"/>
                  </a:cubicBezTo>
                  <a:close/>
                  <a:moveTo>
                    <a:pt x="409" y="5"/>
                  </a:moveTo>
                  <a:cubicBezTo>
                    <a:pt x="405" y="5"/>
                    <a:pt x="405" y="5"/>
                    <a:pt x="405" y="5"/>
                  </a:cubicBezTo>
                  <a:cubicBezTo>
                    <a:pt x="404" y="6"/>
                    <a:pt x="408" y="6"/>
                    <a:pt x="407" y="7"/>
                  </a:cubicBezTo>
                  <a:cubicBezTo>
                    <a:pt x="409" y="7"/>
                    <a:pt x="409" y="7"/>
                    <a:pt x="412" y="8"/>
                  </a:cubicBezTo>
                  <a:cubicBezTo>
                    <a:pt x="411" y="7"/>
                    <a:pt x="404" y="6"/>
                    <a:pt x="409" y="5"/>
                  </a:cubicBezTo>
                  <a:close/>
                  <a:moveTo>
                    <a:pt x="391" y="7"/>
                  </a:moveTo>
                  <a:cubicBezTo>
                    <a:pt x="393" y="7"/>
                    <a:pt x="395" y="7"/>
                    <a:pt x="397" y="7"/>
                  </a:cubicBezTo>
                  <a:cubicBezTo>
                    <a:pt x="397" y="7"/>
                    <a:pt x="397" y="7"/>
                    <a:pt x="397" y="7"/>
                  </a:cubicBezTo>
                  <a:cubicBezTo>
                    <a:pt x="395" y="7"/>
                    <a:pt x="393" y="7"/>
                    <a:pt x="391" y="7"/>
                  </a:cubicBezTo>
                  <a:close/>
                  <a:moveTo>
                    <a:pt x="376" y="46"/>
                  </a:moveTo>
                  <a:cubicBezTo>
                    <a:pt x="376" y="47"/>
                    <a:pt x="379" y="47"/>
                    <a:pt x="380" y="47"/>
                  </a:cubicBezTo>
                  <a:cubicBezTo>
                    <a:pt x="378" y="47"/>
                    <a:pt x="378" y="46"/>
                    <a:pt x="376" y="46"/>
                  </a:cubicBezTo>
                  <a:close/>
                  <a:moveTo>
                    <a:pt x="354" y="47"/>
                  </a:moveTo>
                  <a:cubicBezTo>
                    <a:pt x="353" y="48"/>
                    <a:pt x="359" y="47"/>
                    <a:pt x="359" y="47"/>
                  </a:cubicBezTo>
                  <a:cubicBezTo>
                    <a:pt x="357" y="47"/>
                    <a:pt x="357" y="46"/>
                    <a:pt x="354" y="47"/>
                  </a:cubicBezTo>
                  <a:close/>
                  <a:moveTo>
                    <a:pt x="323" y="15"/>
                  </a:moveTo>
                  <a:cubicBezTo>
                    <a:pt x="323" y="16"/>
                    <a:pt x="322" y="16"/>
                    <a:pt x="324" y="16"/>
                  </a:cubicBezTo>
                  <a:cubicBezTo>
                    <a:pt x="326" y="16"/>
                    <a:pt x="326" y="15"/>
                    <a:pt x="323" y="15"/>
                  </a:cubicBezTo>
                  <a:close/>
                  <a:moveTo>
                    <a:pt x="325" y="47"/>
                  </a:moveTo>
                  <a:cubicBezTo>
                    <a:pt x="324" y="48"/>
                    <a:pt x="328" y="47"/>
                    <a:pt x="329" y="46"/>
                  </a:cubicBezTo>
                  <a:cubicBezTo>
                    <a:pt x="327" y="47"/>
                    <a:pt x="327" y="46"/>
                    <a:pt x="325" y="47"/>
                  </a:cubicBezTo>
                  <a:close/>
                  <a:moveTo>
                    <a:pt x="321" y="51"/>
                  </a:moveTo>
                  <a:cubicBezTo>
                    <a:pt x="324" y="50"/>
                    <a:pt x="323" y="50"/>
                    <a:pt x="321" y="51"/>
                  </a:cubicBezTo>
                  <a:cubicBezTo>
                    <a:pt x="323" y="51"/>
                    <a:pt x="325" y="50"/>
                    <a:pt x="327" y="50"/>
                  </a:cubicBezTo>
                  <a:cubicBezTo>
                    <a:pt x="328" y="50"/>
                    <a:pt x="328" y="49"/>
                    <a:pt x="328" y="49"/>
                  </a:cubicBezTo>
                  <a:cubicBezTo>
                    <a:pt x="325" y="50"/>
                    <a:pt x="321" y="49"/>
                    <a:pt x="321" y="51"/>
                  </a:cubicBezTo>
                  <a:close/>
                  <a:moveTo>
                    <a:pt x="316" y="18"/>
                  </a:moveTo>
                  <a:cubicBezTo>
                    <a:pt x="319" y="17"/>
                    <a:pt x="317" y="18"/>
                    <a:pt x="320" y="18"/>
                  </a:cubicBezTo>
                  <a:cubicBezTo>
                    <a:pt x="319" y="17"/>
                    <a:pt x="321" y="17"/>
                    <a:pt x="321" y="16"/>
                  </a:cubicBezTo>
                  <a:cubicBezTo>
                    <a:pt x="318" y="17"/>
                    <a:pt x="319" y="17"/>
                    <a:pt x="317" y="17"/>
                  </a:cubicBezTo>
                  <a:cubicBezTo>
                    <a:pt x="317" y="17"/>
                    <a:pt x="317" y="17"/>
                    <a:pt x="316" y="18"/>
                  </a:cubicBezTo>
                  <a:close/>
                  <a:moveTo>
                    <a:pt x="311" y="35"/>
                  </a:moveTo>
                  <a:cubicBezTo>
                    <a:pt x="312" y="34"/>
                    <a:pt x="316" y="34"/>
                    <a:pt x="315" y="34"/>
                  </a:cubicBezTo>
                  <a:cubicBezTo>
                    <a:pt x="314" y="34"/>
                    <a:pt x="308" y="35"/>
                    <a:pt x="311" y="35"/>
                  </a:cubicBezTo>
                  <a:close/>
                  <a:moveTo>
                    <a:pt x="314" y="49"/>
                  </a:moveTo>
                  <a:cubicBezTo>
                    <a:pt x="314" y="50"/>
                    <a:pt x="318" y="49"/>
                    <a:pt x="318" y="49"/>
                  </a:cubicBezTo>
                  <a:lnTo>
                    <a:pt x="314" y="49"/>
                  </a:lnTo>
                  <a:close/>
                  <a:moveTo>
                    <a:pt x="308" y="47"/>
                  </a:moveTo>
                  <a:cubicBezTo>
                    <a:pt x="308" y="48"/>
                    <a:pt x="314" y="46"/>
                    <a:pt x="315" y="46"/>
                  </a:cubicBezTo>
                  <a:cubicBezTo>
                    <a:pt x="315" y="46"/>
                    <a:pt x="315" y="45"/>
                    <a:pt x="316" y="45"/>
                  </a:cubicBezTo>
                  <a:cubicBezTo>
                    <a:pt x="313" y="46"/>
                    <a:pt x="309" y="47"/>
                    <a:pt x="308" y="47"/>
                  </a:cubicBezTo>
                  <a:close/>
                  <a:moveTo>
                    <a:pt x="302" y="21"/>
                  </a:moveTo>
                  <a:cubicBezTo>
                    <a:pt x="305" y="21"/>
                    <a:pt x="305" y="20"/>
                    <a:pt x="306" y="20"/>
                  </a:cubicBezTo>
                  <a:cubicBezTo>
                    <a:pt x="306" y="19"/>
                    <a:pt x="307" y="19"/>
                    <a:pt x="307" y="19"/>
                  </a:cubicBezTo>
                  <a:cubicBezTo>
                    <a:pt x="304" y="20"/>
                    <a:pt x="303" y="20"/>
                    <a:pt x="302" y="21"/>
                  </a:cubicBezTo>
                  <a:close/>
                  <a:moveTo>
                    <a:pt x="314" y="52"/>
                  </a:moveTo>
                  <a:cubicBezTo>
                    <a:pt x="313" y="52"/>
                    <a:pt x="311" y="53"/>
                    <a:pt x="311" y="53"/>
                  </a:cubicBezTo>
                  <a:cubicBezTo>
                    <a:pt x="314" y="52"/>
                    <a:pt x="313" y="53"/>
                    <a:pt x="315" y="52"/>
                  </a:cubicBezTo>
                  <a:cubicBezTo>
                    <a:pt x="315" y="52"/>
                    <a:pt x="315" y="52"/>
                    <a:pt x="314" y="52"/>
                  </a:cubicBezTo>
                  <a:close/>
                  <a:moveTo>
                    <a:pt x="309" y="42"/>
                  </a:moveTo>
                  <a:cubicBezTo>
                    <a:pt x="307" y="43"/>
                    <a:pt x="305" y="43"/>
                    <a:pt x="304" y="44"/>
                  </a:cubicBezTo>
                  <a:cubicBezTo>
                    <a:pt x="306" y="44"/>
                    <a:pt x="309" y="43"/>
                    <a:pt x="310" y="42"/>
                  </a:cubicBezTo>
                  <a:cubicBezTo>
                    <a:pt x="310" y="42"/>
                    <a:pt x="310" y="41"/>
                    <a:pt x="309" y="41"/>
                  </a:cubicBezTo>
                  <a:lnTo>
                    <a:pt x="309" y="42"/>
                  </a:lnTo>
                  <a:close/>
                  <a:moveTo>
                    <a:pt x="306" y="49"/>
                  </a:moveTo>
                  <a:cubicBezTo>
                    <a:pt x="308" y="49"/>
                    <a:pt x="309" y="49"/>
                    <a:pt x="310" y="49"/>
                  </a:cubicBezTo>
                  <a:cubicBezTo>
                    <a:pt x="310" y="48"/>
                    <a:pt x="310" y="48"/>
                    <a:pt x="311" y="48"/>
                  </a:cubicBezTo>
                  <a:cubicBezTo>
                    <a:pt x="311" y="48"/>
                    <a:pt x="311" y="48"/>
                    <a:pt x="311" y="48"/>
                  </a:cubicBezTo>
                  <a:cubicBezTo>
                    <a:pt x="308" y="49"/>
                    <a:pt x="307" y="48"/>
                    <a:pt x="306" y="49"/>
                  </a:cubicBezTo>
                  <a:close/>
                  <a:moveTo>
                    <a:pt x="306" y="51"/>
                  </a:moveTo>
                  <a:cubicBezTo>
                    <a:pt x="307" y="51"/>
                    <a:pt x="308" y="50"/>
                    <a:pt x="309" y="50"/>
                  </a:cubicBezTo>
                  <a:cubicBezTo>
                    <a:pt x="310" y="50"/>
                    <a:pt x="310" y="50"/>
                    <a:pt x="310" y="50"/>
                  </a:cubicBezTo>
                  <a:cubicBezTo>
                    <a:pt x="310" y="50"/>
                    <a:pt x="310" y="50"/>
                    <a:pt x="310" y="50"/>
                  </a:cubicBezTo>
                  <a:cubicBezTo>
                    <a:pt x="307" y="50"/>
                    <a:pt x="304" y="51"/>
                    <a:pt x="306" y="51"/>
                  </a:cubicBezTo>
                  <a:close/>
                  <a:moveTo>
                    <a:pt x="307" y="53"/>
                  </a:moveTo>
                  <a:cubicBezTo>
                    <a:pt x="309" y="53"/>
                    <a:pt x="306" y="54"/>
                    <a:pt x="306" y="54"/>
                  </a:cubicBezTo>
                  <a:cubicBezTo>
                    <a:pt x="309" y="54"/>
                    <a:pt x="310" y="53"/>
                    <a:pt x="311" y="52"/>
                  </a:cubicBezTo>
                  <a:cubicBezTo>
                    <a:pt x="310" y="52"/>
                    <a:pt x="308" y="53"/>
                    <a:pt x="307" y="53"/>
                  </a:cubicBezTo>
                  <a:close/>
                  <a:moveTo>
                    <a:pt x="308" y="54"/>
                  </a:moveTo>
                  <a:cubicBezTo>
                    <a:pt x="305" y="55"/>
                    <a:pt x="306" y="55"/>
                    <a:pt x="305" y="56"/>
                  </a:cubicBezTo>
                  <a:cubicBezTo>
                    <a:pt x="308" y="55"/>
                    <a:pt x="309" y="56"/>
                    <a:pt x="310" y="55"/>
                  </a:cubicBezTo>
                  <a:cubicBezTo>
                    <a:pt x="308" y="55"/>
                    <a:pt x="308" y="55"/>
                    <a:pt x="308" y="54"/>
                  </a:cubicBezTo>
                  <a:close/>
                  <a:moveTo>
                    <a:pt x="302" y="38"/>
                  </a:moveTo>
                  <a:cubicBezTo>
                    <a:pt x="300" y="39"/>
                    <a:pt x="300" y="39"/>
                    <a:pt x="300" y="40"/>
                  </a:cubicBezTo>
                  <a:cubicBezTo>
                    <a:pt x="303" y="39"/>
                    <a:pt x="303" y="39"/>
                    <a:pt x="302" y="38"/>
                  </a:cubicBezTo>
                  <a:close/>
                  <a:moveTo>
                    <a:pt x="301" y="46"/>
                  </a:moveTo>
                  <a:cubicBezTo>
                    <a:pt x="300" y="47"/>
                    <a:pt x="300" y="47"/>
                    <a:pt x="299" y="47"/>
                  </a:cubicBezTo>
                  <a:cubicBezTo>
                    <a:pt x="299" y="47"/>
                    <a:pt x="297" y="48"/>
                    <a:pt x="299" y="48"/>
                  </a:cubicBezTo>
                  <a:cubicBezTo>
                    <a:pt x="300" y="47"/>
                    <a:pt x="305" y="45"/>
                    <a:pt x="302" y="46"/>
                  </a:cubicBezTo>
                  <a:cubicBezTo>
                    <a:pt x="302" y="46"/>
                    <a:pt x="301" y="46"/>
                    <a:pt x="301" y="46"/>
                  </a:cubicBezTo>
                  <a:close/>
                  <a:moveTo>
                    <a:pt x="300" y="51"/>
                  </a:moveTo>
                  <a:cubicBezTo>
                    <a:pt x="300" y="51"/>
                    <a:pt x="303" y="50"/>
                    <a:pt x="303" y="50"/>
                  </a:cubicBezTo>
                  <a:cubicBezTo>
                    <a:pt x="301" y="50"/>
                    <a:pt x="297" y="52"/>
                    <a:pt x="300" y="51"/>
                  </a:cubicBezTo>
                  <a:close/>
                  <a:moveTo>
                    <a:pt x="296" y="41"/>
                  </a:moveTo>
                  <a:cubicBezTo>
                    <a:pt x="296" y="40"/>
                    <a:pt x="297" y="40"/>
                    <a:pt x="297" y="40"/>
                  </a:cubicBezTo>
                  <a:cubicBezTo>
                    <a:pt x="294" y="40"/>
                    <a:pt x="293" y="42"/>
                    <a:pt x="296" y="41"/>
                  </a:cubicBezTo>
                  <a:close/>
                  <a:moveTo>
                    <a:pt x="295" y="49"/>
                  </a:moveTo>
                  <a:cubicBezTo>
                    <a:pt x="293" y="50"/>
                    <a:pt x="294" y="51"/>
                    <a:pt x="297" y="51"/>
                  </a:cubicBezTo>
                  <a:cubicBezTo>
                    <a:pt x="298" y="50"/>
                    <a:pt x="294" y="50"/>
                    <a:pt x="297" y="49"/>
                  </a:cubicBezTo>
                  <a:cubicBezTo>
                    <a:pt x="296" y="49"/>
                    <a:pt x="296" y="49"/>
                    <a:pt x="295" y="49"/>
                  </a:cubicBezTo>
                  <a:close/>
                  <a:moveTo>
                    <a:pt x="296" y="54"/>
                  </a:moveTo>
                  <a:cubicBezTo>
                    <a:pt x="296" y="55"/>
                    <a:pt x="294" y="55"/>
                    <a:pt x="294" y="55"/>
                  </a:cubicBezTo>
                  <a:cubicBezTo>
                    <a:pt x="294" y="56"/>
                    <a:pt x="294" y="56"/>
                    <a:pt x="295" y="57"/>
                  </a:cubicBezTo>
                  <a:cubicBezTo>
                    <a:pt x="293" y="57"/>
                    <a:pt x="293" y="57"/>
                    <a:pt x="293" y="57"/>
                  </a:cubicBezTo>
                  <a:cubicBezTo>
                    <a:pt x="293" y="58"/>
                    <a:pt x="293" y="58"/>
                    <a:pt x="292" y="58"/>
                  </a:cubicBezTo>
                  <a:cubicBezTo>
                    <a:pt x="294" y="58"/>
                    <a:pt x="294" y="58"/>
                    <a:pt x="295" y="58"/>
                  </a:cubicBezTo>
                  <a:cubicBezTo>
                    <a:pt x="293" y="58"/>
                    <a:pt x="293" y="57"/>
                    <a:pt x="297" y="57"/>
                  </a:cubicBezTo>
                  <a:cubicBezTo>
                    <a:pt x="297" y="56"/>
                    <a:pt x="295" y="56"/>
                    <a:pt x="295" y="56"/>
                  </a:cubicBezTo>
                  <a:cubicBezTo>
                    <a:pt x="295" y="55"/>
                    <a:pt x="299" y="54"/>
                    <a:pt x="298" y="54"/>
                  </a:cubicBezTo>
                  <a:cubicBezTo>
                    <a:pt x="297" y="55"/>
                    <a:pt x="297" y="54"/>
                    <a:pt x="296" y="54"/>
                  </a:cubicBezTo>
                  <a:close/>
                  <a:moveTo>
                    <a:pt x="286" y="51"/>
                  </a:moveTo>
                  <a:cubicBezTo>
                    <a:pt x="286" y="52"/>
                    <a:pt x="282" y="52"/>
                    <a:pt x="282" y="53"/>
                  </a:cubicBezTo>
                  <a:cubicBezTo>
                    <a:pt x="285" y="52"/>
                    <a:pt x="292" y="51"/>
                    <a:pt x="293" y="49"/>
                  </a:cubicBezTo>
                  <a:cubicBezTo>
                    <a:pt x="289" y="50"/>
                    <a:pt x="289" y="51"/>
                    <a:pt x="286" y="51"/>
                  </a:cubicBezTo>
                  <a:close/>
                  <a:moveTo>
                    <a:pt x="287" y="58"/>
                  </a:moveTo>
                  <a:cubicBezTo>
                    <a:pt x="291" y="56"/>
                    <a:pt x="292" y="55"/>
                    <a:pt x="293" y="54"/>
                  </a:cubicBezTo>
                  <a:cubicBezTo>
                    <a:pt x="288" y="56"/>
                    <a:pt x="290" y="56"/>
                    <a:pt x="287" y="58"/>
                  </a:cubicBezTo>
                  <a:close/>
                  <a:moveTo>
                    <a:pt x="286" y="51"/>
                  </a:moveTo>
                  <a:cubicBezTo>
                    <a:pt x="288" y="50"/>
                    <a:pt x="291" y="49"/>
                    <a:pt x="291" y="48"/>
                  </a:cubicBezTo>
                  <a:cubicBezTo>
                    <a:pt x="289" y="49"/>
                    <a:pt x="285" y="51"/>
                    <a:pt x="286" y="51"/>
                  </a:cubicBezTo>
                  <a:close/>
                  <a:moveTo>
                    <a:pt x="288" y="60"/>
                  </a:moveTo>
                  <a:cubicBezTo>
                    <a:pt x="289" y="60"/>
                    <a:pt x="294" y="59"/>
                    <a:pt x="294" y="59"/>
                  </a:cubicBezTo>
                  <a:cubicBezTo>
                    <a:pt x="293" y="59"/>
                    <a:pt x="289" y="59"/>
                    <a:pt x="288" y="60"/>
                  </a:cubicBezTo>
                  <a:close/>
                  <a:moveTo>
                    <a:pt x="283" y="27"/>
                  </a:moveTo>
                  <a:cubicBezTo>
                    <a:pt x="276" y="29"/>
                    <a:pt x="276" y="29"/>
                    <a:pt x="276" y="29"/>
                  </a:cubicBezTo>
                  <a:cubicBezTo>
                    <a:pt x="277" y="30"/>
                    <a:pt x="274" y="30"/>
                    <a:pt x="274" y="31"/>
                  </a:cubicBezTo>
                  <a:cubicBezTo>
                    <a:pt x="278" y="29"/>
                    <a:pt x="276" y="29"/>
                    <a:pt x="281" y="28"/>
                  </a:cubicBezTo>
                  <a:cubicBezTo>
                    <a:pt x="281" y="28"/>
                    <a:pt x="279" y="29"/>
                    <a:pt x="280" y="29"/>
                  </a:cubicBezTo>
                  <a:cubicBezTo>
                    <a:pt x="282" y="28"/>
                    <a:pt x="282" y="29"/>
                    <a:pt x="284" y="28"/>
                  </a:cubicBezTo>
                  <a:cubicBezTo>
                    <a:pt x="285" y="27"/>
                    <a:pt x="281" y="28"/>
                    <a:pt x="283" y="27"/>
                  </a:cubicBezTo>
                  <a:close/>
                  <a:moveTo>
                    <a:pt x="291" y="52"/>
                  </a:moveTo>
                  <a:cubicBezTo>
                    <a:pt x="291" y="51"/>
                    <a:pt x="289" y="52"/>
                    <a:pt x="291" y="51"/>
                  </a:cubicBezTo>
                  <a:cubicBezTo>
                    <a:pt x="285" y="53"/>
                    <a:pt x="289" y="53"/>
                    <a:pt x="291" y="52"/>
                  </a:cubicBezTo>
                  <a:close/>
                  <a:moveTo>
                    <a:pt x="282" y="46"/>
                  </a:moveTo>
                  <a:cubicBezTo>
                    <a:pt x="282" y="46"/>
                    <a:pt x="281" y="46"/>
                    <a:pt x="281" y="47"/>
                  </a:cubicBezTo>
                  <a:cubicBezTo>
                    <a:pt x="283" y="46"/>
                    <a:pt x="285" y="46"/>
                    <a:pt x="286" y="45"/>
                  </a:cubicBezTo>
                  <a:cubicBezTo>
                    <a:pt x="284" y="45"/>
                    <a:pt x="284" y="45"/>
                    <a:pt x="282" y="46"/>
                  </a:cubicBezTo>
                  <a:close/>
                  <a:moveTo>
                    <a:pt x="275" y="46"/>
                  </a:moveTo>
                  <a:cubicBezTo>
                    <a:pt x="277" y="46"/>
                    <a:pt x="280" y="44"/>
                    <a:pt x="281" y="44"/>
                  </a:cubicBezTo>
                  <a:cubicBezTo>
                    <a:pt x="282" y="44"/>
                    <a:pt x="286" y="42"/>
                    <a:pt x="284" y="42"/>
                  </a:cubicBezTo>
                  <a:cubicBezTo>
                    <a:pt x="283" y="43"/>
                    <a:pt x="276" y="45"/>
                    <a:pt x="275" y="46"/>
                  </a:cubicBezTo>
                  <a:close/>
                  <a:moveTo>
                    <a:pt x="284" y="57"/>
                  </a:moveTo>
                  <a:cubicBezTo>
                    <a:pt x="285" y="56"/>
                    <a:pt x="283" y="55"/>
                    <a:pt x="287" y="54"/>
                  </a:cubicBezTo>
                  <a:cubicBezTo>
                    <a:pt x="288" y="53"/>
                    <a:pt x="286" y="54"/>
                    <a:pt x="285" y="54"/>
                  </a:cubicBezTo>
                  <a:cubicBezTo>
                    <a:pt x="284" y="55"/>
                    <a:pt x="285" y="55"/>
                    <a:pt x="283" y="56"/>
                  </a:cubicBezTo>
                  <a:cubicBezTo>
                    <a:pt x="282" y="56"/>
                    <a:pt x="285" y="56"/>
                    <a:pt x="281" y="57"/>
                  </a:cubicBezTo>
                  <a:cubicBezTo>
                    <a:pt x="281" y="58"/>
                    <a:pt x="283" y="57"/>
                    <a:pt x="284" y="57"/>
                  </a:cubicBezTo>
                  <a:cubicBezTo>
                    <a:pt x="283" y="57"/>
                    <a:pt x="283" y="57"/>
                    <a:pt x="284" y="57"/>
                  </a:cubicBezTo>
                  <a:close/>
                  <a:moveTo>
                    <a:pt x="279" y="43"/>
                  </a:moveTo>
                  <a:cubicBezTo>
                    <a:pt x="279" y="43"/>
                    <a:pt x="279" y="43"/>
                    <a:pt x="280" y="43"/>
                  </a:cubicBezTo>
                  <a:cubicBezTo>
                    <a:pt x="280" y="43"/>
                    <a:pt x="283" y="42"/>
                    <a:pt x="283" y="42"/>
                  </a:cubicBezTo>
                  <a:cubicBezTo>
                    <a:pt x="281" y="42"/>
                    <a:pt x="281" y="42"/>
                    <a:pt x="279" y="43"/>
                  </a:cubicBezTo>
                  <a:close/>
                  <a:moveTo>
                    <a:pt x="273" y="49"/>
                  </a:moveTo>
                  <a:cubicBezTo>
                    <a:pt x="277" y="47"/>
                    <a:pt x="276" y="49"/>
                    <a:pt x="277" y="48"/>
                  </a:cubicBezTo>
                  <a:cubicBezTo>
                    <a:pt x="278" y="48"/>
                    <a:pt x="278" y="48"/>
                    <a:pt x="278" y="47"/>
                  </a:cubicBezTo>
                  <a:cubicBezTo>
                    <a:pt x="276" y="48"/>
                    <a:pt x="274" y="48"/>
                    <a:pt x="273" y="49"/>
                  </a:cubicBezTo>
                  <a:close/>
                  <a:moveTo>
                    <a:pt x="274" y="62"/>
                  </a:moveTo>
                  <a:cubicBezTo>
                    <a:pt x="273" y="62"/>
                    <a:pt x="272" y="63"/>
                    <a:pt x="272" y="63"/>
                  </a:cubicBezTo>
                  <a:cubicBezTo>
                    <a:pt x="273" y="62"/>
                    <a:pt x="274" y="63"/>
                    <a:pt x="275" y="62"/>
                  </a:cubicBezTo>
                  <a:cubicBezTo>
                    <a:pt x="274" y="62"/>
                    <a:pt x="281" y="60"/>
                    <a:pt x="282" y="59"/>
                  </a:cubicBezTo>
                  <a:cubicBezTo>
                    <a:pt x="281" y="60"/>
                    <a:pt x="280" y="60"/>
                    <a:pt x="280" y="60"/>
                  </a:cubicBezTo>
                  <a:cubicBezTo>
                    <a:pt x="279" y="60"/>
                    <a:pt x="280" y="59"/>
                    <a:pt x="278" y="59"/>
                  </a:cubicBezTo>
                  <a:cubicBezTo>
                    <a:pt x="279" y="60"/>
                    <a:pt x="277" y="60"/>
                    <a:pt x="275" y="61"/>
                  </a:cubicBezTo>
                  <a:cubicBezTo>
                    <a:pt x="276" y="61"/>
                    <a:pt x="275" y="61"/>
                    <a:pt x="274" y="62"/>
                  </a:cubicBezTo>
                  <a:close/>
                  <a:moveTo>
                    <a:pt x="270" y="48"/>
                  </a:moveTo>
                  <a:cubicBezTo>
                    <a:pt x="270" y="49"/>
                    <a:pt x="273" y="48"/>
                    <a:pt x="276" y="47"/>
                  </a:cubicBezTo>
                  <a:cubicBezTo>
                    <a:pt x="273" y="47"/>
                    <a:pt x="273" y="46"/>
                    <a:pt x="271" y="47"/>
                  </a:cubicBezTo>
                  <a:cubicBezTo>
                    <a:pt x="272" y="47"/>
                    <a:pt x="274" y="47"/>
                    <a:pt x="270" y="48"/>
                  </a:cubicBezTo>
                  <a:close/>
                  <a:moveTo>
                    <a:pt x="276" y="60"/>
                  </a:moveTo>
                  <a:cubicBezTo>
                    <a:pt x="276" y="60"/>
                    <a:pt x="277" y="59"/>
                    <a:pt x="276" y="59"/>
                  </a:cubicBezTo>
                  <a:cubicBezTo>
                    <a:pt x="270" y="61"/>
                    <a:pt x="269" y="62"/>
                    <a:pt x="276" y="60"/>
                  </a:cubicBezTo>
                  <a:close/>
                  <a:moveTo>
                    <a:pt x="264" y="34"/>
                  </a:moveTo>
                  <a:cubicBezTo>
                    <a:pt x="262" y="34"/>
                    <a:pt x="261" y="35"/>
                    <a:pt x="261" y="35"/>
                  </a:cubicBezTo>
                  <a:cubicBezTo>
                    <a:pt x="263" y="35"/>
                    <a:pt x="265" y="34"/>
                    <a:pt x="265" y="34"/>
                  </a:cubicBezTo>
                  <a:cubicBezTo>
                    <a:pt x="264" y="34"/>
                    <a:pt x="264" y="34"/>
                    <a:pt x="264" y="34"/>
                  </a:cubicBezTo>
                  <a:close/>
                  <a:moveTo>
                    <a:pt x="248" y="40"/>
                  </a:moveTo>
                  <a:cubicBezTo>
                    <a:pt x="250" y="40"/>
                    <a:pt x="247" y="41"/>
                    <a:pt x="248" y="41"/>
                  </a:cubicBezTo>
                  <a:cubicBezTo>
                    <a:pt x="251" y="40"/>
                    <a:pt x="250" y="40"/>
                    <a:pt x="252" y="39"/>
                  </a:cubicBezTo>
                  <a:cubicBezTo>
                    <a:pt x="252" y="39"/>
                    <a:pt x="252" y="40"/>
                    <a:pt x="253" y="39"/>
                  </a:cubicBezTo>
                  <a:cubicBezTo>
                    <a:pt x="254" y="39"/>
                    <a:pt x="253" y="39"/>
                    <a:pt x="254" y="38"/>
                  </a:cubicBezTo>
                  <a:cubicBezTo>
                    <a:pt x="257" y="37"/>
                    <a:pt x="256" y="38"/>
                    <a:pt x="259" y="36"/>
                  </a:cubicBezTo>
                  <a:cubicBezTo>
                    <a:pt x="260" y="36"/>
                    <a:pt x="260" y="36"/>
                    <a:pt x="260" y="35"/>
                  </a:cubicBezTo>
                  <a:cubicBezTo>
                    <a:pt x="258" y="36"/>
                    <a:pt x="258" y="36"/>
                    <a:pt x="256" y="36"/>
                  </a:cubicBezTo>
                  <a:cubicBezTo>
                    <a:pt x="258" y="36"/>
                    <a:pt x="253" y="38"/>
                    <a:pt x="254" y="37"/>
                  </a:cubicBezTo>
                  <a:cubicBezTo>
                    <a:pt x="251" y="38"/>
                    <a:pt x="252" y="39"/>
                    <a:pt x="250" y="40"/>
                  </a:cubicBezTo>
                  <a:cubicBezTo>
                    <a:pt x="250" y="39"/>
                    <a:pt x="251" y="39"/>
                    <a:pt x="250" y="39"/>
                  </a:cubicBezTo>
                  <a:cubicBezTo>
                    <a:pt x="245" y="41"/>
                    <a:pt x="242" y="42"/>
                    <a:pt x="238" y="44"/>
                  </a:cubicBezTo>
                  <a:cubicBezTo>
                    <a:pt x="237" y="45"/>
                    <a:pt x="241" y="44"/>
                    <a:pt x="239" y="45"/>
                  </a:cubicBezTo>
                  <a:cubicBezTo>
                    <a:pt x="235" y="46"/>
                    <a:pt x="238" y="43"/>
                    <a:pt x="235" y="45"/>
                  </a:cubicBezTo>
                  <a:cubicBezTo>
                    <a:pt x="236" y="45"/>
                    <a:pt x="236" y="46"/>
                    <a:pt x="238" y="45"/>
                  </a:cubicBezTo>
                  <a:cubicBezTo>
                    <a:pt x="239" y="44"/>
                    <a:pt x="241" y="44"/>
                    <a:pt x="242" y="44"/>
                  </a:cubicBezTo>
                  <a:cubicBezTo>
                    <a:pt x="243" y="43"/>
                    <a:pt x="241" y="44"/>
                    <a:pt x="242" y="43"/>
                  </a:cubicBezTo>
                  <a:cubicBezTo>
                    <a:pt x="245" y="42"/>
                    <a:pt x="246" y="41"/>
                    <a:pt x="248" y="40"/>
                  </a:cubicBezTo>
                  <a:close/>
                  <a:moveTo>
                    <a:pt x="253" y="56"/>
                  </a:moveTo>
                  <a:cubicBezTo>
                    <a:pt x="253" y="57"/>
                    <a:pt x="253" y="57"/>
                    <a:pt x="254" y="57"/>
                  </a:cubicBezTo>
                  <a:cubicBezTo>
                    <a:pt x="257" y="55"/>
                    <a:pt x="256" y="56"/>
                    <a:pt x="258" y="55"/>
                  </a:cubicBezTo>
                  <a:cubicBezTo>
                    <a:pt x="258" y="55"/>
                    <a:pt x="263" y="53"/>
                    <a:pt x="264" y="52"/>
                  </a:cubicBezTo>
                  <a:cubicBezTo>
                    <a:pt x="260" y="53"/>
                    <a:pt x="255" y="56"/>
                    <a:pt x="253" y="56"/>
                  </a:cubicBezTo>
                  <a:close/>
                  <a:moveTo>
                    <a:pt x="264" y="64"/>
                  </a:moveTo>
                  <a:cubicBezTo>
                    <a:pt x="267" y="64"/>
                    <a:pt x="264" y="65"/>
                    <a:pt x="263" y="65"/>
                  </a:cubicBezTo>
                  <a:cubicBezTo>
                    <a:pt x="263" y="66"/>
                    <a:pt x="263" y="66"/>
                    <a:pt x="264" y="66"/>
                  </a:cubicBezTo>
                  <a:cubicBezTo>
                    <a:pt x="264" y="65"/>
                    <a:pt x="265" y="66"/>
                    <a:pt x="267" y="65"/>
                  </a:cubicBezTo>
                  <a:cubicBezTo>
                    <a:pt x="268" y="64"/>
                    <a:pt x="268" y="64"/>
                    <a:pt x="268" y="63"/>
                  </a:cubicBezTo>
                  <a:cubicBezTo>
                    <a:pt x="267" y="64"/>
                    <a:pt x="265" y="63"/>
                    <a:pt x="264" y="64"/>
                  </a:cubicBezTo>
                  <a:close/>
                  <a:moveTo>
                    <a:pt x="261" y="65"/>
                  </a:moveTo>
                  <a:cubicBezTo>
                    <a:pt x="261" y="65"/>
                    <a:pt x="261" y="65"/>
                    <a:pt x="261" y="65"/>
                  </a:cubicBezTo>
                  <a:cubicBezTo>
                    <a:pt x="263" y="65"/>
                    <a:pt x="266" y="63"/>
                    <a:pt x="264" y="63"/>
                  </a:cubicBezTo>
                  <a:cubicBezTo>
                    <a:pt x="264" y="64"/>
                    <a:pt x="263" y="64"/>
                    <a:pt x="261" y="65"/>
                  </a:cubicBezTo>
                  <a:close/>
                  <a:moveTo>
                    <a:pt x="253" y="68"/>
                  </a:moveTo>
                  <a:cubicBezTo>
                    <a:pt x="255" y="68"/>
                    <a:pt x="258" y="67"/>
                    <a:pt x="259" y="67"/>
                  </a:cubicBezTo>
                  <a:cubicBezTo>
                    <a:pt x="258" y="67"/>
                    <a:pt x="261" y="66"/>
                    <a:pt x="260" y="66"/>
                  </a:cubicBezTo>
                  <a:cubicBezTo>
                    <a:pt x="257" y="67"/>
                    <a:pt x="256" y="67"/>
                    <a:pt x="253" y="68"/>
                  </a:cubicBezTo>
                  <a:close/>
                  <a:moveTo>
                    <a:pt x="256" y="64"/>
                  </a:moveTo>
                  <a:cubicBezTo>
                    <a:pt x="258" y="64"/>
                    <a:pt x="255" y="65"/>
                    <a:pt x="257" y="65"/>
                  </a:cubicBezTo>
                  <a:cubicBezTo>
                    <a:pt x="258" y="64"/>
                    <a:pt x="257" y="64"/>
                    <a:pt x="258" y="63"/>
                  </a:cubicBezTo>
                  <a:lnTo>
                    <a:pt x="256" y="64"/>
                  </a:lnTo>
                  <a:close/>
                  <a:moveTo>
                    <a:pt x="249" y="75"/>
                  </a:moveTo>
                  <a:cubicBezTo>
                    <a:pt x="249" y="75"/>
                    <a:pt x="249" y="75"/>
                    <a:pt x="248" y="75"/>
                  </a:cubicBezTo>
                  <a:cubicBezTo>
                    <a:pt x="247" y="75"/>
                    <a:pt x="250" y="73"/>
                    <a:pt x="247" y="74"/>
                  </a:cubicBezTo>
                  <a:cubicBezTo>
                    <a:pt x="250" y="74"/>
                    <a:pt x="243" y="77"/>
                    <a:pt x="246" y="77"/>
                  </a:cubicBezTo>
                  <a:cubicBezTo>
                    <a:pt x="246" y="77"/>
                    <a:pt x="247" y="76"/>
                    <a:pt x="247" y="76"/>
                  </a:cubicBezTo>
                  <a:cubicBezTo>
                    <a:pt x="246" y="77"/>
                    <a:pt x="246" y="77"/>
                    <a:pt x="247" y="77"/>
                  </a:cubicBezTo>
                  <a:cubicBezTo>
                    <a:pt x="249" y="75"/>
                    <a:pt x="255" y="74"/>
                    <a:pt x="257" y="72"/>
                  </a:cubicBezTo>
                  <a:cubicBezTo>
                    <a:pt x="255" y="72"/>
                    <a:pt x="252" y="74"/>
                    <a:pt x="249" y="75"/>
                  </a:cubicBezTo>
                  <a:close/>
                  <a:moveTo>
                    <a:pt x="248" y="62"/>
                  </a:moveTo>
                  <a:cubicBezTo>
                    <a:pt x="250" y="61"/>
                    <a:pt x="251" y="61"/>
                    <a:pt x="251" y="60"/>
                  </a:cubicBezTo>
                  <a:cubicBezTo>
                    <a:pt x="249" y="61"/>
                    <a:pt x="248" y="62"/>
                    <a:pt x="248" y="62"/>
                  </a:cubicBezTo>
                  <a:close/>
                  <a:moveTo>
                    <a:pt x="246" y="67"/>
                  </a:moveTo>
                  <a:cubicBezTo>
                    <a:pt x="243" y="68"/>
                    <a:pt x="245" y="69"/>
                    <a:pt x="248" y="68"/>
                  </a:cubicBezTo>
                  <a:cubicBezTo>
                    <a:pt x="248" y="67"/>
                    <a:pt x="246" y="68"/>
                    <a:pt x="246" y="67"/>
                  </a:cubicBezTo>
                  <a:close/>
                  <a:moveTo>
                    <a:pt x="244" y="65"/>
                  </a:moveTo>
                  <a:cubicBezTo>
                    <a:pt x="243" y="65"/>
                    <a:pt x="245" y="64"/>
                    <a:pt x="245" y="63"/>
                  </a:cubicBezTo>
                  <a:cubicBezTo>
                    <a:pt x="242" y="64"/>
                    <a:pt x="242" y="66"/>
                    <a:pt x="244" y="65"/>
                  </a:cubicBezTo>
                  <a:close/>
                  <a:moveTo>
                    <a:pt x="241" y="72"/>
                  </a:moveTo>
                  <a:cubicBezTo>
                    <a:pt x="241" y="72"/>
                    <a:pt x="241" y="71"/>
                    <a:pt x="240" y="71"/>
                  </a:cubicBezTo>
                  <a:cubicBezTo>
                    <a:pt x="240" y="72"/>
                    <a:pt x="239" y="72"/>
                    <a:pt x="239" y="72"/>
                  </a:cubicBezTo>
                  <a:cubicBezTo>
                    <a:pt x="239" y="72"/>
                    <a:pt x="238" y="73"/>
                    <a:pt x="238" y="73"/>
                  </a:cubicBezTo>
                  <a:cubicBezTo>
                    <a:pt x="242" y="71"/>
                    <a:pt x="237" y="74"/>
                    <a:pt x="239" y="74"/>
                  </a:cubicBezTo>
                  <a:cubicBezTo>
                    <a:pt x="243" y="71"/>
                    <a:pt x="246" y="72"/>
                    <a:pt x="248" y="70"/>
                  </a:cubicBezTo>
                  <a:cubicBezTo>
                    <a:pt x="245" y="70"/>
                    <a:pt x="241" y="73"/>
                    <a:pt x="239" y="73"/>
                  </a:cubicBezTo>
                  <a:cubicBezTo>
                    <a:pt x="239" y="73"/>
                    <a:pt x="240" y="72"/>
                    <a:pt x="241" y="72"/>
                  </a:cubicBezTo>
                  <a:close/>
                  <a:moveTo>
                    <a:pt x="239" y="71"/>
                  </a:moveTo>
                  <a:cubicBezTo>
                    <a:pt x="236" y="72"/>
                    <a:pt x="237" y="73"/>
                    <a:pt x="236" y="74"/>
                  </a:cubicBezTo>
                  <a:cubicBezTo>
                    <a:pt x="238" y="73"/>
                    <a:pt x="239" y="72"/>
                    <a:pt x="239" y="71"/>
                  </a:cubicBezTo>
                  <a:close/>
                  <a:moveTo>
                    <a:pt x="226" y="49"/>
                  </a:moveTo>
                  <a:cubicBezTo>
                    <a:pt x="226" y="48"/>
                    <a:pt x="225" y="49"/>
                    <a:pt x="227" y="47"/>
                  </a:cubicBezTo>
                  <a:cubicBezTo>
                    <a:pt x="225" y="49"/>
                    <a:pt x="222" y="49"/>
                    <a:pt x="221" y="51"/>
                  </a:cubicBezTo>
                  <a:cubicBezTo>
                    <a:pt x="225" y="49"/>
                    <a:pt x="224" y="50"/>
                    <a:pt x="226" y="50"/>
                  </a:cubicBezTo>
                  <a:cubicBezTo>
                    <a:pt x="224" y="51"/>
                    <a:pt x="224" y="51"/>
                    <a:pt x="222" y="51"/>
                  </a:cubicBezTo>
                  <a:cubicBezTo>
                    <a:pt x="223" y="52"/>
                    <a:pt x="227" y="50"/>
                    <a:pt x="230" y="49"/>
                  </a:cubicBezTo>
                  <a:cubicBezTo>
                    <a:pt x="230" y="48"/>
                    <a:pt x="230" y="48"/>
                    <a:pt x="231" y="47"/>
                  </a:cubicBezTo>
                  <a:cubicBezTo>
                    <a:pt x="231" y="47"/>
                    <a:pt x="231" y="48"/>
                    <a:pt x="233" y="47"/>
                  </a:cubicBezTo>
                  <a:cubicBezTo>
                    <a:pt x="233" y="46"/>
                    <a:pt x="233" y="46"/>
                    <a:pt x="233" y="46"/>
                  </a:cubicBezTo>
                  <a:cubicBezTo>
                    <a:pt x="229" y="48"/>
                    <a:pt x="228" y="48"/>
                    <a:pt x="226" y="49"/>
                  </a:cubicBezTo>
                  <a:close/>
                  <a:moveTo>
                    <a:pt x="235" y="57"/>
                  </a:moveTo>
                  <a:cubicBezTo>
                    <a:pt x="233" y="58"/>
                    <a:pt x="231" y="59"/>
                    <a:pt x="230" y="59"/>
                  </a:cubicBezTo>
                  <a:cubicBezTo>
                    <a:pt x="228" y="60"/>
                    <a:pt x="231" y="59"/>
                    <a:pt x="232" y="59"/>
                  </a:cubicBezTo>
                  <a:cubicBezTo>
                    <a:pt x="232" y="59"/>
                    <a:pt x="231" y="59"/>
                    <a:pt x="233" y="58"/>
                  </a:cubicBezTo>
                  <a:cubicBezTo>
                    <a:pt x="233" y="58"/>
                    <a:pt x="233" y="59"/>
                    <a:pt x="232" y="59"/>
                  </a:cubicBezTo>
                  <a:cubicBezTo>
                    <a:pt x="234" y="58"/>
                    <a:pt x="236" y="58"/>
                    <a:pt x="236" y="57"/>
                  </a:cubicBezTo>
                  <a:cubicBezTo>
                    <a:pt x="235" y="57"/>
                    <a:pt x="235" y="57"/>
                    <a:pt x="235" y="57"/>
                  </a:cubicBezTo>
                  <a:close/>
                  <a:moveTo>
                    <a:pt x="235" y="64"/>
                  </a:moveTo>
                  <a:cubicBezTo>
                    <a:pt x="237" y="63"/>
                    <a:pt x="235" y="65"/>
                    <a:pt x="235" y="65"/>
                  </a:cubicBezTo>
                  <a:cubicBezTo>
                    <a:pt x="238" y="64"/>
                    <a:pt x="238" y="64"/>
                    <a:pt x="238" y="63"/>
                  </a:cubicBezTo>
                  <a:cubicBezTo>
                    <a:pt x="237" y="64"/>
                    <a:pt x="235" y="64"/>
                    <a:pt x="235" y="64"/>
                  </a:cubicBezTo>
                  <a:close/>
                  <a:moveTo>
                    <a:pt x="230" y="61"/>
                  </a:moveTo>
                  <a:cubicBezTo>
                    <a:pt x="230" y="61"/>
                    <a:pt x="228" y="63"/>
                    <a:pt x="231" y="62"/>
                  </a:cubicBezTo>
                  <a:cubicBezTo>
                    <a:pt x="230" y="62"/>
                    <a:pt x="232" y="60"/>
                    <a:pt x="232" y="60"/>
                  </a:cubicBezTo>
                  <a:cubicBezTo>
                    <a:pt x="231" y="60"/>
                    <a:pt x="230" y="61"/>
                    <a:pt x="230" y="61"/>
                  </a:cubicBezTo>
                  <a:close/>
                  <a:moveTo>
                    <a:pt x="227" y="61"/>
                  </a:moveTo>
                  <a:cubicBezTo>
                    <a:pt x="227" y="62"/>
                    <a:pt x="227" y="62"/>
                    <a:pt x="227" y="62"/>
                  </a:cubicBezTo>
                  <a:cubicBezTo>
                    <a:pt x="228" y="61"/>
                    <a:pt x="229" y="60"/>
                    <a:pt x="230" y="60"/>
                  </a:cubicBezTo>
                  <a:cubicBezTo>
                    <a:pt x="230" y="60"/>
                    <a:pt x="229" y="60"/>
                    <a:pt x="227" y="61"/>
                  </a:cubicBezTo>
                  <a:close/>
                  <a:moveTo>
                    <a:pt x="225" y="71"/>
                  </a:moveTo>
                  <a:cubicBezTo>
                    <a:pt x="228" y="69"/>
                    <a:pt x="229" y="68"/>
                    <a:pt x="232" y="66"/>
                  </a:cubicBezTo>
                  <a:cubicBezTo>
                    <a:pt x="230" y="67"/>
                    <a:pt x="232" y="66"/>
                    <a:pt x="232" y="65"/>
                  </a:cubicBezTo>
                  <a:cubicBezTo>
                    <a:pt x="230" y="67"/>
                    <a:pt x="226" y="67"/>
                    <a:pt x="226" y="68"/>
                  </a:cubicBezTo>
                  <a:cubicBezTo>
                    <a:pt x="227" y="69"/>
                    <a:pt x="228" y="67"/>
                    <a:pt x="230" y="67"/>
                  </a:cubicBezTo>
                  <a:cubicBezTo>
                    <a:pt x="230" y="67"/>
                    <a:pt x="231" y="67"/>
                    <a:pt x="231" y="67"/>
                  </a:cubicBezTo>
                  <a:cubicBezTo>
                    <a:pt x="228" y="69"/>
                    <a:pt x="225" y="70"/>
                    <a:pt x="225" y="71"/>
                  </a:cubicBezTo>
                  <a:close/>
                  <a:moveTo>
                    <a:pt x="228" y="73"/>
                  </a:moveTo>
                  <a:cubicBezTo>
                    <a:pt x="228" y="73"/>
                    <a:pt x="228" y="72"/>
                    <a:pt x="226" y="73"/>
                  </a:cubicBezTo>
                  <a:cubicBezTo>
                    <a:pt x="227" y="74"/>
                    <a:pt x="227" y="74"/>
                    <a:pt x="227" y="74"/>
                  </a:cubicBezTo>
                  <a:cubicBezTo>
                    <a:pt x="228" y="73"/>
                    <a:pt x="231" y="72"/>
                    <a:pt x="230" y="72"/>
                  </a:cubicBezTo>
                  <a:lnTo>
                    <a:pt x="228" y="73"/>
                  </a:lnTo>
                  <a:close/>
                  <a:moveTo>
                    <a:pt x="221" y="77"/>
                  </a:moveTo>
                  <a:cubicBezTo>
                    <a:pt x="221" y="77"/>
                    <a:pt x="224" y="76"/>
                    <a:pt x="225" y="76"/>
                  </a:cubicBezTo>
                  <a:cubicBezTo>
                    <a:pt x="224" y="77"/>
                    <a:pt x="222" y="78"/>
                    <a:pt x="221" y="79"/>
                  </a:cubicBezTo>
                  <a:cubicBezTo>
                    <a:pt x="223" y="78"/>
                    <a:pt x="225" y="77"/>
                    <a:pt x="227" y="76"/>
                  </a:cubicBezTo>
                  <a:cubicBezTo>
                    <a:pt x="228" y="75"/>
                    <a:pt x="227" y="75"/>
                    <a:pt x="226" y="74"/>
                  </a:cubicBezTo>
                  <a:cubicBezTo>
                    <a:pt x="224" y="75"/>
                    <a:pt x="223" y="76"/>
                    <a:pt x="222" y="77"/>
                  </a:cubicBezTo>
                  <a:cubicBezTo>
                    <a:pt x="222" y="76"/>
                    <a:pt x="221" y="76"/>
                    <a:pt x="221" y="77"/>
                  </a:cubicBezTo>
                  <a:close/>
                  <a:moveTo>
                    <a:pt x="224" y="73"/>
                  </a:moveTo>
                  <a:cubicBezTo>
                    <a:pt x="220" y="76"/>
                    <a:pt x="220" y="76"/>
                    <a:pt x="220" y="76"/>
                  </a:cubicBezTo>
                  <a:cubicBezTo>
                    <a:pt x="222" y="76"/>
                    <a:pt x="221" y="76"/>
                    <a:pt x="224" y="75"/>
                  </a:cubicBezTo>
                  <a:cubicBezTo>
                    <a:pt x="223" y="74"/>
                    <a:pt x="226" y="73"/>
                    <a:pt x="224" y="73"/>
                  </a:cubicBezTo>
                  <a:close/>
                  <a:moveTo>
                    <a:pt x="206" y="64"/>
                  </a:moveTo>
                  <a:cubicBezTo>
                    <a:pt x="207" y="65"/>
                    <a:pt x="208" y="64"/>
                    <a:pt x="207" y="65"/>
                  </a:cubicBezTo>
                  <a:cubicBezTo>
                    <a:pt x="212" y="62"/>
                    <a:pt x="208" y="64"/>
                    <a:pt x="209" y="63"/>
                  </a:cubicBezTo>
                  <a:cubicBezTo>
                    <a:pt x="210" y="62"/>
                    <a:pt x="210" y="63"/>
                    <a:pt x="212" y="62"/>
                  </a:cubicBezTo>
                  <a:cubicBezTo>
                    <a:pt x="212" y="61"/>
                    <a:pt x="209" y="62"/>
                    <a:pt x="206" y="64"/>
                  </a:cubicBezTo>
                  <a:close/>
                  <a:moveTo>
                    <a:pt x="197" y="73"/>
                  </a:moveTo>
                  <a:cubicBezTo>
                    <a:pt x="198" y="73"/>
                    <a:pt x="198" y="72"/>
                    <a:pt x="198" y="73"/>
                  </a:cubicBezTo>
                  <a:cubicBezTo>
                    <a:pt x="199" y="72"/>
                    <a:pt x="200" y="71"/>
                    <a:pt x="200" y="71"/>
                  </a:cubicBezTo>
                  <a:cubicBezTo>
                    <a:pt x="198" y="72"/>
                    <a:pt x="201" y="70"/>
                    <a:pt x="200" y="70"/>
                  </a:cubicBezTo>
                  <a:cubicBezTo>
                    <a:pt x="197" y="72"/>
                    <a:pt x="200" y="72"/>
                    <a:pt x="197" y="73"/>
                  </a:cubicBezTo>
                  <a:close/>
                  <a:moveTo>
                    <a:pt x="196" y="70"/>
                  </a:moveTo>
                  <a:cubicBezTo>
                    <a:pt x="196" y="71"/>
                    <a:pt x="198" y="69"/>
                    <a:pt x="197" y="71"/>
                  </a:cubicBezTo>
                  <a:cubicBezTo>
                    <a:pt x="200" y="69"/>
                    <a:pt x="198" y="68"/>
                    <a:pt x="196" y="70"/>
                  </a:cubicBezTo>
                  <a:close/>
                  <a:moveTo>
                    <a:pt x="191" y="75"/>
                  </a:moveTo>
                  <a:cubicBezTo>
                    <a:pt x="192" y="74"/>
                    <a:pt x="194" y="72"/>
                    <a:pt x="192" y="73"/>
                  </a:cubicBezTo>
                  <a:cubicBezTo>
                    <a:pt x="192" y="74"/>
                    <a:pt x="189" y="75"/>
                    <a:pt x="191" y="75"/>
                  </a:cubicBezTo>
                  <a:close/>
                  <a:moveTo>
                    <a:pt x="187" y="76"/>
                  </a:moveTo>
                  <a:cubicBezTo>
                    <a:pt x="186" y="77"/>
                    <a:pt x="184" y="78"/>
                    <a:pt x="185" y="79"/>
                  </a:cubicBezTo>
                  <a:cubicBezTo>
                    <a:pt x="185" y="78"/>
                    <a:pt x="187" y="77"/>
                    <a:pt x="187" y="78"/>
                  </a:cubicBezTo>
                  <a:cubicBezTo>
                    <a:pt x="186" y="78"/>
                    <a:pt x="187" y="78"/>
                    <a:pt x="188" y="77"/>
                  </a:cubicBezTo>
                  <a:cubicBezTo>
                    <a:pt x="189" y="76"/>
                    <a:pt x="189" y="76"/>
                    <a:pt x="187" y="76"/>
                  </a:cubicBezTo>
                  <a:close/>
                  <a:moveTo>
                    <a:pt x="186" y="75"/>
                  </a:moveTo>
                  <a:cubicBezTo>
                    <a:pt x="185" y="76"/>
                    <a:pt x="184" y="77"/>
                    <a:pt x="184" y="77"/>
                  </a:cubicBezTo>
                  <a:cubicBezTo>
                    <a:pt x="183" y="78"/>
                    <a:pt x="188" y="76"/>
                    <a:pt x="188" y="75"/>
                  </a:cubicBezTo>
                  <a:cubicBezTo>
                    <a:pt x="186" y="76"/>
                    <a:pt x="187" y="75"/>
                    <a:pt x="186" y="75"/>
                  </a:cubicBezTo>
                  <a:close/>
                  <a:moveTo>
                    <a:pt x="186" y="95"/>
                  </a:moveTo>
                  <a:cubicBezTo>
                    <a:pt x="187" y="94"/>
                    <a:pt x="186" y="95"/>
                    <a:pt x="186" y="95"/>
                  </a:cubicBezTo>
                  <a:cubicBezTo>
                    <a:pt x="191" y="92"/>
                    <a:pt x="191" y="92"/>
                    <a:pt x="191" y="92"/>
                  </a:cubicBezTo>
                  <a:cubicBezTo>
                    <a:pt x="192" y="92"/>
                    <a:pt x="191" y="93"/>
                    <a:pt x="193" y="92"/>
                  </a:cubicBezTo>
                  <a:cubicBezTo>
                    <a:pt x="192" y="92"/>
                    <a:pt x="195" y="91"/>
                    <a:pt x="195" y="90"/>
                  </a:cubicBezTo>
                  <a:cubicBezTo>
                    <a:pt x="194" y="91"/>
                    <a:pt x="193" y="90"/>
                    <a:pt x="192" y="91"/>
                  </a:cubicBezTo>
                  <a:cubicBezTo>
                    <a:pt x="190" y="93"/>
                    <a:pt x="187" y="94"/>
                    <a:pt x="186" y="95"/>
                  </a:cubicBezTo>
                  <a:close/>
                  <a:moveTo>
                    <a:pt x="178" y="81"/>
                  </a:moveTo>
                  <a:cubicBezTo>
                    <a:pt x="176" y="83"/>
                    <a:pt x="179" y="82"/>
                    <a:pt x="180" y="81"/>
                  </a:cubicBezTo>
                  <a:cubicBezTo>
                    <a:pt x="181" y="80"/>
                    <a:pt x="183" y="79"/>
                    <a:pt x="183" y="79"/>
                  </a:cubicBezTo>
                  <a:cubicBezTo>
                    <a:pt x="180" y="81"/>
                    <a:pt x="183" y="78"/>
                    <a:pt x="178" y="81"/>
                  </a:cubicBezTo>
                  <a:close/>
                  <a:moveTo>
                    <a:pt x="182" y="80"/>
                  </a:moveTo>
                  <a:cubicBezTo>
                    <a:pt x="182" y="81"/>
                    <a:pt x="178" y="83"/>
                    <a:pt x="179" y="83"/>
                  </a:cubicBezTo>
                  <a:cubicBezTo>
                    <a:pt x="181" y="82"/>
                    <a:pt x="182" y="82"/>
                    <a:pt x="183" y="81"/>
                  </a:cubicBezTo>
                  <a:cubicBezTo>
                    <a:pt x="180" y="82"/>
                    <a:pt x="186" y="79"/>
                    <a:pt x="182" y="80"/>
                  </a:cubicBezTo>
                  <a:close/>
                  <a:moveTo>
                    <a:pt x="182" y="82"/>
                  </a:moveTo>
                  <a:cubicBezTo>
                    <a:pt x="180" y="84"/>
                    <a:pt x="178" y="86"/>
                    <a:pt x="180" y="86"/>
                  </a:cubicBezTo>
                  <a:cubicBezTo>
                    <a:pt x="180" y="85"/>
                    <a:pt x="183" y="83"/>
                    <a:pt x="181" y="85"/>
                  </a:cubicBezTo>
                  <a:cubicBezTo>
                    <a:pt x="186" y="82"/>
                    <a:pt x="180" y="85"/>
                    <a:pt x="183" y="82"/>
                  </a:cubicBezTo>
                  <a:cubicBezTo>
                    <a:pt x="182" y="82"/>
                    <a:pt x="182" y="83"/>
                    <a:pt x="182" y="82"/>
                  </a:cubicBezTo>
                  <a:close/>
                  <a:moveTo>
                    <a:pt x="165" y="91"/>
                  </a:moveTo>
                  <a:cubicBezTo>
                    <a:pt x="163" y="92"/>
                    <a:pt x="163" y="92"/>
                    <a:pt x="163" y="93"/>
                  </a:cubicBezTo>
                  <a:cubicBezTo>
                    <a:pt x="163" y="92"/>
                    <a:pt x="159" y="95"/>
                    <a:pt x="158" y="95"/>
                  </a:cubicBezTo>
                  <a:cubicBezTo>
                    <a:pt x="159" y="96"/>
                    <a:pt x="163" y="93"/>
                    <a:pt x="166" y="91"/>
                  </a:cubicBezTo>
                  <a:cubicBezTo>
                    <a:pt x="165" y="91"/>
                    <a:pt x="167" y="90"/>
                    <a:pt x="165" y="91"/>
                  </a:cubicBezTo>
                  <a:close/>
                  <a:moveTo>
                    <a:pt x="167" y="91"/>
                  </a:moveTo>
                  <a:cubicBezTo>
                    <a:pt x="169" y="90"/>
                    <a:pt x="169" y="90"/>
                    <a:pt x="171" y="90"/>
                  </a:cubicBezTo>
                  <a:cubicBezTo>
                    <a:pt x="171" y="88"/>
                    <a:pt x="176" y="85"/>
                    <a:pt x="178" y="83"/>
                  </a:cubicBezTo>
                  <a:cubicBezTo>
                    <a:pt x="176" y="84"/>
                    <a:pt x="176" y="82"/>
                    <a:pt x="174" y="84"/>
                  </a:cubicBezTo>
                  <a:cubicBezTo>
                    <a:pt x="175" y="85"/>
                    <a:pt x="170" y="87"/>
                    <a:pt x="170" y="88"/>
                  </a:cubicBezTo>
                  <a:cubicBezTo>
                    <a:pt x="169" y="88"/>
                    <a:pt x="169" y="88"/>
                    <a:pt x="169" y="87"/>
                  </a:cubicBezTo>
                  <a:cubicBezTo>
                    <a:pt x="166" y="90"/>
                    <a:pt x="167" y="90"/>
                    <a:pt x="167" y="91"/>
                  </a:cubicBezTo>
                  <a:close/>
                  <a:moveTo>
                    <a:pt x="173" y="93"/>
                  </a:moveTo>
                  <a:cubicBezTo>
                    <a:pt x="174" y="92"/>
                    <a:pt x="173" y="94"/>
                    <a:pt x="176" y="92"/>
                  </a:cubicBezTo>
                  <a:cubicBezTo>
                    <a:pt x="176" y="91"/>
                    <a:pt x="175" y="92"/>
                    <a:pt x="176" y="91"/>
                  </a:cubicBezTo>
                  <a:cubicBezTo>
                    <a:pt x="174" y="92"/>
                    <a:pt x="173" y="92"/>
                    <a:pt x="173" y="93"/>
                  </a:cubicBezTo>
                  <a:close/>
                  <a:moveTo>
                    <a:pt x="174" y="104"/>
                  </a:moveTo>
                  <a:cubicBezTo>
                    <a:pt x="174" y="105"/>
                    <a:pt x="181" y="100"/>
                    <a:pt x="180" y="100"/>
                  </a:cubicBezTo>
                  <a:cubicBezTo>
                    <a:pt x="177" y="102"/>
                    <a:pt x="177" y="103"/>
                    <a:pt x="174" y="104"/>
                  </a:cubicBezTo>
                  <a:close/>
                  <a:moveTo>
                    <a:pt x="164" y="99"/>
                  </a:moveTo>
                  <a:cubicBezTo>
                    <a:pt x="166" y="98"/>
                    <a:pt x="169" y="96"/>
                    <a:pt x="170" y="95"/>
                  </a:cubicBezTo>
                  <a:cubicBezTo>
                    <a:pt x="167" y="97"/>
                    <a:pt x="165" y="97"/>
                    <a:pt x="164" y="99"/>
                  </a:cubicBezTo>
                  <a:close/>
                  <a:moveTo>
                    <a:pt x="159" y="99"/>
                  </a:moveTo>
                  <a:cubicBezTo>
                    <a:pt x="159" y="100"/>
                    <a:pt x="158" y="100"/>
                    <a:pt x="158" y="100"/>
                  </a:cubicBezTo>
                  <a:cubicBezTo>
                    <a:pt x="160" y="99"/>
                    <a:pt x="160" y="98"/>
                    <a:pt x="161" y="97"/>
                  </a:cubicBezTo>
                  <a:cubicBezTo>
                    <a:pt x="161" y="97"/>
                    <a:pt x="161" y="98"/>
                    <a:pt x="162" y="97"/>
                  </a:cubicBezTo>
                  <a:cubicBezTo>
                    <a:pt x="163" y="96"/>
                    <a:pt x="162" y="97"/>
                    <a:pt x="162" y="97"/>
                  </a:cubicBezTo>
                  <a:cubicBezTo>
                    <a:pt x="158" y="99"/>
                    <a:pt x="158" y="99"/>
                    <a:pt x="158" y="99"/>
                  </a:cubicBezTo>
                  <a:cubicBezTo>
                    <a:pt x="158" y="100"/>
                    <a:pt x="157" y="102"/>
                    <a:pt x="159" y="99"/>
                  </a:cubicBezTo>
                  <a:close/>
                  <a:moveTo>
                    <a:pt x="153" y="99"/>
                  </a:moveTo>
                  <a:cubicBezTo>
                    <a:pt x="153" y="99"/>
                    <a:pt x="152" y="100"/>
                    <a:pt x="153" y="101"/>
                  </a:cubicBezTo>
                  <a:cubicBezTo>
                    <a:pt x="151" y="101"/>
                    <a:pt x="149" y="103"/>
                    <a:pt x="150" y="103"/>
                  </a:cubicBezTo>
                  <a:cubicBezTo>
                    <a:pt x="154" y="100"/>
                    <a:pt x="153" y="100"/>
                    <a:pt x="156" y="98"/>
                  </a:cubicBezTo>
                  <a:cubicBezTo>
                    <a:pt x="155" y="98"/>
                    <a:pt x="155" y="98"/>
                    <a:pt x="154" y="98"/>
                  </a:cubicBezTo>
                  <a:cubicBezTo>
                    <a:pt x="154" y="100"/>
                    <a:pt x="154" y="98"/>
                    <a:pt x="153" y="99"/>
                  </a:cubicBezTo>
                  <a:close/>
                  <a:moveTo>
                    <a:pt x="160" y="120"/>
                  </a:moveTo>
                  <a:cubicBezTo>
                    <a:pt x="160" y="120"/>
                    <a:pt x="160" y="121"/>
                    <a:pt x="161" y="120"/>
                  </a:cubicBezTo>
                  <a:cubicBezTo>
                    <a:pt x="162" y="119"/>
                    <a:pt x="165" y="116"/>
                    <a:pt x="163" y="117"/>
                  </a:cubicBezTo>
                  <a:cubicBezTo>
                    <a:pt x="163" y="117"/>
                    <a:pt x="162" y="119"/>
                    <a:pt x="160" y="120"/>
                  </a:cubicBezTo>
                  <a:close/>
                  <a:moveTo>
                    <a:pt x="150" y="106"/>
                  </a:moveTo>
                  <a:cubicBezTo>
                    <a:pt x="148" y="108"/>
                    <a:pt x="154" y="103"/>
                    <a:pt x="151" y="106"/>
                  </a:cubicBezTo>
                  <a:cubicBezTo>
                    <a:pt x="154" y="104"/>
                    <a:pt x="154" y="104"/>
                    <a:pt x="154" y="104"/>
                  </a:cubicBezTo>
                  <a:cubicBezTo>
                    <a:pt x="154" y="103"/>
                    <a:pt x="153" y="104"/>
                    <a:pt x="154" y="103"/>
                  </a:cubicBezTo>
                  <a:cubicBezTo>
                    <a:pt x="151" y="105"/>
                    <a:pt x="151" y="105"/>
                    <a:pt x="150" y="106"/>
                  </a:cubicBezTo>
                  <a:close/>
                  <a:moveTo>
                    <a:pt x="146" y="105"/>
                  </a:moveTo>
                  <a:cubicBezTo>
                    <a:pt x="142" y="108"/>
                    <a:pt x="147" y="106"/>
                    <a:pt x="145" y="108"/>
                  </a:cubicBezTo>
                  <a:cubicBezTo>
                    <a:pt x="147" y="106"/>
                    <a:pt x="146" y="106"/>
                    <a:pt x="149" y="104"/>
                  </a:cubicBezTo>
                  <a:cubicBezTo>
                    <a:pt x="148" y="104"/>
                    <a:pt x="149" y="103"/>
                    <a:pt x="149" y="103"/>
                  </a:cubicBezTo>
                  <a:cubicBezTo>
                    <a:pt x="145" y="105"/>
                    <a:pt x="149" y="103"/>
                    <a:pt x="146" y="106"/>
                  </a:cubicBezTo>
                  <a:cubicBezTo>
                    <a:pt x="146" y="105"/>
                    <a:pt x="147" y="104"/>
                    <a:pt x="146" y="105"/>
                  </a:cubicBezTo>
                  <a:close/>
                  <a:moveTo>
                    <a:pt x="153" y="120"/>
                  </a:moveTo>
                  <a:cubicBezTo>
                    <a:pt x="156" y="118"/>
                    <a:pt x="154" y="119"/>
                    <a:pt x="157" y="116"/>
                  </a:cubicBezTo>
                  <a:cubicBezTo>
                    <a:pt x="156" y="117"/>
                    <a:pt x="154" y="118"/>
                    <a:pt x="152" y="119"/>
                  </a:cubicBezTo>
                  <a:cubicBezTo>
                    <a:pt x="154" y="119"/>
                    <a:pt x="151" y="121"/>
                    <a:pt x="149" y="122"/>
                  </a:cubicBezTo>
                  <a:cubicBezTo>
                    <a:pt x="148" y="124"/>
                    <a:pt x="152" y="120"/>
                    <a:pt x="151" y="122"/>
                  </a:cubicBezTo>
                  <a:cubicBezTo>
                    <a:pt x="153" y="120"/>
                    <a:pt x="153" y="119"/>
                    <a:pt x="154" y="119"/>
                  </a:cubicBezTo>
                  <a:cubicBezTo>
                    <a:pt x="154" y="119"/>
                    <a:pt x="153" y="120"/>
                    <a:pt x="153" y="120"/>
                  </a:cubicBezTo>
                  <a:close/>
                  <a:moveTo>
                    <a:pt x="136" y="117"/>
                  </a:moveTo>
                  <a:cubicBezTo>
                    <a:pt x="139" y="115"/>
                    <a:pt x="135" y="118"/>
                    <a:pt x="135" y="118"/>
                  </a:cubicBezTo>
                  <a:cubicBezTo>
                    <a:pt x="138" y="116"/>
                    <a:pt x="140" y="115"/>
                    <a:pt x="142" y="113"/>
                  </a:cubicBezTo>
                  <a:cubicBezTo>
                    <a:pt x="142" y="112"/>
                    <a:pt x="147" y="109"/>
                    <a:pt x="148" y="107"/>
                  </a:cubicBezTo>
                  <a:cubicBezTo>
                    <a:pt x="147" y="108"/>
                    <a:pt x="146" y="108"/>
                    <a:pt x="146" y="108"/>
                  </a:cubicBezTo>
                  <a:cubicBezTo>
                    <a:pt x="144" y="109"/>
                    <a:pt x="144" y="110"/>
                    <a:pt x="142" y="111"/>
                  </a:cubicBezTo>
                  <a:cubicBezTo>
                    <a:pt x="141" y="113"/>
                    <a:pt x="142" y="113"/>
                    <a:pt x="141" y="113"/>
                  </a:cubicBezTo>
                  <a:cubicBezTo>
                    <a:pt x="140" y="113"/>
                    <a:pt x="136" y="116"/>
                    <a:pt x="136" y="117"/>
                  </a:cubicBezTo>
                  <a:close/>
                  <a:moveTo>
                    <a:pt x="153" y="123"/>
                  </a:moveTo>
                  <a:cubicBezTo>
                    <a:pt x="154" y="123"/>
                    <a:pt x="157" y="120"/>
                    <a:pt x="156" y="120"/>
                  </a:cubicBezTo>
                  <a:cubicBezTo>
                    <a:pt x="155" y="121"/>
                    <a:pt x="152" y="123"/>
                    <a:pt x="153" y="123"/>
                  </a:cubicBezTo>
                  <a:close/>
                  <a:moveTo>
                    <a:pt x="137" y="109"/>
                  </a:moveTo>
                  <a:cubicBezTo>
                    <a:pt x="139" y="108"/>
                    <a:pt x="141" y="106"/>
                    <a:pt x="141" y="106"/>
                  </a:cubicBezTo>
                  <a:cubicBezTo>
                    <a:pt x="139" y="107"/>
                    <a:pt x="137" y="109"/>
                    <a:pt x="137" y="109"/>
                  </a:cubicBezTo>
                  <a:close/>
                  <a:moveTo>
                    <a:pt x="136" y="114"/>
                  </a:moveTo>
                  <a:cubicBezTo>
                    <a:pt x="138" y="114"/>
                    <a:pt x="137" y="113"/>
                    <a:pt x="137" y="115"/>
                  </a:cubicBezTo>
                  <a:cubicBezTo>
                    <a:pt x="138" y="114"/>
                    <a:pt x="138" y="113"/>
                    <a:pt x="141" y="111"/>
                  </a:cubicBezTo>
                  <a:cubicBezTo>
                    <a:pt x="142" y="110"/>
                    <a:pt x="141" y="111"/>
                    <a:pt x="140" y="111"/>
                  </a:cubicBezTo>
                  <a:cubicBezTo>
                    <a:pt x="141" y="110"/>
                    <a:pt x="142" y="110"/>
                    <a:pt x="143" y="109"/>
                  </a:cubicBezTo>
                  <a:cubicBezTo>
                    <a:pt x="143" y="109"/>
                    <a:pt x="144" y="108"/>
                    <a:pt x="143" y="108"/>
                  </a:cubicBezTo>
                  <a:cubicBezTo>
                    <a:pt x="141" y="111"/>
                    <a:pt x="139" y="111"/>
                    <a:pt x="136" y="114"/>
                  </a:cubicBezTo>
                  <a:close/>
                  <a:moveTo>
                    <a:pt x="142" y="117"/>
                  </a:moveTo>
                  <a:cubicBezTo>
                    <a:pt x="140" y="118"/>
                    <a:pt x="142" y="116"/>
                    <a:pt x="144" y="115"/>
                  </a:cubicBezTo>
                  <a:cubicBezTo>
                    <a:pt x="144" y="114"/>
                    <a:pt x="142" y="115"/>
                    <a:pt x="141" y="116"/>
                  </a:cubicBezTo>
                  <a:cubicBezTo>
                    <a:pt x="141" y="116"/>
                    <a:pt x="141" y="117"/>
                    <a:pt x="140" y="117"/>
                  </a:cubicBezTo>
                  <a:cubicBezTo>
                    <a:pt x="137" y="118"/>
                    <a:pt x="139" y="119"/>
                    <a:pt x="136" y="120"/>
                  </a:cubicBezTo>
                  <a:cubicBezTo>
                    <a:pt x="136" y="121"/>
                    <a:pt x="133" y="123"/>
                    <a:pt x="132" y="124"/>
                  </a:cubicBezTo>
                  <a:cubicBezTo>
                    <a:pt x="133" y="124"/>
                    <a:pt x="131" y="125"/>
                    <a:pt x="131" y="126"/>
                  </a:cubicBezTo>
                  <a:cubicBezTo>
                    <a:pt x="133" y="124"/>
                    <a:pt x="135" y="122"/>
                    <a:pt x="134" y="124"/>
                  </a:cubicBezTo>
                  <a:cubicBezTo>
                    <a:pt x="135" y="124"/>
                    <a:pt x="139" y="121"/>
                    <a:pt x="138" y="121"/>
                  </a:cubicBezTo>
                  <a:cubicBezTo>
                    <a:pt x="137" y="121"/>
                    <a:pt x="135" y="124"/>
                    <a:pt x="135" y="123"/>
                  </a:cubicBezTo>
                  <a:cubicBezTo>
                    <a:pt x="136" y="122"/>
                    <a:pt x="135" y="122"/>
                    <a:pt x="137" y="121"/>
                  </a:cubicBezTo>
                  <a:cubicBezTo>
                    <a:pt x="139" y="119"/>
                    <a:pt x="142" y="117"/>
                    <a:pt x="142" y="117"/>
                  </a:cubicBezTo>
                  <a:close/>
                  <a:moveTo>
                    <a:pt x="143" y="118"/>
                  </a:moveTo>
                  <a:cubicBezTo>
                    <a:pt x="141" y="119"/>
                    <a:pt x="141" y="119"/>
                    <a:pt x="141" y="119"/>
                  </a:cubicBezTo>
                  <a:cubicBezTo>
                    <a:pt x="140" y="120"/>
                    <a:pt x="140" y="120"/>
                    <a:pt x="141" y="121"/>
                  </a:cubicBezTo>
                  <a:cubicBezTo>
                    <a:pt x="143" y="119"/>
                    <a:pt x="142" y="119"/>
                    <a:pt x="143" y="118"/>
                  </a:cubicBezTo>
                  <a:cubicBezTo>
                    <a:pt x="143" y="119"/>
                    <a:pt x="144" y="118"/>
                    <a:pt x="145" y="117"/>
                  </a:cubicBezTo>
                  <a:cubicBezTo>
                    <a:pt x="143" y="118"/>
                    <a:pt x="144" y="117"/>
                    <a:pt x="143" y="118"/>
                  </a:cubicBezTo>
                  <a:close/>
                  <a:moveTo>
                    <a:pt x="146" y="128"/>
                  </a:moveTo>
                  <a:cubicBezTo>
                    <a:pt x="147" y="128"/>
                    <a:pt x="145" y="129"/>
                    <a:pt x="145" y="130"/>
                  </a:cubicBezTo>
                  <a:cubicBezTo>
                    <a:pt x="146" y="129"/>
                    <a:pt x="146" y="129"/>
                    <a:pt x="148" y="128"/>
                  </a:cubicBezTo>
                  <a:cubicBezTo>
                    <a:pt x="147" y="128"/>
                    <a:pt x="147" y="127"/>
                    <a:pt x="148" y="127"/>
                  </a:cubicBezTo>
                  <a:cubicBezTo>
                    <a:pt x="147" y="127"/>
                    <a:pt x="146" y="128"/>
                    <a:pt x="146" y="128"/>
                  </a:cubicBezTo>
                  <a:close/>
                  <a:moveTo>
                    <a:pt x="133" y="117"/>
                  </a:moveTo>
                  <a:cubicBezTo>
                    <a:pt x="133" y="118"/>
                    <a:pt x="134" y="117"/>
                    <a:pt x="135" y="117"/>
                  </a:cubicBezTo>
                  <a:cubicBezTo>
                    <a:pt x="136" y="116"/>
                    <a:pt x="137" y="115"/>
                    <a:pt x="137" y="115"/>
                  </a:cubicBezTo>
                  <a:cubicBezTo>
                    <a:pt x="136" y="116"/>
                    <a:pt x="135" y="115"/>
                    <a:pt x="133" y="117"/>
                  </a:cubicBezTo>
                  <a:close/>
                  <a:moveTo>
                    <a:pt x="144" y="129"/>
                  </a:moveTo>
                  <a:cubicBezTo>
                    <a:pt x="143" y="129"/>
                    <a:pt x="141" y="129"/>
                    <a:pt x="139" y="132"/>
                  </a:cubicBezTo>
                  <a:cubicBezTo>
                    <a:pt x="139" y="133"/>
                    <a:pt x="145" y="129"/>
                    <a:pt x="146" y="127"/>
                  </a:cubicBezTo>
                  <a:cubicBezTo>
                    <a:pt x="145" y="128"/>
                    <a:pt x="144" y="128"/>
                    <a:pt x="144" y="129"/>
                  </a:cubicBezTo>
                  <a:close/>
                  <a:moveTo>
                    <a:pt x="133" y="117"/>
                  </a:moveTo>
                  <a:cubicBezTo>
                    <a:pt x="132" y="118"/>
                    <a:pt x="132" y="117"/>
                    <a:pt x="131" y="118"/>
                  </a:cubicBezTo>
                  <a:cubicBezTo>
                    <a:pt x="131" y="119"/>
                    <a:pt x="133" y="117"/>
                    <a:pt x="135" y="116"/>
                  </a:cubicBezTo>
                  <a:cubicBezTo>
                    <a:pt x="134" y="116"/>
                    <a:pt x="136" y="114"/>
                    <a:pt x="134" y="115"/>
                  </a:cubicBezTo>
                  <a:cubicBezTo>
                    <a:pt x="134" y="116"/>
                    <a:pt x="134" y="116"/>
                    <a:pt x="133" y="117"/>
                  </a:cubicBezTo>
                  <a:close/>
                  <a:moveTo>
                    <a:pt x="138" y="122"/>
                  </a:moveTo>
                  <a:cubicBezTo>
                    <a:pt x="137" y="123"/>
                    <a:pt x="137" y="123"/>
                    <a:pt x="139" y="122"/>
                  </a:cubicBezTo>
                  <a:cubicBezTo>
                    <a:pt x="140" y="121"/>
                    <a:pt x="140" y="120"/>
                    <a:pt x="138" y="122"/>
                  </a:cubicBezTo>
                  <a:close/>
                  <a:moveTo>
                    <a:pt x="139" y="137"/>
                  </a:moveTo>
                  <a:cubicBezTo>
                    <a:pt x="141" y="135"/>
                    <a:pt x="141" y="137"/>
                    <a:pt x="139" y="138"/>
                  </a:cubicBezTo>
                  <a:cubicBezTo>
                    <a:pt x="140" y="137"/>
                    <a:pt x="141" y="137"/>
                    <a:pt x="142" y="136"/>
                  </a:cubicBezTo>
                  <a:cubicBezTo>
                    <a:pt x="142" y="135"/>
                    <a:pt x="142" y="135"/>
                    <a:pt x="142" y="135"/>
                  </a:cubicBezTo>
                  <a:cubicBezTo>
                    <a:pt x="142" y="135"/>
                    <a:pt x="143" y="134"/>
                    <a:pt x="144" y="134"/>
                  </a:cubicBezTo>
                  <a:cubicBezTo>
                    <a:pt x="142" y="136"/>
                    <a:pt x="138" y="139"/>
                    <a:pt x="138" y="140"/>
                  </a:cubicBezTo>
                  <a:cubicBezTo>
                    <a:pt x="138" y="140"/>
                    <a:pt x="137" y="141"/>
                    <a:pt x="136" y="141"/>
                  </a:cubicBezTo>
                  <a:cubicBezTo>
                    <a:pt x="138" y="140"/>
                    <a:pt x="138" y="139"/>
                    <a:pt x="139" y="138"/>
                  </a:cubicBezTo>
                  <a:cubicBezTo>
                    <a:pt x="139" y="137"/>
                    <a:pt x="136" y="138"/>
                    <a:pt x="133" y="141"/>
                  </a:cubicBezTo>
                  <a:cubicBezTo>
                    <a:pt x="134" y="141"/>
                    <a:pt x="136" y="139"/>
                    <a:pt x="137" y="139"/>
                  </a:cubicBezTo>
                  <a:cubicBezTo>
                    <a:pt x="137" y="139"/>
                    <a:pt x="138" y="139"/>
                    <a:pt x="138" y="139"/>
                  </a:cubicBezTo>
                  <a:cubicBezTo>
                    <a:pt x="135" y="142"/>
                    <a:pt x="132" y="145"/>
                    <a:pt x="132" y="146"/>
                  </a:cubicBezTo>
                  <a:cubicBezTo>
                    <a:pt x="133" y="145"/>
                    <a:pt x="135" y="144"/>
                    <a:pt x="135" y="143"/>
                  </a:cubicBezTo>
                  <a:cubicBezTo>
                    <a:pt x="134" y="144"/>
                    <a:pt x="134" y="144"/>
                    <a:pt x="134" y="144"/>
                  </a:cubicBezTo>
                  <a:cubicBezTo>
                    <a:pt x="135" y="144"/>
                    <a:pt x="136" y="142"/>
                    <a:pt x="136" y="142"/>
                  </a:cubicBezTo>
                  <a:cubicBezTo>
                    <a:pt x="137" y="142"/>
                    <a:pt x="134" y="145"/>
                    <a:pt x="137" y="143"/>
                  </a:cubicBezTo>
                  <a:cubicBezTo>
                    <a:pt x="136" y="142"/>
                    <a:pt x="139" y="141"/>
                    <a:pt x="140" y="141"/>
                  </a:cubicBezTo>
                  <a:cubicBezTo>
                    <a:pt x="139" y="140"/>
                    <a:pt x="141" y="139"/>
                    <a:pt x="141" y="139"/>
                  </a:cubicBezTo>
                  <a:cubicBezTo>
                    <a:pt x="140" y="139"/>
                    <a:pt x="140" y="139"/>
                    <a:pt x="141" y="138"/>
                  </a:cubicBezTo>
                  <a:cubicBezTo>
                    <a:pt x="144" y="136"/>
                    <a:pt x="146" y="134"/>
                    <a:pt x="148" y="133"/>
                  </a:cubicBezTo>
                  <a:cubicBezTo>
                    <a:pt x="147" y="133"/>
                    <a:pt x="143" y="135"/>
                    <a:pt x="146" y="132"/>
                  </a:cubicBezTo>
                  <a:cubicBezTo>
                    <a:pt x="143" y="133"/>
                    <a:pt x="141" y="134"/>
                    <a:pt x="139" y="137"/>
                  </a:cubicBezTo>
                  <a:close/>
                  <a:moveTo>
                    <a:pt x="142" y="131"/>
                  </a:moveTo>
                  <a:cubicBezTo>
                    <a:pt x="142" y="131"/>
                    <a:pt x="143" y="132"/>
                    <a:pt x="144" y="130"/>
                  </a:cubicBezTo>
                  <a:cubicBezTo>
                    <a:pt x="144" y="130"/>
                    <a:pt x="144" y="130"/>
                    <a:pt x="144" y="129"/>
                  </a:cubicBezTo>
                  <a:cubicBezTo>
                    <a:pt x="144" y="130"/>
                    <a:pt x="143" y="130"/>
                    <a:pt x="142" y="131"/>
                  </a:cubicBezTo>
                  <a:close/>
                  <a:moveTo>
                    <a:pt x="142" y="143"/>
                  </a:moveTo>
                  <a:cubicBezTo>
                    <a:pt x="142" y="143"/>
                    <a:pt x="145" y="140"/>
                    <a:pt x="145" y="142"/>
                  </a:cubicBezTo>
                  <a:cubicBezTo>
                    <a:pt x="147" y="140"/>
                    <a:pt x="149" y="139"/>
                    <a:pt x="150" y="138"/>
                  </a:cubicBezTo>
                  <a:cubicBezTo>
                    <a:pt x="148" y="139"/>
                    <a:pt x="147" y="140"/>
                    <a:pt x="146" y="140"/>
                  </a:cubicBezTo>
                  <a:cubicBezTo>
                    <a:pt x="147" y="139"/>
                    <a:pt x="147" y="139"/>
                    <a:pt x="148" y="138"/>
                  </a:cubicBezTo>
                  <a:cubicBezTo>
                    <a:pt x="147" y="139"/>
                    <a:pt x="150" y="137"/>
                    <a:pt x="150" y="137"/>
                  </a:cubicBezTo>
                  <a:cubicBezTo>
                    <a:pt x="148" y="138"/>
                    <a:pt x="142" y="142"/>
                    <a:pt x="142" y="143"/>
                  </a:cubicBezTo>
                  <a:close/>
                  <a:moveTo>
                    <a:pt x="125" y="125"/>
                  </a:moveTo>
                  <a:cubicBezTo>
                    <a:pt x="126" y="125"/>
                    <a:pt x="128" y="123"/>
                    <a:pt x="128" y="124"/>
                  </a:cubicBezTo>
                  <a:cubicBezTo>
                    <a:pt x="126" y="126"/>
                    <a:pt x="124" y="127"/>
                    <a:pt x="124" y="128"/>
                  </a:cubicBezTo>
                  <a:cubicBezTo>
                    <a:pt x="129" y="124"/>
                    <a:pt x="129" y="124"/>
                    <a:pt x="129" y="124"/>
                  </a:cubicBezTo>
                  <a:cubicBezTo>
                    <a:pt x="128" y="123"/>
                    <a:pt x="132" y="121"/>
                    <a:pt x="131" y="120"/>
                  </a:cubicBezTo>
                  <a:cubicBezTo>
                    <a:pt x="129" y="122"/>
                    <a:pt x="127" y="123"/>
                    <a:pt x="125" y="125"/>
                  </a:cubicBezTo>
                  <a:close/>
                  <a:moveTo>
                    <a:pt x="131" y="122"/>
                  </a:moveTo>
                  <a:cubicBezTo>
                    <a:pt x="132" y="122"/>
                    <a:pt x="131" y="122"/>
                    <a:pt x="131" y="123"/>
                  </a:cubicBezTo>
                  <a:cubicBezTo>
                    <a:pt x="132" y="122"/>
                    <a:pt x="132" y="121"/>
                    <a:pt x="133" y="120"/>
                  </a:cubicBezTo>
                  <a:cubicBezTo>
                    <a:pt x="134" y="120"/>
                    <a:pt x="134" y="120"/>
                    <a:pt x="134" y="120"/>
                  </a:cubicBezTo>
                  <a:cubicBezTo>
                    <a:pt x="133" y="120"/>
                    <a:pt x="135" y="117"/>
                    <a:pt x="131" y="119"/>
                  </a:cubicBezTo>
                  <a:cubicBezTo>
                    <a:pt x="131" y="120"/>
                    <a:pt x="134" y="119"/>
                    <a:pt x="131" y="122"/>
                  </a:cubicBezTo>
                  <a:close/>
                  <a:moveTo>
                    <a:pt x="139" y="130"/>
                  </a:moveTo>
                  <a:cubicBezTo>
                    <a:pt x="138" y="132"/>
                    <a:pt x="142" y="129"/>
                    <a:pt x="142" y="129"/>
                  </a:cubicBezTo>
                  <a:lnTo>
                    <a:pt x="139" y="130"/>
                  </a:lnTo>
                  <a:close/>
                  <a:moveTo>
                    <a:pt x="133" y="129"/>
                  </a:moveTo>
                  <a:cubicBezTo>
                    <a:pt x="135" y="127"/>
                    <a:pt x="136" y="126"/>
                    <a:pt x="135" y="126"/>
                  </a:cubicBezTo>
                  <a:cubicBezTo>
                    <a:pt x="133" y="128"/>
                    <a:pt x="132" y="129"/>
                    <a:pt x="133" y="129"/>
                  </a:cubicBezTo>
                  <a:close/>
                  <a:moveTo>
                    <a:pt x="129" y="121"/>
                  </a:moveTo>
                  <a:cubicBezTo>
                    <a:pt x="128" y="120"/>
                    <a:pt x="126" y="121"/>
                    <a:pt x="124" y="124"/>
                  </a:cubicBezTo>
                  <a:cubicBezTo>
                    <a:pt x="125" y="123"/>
                    <a:pt x="125" y="123"/>
                    <a:pt x="124" y="124"/>
                  </a:cubicBezTo>
                  <a:cubicBezTo>
                    <a:pt x="123" y="124"/>
                    <a:pt x="121" y="127"/>
                    <a:pt x="120" y="128"/>
                  </a:cubicBezTo>
                  <a:cubicBezTo>
                    <a:pt x="121" y="128"/>
                    <a:pt x="121" y="128"/>
                    <a:pt x="120" y="130"/>
                  </a:cubicBezTo>
                  <a:cubicBezTo>
                    <a:pt x="121" y="129"/>
                    <a:pt x="121" y="129"/>
                    <a:pt x="121" y="129"/>
                  </a:cubicBezTo>
                  <a:cubicBezTo>
                    <a:pt x="125" y="126"/>
                    <a:pt x="124" y="125"/>
                    <a:pt x="128" y="123"/>
                  </a:cubicBezTo>
                  <a:cubicBezTo>
                    <a:pt x="127" y="122"/>
                    <a:pt x="126" y="123"/>
                    <a:pt x="129" y="121"/>
                  </a:cubicBezTo>
                  <a:close/>
                  <a:moveTo>
                    <a:pt x="129" y="131"/>
                  </a:moveTo>
                  <a:cubicBezTo>
                    <a:pt x="130" y="130"/>
                    <a:pt x="133" y="127"/>
                    <a:pt x="134" y="126"/>
                  </a:cubicBezTo>
                  <a:cubicBezTo>
                    <a:pt x="131" y="128"/>
                    <a:pt x="130" y="130"/>
                    <a:pt x="129" y="131"/>
                  </a:cubicBezTo>
                  <a:close/>
                  <a:moveTo>
                    <a:pt x="133" y="136"/>
                  </a:moveTo>
                  <a:cubicBezTo>
                    <a:pt x="135" y="136"/>
                    <a:pt x="137" y="136"/>
                    <a:pt x="139" y="133"/>
                  </a:cubicBezTo>
                  <a:cubicBezTo>
                    <a:pt x="136" y="135"/>
                    <a:pt x="136" y="134"/>
                    <a:pt x="133" y="136"/>
                  </a:cubicBezTo>
                  <a:close/>
                  <a:moveTo>
                    <a:pt x="124" y="131"/>
                  </a:moveTo>
                  <a:cubicBezTo>
                    <a:pt x="125" y="131"/>
                    <a:pt x="125" y="131"/>
                    <a:pt x="124" y="132"/>
                  </a:cubicBezTo>
                  <a:cubicBezTo>
                    <a:pt x="126" y="131"/>
                    <a:pt x="131" y="127"/>
                    <a:pt x="128" y="128"/>
                  </a:cubicBezTo>
                  <a:cubicBezTo>
                    <a:pt x="128" y="129"/>
                    <a:pt x="126" y="130"/>
                    <a:pt x="124" y="131"/>
                  </a:cubicBezTo>
                  <a:close/>
                  <a:moveTo>
                    <a:pt x="121" y="127"/>
                  </a:moveTo>
                  <a:cubicBezTo>
                    <a:pt x="121" y="126"/>
                    <a:pt x="121" y="125"/>
                    <a:pt x="123" y="124"/>
                  </a:cubicBezTo>
                  <a:cubicBezTo>
                    <a:pt x="120" y="126"/>
                    <a:pt x="117" y="127"/>
                    <a:pt x="117" y="128"/>
                  </a:cubicBezTo>
                  <a:cubicBezTo>
                    <a:pt x="118" y="128"/>
                    <a:pt x="120" y="126"/>
                    <a:pt x="121" y="126"/>
                  </a:cubicBezTo>
                  <a:cubicBezTo>
                    <a:pt x="120" y="126"/>
                    <a:pt x="119" y="128"/>
                    <a:pt x="121" y="127"/>
                  </a:cubicBezTo>
                  <a:close/>
                  <a:moveTo>
                    <a:pt x="120" y="131"/>
                  </a:moveTo>
                  <a:cubicBezTo>
                    <a:pt x="121" y="131"/>
                    <a:pt x="122" y="131"/>
                    <a:pt x="124" y="129"/>
                  </a:cubicBezTo>
                  <a:cubicBezTo>
                    <a:pt x="124" y="128"/>
                    <a:pt x="121" y="130"/>
                    <a:pt x="120" y="131"/>
                  </a:cubicBezTo>
                  <a:close/>
                  <a:moveTo>
                    <a:pt x="119" y="140"/>
                  </a:moveTo>
                  <a:cubicBezTo>
                    <a:pt x="121" y="139"/>
                    <a:pt x="122" y="137"/>
                    <a:pt x="124" y="135"/>
                  </a:cubicBezTo>
                  <a:cubicBezTo>
                    <a:pt x="124" y="134"/>
                    <a:pt x="124" y="134"/>
                    <a:pt x="124" y="134"/>
                  </a:cubicBezTo>
                  <a:cubicBezTo>
                    <a:pt x="121" y="137"/>
                    <a:pt x="119" y="139"/>
                    <a:pt x="119" y="140"/>
                  </a:cubicBezTo>
                  <a:close/>
                  <a:moveTo>
                    <a:pt x="117" y="131"/>
                  </a:moveTo>
                  <a:cubicBezTo>
                    <a:pt x="119" y="130"/>
                    <a:pt x="117" y="130"/>
                    <a:pt x="118" y="129"/>
                  </a:cubicBezTo>
                  <a:cubicBezTo>
                    <a:pt x="116" y="131"/>
                    <a:pt x="116" y="131"/>
                    <a:pt x="117" y="131"/>
                  </a:cubicBezTo>
                  <a:close/>
                  <a:moveTo>
                    <a:pt x="112" y="133"/>
                  </a:moveTo>
                  <a:cubicBezTo>
                    <a:pt x="112" y="134"/>
                    <a:pt x="114" y="132"/>
                    <a:pt x="113" y="133"/>
                  </a:cubicBezTo>
                  <a:cubicBezTo>
                    <a:pt x="117" y="130"/>
                    <a:pt x="114" y="131"/>
                    <a:pt x="112" y="133"/>
                  </a:cubicBezTo>
                  <a:close/>
                  <a:moveTo>
                    <a:pt x="117" y="138"/>
                  </a:moveTo>
                  <a:cubicBezTo>
                    <a:pt x="116" y="140"/>
                    <a:pt x="113" y="143"/>
                    <a:pt x="114" y="143"/>
                  </a:cubicBezTo>
                  <a:cubicBezTo>
                    <a:pt x="117" y="140"/>
                    <a:pt x="116" y="140"/>
                    <a:pt x="119" y="137"/>
                  </a:cubicBezTo>
                  <a:cubicBezTo>
                    <a:pt x="118" y="138"/>
                    <a:pt x="118" y="137"/>
                    <a:pt x="117" y="138"/>
                  </a:cubicBezTo>
                  <a:close/>
                  <a:moveTo>
                    <a:pt x="114" y="157"/>
                  </a:moveTo>
                  <a:cubicBezTo>
                    <a:pt x="112" y="158"/>
                    <a:pt x="113" y="158"/>
                    <a:pt x="111" y="158"/>
                  </a:cubicBezTo>
                  <a:cubicBezTo>
                    <a:pt x="113" y="158"/>
                    <a:pt x="109" y="161"/>
                    <a:pt x="109" y="161"/>
                  </a:cubicBezTo>
                  <a:cubicBezTo>
                    <a:pt x="111" y="159"/>
                    <a:pt x="109" y="160"/>
                    <a:pt x="108" y="161"/>
                  </a:cubicBezTo>
                  <a:cubicBezTo>
                    <a:pt x="108" y="162"/>
                    <a:pt x="107" y="163"/>
                    <a:pt x="107" y="164"/>
                  </a:cubicBezTo>
                  <a:cubicBezTo>
                    <a:pt x="105" y="166"/>
                    <a:pt x="105" y="164"/>
                    <a:pt x="102" y="167"/>
                  </a:cubicBezTo>
                  <a:cubicBezTo>
                    <a:pt x="102" y="169"/>
                    <a:pt x="103" y="167"/>
                    <a:pt x="104" y="167"/>
                  </a:cubicBezTo>
                  <a:cubicBezTo>
                    <a:pt x="103" y="168"/>
                    <a:pt x="102" y="168"/>
                    <a:pt x="101" y="169"/>
                  </a:cubicBezTo>
                  <a:cubicBezTo>
                    <a:pt x="103" y="169"/>
                    <a:pt x="106" y="166"/>
                    <a:pt x="107" y="164"/>
                  </a:cubicBezTo>
                  <a:cubicBezTo>
                    <a:pt x="106" y="167"/>
                    <a:pt x="101" y="172"/>
                    <a:pt x="99" y="173"/>
                  </a:cubicBezTo>
                  <a:cubicBezTo>
                    <a:pt x="99" y="173"/>
                    <a:pt x="99" y="175"/>
                    <a:pt x="98" y="175"/>
                  </a:cubicBezTo>
                  <a:cubicBezTo>
                    <a:pt x="98" y="175"/>
                    <a:pt x="99" y="175"/>
                    <a:pt x="98" y="175"/>
                  </a:cubicBezTo>
                  <a:cubicBezTo>
                    <a:pt x="99" y="175"/>
                    <a:pt x="98" y="175"/>
                    <a:pt x="99" y="175"/>
                  </a:cubicBezTo>
                  <a:cubicBezTo>
                    <a:pt x="99" y="175"/>
                    <a:pt x="100" y="174"/>
                    <a:pt x="100" y="174"/>
                  </a:cubicBezTo>
                  <a:cubicBezTo>
                    <a:pt x="100" y="174"/>
                    <a:pt x="100" y="174"/>
                    <a:pt x="100" y="174"/>
                  </a:cubicBezTo>
                  <a:cubicBezTo>
                    <a:pt x="101" y="172"/>
                    <a:pt x="101" y="172"/>
                    <a:pt x="101" y="172"/>
                  </a:cubicBezTo>
                  <a:cubicBezTo>
                    <a:pt x="102" y="172"/>
                    <a:pt x="103" y="171"/>
                    <a:pt x="104" y="170"/>
                  </a:cubicBezTo>
                  <a:cubicBezTo>
                    <a:pt x="103" y="170"/>
                    <a:pt x="106" y="168"/>
                    <a:pt x="106" y="167"/>
                  </a:cubicBezTo>
                  <a:cubicBezTo>
                    <a:pt x="108" y="166"/>
                    <a:pt x="114" y="158"/>
                    <a:pt x="117" y="157"/>
                  </a:cubicBezTo>
                  <a:cubicBezTo>
                    <a:pt x="117" y="157"/>
                    <a:pt x="116" y="157"/>
                    <a:pt x="117" y="156"/>
                  </a:cubicBezTo>
                  <a:cubicBezTo>
                    <a:pt x="119" y="155"/>
                    <a:pt x="120" y="153"/>
                    <a:pt x="123" y="151"/>
                  </a:cubicBezTo>
                  <a:cubicBezTo>
                    <a:pt x="122" y="150"/>
                    <a:pt x="125" y="150"/>
                    <a:pt x="126" y="148"/>
                  </a:cubicBezTo>
                  <a:cubicBezTo>
                    <a:pt x="126" y="148"/>
                    <a:pt x="127" y="147"/>
                    <a:pt x="126" y="147"/>
                  </a:cubicBezTo>
                  <a:cubicBezTo>
                    <a:pt x="123" y="150"/>
                    <a:pt x="122" y="148"/>
                    <a:pt x="120" y="151"/>
                  </a:cubicBezTo>
                  <a:cubicBezTo>
                    <a:pt x="121" y="150"/>
                    <a:pt x="120" y="153"/>
                    <a:pt x="119" y="153"/>
                  </a:cubicBezTo>
                  <a:cubicBezTo>
                    <a:pt x="119" y="152"/>
                    <a:pt x="117" y="155"/>
                    <a:pt x="116" y="155"/>
                  </a:cubicBezTo>
                  <a:cubicBezTo>
                    <a:pt x="117" y="154"/>
                    <a:pt x="118" y="153"/>
                    <a:pt x="118" y="152"/>
                  </a:cubicBezTo>
                  <a:cubicBezTo>
                    <a:pt x="117" y="154"/>
                    <a:pt x="116" y="154"/>
                    <a:pt x="116" y="154"/>
                  </a:cubicBezTo>
                  <a:cubicBezTo>
                    <a:pt x="116" y="154"/>
                    <a:pt x="117" y="153"/>
                    <a:pt x="117" y="153"/>
                  </a:cubicBezTo>
                  <a:cubicBezTo>
                    <a:pt x="115" y="155"/>
                    <a:pt x="115" y="155"/>
                    <a:pt x="114" y="157"/>
                  </a:cubicBezTo>
                  <a:close/>
                  <a:moveTo>
                    <a:pt x="119" y="151"/>
                  </a:moveTo>
                  <a:cubicBezTo>
                    <a:pt x="120" y="150"/>
                    <a:pt x="121" y="149"/>
                    <a:pt x="121" y="148"/>
                  </a:cubicBezTo>
                  <a:cubicBezTo>
                    <a:pt x="120" y="149"/>
                    <a:pt x="119" y="149"/>
                    <a:pt x="118" y="151"/>
                  </a:cubicBezTo>
                  <a:cubicBezTo>
                    <a:pt x="118" y="152"/>
                    <a:pt x="119" y="150"/>
                    <a:pt x="120" y="150"/>
                  </a:cubicBezTo>
                  <a:cubicBezTo>
                    <a:pt x="119" y="151"/>
                    <a:pt x="118" y="152"/>
                    <a:pt x="119" y="151"/>
                  </a:cubicBezTo>
                  <a:close/>
                  <a:moveTo>
                    <a:pt x="124" y="159"/>
                  </a:moveTo>
                  <a:cubicBezTo>
                    <a:pt x="125" y="159"/>
                    <a:pt x="128" y="159"/>
                    <a:pt x="128" y="157"/>
                  </a:cubicBezTo>
                  <a:cubicBezTo>
                    <a:pt x="125" y="160"/>
                    <a:pt x="127" y="156"/>
                    <a:pt x="124" y="159"/>
                  </a:cubicBezTo>
                  <a:close/>
                  <a:moveTo>
                    <a:pt x="112" y="142"/>
                  </a:moveTo>
                  <a:cubicBezTo>
                    <a:pt x="110" y="143"/>
                    <a:pt x="109" y="144"/>
                    <a:pt x="109" y="145"/>
                  </a:cubicBezTo>
                  <a:cubicBezTo>
                    <a:pt x="110" y="145"/>
                    <a:pt x="111" y="143"/>
                    <a:pt x="112" y="142"/>
                  </a:cubicBezTo>
                  <a:cubicBezTo>
                    <a:pt x="112" y="143"/>
                    <a:pt x="112" y="143"/>
                    <a:pt x="113" y="142"/>
                  </a:cubicBezTo>
                  <a:cubicBezTo>
                    <a:pt x="113" y="142"/>
                    <a:pt x="112" y="142"/>
                    <a:pt x="112" y="142"/>
                  </a:cubicBezTo>
                  <a:close/>
                  <a:moveTo>
                    <a:pt x="114" y="170"/>
                  </a:moveTo>
                  <a:cubicBezTo>
                    <a:pt x="115" y="170"/>
                    <a:pt x="118" y="166"/>
                    <a:pt x="117" y="166"/>
                  </a:cubicBezTo>
                  <a:cubicBezTo>
                    <a:pt x="115" y="168"/>
                    <a:pt x="116" y="167"/>
                    <a:pt x="114" y="170"/>
                  </a:cubicBezTo>
                  <a:close/>
                  <a:moveTo>
                    <a:pt x="88" y="182"/>
                  </a:moveTo>
                  <a:cubicBezTo>
                    <a:pt x="88" y="182"/>
                    <a:pt x="89" y="182"/>
                    <a:pt x="89" y="181"/>
                  </a:cubicBezTo>
                  <a:cubicBezTo>
                    <a:pt x="88" y="181"/>
                    <a:pt x="88" y="182"/>
                    <a:pt x="88" y="182"/>
                  </a:cubicBezTo>
                  <a:close/>
                  <a:moveTo>
                    <a:pt x="108" y="144"/>
                  </a:moveTo>
                  <a:cubicBezTo>
                    <a:pt x="106" y="144"/>
                    <a:pt x="109" y="142"/>
                    <a:pt x="108" y="142"/>
                  </a:cubicBezTo>
                  <a:cubicBezTo>
                    <a:pt x="107" y="142"/>
                    <a:pt x="103" y="145"/>
                    <a:pt x="103" y="145"/>
                  </a:cubicBezTo>
                  <a:cubicBezTo>
                    <a:pt x="105" y="144"/>
                    <a:pt x="106" y="145"/>
                    <a:pt x="107" y="144"/>
                  </a:cubicBezTo>
                  <a:cubicBezTo>
                    <a:pt x="109" y="143"/>
                    <a:pt x="109" y="143"/>
                    <a:pt x="110" y="141"/>
                  </a:cubicBezTo>
                  <a:cubicBezTo>
                    <a:pt x="110" y="141"/>
                    <a:pt x="110" y="141"/>
                    <a:pt x="110" y="141"/>
                  </a:cubicBezTo>
                  <a:cubicBezTo>
                    <a:pt x="107" y="143"/>
                    <a:pt x="110" y="142"/>
                    <a:pt x="108" y="144"/>
                  </a:cubicBezTo>
                  <a:close/>
                  <a:moveTo>
                    <a:pt x="802" y="247"/>
                  </a:moveTo>
                  <a:cubicBezTo>
                    <a:pt x="799" y="242"/>
                    <a:pt x="799" y="242"/>
                    <a:pt x="799" y="242"/>
                  </a:cubicBezTo>
                  <a:cubicBezTo>
                    <a:pt x="798" y="242"/>
                    <a:pt x="801" y="247"/>
                    <a:pt x="801" y="246"/>
                  </a:cubicBezTo>
                  <a:cubicBezTo>
                    <a:pt x="801" y="247"/>
                    <a:pt x="801" y="247"/>
                    <a:pt x="801" y="247"/>
                  </a:cubicBezTo>
                  <a:cubicBezTo>
                    <a:pt x="800" y="244"/>
                    <a:pt x="802" y="246"/>
                    <a:pt x="802" y="247"/>
                  </a:cubicBezTo>
                  <a:close/>
                  <a:moveTo>
                    <a:pt x="596" y="44"/>
                  </a:moveTo>
                  <a:cubicBezTo>
                    <a:pt x="592" y="42"/>
                    <a:pt x="592" y="42"/>
                    <a:pt x="592" y="42"/>
                  </a:cubicBezTo>
                  <a:cubicBezTo>
                    <a:pt x="592" y="43"/>
                    <a:pt x="593" y="43"/>
                    <a:pt x="594" y="44"/>
                  </a:cubicBezTo>
                  <a:cubicBezTo>
                    <a:pt x="591" y="43"/>
                    <a:pt x="597" y="45"/>
                    <a:pt x="596" y="44"/>
                  </a:cubicBezTo>
                  <a:close/>
                  <a:moveTo>
                    <a:pt x="493" y="9"/>
                  </a:moveTo>
                  <a:cubicBezTo>
                    <a:pt x="495" y="10"/>
                    <a:pt x="500" y="11"/>
                    <a:pt x="502" y="11"/>
                  </a:cubicBezTo>
                  <a:cubicBezTo>
                    <a:pt x="500" y="10"/>
                    <a:pt x="492" y="9"/>
                    <a:pt x="493" y="9"/>
                  </a:cubicBezTo>
                  <a:close/>
                  <a:moveTo>
                    <a:pt x="467" y="5"/>
                  </a:moveTo>
                  <a:cubicBezTo>
                    <a:pt x="469" y="5"/>
                    <a:pt x="477" y="7"/>
                    <a:pt x="475" y="6"/>
                  </a:cubicBezTo>
                  <a:cubicBezTo>
                    <a:pt x="473" y="6"/>
                    <a:pt x="466" y="4"/>
                    <a:pt x="466" y="5"/>
                  </a:cubicBezTo>
                  <a:cubicBezTo>
                    <a:pt x="467" y="6"/>
                    <a:pt x="469" y="7"/>
                    <a:pt x="470" y="6"/>
                  </a:cubicBezTo>
                  <a:cubicBezTo>
                    <a:pt x="469" y="6"/>
                    <a:pt x="468" y="6"/>
                    <a:pt x="467" y="5"/>
                  </a:cubicBezTo>
                  <a:close/>
                  <a:moveTo>
                    <a:pt x="411" y="0"/>
                  </a:moveTo>
                  <a:cubicBezTo>
                    <a:pt x="410" y="0"/>
                    <a:pt x="406" y="0"/>
                    <a:pt x="404" y="1"/>
                  </a:cubicBezTo>
                  <a:cubicBezTo>
                    <a:pt x="407" y="1"/>
                    <a:pt x="411" y="1"/>
                    <a:pt x="414" y="1"/>
                  </a:cubicBezTo>
                  <a:cubicBezTo>
                    <a:pt x="413" y="1"/>
                    <a:pt x="411" y="1"/>
                    <a:pt x="412" y="1"/>
                  </a:cubicBezTo>
                  <a:cubicBezTo>
                    <a:pt x="413" y="1"/>
                    <a:pt x="417" y="0"/>
                    <a:pt x="415" y="0"/>
                  </a:cubicBezTo>
                  <a:cubicBezTo>
                    <a:pt x="415" y="1"/>
                    <a:pt x="413" y="0"/>
                    <a:pt x="411" y="0"/>
                  </a:cubicBezTo>
                  <a:close/>
                  <a:moveTo>
                    <a:pt x="394" y="50"/>
                  </a:moveTo>
                  <a:cubicBezTo>
                    <a:pt x="394" y="49"/>
                    <a:pt x="401" y="50"/>
                    <a:pt x="399" y="50"/>
                  </a:cubicBezTo>
                  <a:cubicBezTo>
                    <a:pt x="399" y="49"/>
                    <a:pt x="391" y="49"/>
                    <a:pt x="394" y="50"/>
                  </a:cubicBezTo>
                  <a:close/>
                  <a:moveTo>
                    <a:pt x="388" y="50"/>
                  </a:moveTo>
                  <a:cubicBezTo>
                    <a:pt x="389" y="50"/>
                    <a:pt x="391" y="51"/>
                    <a:pt x="393" y="50"/>
                  </a:cubicBezTo>
                  <a:cubicBezTo>
                    <a:pt x="384" y="50"/>
                    <a:pt x="379" y="50"/>
                    <a:pt x="376" y="50"/>
                  </a:cubicBezTo>
                  <a:cubicBezTo>
                    <a:pt x="379" y="50"/>
                    <a:pt x="373" y="51"/>
                    <a:pt x="376" y="51"/>
                  </a:cubicBezTo>
                  <a:cubicBezTo>
                    <a:pt x="378" y="50"/>
                    <a:pt x="383" y="51"/>
                    <a:pt x="382" y="50"/>
                  </a:cubicBezTo>
                  <a:cubicBezTo>
                    <a:pt x="383" y="50"/>
                    <a:pt x="386" y="50"/>
                    <a:pt x="388" y="50"/>
                  </a:cubicBezTo>
                  <a:close/>
                  <a:moveTo>
                    <a:pt x="350" y="7"/>
                  </a:moveTo>
                  <a:cubicBezTo>
                    <a:pt x="351" y="6"/>
                    <a:pt x="358" y="6"/>
                    <a:pt x="359" y="6"/>
                  </a:cubicBezTo>
                  <a:cubicBezTo>
                    <a:pt x="355" y="6"/>
                    <a:pt x="351" y="7"/>
                    <a:pt x="349" y="7"/>
                  </a:cubicBezTo>
                  <a:cubicBezTo>
                    <a:pt x="350" y="7"/>
                    <a:pt x="350" y="7"/>
                    <a:pt x="350" y="7"/>
                  </a:cubicBezTo>
                  <a:cubicBezTo>
                    <a:pt x="350" y="7"/>
                    <a:pt x="349" y="7"/>
                    <a:pt x="350" y="7"/>
                  </a:cubicBezTo>
                  <a:close/>
                  <a:moveTo>
                    <a:pt x="350" y="8"/>
                  </a:moveTo>
                  <a:cubicBezTo>
                    <a:pt x="350" y="8"/>
                    <a:pt x="350" y="8"/>
                    <a:pt x="351" y="7"/>
                  </a:cubicBezTo>
                  <a:cubicBezTo>
                    <a:pt x="348" y="8"/>
                    <a:pt x="348" y="7"/>
                    <a:pt x="347" y="7"/>
                  </a:cubicBezTo>
                  <a:cubicBezTo>
                    <a:pt x="346" y="8"/>
                    <a:pt x="345" y="8"/>
                    <a:pt x="343" y="8"/>
                  </a:cubicBezTo>
                  <a:cubicBezTo>
                    <a:pt x="342" y="8"/>
                    <a:pt x="336" y="8"/>
                    <a:pt x="335" y="9"/>
                  </a:cubicBezTo>
                  <a:cubicBezTo>
                    <a:pt x="336" y="9"/>
                    <a:pt x="337" y="9"/>
                    <a:pt x="337" y="9"/>
                  </a:cubicBezTo>
                  <a:cubicBezTo>
                    <a:pt x="334" y="10"/>
                    <a:pt x="330" y="9"/>
                    <a:pt x="327" y="11"/>
                  </a:cubicBezTo>
                  <a:cubicBezTo>
                    <a:pt x="331" y="11"/>
                    <a:pt x="333" y="10"/>
                    <a:pt x="336" y="10"/>
                  </a:cubicBezTo>
                  <a:cubicBezTo>
                    <a:pt x="336" y="9"/>
                    <a:pt x="337" y="9"/>
                    <a:pt x="339" y="9"/>
                  </a:cubicBezTo>
                  <a:cubicBezTo>
                    <a:pt x="339" y="9"/>
                    <a:pt x="336" y="9"/>
                    <a:pt x="337" y="10"/>
                  </a:cubicBezTo>
                  <a:cubicBezTo>
                    <a:pt x="342" y="9"/>
                    <a:pt x="350" y="9"/>
                    <a:pt x="351" y="8"/>
                  </a:cubicBezTo>
                  <a:cubicBezTo>
                    <a:pt x="350" y="8"/>
                    <a:pt x="350" y="8"/>
                    <a:pt x="350" y="8"/>
                  </a:cubicBezTo>
                  <a:close/>
                  <a:moveTo>
                    <a:pt x="314" y="14"/>
                  </a:moveTo>
                  <a:cubicBezTo>
                    <a:pt x="315" y="14"/>
                    <a:pt x="322" y="13"/>
                    <a:pt x="320" y="13"/>
                  </a:cubicBezTo>
                  <a:cubicBezTo>
                    <a:pt x="317" y="14"/>
                    <a:pt x="316" y="13"/>
                    <a:pt x="314" y="14"/>
                  </a:cubicBezTo>
                  <a:close/>
                  <a:moveTo>
                    <a:pt x="241" y="77"/>
                  </a:moveTo>
                  <a:cubicBezTo>
                    <a:pt x="240" y="77"/>
                    <a:pt x="241" y="75"/>
                    <a:pt x="240" y="76"/>
                  </a:cubicBezTo>
                  <a:cubicBezTo>
                    <a:pt x="240" y="76"/>
                    <a:pt x="238" y="77"/>
                    <a:pt x="238" y="77"/>
                  </a:cubicBezTo>
                  <a:cubicBezTo>
                    <a:pt x="238" y="77"/>
                    <a:pt x="238" y="77"/>
                    <a:pt x="237" y="77"/>
                  </a:cubicBezTo>
                  <a:cubicBezTo>
                    <a:pt x="237" y="78"/>
                    <a:pt x="238" y="77"/>
                    <a:pt x="238" y="77"/>
                  </a:cubicBezTo>
                  <a:cubicBezTo>
                    <a:pt x="236" y="79"/>
                    <a:pt x="236" y="78"/>
                    <a:pt x="235" y="79"/>
                  </a:cubicBezTo>
                  <a:cubicBezTo>
                    <a:pt x="236" y="79"/>
                    <a:pt x="240" y="77"/>
                    <a:pt x="241" y="77"/>
                  </a:cubicBezTo>
                  <a:close/>
                  <a:moveTo>
                    <a:pt x="232" y="80"/>
                  </a:moveTo>
                  <a:cubicBezTo>
                    <a:pt x="232" y="81"/>
                    <a:pt x="233" y="81"/>
                    <a:pt x="228" y="83"/>
                  </a:cubicBezTo>
                  <a:cubicBezTo>
                    <a:pt x="231" y="83"/>
                    <a:pt x="236" y="79"/>
                    <a:pt x="241" y="77"/>
                  </a:cubicBezTo>
                  <a:cubicBezTo>
                    <a:pt x="238" y="78"/>
                    <a:pt x="235" y="79"/>
                    <a:pt x="232" y="80"/>
                  </a:cubicBezTo>
                  <a:close/>
                  <a:moveTo>
                    <a:pt x="222" y="84"/>
                  </a:moveTo>
                  <a:cubicBezTo>
                    <a:pt x="220" y="86"/>
                    <a:pt x="220" y="87"/>
                    <a:pt x="223" y="86"/>
                  </a:cubicBezTo>
                  <a:cubicBezTo>
                    <a:pt x="221" y="87"/>
                    <a:pt x="219" y="89"/>
                    <a:pt x="217" y="89"/>
                  </a:cubicBezTo>
                  <a:cubicBezTo>
                    <a:pt x="217" y="88"/>
                    <a:pt x="219" y="88"/>
                    <a:pt x="219" y="87"/>
                  </a:cubicBezTo>
                  <a:cubicBezTo>
                    <a:pt x="217" y="88"/>
                    <a:pt x="213" y="90"/>
                    <a:pt x="213" y="91"/>
                  </a:cubicBezTo>
                  <a:cubicBezTo>
                    <a:pt x="218" y="88"/>
                    <a:pt x="214" y="91"/>
                    <a:pt x="215" y="91"/>
                  </a:cubicBezTo>
                  <a:cubicBezTo>
                    <a:pt x="219" y="89"/>
                    <a:pt x="219" y="89"/>
                    <a:pt x="219" y="89"/>
                  </a:cubicBezTo>
                  <a:cubicBezTo>
                    <a:pt x="219" y="88"/>
                    <a:pt x="224" y="86"/>
                    <a:pt x="226" y="84"/>
                  </a:cubicBezTo>
                  <a:cubicBezTo>
                    <a:pt x="222" y="86"/>
                    <a:pt x="223" y="85"/>
                    <a:pt x="222" y="84"/>
                  </a:cubicBezTo>
                  <a:close/>
                  <a:moveTo>
                    <a:pt x="214" y="101"/>
                  </a:moveTo>
                  <a:cubicBezTo>
                    <a:pt x="214" y="103"/>
                    <a:pt x="210" y="104"/>
                    <a:pt x="207" y="106"/>
                  </a:cubicBezTo>
                  <a:cubicBezTo>
                    <a:pt x="211" y="104"/>
                    <a:pt x="216" y="101"/>
                    <a:pt x="220" y="99"/>
                  </a:cubicBezTo>
                  <a:cubicBezTo>
                    <a:pt x="219" y="99"/>
                    <a:pt x="215" y="102"/>
                    <a:pt x="215" y="101"/>
                  </a:cubicBezTo>
                  <a:cubicBezTo>
                    <a:pt x="219" y="99"/>
                    <a:pt x="223" y="98"/>
                    <a:pt x="226" y="95"/>
                  </a:cubicBezTo>
                  <a:cubicBezTo>
                    <a:pt x="223" y="97"/>
                    <a:pt x="219" y="98"/>
                    <a:pt x="214" y="101"/>
                  </a:cubicBezTo>
                  <a:close/>
                  <a:moveTo>
                    <a:pt x="211" y="86"/>
                  </a:moveTo>
                  <a:cubicBezTo>
                    <a:pt x="213" y="83"/>
                    <a:pt x="216" y="83"/>
                    <a:pt x="217" y="81"/>
                  </a:cubicBezTo>
                  <a:cubicBezTo>
                    <a:pt x="214" y="83"/>
                    <a:pt x="214" y="82"/>
                    <a:pt x="210" y="84"/>
                  </a:cubicBezTo>
                  <a:cubicBezTo>
                    <a:pt x="210" y="85"/>
                    <a:pt x="208" y="86"/>
                    <a:pt x="211" y="86"/>
                  </a:cubicBezTo>
                  <a:close/>
                  <a:moveTo>
                    <a:pt x="210" y="82"/>
                  </a:moveTo>
                  <a:cubicBezTo>
                    <a:pt x="211" y="82"/>
                    <a:pt x="207" y="83"/>
                    <a:pt x="208" y="84"/>
                  </a:cubicBezTo>
                  <a:cubicBezTo>
                    <a:pt x="211" y="83"/>
                    <a:pt x="211" y="82"/>
                    <a:pt x="213" y="80"/>
                  </a:cubicBezTo>
                  <a:cubicBezTo>
                    <a:pt x="214" y="80"/>
                    <a:pt x="214" y="81"/>
                    <a:pt x="215" y="80"/>
                  </a:cubicBezTo>
                  <a:cubicBezTo>
                    <a:pt x="216" y="79"/>
                    <a:pt x="212" y="81"/>
                    <a:pt x="210" y="82"/>
                  </a:cubicBezTo>
                  <a:close/>
                  <a:moveTo>
                    <a:pt x="203" y="100"/>
                  </a:moveTo>
                  <a:cubicBezTo>
                    <a:pt x="201" y="100"/>
                    <a:pt x="199" y="102"/>
                    <a:pt x="199" y="102"/>
                  </a:cubicBezTo>
                  <a:cubicBezTo>
                    <a:pt x="201" y="100"/>
                    <a:pt x="205" y="97"/>
                    <a:pt x="207" y="96"/>
                  </a:cubicBezTo>
                  <a:cubicBezTo>
                    <a:pt x="207" y="96"/>
                    <a:pt x="213" y="92"/>
                    <a:pt x="212" y="92"/>
                  </a:cubicBezTo>
                  <a:cubicBezTo>
                    <a:pt x="211" y="93"/>
                    <a:pt x="207" y="95"/>
                    <a:pt x="207" y="96"/>
                  </a:cubicBezTo>
                  <a:cubicBezTo>
                    <a:pt x="204" y="97"/>
                    <a:pt x="201" y="100"/>
                    <a:pt x="197" y="101"/>
                  </a:cubicBezTo>
                  <a:cubicBezTo>
                    <a:pt x="197" y="102"/>
                    <a:pt x="198" y="101"/>
                    <a:pt x="196" y="103"/>
                  </a:cubicBezTo>
                  <a:cubicBezTo>
                    <a:pt x="192" y="104"/>
                    <a:pt x="183" y="110"/>
                    <a:pt x="180" y="114"/>
                  </a:cubicBezTo>
                  <a:cubicBezTo>
                    <a:pt x="175" y="115"/>
                    <a:pt x="167" y="123"/>
                    <a:pt x="160" y="128"/>
                  </a:cubicBezTo>
                  <a:cubicBezTo>
                    <a:pt x="161" y="128"/>
                    <a:pt x="163" y="127"/>
                    <a:pt x="161" y="129"/>
                  </a:cubicBezTo>
                  <a:cubicBezTo>
                    <a:pt x="164" y="127"/>
                    <a:pt x="163" y="126"/>
                    <a:pt x="165" y="125"/>
                  </a:cubicBezTo>
                  <a:cubicBezTo>
                    <a:pt x="166" y="125"/>
                    <a:pt x="167" y="124"/>
                    <a:pt x="165" y="127"/>
                  </a:cubicBezTo>
                  <a:cubicBezTo>
                    <a:pt x="167" y="125"/>
                    <a:pt x="166" y="126"/>
                    <a:pt x="168" y="125"/>
                  </a:cubicBezTo>
                  <a:cubicBezTo>
                    <a:pt x="168" y="124"/>
                    <a:pt x="169" y="122"/>
                    <a:pt x="167" y="123"/>
                  </a:cubicBezTo>
                  <a:cubicBezTo>
                    <a:pt x="172" y="119"/>
                    <a:pt x="174" y="119"/>
                    <a:pt x="177" y="116"/>
                  </a:cubicBezTo>
                  <a:cubicBezTo>
                    <a:pt x="176" y="117"/>
                    <a:pt x="178" y="116"/>
                    <a:pt x="179" y="115"/>
                  </a:cubicBezTo>
                  <a:cubicBezTo>
                    <a:pt x="179" y="115"/>
                    <a:pt x="178" y="115"/>
                    <a:pt x="179" y="114"/>
                  </a:cubicBezTo>
                  <a:cubicBezTo>
                    <a:pt x="183" y="113"/>
                    <a:pt x="189" y="107"/>
                    <a:pt x="193" y="105"/>
                  </a:cubicBezTo>
                  <a:cubicBezTo>
                    <a:pt x="193" y="105"/>
                    <a:pt x="192" y="105"/>
                    <a:pt x="194" y="104"/>
                  </a:cubicBezTo>
                  <a:cubicBezTo>
                    <a:pt x="193" y="106"/>
                    <a:pt x="196" y="103"/>
                    <a:pt x="198" y="102"/>
                  </a:cubicBezTo>
                  <a:cubicBezTo>
                    <a:pt x="198" y="103"/>
                    <a:pt x="189" y="108"/>
                    <a:pt x="194" y="106"/>
                  </a:cubicBezTo>
                  <a:cubicBezTo>
                    <a:pt x="192" y="107"/>
                    <a:pt x="190" y="108"/>
                    <a:pt x="190" y="108"/>
                  </a:cubicBezTo>
                  <a:cubicBezTo>
                    <a:pt x="194" y="106"/>
                    <a:pt x="190" y="109"/>
                    <a:pt x="189" y="110"/>
                  </a:cubicBezTo>
                  <a:cubicBezTo>
                    <a:pt x="194" y="107"/>
                    <a:pt x="196" y="106"/>
                    <a:pt x="200" y="103"/>
                  </a:cubicBezTo>
                  <a:cubicBezTo>
                    <a:pt x="201" y="103"/>
                    <a:pt x="200" y="103"/>
                    <a:pt x="201" y="102"/>
                  </a:cubicBezTo>
                  <a:cubicBezTo>
                    <a:pt x="202" y="102"/>
                    <a:pt x="205" y="100"/>
                    <a:pt x="205" y="99"/>
                  </a:cubicBezTo>
                  <a:cubicBezTo>
                    <a:pt x="207" y="98"/>
                    <a:pt x="210" y="96"/>
                    <a:pt x="210" y="97"/>
                  </a:cubicBezTo>
                  <a:cubicBezTo>
                    <a:pt x="212" y="96"/>
                    <a:pt x="213" y="96"/>
                    <a:pt x="213" y="95"/>
                  </a:cubicBezTo>
                  <a:cubicBezTo>
                    <a:pt x="211" y="96"/>
                    <a:pt x="215" y="94"/>
                    <a:pt x="214" y="94"/>
                  </a:cubicBezTo>
                  <a:cubicBezTo>
                    <a:pt x="213" y="95"/>
                    <a:pt x="213" y="94"/>
                    <a:pt x="211" y="95"/>
                  </a:cubicBezTo>
                  <a:cubicBezTo>
                    <a:pt x="211" y="96"/>
                    <a:pt x="207" y="98"/>
                    <a:pt x="205" y="99"/>
                  </a:cubicBezTo>
                  <a:cubicBezTo>
                    <a:pt x="205" y="99"/>
                    <a:pt x="202" y="101"/>
                    <a:pt x="202" y="101"/>
                  </a:cubicBezTo>
                  <a:cubicBezTo>
                    <a:pt x="200" y="101"/>
                    <a:pt x="205" y="99"/>
                    <a:pt x="203" y="100"/>
                  </a:cubicBezTo>
                  <a:close/>
                  <a:moveTo>
                    <a:pt x="201" y="82"/>
                  </a:moveTo>
                  <a:cubicBezTo>
                    <a:pt x="203" y="81"/>
                    <a:pt x="203" y="82"/>
                    <a:pt x="205" y="81"/>
                  </a:cubicBezTo>
                  <a:cubicBezTo>
                    <a:pt x="205" y="80"/>
                    <a:pt x="206" y="80"/>
                    <a:pt x="205" y="79"/>
                  </a:cubicBezTo>
                  <a:cubicBezTo>
                    <a:pt x="203" y="80"/>
                    <a:pt x="202" y="81"/>
                    <a:pt x="201" y="82"/>
                  </a:cubicBezTo>
                  <a:close/>
                  <a:moveTo>
                    <a:pt x="192" y="82"/>
                  </a:moveTo>
                  <a:cubicBezTo>
                    <a:pt x="192" y="81"/>
                    <a:pt x="194" y="80"/>
                    <a:pt x="194" y="80"/>
                  </a:cubicBezTo>
                  <a:cubicBezTo>
                    <a:pt x="192" y="80"/>
                    <a:pt x="187" y="84"/>
                    <a:pt x="190" y="83"/>
                  </a:cubicBezTo>
                  <a:cubicBezTo>
                    <a:pt x="192" y="81"/>
                    <a:pt x="191" y="83"/>
                    <a:pt x="191" y="83"/>
                  </a:cubicBezTo>
                  <a:cubicBezTo>
                    <a:pt x="192" y="83"/>
                    <a:pt x="194" y="82"/>
                    <a:pt x="195" y="81"/>
                  </a:cubicBezTo>
                  <a:cubicBezTo>
                    <a:pt x="195" y="81"/>
                    <a:pt x="195" y="82"/>
                    <a:pt x="195" y="82"/>
                  </a:cubicBezTo>
                  <a:cubicBezTo>
                    <a:pt x="197" y="81"/>
                    <a:pt x="197" y="81"/>
                    <a:pt x="197" y="81"/>
                  </a:cubicBezTo>
                  <a:cubicBezTo>
                    <a:pt x="197" y="80"/>
                    <a:pt x="197" y="80"/>
                    <a:pt x="197" y="80"/>
                  </a:cubicBezTo>
                  <a:cubicBezTo>
                    <a:pt x="194" y="82"/>
                    <a:pt x="193" y="81"/>
                    <a:pt x="192" y="82"/>
                  </a:cubicBezTo>
                  <a:close/>
                  <a:moveTo>
                    <a:pt x="196" y="84"/>
                  </a:moveTo>
                  <a:cubicBezTo>
                    <a:pt x="193" y="86"/>
                    <a:pt x="192" y="85"/>
                    <a:pt x="192" y="85"/>
                  </a:cubicBezTo>
                  <a:cubicBezTo>
                    <a:pt x="192" y="86"/>
                    <a:pt x="191" y="86"/>
                    <a:pt x="191" y="87"/>
                  </a:cubicBezTo>
                  <a:cubicBezTo>
                    <a:pt x="193" y="86"/>
                    <a:pt x="192" y="87"/>
                    <a:pt x="194" y="87"/>
                  </a:cubicBezTo>
                  <a:cubicBezTo>
                    <a:pt x="196" y="86"/>
                    <a:pt x="195" y="86"/>
                    <a:pt x="197" y="85"/>
                  </a:cubicBezTo>
                  <a:cubicBezTo>
                    <a:pt x="198" y="84"/>
                    <a:pt x="195" y="86"/>
                    <a:pt x="195" y="85"/>
                  </a:cubicBezTo>
                  <a:cubicBezTo>
                    <a:pt x="195" y="85"/>
                    <a:pt x="198" y="82"/>
                    <a:pt x="196" y="83"/>
                  </a:cubicBezTo>
                  <a:cubicBezTo>
                    <a:pt x="196" y="83"/>
                    <a:pt x="196" y="83"/>
                    <a:pt x="196" y="84"/>
                  </a:cubicBezTo>
                  <a:close/>
                  <a:moveTo>
                    <a:pt x="187" y="104"/>
                  </a:moveTo>
                  <a:cubicBezTo>
                    <a:pt x="188" y="103"/>
                    <a:pt x="188" y="105"/>
                    <a:pt x="192" y="103"/>
                  </a:cubicBezTo>
                  <a:cubicBezTo>
                    <a:pt x="192" y="102"/>
                    <a:pt x="190" y="103"/>
                    <a:pt x="190" y="103"/>
                  </a:cubicBezTo>
                  <a:cubicBezTo>
                    <a:pt x="192" y="102"/>
                    <a:pt x="193" y="101"/>
                    <a:pt x="194" y="99"/>
                  </a:cubicBezTo>
                  <a:cubicBezTo>
                    <a:pt x="195" y="100"/>
                    <a:pt x="195" y="100"/>
                    <a:pt x="195" y="100"/>
                  </a:cubicBezTo>
                  <a:cubicBezTo>
                    <a:pt x="197" y="98"/>
                    <a:pt x="198" y="98"/>
                    <a:pt x="201" y="96"/>
                  </a:cubicBezTo>
                  <a:cubicBezTo>
                    <a:pt x="200" y="96"/>
                    <a:pt x="201" y="94"/>
                    <a:pt x="200" y="95"/>
                  </a:cubicBezTo>
                  <a:cubicBezTo>
                    <a:pt x="196" y="97"/>
                    <a:pt x="191" y="101"/>
                    <a:pt x="189" y="102"/>
                  </a:cubicBezTo>
                  <a:cubicBezTo>
                    <a:pt x="188" y="103"/>
                    <a:pt x="191" y="102"/>
                    <a:pt x="188" y="103"/>
                  </a:cubicBezTo>
                  <a:cubicBezTo>
                    <a:pt x="188" y="103"/>
                    <a:pt x="187" y="104"/>
                    <a:pt x="187" y="104"/>
                  </a:cubicBezTo>
                  <a:close/>
                  <a:moveTo>
                    <a:pt x="198" y="107"/>
                  </a:moveTo>
                  <a:cubicBezTo>
                    <a:pt x="200" y="106"/>
                    <a:pt x="201" y="105"/>
                    <a:pt x="202" y="105"/>
                  </a:cubicBezTo>
                  <a:cubicBezTo>
                    <a:pt x="201" y="105"/>
                    <a:pt x="199" y="106"/>
                    <a:pt x="198" y="106"/>
                  </a:cubicBezTo>
                  <a:cubicBezTo>
                    <a:pt x="200" y="105"/>
                    <a:pt x="200" y="104"/>
                    <a:pt x="202" y="103"/>
                  </a:cubicBezTo>
                  <a:cubicBezTo>
                    <a:pt x="201" y="104"/>
                    <a:pt x="203" y="102"/>
                    <a:pt x="205" y="102"/>
                  </a:cubicBezTo>
                  <a:cubicBezTo>
                    <a:pt x="204" y="101"/>
                    <a:pt x="200" y="104"/>
                    <a:pt x="197" y="105"/>
                  </a:cubicBezTo>
                  <a:cubicBezTo>
                    <a:pt x="199" y="105"/>
                    <a:pt x="196" y="108"/>
                    <a:pt x="198" y="107"/>
                  </a:cubicBezTo>
                  <a:close/>
                  <a:moveTo>
                    <a:pt x="186" y="99"/>
                  </a:moveTo>
                  <a:cubicBezTo>
                    <a:pt x="183" y="101"/>
                    <a:pt x="173" y="108"/>
                    <a:pt x="182" y="103"/>
                  </a:cubicBezTo>
                  <a:cubicBezTo>
                    <a:pt x="183" y="101"/>
                    <a:pt x="187" y="99"/>
                    <a:pt x="183" y="102"/>
                  </a:cubicBezTo>
                  <a:cubicBezTo>
                    <a:pt x="186" y="100"/>
                    <a:pt x="187" y="99"/>
                    <a:pt x="188" y="98"/>
                  </a:cubicBezTo>
                  <a:cubicBezTo>
                    <a:pt x="187" y="99"/>
                    <a:pt x="187" y="98"/>
                    <a:pt x="186" y="99"/>
                  </a:cubicBezTo>
                  <a:close/>
                  <a:moveTo>
                    <a:pt x="169" y="89"/>
                  </a:moveTo>
                  <a:cubicBezTo>
                    <a:pt x="171" y="89"/>
                    <a:pt x="178" y="83"/>
                    <a:pt x="174" y="85"/>
                  </a:cubicBezTo>
                  <a:cubicBezTo>
                    <a:pt x="174" y="86"/>
                    <a:pt x="171" y="88"/>
                    <a:pt x="169" y="89"/>
                  </a:cubicBezTo>
                  <a:close/>
                  <a:moveTo>
                    <a:pt x="182" y="123"/>
                  </a:moveTo>
                  <a:cubicBezTo>
                    <a:pt x="187" y="120"/>
                    <a:pt x="189" y="118"/>
                    <a:pt x="195" y="114"/>
                  </a:cubicBezTo>
                  <a:cubicBezTo>
                    <a:pt x="194" y="115"/>
                    <a:pt x="195" y="113"/>
                    <a:pt x="194" y="114"/>
                  </a:cubicBezTo>
                  <a:cubicBezTo>
                    <a:pt x="194" y="114"/>
                    <a:pt x="191" y="117"/>
                    <a:pt x="189" y="118"/>
                  </a:cubicBezTo>
                  <a:cubicBezTo>
                    <a:pt x="190" y="117"/>
                    <a:pt x="190" y="117"/>
                    <a:pt x="190" y="116"/>
                  </a:cubicBezTo>
                  <a:cubicBezTo>
                    <a:pt x="188" y="118"/>
                    <a:pt x="186" y="120"/>
                    <a:pt x="183" y="121"/>
                  </a:cubicBezTo>
                  <a:cubicBezTo>
                    <a:pt x="184" y="121"/>
                    <a:pt x="184" y="120"/>
                    <a:pt x="183" y="121"/>
                  </a:cubicBezTo>
                  <a:cubicBezTo>
                    <a:pt x="183" y="121"/>
                    <a:pt x="182" y="123"/>
                    <a:pt x="182" y="123"/>
                  </a:cubicBezTo>
                  <a:close/>
                  <a:moveTo>
                    <a:pt x="178" y="110"/>
                  </a:moveTo>
                  <a:cubicBezTo>
                    <a:pt x="180" y="109"/>
                    <a:pt x="180" y="109"/>
                    <a:pt x="180" y="109"/>
                  </a:cubicBezTo>
                  <a:cubicBezTo>
                    <a:pt x="178" y="111"/>
                    <a:pt x="182" y="109"/>
                    <a:pt x="182" y="108"/>
                  </a:cubicBezTo>
                  <a:cubicBezTo>
                    <a:pt x="181" y="108"/>
                    <a:pt x="179" y="109"/>
                    <a:pt x="178" y="110"/>
                  </a:cubicBezTo>
                  <a:close/>
                  <a:moveTo>
                    <a:pt x="178" y="117"/>
                  </a:moveTo>
                  <a:cubicBezTo>
                    <a:pt x="177" y="118"/>
                    <a:pt x="176" y="118"/>
                    <a:pt x="175" y="120"/>
                  </a:cubicBezTo>
                  <a:cubicBezTo>
                    <a:pt x="176" y="119"/>
                    <a:pt x="176" y="119"/>
                    <a:pt x="177" y="119"/>
                  </a:cubicBezTo>
                  <a:cubicBezTo>
                    <a:pt x="178" y="118"/>
                    <a:pt x="182" y="116"/>
                    <a:pt x="181" y="116"/>
                  </a:cubicBezTo>
                  <a:cubicBezTo>
                    <a:pt x="177" y="119"/>
                    <a:pt x="181" y="114"/>
                    <a:pt x="178" y="117"/>
                  </a:cubicBezTo>
                  <a:close/>
                  <a:moveTo>
                    <a:pt x="164" y="122"/>
                  </a:moveTo>
                  <a:cubicBezTo>
                    <a:pt x="169" y="117"/>
                    <a:pt x="172" y="117"/>
                    <a:pt x="177" y="112"/>
                  </a:cubicBezTo>
                  <a:cubicBezTo>
                    <a:pt x="174" y="114"/>
                    <a:pt x="176" y="112"/>
                    <a:pt x="174" y="113"/>
                  </a:cubicBezTo>
                  <a:cubicBezTo>
                    <a:pt x="171" y="116"/>
                    <a:pt x="165" y="119"/>
                    <a:pt x="164" y="122"/>
                  </a:cubicBezTo>
                  <a:close/>
                  <a:moveTo>
                    <a:pt x="159" y="111"/>
                  </a:moveTo>
                  <a:cubicBezTo>
                    <a:pt x="160" y="110"/>
                    <a:pt x="164" y="108"/>
                    <a:pt x="164" y="107"/>
                  </a:cubicBezTo>
                  <a:cubicBezTo>
                    <a:pt x="162" y="109"/>
                    <a:pt x="158" y="112"/>
                    <a:pt x="159" y="111"/>
                  </a:cubicBezTo>
                  <a:close/>
                  <a:moveTo>
                    <a:pt x="170" y="123"/>
                  </a:moveTo>
                  <a:cubicBezTo>
                    <a:pt x="172" y="122"/>
                    <a:pt x="175" y="118"/>
                    <a:pt x="172" y="121"/>
                  </a:cubicBezTo>
                  <a:cubicBezTo>
                    <a:pt x="172" y="121"/>
                    <a:pt x="173" y="120"/>
                    <a:pt x="173" y="121"/>
                  </a:cubicBezTo>
                  <a:cubicBezTo>
                    <a:pt x="172" y="121"/>
                    <a:pt x="168" y="124"/>
                    <a:pt x="170" y="123"/>
                  </a:cubicBezTo>
                  <a:close/>
                  <a:moveTo>
                    <a:pt x="125" y="113"/>
                  </a:moveTo>
                  <a:cubicBezTo>
                    <a:pt x="123" y="114"/>
                    <a:pt x="123" y="114"/>
                    <a:pt x="123" y="114"/>
                  </a:cubicBezTo>
                  <a:cubicBezTo>
                    <a:pt x="123" y="115"/>
                    <a:pt x="122" y="116"/>
                    <a:pt x="123" y="115"/>
                  </a:cubicBezTo>
                  <a:cubicBezTo>
                    <a:pt x="125" y="114"/>
                    <a:pt x="125" y="114"/>
                    <a:pt x="125" y="113"/>
                  </a:cubicBezTo>
                  <a:cubicBezTo>
                    <a:pt x="125" y="113"/>
                    <a:pt x="126" y="113"/>
                    <a:pt x="126" y="112"/>
                  </a:cubicBezTo>
                  <a:cubicBezTo>
                    <a:pt x="125" y="113"/>
                    <a:pt x="125" y="113"/>
                    <a:pt x="125" y="113"/>
                  </a:cubicBezTo>
                  <a:close/>
                  <a:moveTo>
                    <a:pt x="107" y="138"/>
                  </a:moveTo>
                  <a:cubicBezTo>
                    <a:pt x="106" y="138"/>
                    <a:pt x="106" y="138"/>
                    <a:pt x="105" y="139"/>
                  </a:cubicBezTo>
                  <a:cubicBezTo>
                    <a:pt x="105" y="138"/>
                    <a:pt x="107" y="136"/>
                    <a:pt x="107" y="136"/>
                  </a:cubicBezTo>
                  <a:cubicBezTo>
                    <a:pt x="105" y="138"/>
                    <a:pt x="104" y="139"/>
                    <a:pt x="102" y="141"/>
                  </a:cubicBezTo>
                  <a:cubicBezTo>
                    <a:pt x="104" y="141"/>
                    <a:pt x="106" y="140"/>
                    <a:pt x="108" y="139"/>
                  </a:cubicBezTo>
                  <a:cubicBezTo>
                    <a:pt x="104" y="141"/>
                    <a:pt x="110" y="134"/>
                    <a:pt x="107" y="137"/>
                  </a:cubicBezTo>
                  <a:cubicBezTo>
                    <a:pt x="107" y="137"/>
                    <a:pt x="107" y="137"/>
                    <a:pt x="107" y="138"/>
                  </a:cubicBezTo>
                  <a:close/>
                  <a:moveTo>
                    <a:pt x="128" y="160"/>
                  </a:moveTo>
                  <a:cubicBezTo>
                    <a:pt x="127" y="161"/>
                    <a:pt x="126" y="161"/>
                    <a:pt x="126" y="161"/>
                  </a:cubicBezTo>
                  <a:cubicBezTo>
                    <a:pt x="125" y="163"/>
                    <a:pt x="128" y="160"/>
                    <a:pt x="128" y="162"/>
                  </a:cubicBezTo>
                  <a:cubicBezTo>
                    <a:pt x="127" y="163"/>
                    <a:pt x="126" y="164"/>
                    <a:pt x="125" y="164"/>
                  </a:cubicBezTo>
                  <a:cubicBezTo>
                    <a:pt x="125" y="165"/>
                    <a:pt x="128" y="162"/>
                    <a:pt x="129" y="162"/>
                  </a:cubicBezTo>
                  <a:cubicBezTo>
                    <a:pt x="128" y="162"/>
                    <a:pt x="127" y="163"/>
                    <a:pt x="127" y="163"/>
                  </a:cubicBezTo>
                  <a:cubicBezTo>
                    <a:pt x="131" y="161"/>
                    <a:pt x="128" y="162"/>
                    <a:pt x="131" y="159"/>
                  </a:cubicBezTo>
                  <a:cubicBezTo>
                    <a:pt x="130" y="159"/>
                    <a:pt x="127" y="162"/>
                    <a:pt x="128" y="160"/>
                  </a:cubicBezTo>
                  <a:close/>
                  <a:moveTo>
                    <a:pt x="95" y="148"/>
                  </a:moveTo>
                  <a:cubicBezTo>
                    <a:pt x="95" y="148"/>
                    <a:pt x="96" y="148"/>
                    <a:pt x="96" y="148"/>
                  </a:cubicBezTo>
                  <a:cubicBezTo>
                    <a:pt x="94" y="149"/>
                    <a:pt x="94" y="150"/>
                    <a:pt x="94" y="150"/>
                  </a:cubicBezTo>
                  <a:cubicBezTo>
                    <a:pt x="98" y="147"/>
                    <a:pt x="99" y="145"/>
                    <a:pt x="101" y="143"/>
                  </a:cubicBezTo>
                  <a:cubicBezTo>
                    <a:pt x="102" y="143"/>
                    <a:pt x="102" y="142"/>
                    <a:pt x="102" y="141"/>
                  </a:cubicBezTo>
                  <a:cubicBezTo>
                    <a:pt x="100" y="143"/>
                    <a:pt x="97" y="147"/>
                    <a:pt x="95" y="148"/>
                  </a:cubicBezTo>
                  <a:close/>
                  <a:moveTo>
                    <a:pt x="110" y="169"/>
                  </a:moveTo>
                  <a:cubicBezTo>
                    <a:pt x="110" y="169"/>
                    <a:pt x="111" y="169"/>
                    <a:pt x="111" y="169"/>
                  </a:cubicBezTo>
                  <a:cubicBezTo>
                    <a:pt x="110" y="170"/>
                    <a:pt x="109" y="171"/>
                    <a:pt x="109" y="171"/>
                  </a:cubicBezTo>
                  <a:cubicBezTo>
                    <a:pt x="112" y="168"/>
                    <a:pt x="113" y="166"/>
                    <a:pt x="114" y="165"/>
                  </a:cubicBezTo>
                  <a:cubicBezTo>
                    <a:pt x="114" y="165"/>
                    <a:pt x="114" y="165"/>
                    <a:pt x="114" y="165"/>
                  </a:cubicBezTo>
                  <a:cubicBezTo>
                    <a:pt x="112" y="167"/>
                    <a:pt x="111" y="169"/>
                    <a:pt x="110" y="169"/>
                  </a:cubicBezTo>
                  <a:close/>
                  <a:moveTo>
                    <a:pt x="91" y="154"/>
                  </a:moveTo>
                  <a:cubicBezTo>
                    <a:pt x="92" y="155"/>
                    <a:pt x="92" y="155"/>
                    <a:pt x="92" y="155"/>
                  </a:cubicBezTo>
                  <a:cubicBezTo>
                    <a:pt x="94" y="153"/>
                    <a:pt x="93" y="153"/>
                    <a:pt x="94" y="152"/>
                  </a:cubicBezTo>
                  <a:cubicBezTo>
                    <a:pt x="94" y="152"/>
                    <a:pt x="94" y="152"/>
                    <a:pt x="95" y="152"/>
                  </a:cubicBezTo>
                  <a:cubicBezTo>
                    <a:pt x="95" y="152"/>
                    <a:pt x="95" y="151"/>
                    <a:pt x="95" y="151"/>
                  </a:cubicBezTo>
                  <a:cubicBezTo>
                    <a:pt x="94" y="151"/>
                    <a:pt x="94" y="151"/>
                    <a:pt x="94" y="152"/>
                  </a:cubicBezTo>
                  <a:cubicBezTo>
                    <a:pt x="93" y="153"/>
                    <a:pt x="93" y="153"/>
                    <a:pt x="91" y="154"/>
                  </a:cubicBezTo>
                  <a:close/>
                  <a:moveTo>
                    <a:pt x="92" y="162"/>
                  </a:moveTo>
                  <a:cubicBezTo>
                    <a:pt x="94" y="162"/>
                    <a:pt x="97" y="157"/>
                    <a:pt x="99" y="155"/>
                  </a:cubicBezTo>
                  <a:cubicBezTo>
                    <a:pt x="96" y="158"/>
                    <a:pt x="95" y="159"/>
                    <a:pt x="92" y="162"/>
                  </a:cubicBezTo>
                  <a:close/>
                  <a:moveTo>
                    <a:pt x="88" y="161"/>
                  </a:moveTo>
                  <a:cubicBezTo>
                    <a:pt x="87" y="161"/>
                    <a:pt x="87" y="161"/>
                    <a:pt x="87" y="161"/>
                  </a:cubicBezTo>
                  <a:cubicBezTo>
                    <a:pt x="87" y="161"/>
                    <a:pt x="87" y="161"/>
                    <a:pt x="87" y="161"/>
                  </a:cubicBezTo>
                  <a:cubicBezTo>
                    <a:pt x="87" y="162"/>
                    <a:pt x="87" y="162"/>
                    <a:pt x="87" y="162"/>
                  </a:cubicBezTo>
                  <a:cubicBezTo>
                    <a:pt x="87" y="162"/>
                    <a:pt x="87" y="162"/>
                    <a:pt x="87" y="162"/>
                  </a:cubicBezTo>
                  <a:cubicBezTo>
                    <a:pt x="87" y="162"/>
                    <a:pt x="87" y="163"/>
                    <a:pt x="87" y="163"/>
                  </a:cubicBezTo>
                  <a:cubicBezTo>
                    <a:pt x="87" y="163"/>
                    <a:pt x="87" y="162"/>
                    <a:pt x="87" y="162"/>
                  </a:cubicBezTo>
                  <a:cubicBezTo>
                    <a:pt x="87" y="162"/>
                    <a:pt x="87" y="162"/>
                    <a:pt x="88" y="161"/>
                  </a:cubicBezTo>
                  <a:cubicBezTo>
                    <a:pt x="89" y="160"/>
                    <a:pt x="89" y="160"/>
                    <a:pt x="89" y="160"/>
                  </a:cubicBezTo>
                  <a:cubicBezTo>
                    <a:pt x="88" y="162"/>
                    <a:pt x="90" y="159"/>
                    <a:pt x="91" y="158"/>
                  </a:cubicBezTo>
                  <a:cubicBezTo>
                    <a:pt x="91" y="157"/>
                    <a:pt x="93" y="157"/>
                    <a:pt x="94" y="156"/>
                  </a:cubicBezTo>
                  <a:cubicBezTo>
                    <a:pt x="92" y="156"/>
                    <a:pt x="90" y="158"/>
                    <a:pt x="88" y="161"/>
                  </a:cubicBezTo>
                  <a:close/>
                  <a:moveTo>
                    <a:pt x="106" y="176"/>
                  </a:moveTo>
                  <a:cubicBezTo>
                    <a:pt x="106" y="177"/>
                    <a:pt x="105" y="177"/>
                    <a:pt x="105" y="178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9"/>
                    <a:pt x="103" y="179"/>
                    <a:pt x="103" y="180"/>
                  </a:cubicBezTo>
                  <a:cubicBezTo>
                    <a:pt x="104" y="179"/>
                    <a:pt x="104" y="180"/>
                    <a:pt x="104" y="179"/>
                  </a:cubicBezTo>
                  <a:cubicBezTo>
                    <a:pt x="105" y="179"/>
                    <a:pt x="105" y="180"/>
                    <a:pt x="106" y="179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5" y="178"/>
                    <a:pt x="105" y="179"/>
                    <a:pt x="106" y="178"/>
                  </a:cubicBezTo>
                  <a:cubicBezTo>
                    <a:pt x="105" y="179"/>
                    <a:pt x="108" y="175"/>
                    <a:pt x="108" y="175"/>
                  </a:cubicBezTo>
                  <a:cubicBezTo>
                    <a:pt x="108" y="175"/>
                    <a:pt x="108" y="175"/>
                    <a:pt x="109" y="175"/>
                  </a:cubicBezTo>
                  <a:cubicBezTo>
                    <a:pt x="108" y="175"/>
                    <a:pt x="107" y="175"/>
                    <a:pt x="106" y="176"/>
                  </a:cubicBezTo>
                  <a:close/>
                  <a:moveTo>
                    <a:pt x="109" y="180"/>
                  </a:moveTo>
                  <a:cubicBezTo>
                    <a:pt x="108" y="180"/>
                    <a:pt x="108" y="180"/>
                    <a:pt x="108" y="180"/>
                  </a:cubicBezTo>
                  <a:cubicBezTo>
                    <a:pt x="108" y="181"/>
                    <a:pt x="108" y="181"/>
                    <a:pt x="108" y="181"/>
                  </a:cubicBezTo>
                  <a:cubicBezTo>
                    <a:pt x="107" y="181"/>
                    <a:pt x="107" y="181"/>
                    <a:pt x="107" y="181"/>
                  </a:cubicBezTo>
                  <a:cubicBezTo>
                    <a:pt x="107" y="181"/>
                    <a:pt x="107" y="181"/>
                    <a:pt x="107" y="181"/>
                  </a:cubicBezTo>
                  <a:cubicBezTo>
                    <a:pt x="106" y="182"/>
                    <a:pt x="106" y="183"/>
                    <a:pt x="105" y="184"/>
                  </a:cubicBezTo>
                  <a:cubicBezTo>
                    <a:pt x="106" y="184"/>
                    <a:pt x="107" y="183"/>
                    <a:pt x="107" y="182"/>
                  </a:cubicBezTo>
                  <a:cubicBezTo>
                    <a:pt x="108" y="182"/>
                    <a:pt x="108" y="182"/>
                    <a:pt x="108" y="182"/>
                  </a:cubicBezTo>
                  <a:cubicBezTo>
                    <a:pt x="108" y="182"/>
                    <a:pt x="108" y="182"/>
                    <a:pt x="110" y="180"/>
                  </a:cubicBezTo>
                  <a:cubicBezTo>
                    <a:pt x="110" y="180"/>
                    <a:pt x="109" y="180"/>
                    <a:pt x="109" y="180"/>
                  </a:cubicBezTo>
                  <a:close/>
                  <a:moveTo>
                    <a:pt x="88" y="171"/>
                  </a:moveTo>
                  <a:cubicBezTo>
                    <a:pt x="89" y="170"/>
                    <a:pt x="88" y="170"/>
                    <a:pt x="88" y="170"/>
                  </a:cubicBezTo>
                  <a:cubicBezTo>
                    <a:pt x="89" y="171"/>
                    <a:pt x="90" y="169"/>
                    <a:pt x="90" y="169"/>
                  </a:cubicBezTo>
                  <a:cubicBezTo>
                    <a:pt x="90" y="169"/>
                    <a:pt x="90" y="168"/>
                    <a:pt x="89" y="169"/>
                  </a:cubicBezTo>
                  <a:cubicBezTo>
                    <a:pt x="89" y="169"/>
                    <a:pt x="88" y="170"/>
                    <a:pt x="88" y="171"/>
                  </a:cubicBezTo>
                  <a:close/>
                  <a:moveTo>
                    <a:pt x="98" y="180"/>
                  </a:moveTo>
                  <a:cubicBezTo>
                    <a:pt x="99" y="179"/>
                    <a:pt x="99" y="180"/>
                    <a:pt x="100" y="180"/>
                  </a:cubicBezTo>
                  <a:cubicBezTo>
                    <a:pt x="99" y="179"/>
                    <a:pt x="98" y="179"/>
                    <a:pt x="98" y="180"/>
                  </a:cubicBezTo>
                  <a:close/>
                  <a:moveTo>
                    <a:pt x="102" y="183"/>
                  </a:moveTo>
                  <a:cubicBezTo>
                    <a:pt x="102" y="182"/>
                    <a:pt x="101" y="182"/>
                    <a:pt x="102" y="182"/>
                  </a:cubicBezTo>
                  <a:cubicBezTo>
                    <a:pt x="102" y="182"/>
                    <a:pt x="102" y="183"/>
                    <a:pt x="102" y="182"/>
                  </a:cubicBezTo>
                  <a:cubicBezTo>
                    <a:pt x="102" y="182"/>
                    <a:pt x="101" y="182"/>
                    <a:pt x="101" y="182"/>
                  </a:cubicBezTo>
                  <a:cubicBezTo>
                    <a:pt x="102" y="182"/>
                    <a:pt x="101" y="183"/>
                    <a:pt x="102" y="183"/>
                  </a:cubicBezTo>
                  <a:close/>
                  <a:moveTo>
                    <a:pt x="102" y="191"/>
                  </a:moveTo>
                  <a:cubicBezTo>
                    <a:pt x="102" y="191"/>
                    <a:pt x="104" y="189"/>
                    <a:pt x="104" y="188"/>
                  </a:cubicBezTo>
                  <a:cubicBezTo>
                    <a:pt x="103" y="187"/>
                    <a:pt x="103" y="186"/>
                    <a:pt x="102" y="187"/>
                  </a:cubicBezTo>
                  <a:cubicBezTo>
                    <a:pt x="104" y="188"/>
                    <a:pt x="101" y="190"/>
                    <a:pt x="102" y="191"/>
                  </a:cubicBezTo>
                  <a:close/>
                  <a:moveTo>
                    <a:pt x="100" y="187"/>
                  </a:moveTo>
                  <a:cubicBezTo>
                    <a:pt x="100" y="187"/>
                    <a:pt x="99" y="187"/>
                    <a:pt x="100" y="187"/>
                  </a:cubicBezTo>
                  <a:cubicBezTo>
                    <a:pt x="100" y="187"/>
                    <a:pt x="101" y="187"/>
                    <a:pt x="101" y="187"/>
                  </a:cubicBezTo>
                  <a:cubicBezTo>
                    <a:pt x="100" y="187"/>
                    <a:pt x="100" y="187"/>
                    <a:pt x="100" y="187"/>
                  </a:cubicBezTo>
                  <a:close/>
                  <a:moveTo>
                    <a:pt x="99" y="192"/>
                  </a:moveTo>
                  <a:cubicBezTo>
                    <a:pt x="97" y="193"/>
                    <a:pt x="94" y="197"/>
                    <a:pt x="94" y="198"/>
                  </a:cubicBezTo>
                  <a:cubicBezTo>
                    <a:pt x="95" y="197"/>
                    <a:pt x="96" y="196"/>
                    <a:pt x="97" y="194"/>
                  </a:cubicBezTo>
                  <a:cubicBezTo>
                    <a:pt x="97" y="195"/>
                    <a:pt x="97" y="195"/>
                    <a:pt x="97" y="194"/>
                  </a:cubicBezTo>
                  <a:cubicBezTo>
                    <a:pt x="98" y="192"/>
                    <a:pt x="101" y="192"/>
                    <a:pt x="102" y="189"/>
                  </a:cubicBezTo>
                  <a:cubicBezTo>
                    <a:pt x="101" y="189"/>
                    <a:pt x="101" y="190"/>
                    <a:pt x="101" y="190"/>
                  </a:cubicBezTo>
                  <a:cubicBezTo>
                    <a:pt x="100" y="189"/>
                    <a:pt x="102" y="189"/>
                    <a:pt x="102" y="188"/>
                  </a:cubicBezTo>
                  <a:cubicBezTo>
                    <a:pt x="100" y="189"/>
                    <a:pt x="100" y="191"/>
                    <a:pt x="98" y="191"/>
                  </a:cubicBezTo>
                  <a:cubicBezTo>
                    <a:pt x="99" y="191"/>
                    <a:pt x="99" y="192"/>
                    <a:pt x="99" y="192"/>
                  </a:cubicBezTo>
                  <a:close/>
                  <a:moveTo>
                    <a:pt x="95" y="191"/>
                  </a:moveTo>
                  <a:cubicBezTo>
                    <a:pt x="96" y="191"/>
                    <a:pt x="95" y="192"/>
                    <a:pt x="96" y="192"/>
                  </a:cubicBezTo>
                  <a:cubicBezTo>
                    <a:pt x="96" y="191"/>
                    <a:pt x="98" y="191"/>
                    <a:pt x="97" y="190"/>
                  </a:cubicBezTo>
                  <a:cubicBezTo>
                    <a:pt x="98" y="190"/>
                    <a:pt x="98" y="189"/>
                    <a:pt x="98" y="189"/>
                  </a:cubicBezTo>
                  <a:cubicBezTo>
                    <a:pt x="98" y="189"/>
                    <a:pt x="97" y="189"/>
                    <a:pt x="98" y="189"/>
                  </a:cubicBezTo>
                  <a:cubicBezTo>
                    <a:pt x="98" y="189"/>
                    <a:pt x="99" y="189"/>
                    <a:pt x="100" y="188"/>
                  </a:cubicBezTo>
                  <a:cubicBezTo>
                    <a:pt x="99" y="187"/>
                    <a:pt x="99" y="187"/>
                    <a:pt x="99" y="187"/>
                  </a:cubicBezTo>
                  <a:cubicBezTo>
                    <a:pt x="98" y="187"/>
                    <a:pt x="99" y="188"/>
                    <a:pt x="98" y="188"/>
                  </a:cubicBezTo>
                  <a:cubicBezTo>
                    <a:pt x="98" y="187"/>
                    <a:pt x="96" y="189"/>
                    <a:pt x="97" y="190"/>
                  </a:cubicBezTo>
                  <a:cubicBezTo>
                    <a:pt x="96" y="190"/>
                    <a:pt x="96" y="190"/>
                    <a:pt x="96" y="190"/>
                  </a:cubicBezTo>
                  <a:cubicBezTo>
                    <a:pt x="96" y="190"/>
                    <a:pt x="97" y="190"/>
                    <a:pt x="96" y="191"/>
                  </a:cubicBezTo>
                  <a:cubicBezTo>
                    <a:pt x="96" y="190"/>
                    <a:pt x="96" y="190"/>
                    <a:pt x="96" y="190"/>
                  </a:cubicBezTo>
                  <a:cubicBezTo>
                    <a:pt x="96" y="191"/>
                    <a:pt x="96" y="191"/>
                    <a:pt x="95" y="191"/>
                  </a:cubicBezTo>
                  <a:close/>
                  <a:moveTo>
                    <a:pt x="85" y="191"/>
                  </a:moveTo>
                  <a:cubicBezTo>
                    <a:pt x="85" y="194"/>
                    <a:pt x="82" y="195"/>
                    <a:pt x="81" y="197"/>
                  </a:cubicBezTo>
                  <a:cubicBezTo>
                    <a:pt x="82" y="198"/>
                    <a:pt x="82" y="197"/>
                    <a:pt x="82" y="197"/>
                  </a:cubicBezTo>
                  <a:cubicBezTo>
                    <a:pt x="84" y="195"/>
                    <a:pt x="85" y="193"/>
                    <a:pt x="87" y="192"/>
                  </a:cubicBezTo>
                  <a:cubicBezTo>
                    <a:pt x="87" y="192"/>
                    <a:pt x="87" y="193"/>
                    <a:pt x="88" y="193"/>
                  </a:cubicBezTo>
                  <a:cubicBezTo>
                    <a:pt x="88" y="193"/>
                    <a:pt x="89" y="191"/>
                    <a:pt x="90" y="191"/>
                  </a:cubicBezTo>
                  <a:cubicBezTo>
                    <a:pt x="89" y="190"/>
                    <a:pt x="89" y="190"/>
                    <a:pt x="89" y="190"/>
                  </a:cubicBezTo>
                  <a:cubicBezTo>
                    <a:pt x="89" y="191"/>
                    <a:pt x="88" y="193"/>
                    <a:pt x="87" y="192"/>
                  </a:cubicBezTo>
                  <a:cubicBezTo>
                    <a:pt x="87" y="191"/>
                    <a:pt x="88" y="190"/>
                    <a:pt x="89" y="189"/>
                  </a:cubicBezTo>
                  <a:cubicBezTo>
                    <a:pt x="88" y="189"/>
                    <a:pt x="88" y="188"/>
                    <a:pt x="87" y="189"/>
                  </a:cubicBezTo>
                  <a:cubicBezTo>
                    <a:pt x="88" y="189"/>
                    <a:pt x="87" y="190"/>
                    <a:pt x="88" y="190"/>
                  </a:cubicBezTo>
                  <a:cubicBezTo>
                    <a:pt x="87" y="190"/>
                    <a:pt x="88" y="190"/>
                    <a:pt x="87" y="190"/>
                  </a:cubicBezTo>
                  <a:cubicBezTo>
                    <a:pt x="86" y="190"/>
                    <a:pt x="86" y="192"/>
                    <a:pt x="85" y="191"/>
                  </a:cubicBezTo>
                  <a:cubicBezTo>
                    <a:pt x="86" y="191"/>
                    <a:pt x="86" y="191"/>
                    <a:pt x="86" y="191"/>
                  </a:cubicBezTo>
                  <a:cubicBezTo>
                    <a:pt x="85" y="191"/>
                    <a:pt x="86" y="191"/>
                    <a:pt x="85" y="191"/>
                  </a:cubicBezTo>
                  <a:close/>
                  <a:moveTo>
                    <a:pt x="94" y="201"/>
                  </a:moveTo>
                  <a:cubicBezTo>
                    <a:pt x="95" y="200"/>
                    <a:pt x="94" y="199"/>
                    <a:pt x="95" y="200"/>
                  </a:cubicBezTo>
                  <a:cubicBezTo>
                    <a:pt x="95" y="199"/>
                    <a:pt x="95" y="199"/>
                    <a:pt x="96" y="199"/>
                  </a:cubicBezTo>
                  <a:cubicBezTo>
                    <a:pt x="94" y="198"/>
                    <a:pt x="94" y="200"/>
                    <a:pt x="94" y="201"/>
                  </a:cubicBezTo>
                  <a:close/>
                  <a:moveTo>
                    <a:pt x="93" y="198"/>
                  </a:moveTo>
                  <a:cubicBezTo>
                    <a:pt x="93" y="199"/>
                    <a:pt x="93" y="199"/>
                    <a:pt x="92" y="199"/>
                  </a:cubicBezTo>
                  <a:cubicBezTo>
                    <a:pt x="93" y="200"/>
                    <a:pt x="91" y="200"/>
                    <a:pt x="92" y="200"/>
                  </a:cubicBezTo>
                  <a:cubicBezTo>
                    <a:pt x="92" y="199"/>
                    <a:pt x="94" y="199"/>
                    <a:pt x="93" y="198"/>
                  </a:cubicBezTo>
                  <a:close/>
                  <a:moveTo>
                    <a:pt x="91" y="201"/>
                  </a:moveTo>
                  <a:cubicBezTo>
                    <a:pt x="91" y="202"/>
                    <a:pt x="91" y="201"/>
                    <a:pt x="90" y="201"/>
                  </a:cubicBezTo>
                  <a:cubicBezTo>
                    <a:pt x="90" y="202"/>
                    <a:pt x="91" y="202"/>
                    <a:pt x="91" y="202"/>
                  </a:cubicBezTo>
                  <a:cubicBezTo>
                    <a:pt x="91" y="202"/>
                    <a:pt x="91" y="202"/>
                    <a:pt x="91" y="203"/>
                  </a:cubicBezTo>
                  <a:cubicBezTo>
                    <a:pt x="91" y="202"/>
                    <a:pt x="92" y="202"/>
                    <a:pt x="91" y="202"/>
                  </a:cubicBezTo>
                  <a:cubicBezTo>
                    <a:pt x="92" y="201"/>
                    <a:pt x="92" y="202"/>
                    <a:pt x="92" y="201"/>
                  </a:cubicBezTo>
                  <a:cubicBezTo>
                    <a:pt x="92" y="201"/>
                    <a:pt x="92" y="201"/>
                    <a:pt x="92" y="201"/>
                  </a:cubicBezTo>
                  <a:cubicBezTo>
                    <a:pt x="92" y="200"/>
                    <a:pt x="92" y="201"/>
                    <a:pt x="93" y="201"/>
                  </a:cubicBezTo>
                  <a:cubicBezTo>
                    <a:pt x="93" y="200"/>
                    <a:pt x="93" y="200"/>
                    <a:pt x="93" y="200"/>
                  </a:cubicBezTo>
                  <a:cubicBezTo>
                    <a:pt x="92" y="199"/>
                    <a:pt x="92" y="201"/>
                    <a:pt x="91" y="201"/>
                  </a:cubicBezTo>
                  <a:close/>
                  <a:moveTo>
                    <a:pt x="87" y="202"/>
                  </a:moveTo>
                  <a:cubicBezTo>
                    <a:pt x="87" y="203"/>
                    <a:pt x="86" y="204"/>
                    <a:pt x="86" y="205"/>
                  </a:cubicBezTo>
                  <a:cubicBezTo>
                    <a:pt x="88" y="203"/>
                    <a:pt x="89" y="204"/>
                    <a:pt x="90" y="205"/>
                  </a:cubicBezTo>
                  <a:cubicBezTo>
                    <a:pt x="89" y="204"/>
                    <a:pt x="90" y="204"/>
                    <a:pt x="90" y="204"/>
                  </a:cubicBezTo>
                  <a:cubicBezTo>
                    <a:pt x="90" y="204"/>
                    <a:pt x="89" y="204"/>
                    <a:pt x="89" y="203"/>
                  </a:cubicBezTo>
                  <a:cubicBezTo>
                    <a:pt x="89" y="204"/>
                    <a:pt x="89" y="203"/>
                    <a:pt x="88" y="203"/>
                  </a:cubicBezTo>
                  <a:cubicBezTo>
                    <a:pt x="88" y="203"/>
                    <a:pt x="88" y="203"/>
                    <a:pt x="88" y="203"/>
                  </a:cubicBezTo>
                  <a:cubicBezTo>
                    <a:pt x="88" y="203"/>
                    <a:pt x="88" y="203"/>
                    <a:pt x="88" y="203"/>
                  </a:cubicBezTo>
                  <a:cubicBezTo>
                    <a:pt x="88" y="203"/>
                    <a:pt x="88" y="202"/>
                    <a:pt x="89" y="202"/>
                  </a:cubicBezTo>
                  <a:cubicBezTo>
                    <a:pt x="87" y="202"/>
                    <a:pt x="88" y="201"/>
                    <a:pt x="87" y="202"/>
                  </a:cubicBezTo>
                  <a:close/>
                  <a:moveTo>
                    <a:pt x="64" y="186"/>
                  </a:moveTo>
                  <a:cubicBezTo>
                    <a:pt x="65" y="186"/>
                    <a:pt x="65" y="186"/>
                    <a:pt x="65" y="186"/>
                  </a:cubicBezTo>
                  <a:cubicBezTo>
                    <a:pt x="65" y="186"/>
                    <a:pt x="65" y="186"/>
                    <a:pt x="65" y="186"/>
                  </a:cubicBezTo>
                  <a:cubicBezTo>
                    <a:pt x="65" y="186"/>
                    <a:pt x="65" y="186"/>
                    <a:pt x="65" y="186"/>
                  </a:cubicBezTo>
                  <a:cubicBezTo>
                    <a:pt x="65" y="186"/>
                    <a:pt x="65" y="186"/>
                    <a:pt x="65" y="186"/>
                  </a:cubicBezTo>
                  <a:cubicBezTo>
                    <a:pt x="65" y="186"/>
                    <a:pt x="64" y="186"/>
                    <a:pt x="64" y="186"/>
                  </a:cubicBezTo>
                  <a:close/>
                  <a:moveTo>
                    <a:pt x="86" y="208"/>
                  </a:moveTo>
                  <a:cubicBezTo>
                    <a:pt x="86" y="208"/>
                    <a:pt x="86" y="207"/>
                    <a:pt x="86" y="207"/>
                  </a:cubicBezTo>
                  <a:cubicBezTo>
                    <a:pt x="85" y="207"/>
                    <a:pt x="87" y="207"/>
                    <a:pt x="87" y="206"/>
                  </a:cubicBezTo>
                  <a:cubicBezTo>
                    <a:pt x="86" y="206"/>
                    <a:pt x="85" y="208"/>
                    <a:pt x="86" y="208"/>
                  </a:cubicBezTo>
                  <a:close/>
                  <a:moveTo>
                    <a:pt x="84" y="206"/>
                  </a:moveTo>
                  <a:cubicBezTo>
                    <a:pt x="84" y="206"/>
                    <a:pt x="84" y="207"/>
                    <a:pt x="85" y="206"/>
                  </a:cubicBezTo>
                  <a:cubicBezTo>
                    <a:pt x="84" y="206"/>
                    <a:pt x="84" y="205"/>
                    <a:pt x="84" y="206"/>
                  </a:cubicBezTo>
                  <a:cubicBezTo>
                    <a:pt x="84" y="206"/>
                    <a:pt x="83" y="205"/>
                    <a:pt x="84" y="206"/>
                  </a:cubicBezTo>
                  <a:close/>
                  <a:moveTo>
                    <a:pt x="79" y="215"/>
                  </a:moveTo>
                  <a:cubicBezTo>
                    <a:pt x="79" y="215"/>
                    <a:pt x="79" y="215"/>
                    <a:pt x="80" y="215"/>
                  </a:cubicBezTo>
                  <a:cubicBezTo>
                    <a:pt x="80" y="214"/>
                    <a:pt x="82" y="213"/>
                    <a:pt x="81" y="212"/>
                  </a:cubicBezTo>
                  <a:cubicBezTo>
                    <a:pt x="81" y="212"/>
                    <a:pt x="81" y="212"/>
                    <a:pt x="81" y="212"/>
                  </a:cubicBezTo>
                  <a:cubicBezTo>
                    <a:pt x="81" y="212"/>
                    <a:pt x="80" y="212"/>
                    <a:pt x="80" y="212"/>
                  </a:cubicBezTo>
                  <a:cubicBezTo>
                    <a:pt x="81" y="212"/>
                    <a:pt x="81" y="212"/>
                    <a:pt x="81" y="213"/>
                  </a:cubicBezTo>
                  <a:cubicBezTo>
                    <a:pt x="80" y="212"/>
                    <a:pt x="80" y="213"/>
                    <a:pt x="80" y="212"/>
                  </a:cubicBezTo>
                  <a:cubicBezTo>
                    <a:pt x="79" y="212"/>
                    <a:pt x="79" y="212"/>
                    <a:pt x="79" y="213"/>
                  </a:cubicBezTo>
                  <a:cubicBezTo>
                    <a:pt x="79" y="214"/>
                    <a:pt x="77" y="216"/>
                    <a:pt x="76" y="217"/>
                  </a:cubicBezTo>
                  <a:cubicBezTo>
                    <a:pt x="77" y="217"/>
                    <a:pt x="77" y="216"/>
                    <a:pt x="77" y="217"/>
                  </a:cubicBezTo>
                  <a:cubicBezTo>
                    <a:pt x="77" y="217"/>
                    <a:pt x="77" y="217"/>
                    <a:pt x="77" y="217"/>
                  </a:cubicBezTo>
                  <a:cubicBezTo>
                    <a:pt x="77" y="217"/>
                    <a:pt x="78" y="216"/>
                    <a:pt x="79" y="216"/>
                  </a:cubicBezTo>
                  <a:cubicBezTo>
                    <a:pt x="78" y="216"/>
                    <a:pt x="78" y="215"/>
                    <a:pt x="78" y="215"/>
                  </a:cubicBezTo>
                  <a:cubicBezTo>
                    <a:pt x="79" y="215"/>
                    <a:pt x="78" y="215"/>
                    <a:pt x="79" y="215"/>
                  </a:cubicBezTo>
                  <a:cubicBezTo>
                    <a:pt x="79" y="215"/>
                    <a:pt x="79" y="215"/>
                    <a:pt x="79" y="215"/>
                  </a:cubicBezTo>
                  <a:close/>
                  <a:moveTo>
                    <a:pt x="74" y="207"/>
                  </a:moveTo>
                  <a:cubicBezTo>
                    <a:pt x="73" y="207"/>
                    <a:pt x="73" y="208"/>
                    <a:pt x="72" y="207"/>
                  </a:cubicBezTo>
                  <a:cubicBezTo>
                    <a:pt x="71" y="209"/>
                    <a:pt x="70" y="210"/>
                    <a:pt x="69" y="210"/>
                  </a:cubicBezTo>
                  <a:cubicBezTo>
                    <a:pt x="68" y="211"/>
                    <a:pt x="69" y="210"/>
                    <a:pt x="69" y="211"/>
                  </a:cubicBezTo>
                  <a:cubicBezTo>
                    <a:pt x="68" y="211"/>
                    <a:pt x="69" y="212"/>
                    <a:pt x="68" y="212"/>
                  </a:cubicBezTo>
                  <a:cubicBezTo>
                    <a:pt x="69" y="212"/>
                    <a:pt x="69" y="211"/>
                    <a:pt x="68" y="211"/>
                  </a:cubicBezTo>
                  <a:cubicBezTo>
                    <a:pt x="68" y="212"/>
                    <a:pt x="67" y="212"/>
                    <a:pt x="68" y="213"/>
                  </a:cubicBezTo>
                  <a:cubicBezTo>
                    <a:pt x="68" y="213"/>
                    <a:pt x="68" y="213"/>
                    <a:pt x="68" y="213"/>
                  </a:cubicBezTo>
                  <a:cubicBezTo>
                    <a:pt x="69" y="212"/>
                    <a:pt x="69" y="213"/>
                    <a:pt x="69" y="214"/>
                  </a:cubicBezTo>
                  <a:cubicBezTo>
                    <a:pt x="70" y="213"/>
                    <a:pt x="70" y="211"/>
                    <a:pt x="71" y="211"/>
                  </a:cubicBezTo>
                  <a:cubicBezTo>
                    <a:pt x="70" y="211"/>
                    <a:pt x="70" y="212"/>
                    <a:pt x="70" y="212"/>
                  </a:cubicBezTo>
                  <a:cubicBezTo>
                    <a:pt x="71" y="212"/>
                    <a:pt x="71" y="212"/>
                    <a:pt x="71" y="212"/>
                  </a:cubicBezTo>
                  <a:cubicBezTo>
                    <a:pt x="71" y="213"/>
                    <a:pt x="70" y="213"/>
                    <a:pt x="71" y="214"/>
                  </a:cubicBezTo>
                  <a:cubicBezTo>
                    <a:pt x="69" y="213"/>
                    <a:pt x="70" y="215"/>
                    <a:pt x="69" y="216"/>
                  </a:cubicBezTo>
                  <a:cubicBezTo>
                    <a:pt x="68" y="217"/>
                    <a:pt x="66" y="218"/>
                    <a:pt x="67" y="219"/>
                  </a:cubicBezTo>
                  <a:cubicBezTo>
                    <a:pt x="65" y="219"/>
                    <a:pt x="64" y="222"/>
                    <a:pt x="62" y="223"/>
                  </a:cubicBezTo>
                  <a:cubicBezTo>
                    <a:pt x="63" y="223"/>
                    <a:pt x="62" y="223"/>
                    <a:pt x="63" y="223"/>
                  </a:cubicBezTo>
                  <a:cubicBezTo>
                    <a:pt x="63" y="223"/>
                    <a:pt x="62" y="225"/>
                    <a:pt x="63" y="225"/>
                  </a:cubicBezTo>
                  <a:cubicBezTo>
                    <a:pt x="63" y="224"/>
                    <a:pt x="63" y="223"/>
                    <a:pt x="64" y="223"/>
                  </a:cubicBezTo>
                  <a:cubicBezTo>
                    <a:pt x="64" y="221"/>
                    <a:pt x="67" y="221"/>
                    <a:pt x="67" y="219"/>
                  </a:cubicBezTo>
                  <a:cubicBezTo>
                    <a:pt x="68" y="218"/>
                    <a:pt x="68" y="218"/>
                    <a:pt x="69" y="217"/>
                  </a:cubicBezTo>
                  <a:cubicBezTo>
                    <a:pt x="69" y="217"/>
                    <a:pt x="68" y="217"/>
                    <a:pt x="69" y="216"/>
                  </a:cubicBezTo>
                  <a:cubicBezTo>
                    <a:pt x="70" y="217"/>
                    <a:pt x="69" y="216"/>
                    <a:pt x="69" y="216"/>
                  </a:cubicBezTo>
                  <a:cubicBezTo>
                    <a:pt x="70" y="216"/>
                    <a:pt x="73" y="213"/>
                    <a:pt x="72" y="212"/>
                  </a:cubicBezTo>
                  <a:cubicBezTo>
                    <a:pt x="73" y="212"/>
                    <a:pt x="73" y="212"/>
                    <a:pt x="73" y="212"/>
                  </a:cubicBezTo>
                  <a:cubicBezTo>
                    <a:pt x="73" y="211"/>
                    <a:pt x="73" y="210"/>
                    <a:pt x="72" y="210"/>
                  </a:cubicBezTo>
                  <a:cubicBezTo>
                    <a:pt x="73" y="210"/>
                    <a:pt x="73" y="210"/>
                    <a:pt x="73" y="211"/>
                  </a:cubicBezTo>
                  <a:cubicBezTo>
                    <a:pt x="72" y="210"/>
                    <a:pt x="72" y="211"/>
                    <a:pt x="72" y="211"/>
                  </a:cubicBezTo>
                  <a:cubicBezTo>
                    <a:pt x="72" y="210"/>
                    <a:pt x="72" y="209"/>
                    <a:pt x="72" y="209"/>
                  </a:cubicBezTo>
                  <a:cubicBezTo>
                    <a:pt x="72" y="210"/>
                    <a:pt x="71" y="210"/>
                    <a:pt x="71" y="210"/>
                  </a:cubicBezTo>
                  <a:cubicBezTo>
                    <a:pt x="72" y="210"/>
                    <a:pt x="71" y="209"/>
                    <a:pt x="72" y="209"/>
                  </a:cubicBezTo>
                  <a:cubicBezTo>
                    <a:pt x="73" y="209"/>
                    <a:pt x="72" y="207"/>
                    <a:pt x="74" y="208"/>
                  </a:cubicBezTo>
                  <a:cubicBezTo>
                    <a:pt x="74" y="208"/>
                    <a:pt x="74" y="207"/>
                    <a:pt x="74" y="207"/>
                  </a:cubicBezTo>
                  <a:close/>
                  <a:moveTo>
                    <a:pt x="64" y="211"/>
                  </a:moveTo>
                  <a:cubicBezTo>
                    <a:pt x="66" y="211"/>
                    <a:pt x="67" y="206"/>
                    <a:pt x="68" y="207"/>
                  </a:cubicBezTo>
                  <a:cubicBezTo>
                    <a:pt x="68" y="206"/>
                    <a:pt x="70" y="205"/>
                    <a:pt x="69" y="204"/>
                  </a:cubicBezTo>
                  <a:cubicBezTo>
                    <a:pt x="68" y="206"/>
                    <a:pt x="66" y="208"/>
                    <a:pt x="64" y="211"/>
                  </a:cubicBezTo>
                  <a:close/>
                  <a:moveTo>
                    <a:pt x="73" y="215"/>
                  </a:moveTo>
                  <a:cubicBezTo>
                    <a:pt x="73" y="215"/>
                    <a:pt x="74" y="214"/>
                    <a:pt x="73" y="214"/>
                  </a:cubicBezTo>
                  <a:cubicBezTo>
                    <a:pt x="73" y="215"/>
                    <a:pt x="72" y="214"/>
                    <a:pt x="72" y="215"/>
                  </a:cubicBezTo>
                  <a:cubicBezTo>
                    <a:pt x="72" y="215"/>
                    <a:pt x="71" y="215"/>
                    <a:pt x="71" y="217"/>
                  </a:cubicBezTo>
                  <a:cubicBezTo>
                    <a:pt x="71" y="217"/>
                    <a:pt x="71" y="217"/>
                    <a:pt x="71" y="217"/>
                  </a:cubicBezTo>
                  <a:cubicBezTo>
                    <a:pt x="72" y="217"/>
                    <a:pt x="73" y="215"/>
                    <a:pt x="74" y="216"/>
                  </a:cubicBezTo>
                  <a:cubicBezTo>
                    <a:pt x="74" y="216"/>
                    <a:pt x="74" y="215"/>
                    <a:pt x="75" y="215"/>
                  </a:cubicBezTo>
                  <a:cubicBezTo>
                    <a:pt x="74" y="214"/>
                    <a:pt x="74" y="214"/>
                    <a:pt x="74" y="213"/>
                  </a:cubicBezTo>
                  <a:cubicBezTo>
                    <a:pt x="75" y="213"/>
                    <a:pt x="75" y="212"/>
                    <a:pt x="76" y="212"/>
                  </a:cubicBezTo>
                  <a:cubicBezTo>
                    <a:pt x="75" y="212"/>
                    <a:pt x="76" y="211"/>
                    <a:pt x="76" y="211"/>
                  </a:cubicBezTo>
                  <a:cubicBezTo>
                    <a:pt x="75" y="211"/>
                    <a:pt x="74" y="213"/>
                    <a:pt x="73" y="214"/>
                  </a:cubicBezTo>
                  <a:cubicBezTo>
                    <a:pt x="74" y="214"/>
                    <a:pt x="74" y="215"/>
                    <a:pt x="73" y="215"/>
                  </a:cubicBezTo>
                  <a:close/>
                  <a:moveTo>
                    <a:pt x="74" y="210"/>
                  </a:moveTo>
                  <a:cubicBezTo>
                    <a:pt x="74" y="210"/>
                    <a:pt x="74" y="210"/>
                    <a:pt x="74" y="210"/>
                  </a:cubicBezTo>
                  <a:cubicBezTo>
                    <a:pt x="75" y="211"/>
                    <a:pt x="75" y="211"/>
                    <a:pt x="75" y="211"/>
                  </a:cubicBezTo>
                  <a:cubicBezTo>
                    <a:pt x="75" y="210"/>
                    <a:pt x="75" y="210"/>
                    <a:pt x="75" y="210"/>
                  </a:cubicBezTo>
                  <a:cubicBezTo>
                    <a:pt x="75" y="210"/>
                    <a:pt x="75" y="210"/>
                    <a:pt x="75" y="210"/>
                  </a:cubicBezTo>
                  <a:cubicBezTo>
                    <a:pt x="75" y="210"/>
                    <a:pt x="74" y="210"/>
                    <a:pt x="74" y="210"/>
                  </a:cubicBezTo>
                  <a:close/>
                  <a:moveTo>
                    <a:pt x="48" y="194"/>
                  </a:moveTo>
                  <a:cubicBezTo>
                    <a:pt x="47" y="194"/>
                    <a:pt x="49" y="193"/>
                    <a:pt x="48" y="193"/>
                  </a:cubicBezTo>
                  <a:cubicBezTo>
                    <a:pt x="47" y="193"/>
                    <a:pt x="47" y="195"/>
                    <a:pt x="48" y="194"/>
                  </a:cubicBezTo>
                  <a:close/>
                  <a:moveTo>
                    <a:pt x="75" y="220"/>
                  </a:moveTo>
                  <a:cubicBezTo>
                    <a:pt x="76" y="219"/>
                    <a:pt x="77" y="219"/>
                    <a:pt x="77" y="217"/>
                  </a:cubicBezTo>
                  <a:cubicBezTo>
                    <a:pt x="76" y="218"/>
                    <a:pt x="75" y="219"/>
                    <a:pt x="75" y="220"/>
                  </a:cubicBezTo>
                  <a:close/>
                  <a:moveTo>
                    <a:pt x="39" y="198"/>
                  </a:moveTo>
                  <a:cubicBezTo>
                    <a:pt x="39" y="199"/>
                    <a:pt x="39" y="198"/>
                    <a:pt x="39" y="199"/>
                  </a:cubicBezTo>
                  <a:cubicBezTo>
                    <a:pt x="40" y="199"/>
                    <a:pt x="40" y="198"/>
                    <a:pt x="40" y="198"/>
                  </a:cubicBezTo>
                  <a:cubicBezTo>
                    <a:pt x="40" y="198"/>
                    <a:pt x="39" y="198"/>
                    <a:pt x="39" y="198"/>
                  </a:cubicBezTo>
                  <a:close/>
                  <a:moveTo>
                    <a:pt x="67" y="230"/>
                  </a:moveTo>
                  <a:cubicBezTo>
                    <a:pt x="68" y="230"/>
                    <a:pt x="68" y="229"/>
                    <a:pt x="67" y="229"/>
                  </a:cubicBezTo>
                  <a:cubicBezTo>
                    <a:pt x="67" y="229"/>
                    <a:pt x="66" y="229"/>
                    <a:pt x="67" y="230"/>
                  </a:cubicBezTo>
                  <a:cubicBezTo>
                    <a:pt x="67" y="230"/>
                    <a:pt x="67" y="230"/>
                    <a:pt x="67" y="230"/>
                  </a:cubicBezTo>
                  <a:cubicBezTo>
                    <a:pt x="68" y="230"/>
                    <a:pt x="71" y="228"/>
                    <a:pt x="70" y="227"/>
                  </a:cubicBezTo>
                  <a:cubicBezTo>
                    <a:pt x="70" y="228"/>
                    <a:pt x="69" y="228"/>
                    <a:pt x="68" y="228"/>
                  </a:cubicBezTo>
                  <a:cubicBezTo>
                    <a:pt x="68" y="228"/>
                    <a:pt x="67" y="228"/>
                    <a:pt x="68" y="227"/>
                  </a:cubicBezTo>
                  <a:cubicBezTo>
                    <a:pt x="67" y="228"/>
                    <a:pt x="67" y="229"/>
                    <a:pt x="68" y="229"/>
                  </a:cubicBezTo>
                  <a:cubicBezTo>
                    <a:pt x="68" y="229"/>
                    <a:pt x="68" y="229"/>
                    <a:pt x="68" y="230"/>
                  </a:cubicBezTo>
                  <a:cubicBezTo>
                    <a:pt x="68" y="229"/>
                    <a:pt x="67" y="230"/>
                    <a:pt x="67" y="230"/>
                  </a:cubicBezTo>
                  <a:close/>
                  <a:moveTo>
                    <a:pt x="57" y="232"/>
                  </a:moveTo>
                  <a:cubicBezTo>
                    <a:pt x="56" y="231"/>
                    <a:pt x="57" y="233"/>
                    <a:pt x="56" y="233"/>
                  </a:cubicBezTo>
                  <a:cubicBezTo>
                    <a:pt x="56" y="233"/>
                    <a:pt x="57" y="233"/>
                    <a:pt x="57" y="232"/>
                  </a:cubicBezTo>
                  <a:cubicBezTo>
                    <a:pt x="57" y="231"/>
                    <a:pt x="60" y="229"/>
                    <a:pt x="61" y="228"/>
                  </a:cubicBezTo>
                  <a:cubicBezTo>
                    <a:pt x="60" y="228"/>
                    <a:pt x="60" y="227"/>
                    <a:pt x="60" y="227"/>
                  </a:cubicBezTo>
                  <a:cubicBezTo>
                    <a:pt x="61" y="227"/>
                    <a:pt x="62" y="226"/>
                    <a:pt x="62" y="226"/>
                  </a:cubicBezTo>
                  <a:cubicBezTo>
                    <a:pt x="61" y="226"/>
                    <a:pt x="61" y="226"/>
                    <a:pt x="60" y="226"/>
                  </a:cubicBezTo>
                  <a:cubicBezTo>
                    <a:pt x="61" y="226"/>
                    <a:pt x="61" y="227"/>
                    <a:pt x="61" y="227"/>
                  </a:cubicBezTo>
                  <a:cubicBezTo>
                    <a:pt x="59" y="228"/>
                    <a:pt x="58" y="230"/>
                    <a:pt x="57" y="232"/>
                  </a:cubicBezTo>
                  <a:close/>
                  <a:moveTo>
                    <a:pt x="66" y="232"/>
                  </a:moveTo>
                  <a:cubicBezTo>
                    <a:pt x="67" y="232"/>
                    <a:pt x="65" y="232"/>
                    <a:pt x="65" y="231"/>
                  </a:cubicBezTo>
                  <a:cubicBezTo>
                    <a:pt x="66" y="232"/>
                    <a:pt x="64" y="232"/>
                    <a:pt x="64" y="233"/>
                  </a:cubicBezTo>
                  <a:cubicBezTo>
                    <a:pt x="65" y="233"/>
                    <a:pt x="65" y="233"/>
                    <a:pt x="66" y="233"/>
                  </a:cubicBezTo>
                  <a:cubicBezTo>
                    <a:pt x="65" y="232"/>
                    <a:pt x="65" y="233"/>
                    <a:pt x="65" y="233"/>
                  </a:cubicBezTo>
                  <a:cubicBezTo>
                    <a:pt x="65" y="232"/>
                    <a:pt x="65" y="232"/>
                    <a:pt x="66" y="232"/>
                  </a:cubicBezTo>
                  <a:cubicBezTo>
                    <a:pt x="66" y="232"/>
                    <a:pt x="66" y="232"/>
                    <a:pt x="66" y="233"/>
                  </a:cubicBezTo>
                  <a:cubicBezTo>
                    <a:pt x="67" y="232"/>
                    <a:pt x="68" y="232"/>
                    <a:pt x="67" y="231"/>
                  </a:cubicBezTo>
                  <a:cubicBezTo>
                    <a:pt x="67" y="231"/>
                    <a:pt x="67" y="232"/>
                    <a:pt x="66" y="232"/>
                  </a:cubicBezTo>
                  <a:close/>
                  <a:moveTo>
                    <a:pt x="50" y="233"/>
                  </a:moveTo>
                  <a:cubicBezTo>
                    <a:pt x="50" y="232"/>
                    <a:pt x="50" y="232"/>
                    <a:pt x="50" y="232"/>
                  </a:cubicBezTo>
                  <a:cubicBezTo>
                    <a:pt x="49" y="233"/>
                    <a:pt x="49" y="233"/>
                    <a:pt x="49" y="233"/>
                  </a:cubicBezTo>
                  <a:cubicBezTo>
                    <a:pt x="49" y="233"/>
                    <a:pt x="49" y="233"/>
                    <a:pt x="49" y="233"/>
                  </a:cubicBezTo>
                  <a:cubicBezTo>
                    <a:pt x="48" y="233"/>
                    <a:pt x="48" y="234"/>
                    <a:pt x="47" y="235"/>
                  </a:cubicBezTo>
                  <a:cubicBezTo>
                    <a:pt x="48" y="233"/>
                    <a:pt x="49" y="231"/>
                    <a:pt x="50" y="229"/>
                  </a:cubicBezTo>
                  <a:cubicBezTo>
                    <a:pt x="52" y="228"/>
                    <a:pt x="53" y="226"/>
                    <a:pt x="55" y="224"/>
                  </a:cubicBezTo>
                  <a:cubicBezTo>
                    <a:pt x="55" y="225"/>
                    <a:pt x="54" y="226"/>
                    <a:pt x="53" y="227"/>
                  </a:cubicBezTo>
                  <a:cubicBezTo>
                    <a:pt x="52" y="228"/>
                    <a:pt x="53" y="228"/>
                    <a:pt x="52" y="229"/>
                  </a:cubicBezTo>
                  <a:cubicBezTo>
                    <a:pt x="52" y="229"/>
                    <a:pt x="52" y="230"/>
                    <a:pt x="52" y="229"/>
                  </a:cubicBezTo>
                  <a:cubicBezTo>
                    <a:pt x="52" y="231"/>
                    <a:pt x="50" y="232"/>
                    <a:pt x="50" y="233"/>
                  </a:cubicBezTo>
                  <a:close/>
                  <a:moveTo>
                    <a:pt x="51" y="231"/>
                  </a:moveTo>
                  <a:cubicBezTo>
                    <a:pt x="51" y="231"/>
                    <a:pt x="50" y="231"/>
                    <a:pt x="50" y="231"/>
                  </a:cubicBezTo>
                  <a:cubicBezTo>
                    <a:pt x="50" y="232"/>
                    <a:pt x="50" y="232"/>
                    <a:pt x="51" y="231"/>
                  </a:cubicBezTo>
                  <a:close/>
                  <a:moveTo>
                    <a:pt x="47" y="227"/>
                  </a:moveTo>
                  <a:cubicBezTo>
                    <a:pt x="47" y="226"/>
                    <a:pt x="48" y="225"/>
                    <a:pt x="48" y="225"/>
                  </a:cubicBezTo>
                  <a:cubicBezTo>
                    <a:pt x="47" y="225"/>
                    <a:pt x="47" y="225"/>
                    <a:pt x="47" y="225"/>
                  </a:cubicBezTo>
                  <a:cubicBezTo>
                    <a:pt x="48" y="226"/>
                    <a:pt x="46" y="226"/>
                    <a:pt x="47" y="227"/>
                  </a:cubicBezTo>
                  <a:close/>
                  <a:moveTo>
                    <a:pt x="64" y="239"/>
                  </a:moveTo>
                  <a:cubicBezTo>
                    <a:pt x="64" y="238"/>
                    <a:pt x="65" y="238"/>
                    <a:pt x="64" y="238"/>
                  </a:cubicBezTo>
                  <a:cubicBezTo>
                    <a:pt x="64" y="238"/>
                    <a:pt x="64" y="238"/>
                    <a:pt x="64" y="238"/>
                  </a:cubicBezTo>
                  <a:cubicBezTo>
                    <a:pt x="65" y="238"/>
                    <a:pt x="63" y="239"/>
                    <a:pt x="64" y="239"/>
                  </a:cubicBezTo>
                  <a:close/>
                  <a:moveTo>
                    <a:pt x="54" y="231"/>
                  </a:moveTo>
                  <a:cubicBezTo>
                    <a:pt x="53" y="232"/>
                    <a:pt x="53" y="232"/>
                    <a:pt x="53" y="232"/>
                  </a:cubicBezTo>
                  <a:cubicBezTo>
                    <a:pt x="53" y="231"/>
                    <a:pt x="53" y="231"/>
                    <a:pt x="53" y="231"/>
                  </a:cubicBezTo>
                  <a:cubicBezTo>
                    <a:pt x="53" y="231"/>
                    <a:pt x="52" y="231"/>
                    <a:pt x="52" y="231"/>
                  </a:cubicBezTo>
                  <a:cubicBezTo>
                    <a:pt x="52" y="232"/>
                    <a:pt x="53" y="232"/>
                    <a:pt x="52" y="232"/>
                  </a:cubicBezTo>
                  <a:cubicBezTo>
                    <a:pt x="51" y="232"/>
                    <a:pt x="51" y="234"/>
                    <a:pt x="50" y="235"/>
                  </a:cubicBezTo>
                  <a:cubicBezTo>
                    <a:pt x="50" y="235"/>
                    <a:pt x="51" y="236"/>
                    <a:pt x="51" y="235"/>
                  </a:cubicBezTo>
                  <a:cubicBezTo>
                    <a:pt x="52" y="235"/>
                    <a:pt x="50" y="235"/>
                    <a:pt x="51" y="235"/>
                  </a:cubicBezTo>
                  <a:cubicBezTo>
                    <a:pt x="51" y="235"/>
                    <a:pt x="52" y="235"/>
                    <a:pt x="52" y="234"/>
                  </a:cubicBezTo>
                  <a:cubicBezTo>
                    <a:pt x="51" y="234"/>
                    <a:pt x="51" y="234"/>
                    <a:pt x="51" y="233"/>
                  </a:cubicBezTo>
                  <a:cubicBezTo>
                    <a:pt x="52" y="233"/>
                    <a:pt x="52" y="232"/>
                    <a:pt x="53" y="232"/>
                  </a:cubicBezTo>
                  <a:cubicBezTo>
                    <a:pt x="53" y="232"/>
                    <a:pt x="53" y="233"/>
                    <a:pt x="53" y="233"/>
                  </a:cubicBezTo>
                  <a:cubicBezTo>
                    <a:pt x="54" y="232"/>
                    <a:pt x="54" y="231"/>
                    <a:pt x="53" y="231"/>
                  </a:cubicBezTo>
                  <a:cubicBezTo>
                    <a:pt x="53" y="231"/>
                    <a:pt x="54" y="231"/>
                    <a:pt x="54" y="231"/>
                  </a:cubicBezTo>
                  <a:close/>
                  <a:moveTo>
                    <a:pt x="53" y="236"/>
                  </a:moveTo>
                  <a:cubicBezTo>
                    <a:pt x="54" y="237"/>
                    <a:pt x="51" y="238"/>
                    <a:pt x="52" y="239"/>
                  </a:cubicBezTo>
                  <a:cubicBezTo>
                    <a:pt x="53" y="237"/>
                    <a:pt x="55" y="235"/>
                    <a:pt x="56" y="233"/>
                  </a:cubicBezTo>
                  <a:cubicBezTo>
                    <a:pt x="55" y="234"/>
                    <a:pt x="55" y="235"/>
                    <a:pt x="54" y="235"/>
                  </a:cubicBezTo>
                  <a:cubicBezTo>
                    <a:pt x="54" y="236"/>
                    <a:pt x="54" y="236"/>
                    <a:pt x="54" y="235"/>
                  </a:cubicBezTo>
                  <a:cubicBezTo>
                    <a:pt x="54" y="236"/>
                    <a:pt x="53" y="237"/>
                    <a:pt x="53" y="236"/>
                  </a:cubicBezTo>
                  <a:close/>
                  <a:moveTo>
                    <a:pt x="59" y="240"/>
                  </a:moveTo>
                  <a:cubicBezTo>
                    <a:pt x="59" y="240"/>
                    <a:pt x="60" y="240"/>
                    <a:pt x="60" y="240"/>
                  </a:cubicBezTo>
                  <a:cubicBezTo>
                    <a:pt x="60" y="239"/>
                    <a:pt x="60" y="240"/>
                    <a:pt x="59" y="239"/>
                  </a:cubicBezTo>
                  <a:cubicBezTo>
                    <a:pt x="60" y="239"/>
                    <a:pt x="59" y="239"/>
                    <a:pt x="59" y="239"/>
                  </a:cubicBezTo>
                  <a:cubicBezTo>
                    <a:pt x="60" y="240"/>
                    <a:pt x="59" y="240"/>
                    <a:pt x="59" y="240"/>
                  </a:cubicBezTo>
                  <a:close/>
                  <a:moveTo>
                    <a:pt x="46" y="234"/>
                  </a:moveTo>
                  <a:cubicBezTo>
                    <a:pt x="47" y="234"/>
                    <a:pt x="47" y="233"/>
                    <a:pt x="47" y="233"/>
                  </a:cubicBezTo>
                  <a:cubicBezTo>
                    <a:pt x="46" y="234"/>
                    <a:pt x="46" y="232"/>
                    <a:pt x="46" y="233"/>
                  </a:cubicBezTo>
                  <a:cubicBezTo>
                    <a:pt x="46" y="233"/>
                    <a:pt x="46" y="233"/>
                    <a:pt x="46" y="233"/>
                  </a:cubicBezTo>
                  <a:cubicBezTo>
                    <a:pt x="46" y="233"/>
                    <a:pt x="46" y="234"/>
                    <a:pt x="46" y="234"/>
                  </a:cubicBezTo>
                  <a:close/>
                  <a:moveTo>
                    <a:pt x="48" y="236"/>
                  </a:moveTo>
                  <a:cubicBezTo>
                    <a:pt x="48" y="237"/>
                    <a:pt x="49" y="237"/>
                    <a:pt x="49" y="238"/>
                  </a:cubicBezTo>
                  <a:cubicBezTo>
                    <a:pt x="49" y="237"/>
                    <a:pt x="51" y="237"/>
                    <a:pt x="51" y="236"/>
                  </a:cubicBezTo>
                  <a:cubicBezTo>
                    <a:pt x="50" y="236"/>
                    <a:pt x="50" y="236"/>
                    <a:pt x="49" y="237"/>
                  </a:cubicBezTo>
                  <a:cubicBezTo>
                    <a:pt x="49" y="236"/>
                    <a:pt x="50" y="236"/>
                    <a:pt x="49" y="235"/>
                  </a:cubicBezTo>
                  <a:cubicBezTo>
                    <a:pt x="49" y="236"/>
                    <a:pt x="49" y="236"/>
                    <a:pt x="48" y="236"/>
                  </a:cubicBezTo>
                  <a:close/>
                  <a:moveTo>
                    <a:pt x="24" y="224"/>
                  </a:moveTo>
                  <a:cubicBezTo>
                    <a:pt x="24" y="223"/>
                    <a:pt x="24" y="224"/>
                    <a:pt x="25" y="223"/>
                  </a:cubicBezTo>
                  <a:cubicBezTo>
                    <a:pt x="24" y="223"/>
                    <a:pt x="24" y="223"/>
                    <a:pt x="23" y="223"/>
                  </a:cubicBezTo>
                  <a:cubicBezTo>
                    <a:pt x="24" y="224"/>
                    <a:pt x="24" y="223"/>
                    <a:pt x="24" y="224"/>
                  </a:cubicBezTo>
                  <a:cubicBezTo>
                    <a:pt x="24" y="224"/>
                    <a:pt x="24" y="224"/>
                    <a:pt x="24" y="224"/>
                  </a:cubicBezTo>
                  <a:close/>
                  <a:moveTo>
                    <a:pt x="17" y="230"/>
                  </a:moveTo>
                  <a:cubicBezTo>
                    <a:pt x="18" y="228"/>
                    <a:pt x="19" y="228"/>
                    <a:pt x="19" y="227"/>
                  </a:cubicBezTo>
                  <a:cubicBezTo>
                    <a:pt x="19" y="227"/>
                    <a:pt x="16" y="229"/>
                    <a:pt x="17" y="230"/>
                  </a:cubicBezTo>
                  <a:close/>
                  <a:moveTo>
                    <a:pt x="45" y="246"/>
                  </a:moveTo>
                  <a:cubicBezTo>
                    <a:pt x="45" y="246"/>
                    <a:pt x="46" y="247"/>
                    <a:pt x="46" y="247"/>
                  </a:cubicBezTo>
                  <a:cubicBezTo>
                    <a:pt x="45" y="247"/>
                    <a:pt x="45" y="248"/>
                    <a:pt x="45" y="248"/>
                  </a:cubicBezTo>
                  <a:cubicBezTo>
                    <a:pt x="46" y="248"/>
                    <a:pt x="46" y="247"/>
                    <a:pt x="47" y="247"/>
                  </a:cubicBezTo>
                  <a:cubicBezTo>
                    <a:pt x="47" y="247"/>
                    <a:pt x="47" y="247"/>
                    <a:pt x="47" y="247"/>
                  </a:cubicBezTo>
                  <a:cubicBezTo>
                    <a:pt x="46" y="247"/>
                    <a:pt x="46" y="245"/>
                    <a:pt x="45" y="246"/>
                  </a:cubicBezTo>
                  <a:close/>
                  <a:moveTo>
                    <a:pt x="19" y="231"/>
                  </a:moveTo>
                  <a:cubicBezTo>
                    <a:pt x="19" y="231"/>
                    <a:pt x="18" y="231"/>
                    <a:pt x="18" y="231"/>
                  </a:cubicBezTo>
                  <a:cubicBezTo>
                    <a:pt x="19" y="232"/>
                    <a:pt x="19" y="230"/>
                    <a:pt x="18" y="230"/>
                  </a:cubicBezTo>
                  <a:cubicBezTo>
                    <a:pt x="18" y="231"/>
                    <a:pt x="19" y="230"/>
                    <a:pt x="19" y="231"/>
                  </a:cubicBezTo>
                  <a:close/>
                  <a:moveTo>
                    <a:pt x="18" y="232"/>
                  </a:moveTo>
                  <a:cubicBezTo>
                    <a:pt x="18" y="234"/>
                    <a:pt x="17" y="234"/>
                    <a:pt x="17" y="235"/>
                  </a:cubicBezTo>
                  <a:cubicBezTo>
                    <a:pt x="17" y="235"/>
                    <a:pt x="17" y="234"/>
                    <a:pt x="18" y="234"/>
                  </a:cubicBezTo>
                  <a:cubicBezTo>
                    <a:pt x="18" y="233"/>
                    <a:pt x="19" y="232"/>
                    <a:pt x="18" y="232"/>
                  </a:cubicBezTo>
                  <a:cubicBezTo>
                    <a:pt x="17" y="232"/>
                    <a:pt x="18" y="233"/>
                    <a:pt x="18" y="232"/>
                  </a:cubicBezTo>
                  <a:close/>
                  <a:moveTo>
                    <a:pt x="4" y="256"/>
                  </a:moveTo>
                  <a:cubicBezTo>
                    <a:pt x="5" y="255"/>
                    <a:pt x="5" y="254"/>
                    <a:pt x="6" y="253"/>
                  </a:cubicBezTo>
                  <a:cubicBezTo>
                    <a:pt x="5" y="254"/>
                    <a:pt x="4" y="255"/>
                    <a:pt x="4" y="256"/>
                  </a:cubicBezTo>
                  <a:close/>
                  <a:moveTo>
                    <a:pt x="5" y="258"/>
                  </a:moveTo>
                  <a:cubicBezTo>
                    <a:pt x="6" y="257"/>
                    <a:pt x="6" y="258"/>
                    <a:pt x="6" y="257"/>
                  </a:cubicBezTo>
                  <a:cubicBezTo>
                    <a:pt x="6" y="257"/>
                    <a:pt x="6" y="256"/>
                    <a:pt x="6" y="257"/>
                  </a:cubicBezTo>
                  <a:cubicBezTo>
                    <a:pt x="6" y="257"/>
                    <a:pt x="6" y="257"/>
                    <a:pt x="6" y="257"/>
                  </a:cubicBezTo>
                  <a:cubicBezTo>
                    <a:pt x="5" y="257"/>
                    <a:pt x="5" y="257"/>
                    <a:pt x="5" y="258"/>
                  </a:cubicBezTo>
                  <a:close/>
                  <a:moveTo>
                    <a:pt x="810" y="264"/>
                  </a:moveTo>
                  <a:cubicBezTo>
                    <a:pt x="810" y="263"/>
                    <a:pt x="808" y="261"/>
                    <a:pt x="809" y="261"/>
                  </a:cubicBezTo>
                  <a:cubicBezTo>
                    <a:pt x="810" y="263"/>
                    <a:pt x="809" y="259"/>
                    <a:pt x="809" y="258"/>
                  </a:cubicBezTo>
                  <a:cubicBezTo>
                    <a:pt x="810" y="258"/>
                    <a:pt x="811" y="261"/>
                    <a:pt x="811" y="261"/>
                  </a:cubicBezTo>
                  <a:cubicBezTo>
                    <a:pt x="809" y="256"/>
                    <a:pt x="809" y="255"/>
                    <a:pt x="807" y="251"/>
                  </a:cubicBezTo>
                  <a:cubicBezTo>
                    <a:pt x="808" y="254"/>
                    <a:pt x="807" y="252"/>
                    <a:pt x="806" y="253"/>
                  </a:cubicBezTo>
                  <a:cubicBezTo>
                    <a:pt x="806" y="253"/>
                    <a:pt x="807" y="260"/>
                    <a:pt x="805" y="261"/>
                  </a:cubicBezTo>
                  <a:cubicBezTo>
                    <a:pt x="805" y="261"/>
                    <a:pt x="804" y="259"/>
                    <a:pt x="804" y="259"/>
                  </a:cubicBezTo>
                  <a:cubicBezTo>
                    <a:pt x="803" y="261"/>
                    <a:pt x="804" y="266"/>
                    <a:pt x="801" y="262"/>
                  </a:cubicBezTo>
                  <a:cubicBezTo>
                    <a:pt x="805" y="271"/>
                    <a:pt x="805" y="267"/>
                    <a:pt x="806" y="266"/>
                  </a:cubicBezTo>
                  <a:cubicBezTo>
                    <a:pt x="806" y="266"/>
                    <a:pt x="810" y="269"/>
                    <a:pt x="808" y="265"/>
                  </a:cubicBezTo>
                  <a:cubicBezTo>
                    <a:pt x="809" y="266"/>
                    <a:pt x="810" y="269"/>
                    <a:pt x="810" y="268"/>
                  </a:cubicBezTo>
                  <a:cubicBezTo>
                    <a:pt x="811" y="267"/>
                    <a:pt x="808" y="263"/>
                    <a:pt x="810" y="264"/>
                  </a:cubicBezTo>
                  <a:close/>
                  <a:moveTo>
                    <a:pt x="440" y="4"/>
                  </a:moveTo>
                  <a:cubicBezTo>
                    <a:pt x="437" y="3"/>
                    <a:pt x="437" y="4"/>
                    <a:pt x="434" y="4"/>
                  </a:cubicBezTo>
                  <a:cubicBezTo>
                    <a:pt x="434" y="3"/>
                    <a:pt x="433" y="3"/>
                    <a:pt x="433" y="3"/>
                  </a:cubicBezTo>
                  <a:cubicBezTo>
                    <a:pt x="435" y="3"/>
                    <a:pt x="437" y="3"/>
                    <a:pt x="438" y="2"/>
                  </a:cubicBezTo>
                  <a:cubicBezTo>
                    <a:pt x="434" y="2"/>
                    <a:pt x="429" y="3"/>
                    <a:pt x="425" y="3"/>
                  </a:cubicBezTo>
                  <a:cubicBezTo>
                    <a:pt x="428" y="3"/>
                    <a:pt x="433" y="4"/>
                    <a:pt x="437" y="4"/>
                  </a:cubicBezTo>
                  <a:cubicBezTo>
                    <a:pt x="436" y="4"/>
                    <a:pt x="434" y="4"/>
                    <a:pt x="434" y="4"/>
                  </a:cubicBezTo>
                  <a:cubicBezTo>
                    <a:pt x="439" y="4"/>
                    <a:pt x="441" y="4"/>
                    <a:pt x="443" y="5"/>
                  </a:cubicBezTo>
                  <a:cubicBezTo>
                    <a:pt x="442" y="4"/>
                    <a:pt x="446" y="5"/>
                    <a:pt x="446" y="5"/>
                  </a:cubicBezTo>
                  <a:cubicBezTo>
                    <a:pt x="444" y="4"/>
                    <a:pt x="444" y="5"/>
                    <a:pt x="440" y="4"/>
                  </a:cubicBezTo>
                  <a:close/>
                  <a:moveTo>
                    <a:pt x="399" y="5"/>
                  </a:moveTo>
                  <a:cubicBezTo>
                    <a:pt x="398" y="4"/>
                    <a:pt x="401" y="4"/>
                    <a:pt x="398" y="4"/>
                  </a:cubicBezTo>
                  <a:cubicBezTo>
                    <a:pt x="393" y="5"/>
                    <a:pt x="386" y="4"/>
                    <a:pt x="382" y="5"/>
                  </a:cubicBezTo>
                  <a:cubicBezTo>
                    <a:pt x="385" y="5"/>
                    <a:pt x="389" y="5"/>
                    <a:pt x="390" y="6"/>
                  </a:cubicBezTo>
                  <a:cubicBezTo>
                    <a:pt x="395" y="5"/>
                    <a:pt x="398" y="6"/>
                    <a:pt x="400" y="5"/>
                  </a:cubicBezTo>
                  <a:lnTo>
                    <a:pt x="399" y="5"/>
                  </a:lnTo>
                  <a:close/>
                  <a:moveTo>
                    <a:pt x="142" y="101"/>
                  </a:moveTo>
                  <a:cubicBezTo>
                    <a:pt x="142" y="102"/>
                    <a:pt x="141" y="103"/>
                    <a:pt x="143" y="102"/>
                  </a:cubicBezTo>
                  <a:cubicBezTo>
                    <a:pt x="147" y="98"/>
                    <a:pt x="152" y="95"/>
                    <a:pt x="156" y="91"/>
                  </a:cubicBezTo>
                  <a:cubicBezTo>
                    <a:pt x="154" y="92"/>
                    <a:pt x="153" y="93"/>
                    <a:pt x="152" y="94"/>
                  </a:cubicBezTo>
                  <a:cubicBezTo>
                    <a:pt x="153" y="93"/>
                    <a:pt x="154" y="92"/>
                    <a:pt x="154" y="91"/>
                  </a:cubicBezTo>
                  <a:cubicBezTo>
                    <a:pt x="149" y="95"/>
                    <a:pt x="141" y="101"/>
                    <a:pt x="134" y="107"/>
                  </a:cubicBezTo>
                  <a:cubicBezTo>
                    <a:pt x="135" y="107"/>
                    <a:pt x="140" y="103"/>
                    <a:pt x="142" y="101"/>
                  </a:cubicBezTo>
                  <a:close/>
                  <a:moveTo>
                    <a:pt x="84" y="158"/>
                  </a:moveTo>
                  <a:cubicBezTo>
                    <a:pt x="84" y="159"/>
                    <a:pt x="84" y="160"/>
                    <a:pt x="83" y="160"/>
                  </a:cubicBezTo>
                  <a:cubicBezTo>
                    <a:pt x="83" y="161"/>
                    <a:pt x="83" y="162"/>
                    <a:pt x="84" y="161"/>
                  </a:cubicBezTo>
                  <a:cubicBezTo>
                    <a:pt x="84" y="161"/>
                    <a:pt x="84" y="161"/>
                    <a:pt x="84" y="161"/>
                  </a:cubicBezTo>
                  <a:cubicBezTo>
                    <a:pt x="84" y="160"/>
                    <a:pt x="84" y="160"/>
                    <a:pt x="84" y="160"/>
                  </a:cubicBezTo>
                  <a:cubicBezTo>
                    <a:pt x="85" y="160"/>
                    <a:pt x="84" y="161"/>
                    <a:pt x="85" y="161"/>
                  </a:cubicBezTo>
                  <a:cubicBezTo>
                    <a:pt x="85" y="160"/>
                    <a:pt x="86" y="160"/>
                    <a:pt x="85" y="160"/>
                  </a:cubicBezTo>
                  <a:cubicBezTo>
                    <a:pt x="85" y="160"/>
                    <a:pt x="85" y="160"/>
                    <a:pt x="85" y="160"/>
                  </a:cubicBezTo>
                  <a:cubicBezTo>
                    <a:pt x="85" y="160"/>
                    <a:pt x="85" y="159"/>
                    <a:pt x="85" y="159"/>
                  </a:cubicBezTo>
                  <a:cubicBezTo>
                    <a:pt x="85" y="159"/>
                    <a:pt x="86" y="159"/>
                    <a:pt x="87" y="158"/>
                  </a:cubicBezTo>
                  <a:cubicBezTo>
                    <a:pt x="85" y="159"/>
                    <a:pt x="86" y="157"/>
                    <a:pt x="84" y="158"/>
                  </a:cubicBezTo>
                  <a:close/>
                  <a:moveTo>
                    <a:pt x="103" y="180"/>
                  </a:moveTo>
                  <a:cubicBezTo>
                    <a:pt x="102" y="180"/>
                    <a:pt x="102" y="181"/>
                    <a:pt x="102" y="181"/>
                  </a:cubicBezTo>
                  <a:cubicBezTo>
                    <a:pt x="102" y="181"/>
                    <a:pt x="103" y="181"/>
                    <a:pt x="103" y="181"/>
                  </a:cubicBezTo>
                  <a:cubicBezTo>
                    <a:pt x="103" y="181"/>
                    <a:pt x="102" y="181"/>
                    <a:pt x="103" y="182"/>
                  </a:cubicBezTo>
                  <a:cubicBezTo>
                    <a:pt x="103" y="182"/>
                    <a:pt x="103" y="181"/>
                    <a:pt x="104" y="181"/>
                  </a:cubicBezTo>
                  <a:cubicBezTo>
                    <a:pt x="103" y="182"/>
                    <a:pt x="103" y="182"/>
                    <a:pt x="103" y="183"/>
                  </a:cubicBezTo>
                  <a:cubicBezTo>
                    <a:pt x="103" y="182"/>
                    <a:pt x="104" y="182"/>
                    <a:pt x="104" y="181"/>
                  </a:cubicBezTo>
                  <a:cubicBezTo>
                    <a:pt x="103" y="182"/>
                    <a:pt x="104" y="180"/>
                    <a:pt x="103" y="180"/>
                  </a:cubicBezTo>
                  <a:close/>
                  <a:moveTo>
                    <a:pt x="77" y="160"/>
                  </a:moveTo>
                  <a:cubicBezTo>
                    <a:pt x="79" y="161"/>
                    <a:pt x="79" y="158"/>
                    <a:pt x="80" y="158"/>
                  </a:cubicBezTo>
                  <a:cubicBezTo>
                    <a:pt x="80" y="157"/>
                    <a:pt x="80" y="157"/>
                    <a:pt x="80" y="157"/>
                  </a:cubicBezTo>
                  <a:cubicBezTo>
                    <a:pt x="79" y="157"/>
                    <a:pt x="78" y="159"/>
                    <a:pt x="77" y="160"/>
                  </a:cubicBezTo>
                  <a:close/>
                  <a:moveTo>
                    <a:pt x="81" y="163"/>
                  </a:moveTo>
                  <a:cubicBezTo>
                    <a:pt x="81" y="163"/>
                    <a:pt x="81" y="164"/>
                    <a:pt x="81" y="164"/>
                  </a:cubicBezTo>
                  <a:cubicBezTo>
                    <a:pt x="81" y="164"/>
                    <a:pt x="80" y="165"/>
                    <a:pt x="80" y="165"/>
                  </a:cubicBezTo>
                  <a:cubicBezTo>
                    <a:pt x="82" y="164"/>
                    <a:pt x="83" y="163"/>
                    <a:pt x="83" y="162"/>
                  </a:cubicBezTo>
                  <a:cubicBezTo>
                    <a:pt x="83" y="161"/>
                    <a:pt x="83" y="161"/>
                    <a:pt x="82" y="161"/>
                  </a:cubicBezTo>
                  <a:cubicBezTo>
                    <a:pt x="81" y="161"/>
                    <a:pt x="82" y="163"/>
                    <a:pt x="81" y="163"/>
                  </a:cubicBezTo>
                  <a:close/>
                  <a:moveTo>
                    <a:pt x="95" y="192"/>
                  </a:moveTo>
                  <a:cubicBezTo>
                    <a:pt x="95" y="192"/>
                    <a:pt x="95" y="192"/>
                    <a:pt x="94" y="192"/>
                  </a:cubicBezTo>
                  <a:cubicBezTo>
                    <a:pt x="94" y="192"/>
                    <a:pt x="94" y="193"/>
                    <a:pt x="94" y="193"/>
                  </a:cubicBezTo>
                  <a:cubicBezTo>
                    <a:pt x="93" y="193"/>
                    <a:pt x="93" y="194"/>
                    <a:pt x="94" y="194"/>
                  </a:cubicBezTo>
                  <a:cubicBezTo>
                    <a:pt x="93" y="194"/>
                    <a:pt x="91" y="196"/>
                    <a:pt x="91" y="197"/>
                  </a:cubicBezTo>
                  <a:cubicBezTo>
                    <a:pt x="91" y="197"/>
                    <a:pt x="91" y="197"/>
                    <a:pt x="91" y="197"/>
                  </a:cubicBezTo>
                  <a:cubicBezTo>
                    <a:pt x="91" y="198"/>
                    <a:pt x="90" y="198"/>
                    <a:pt x="90" y="199"/>
                  </a:cubicBezTo>
                  <a:cubicBezTo>
                    <a:pt x="91" y="197"/>
                    <a:pt x="92" y="197"/>
                    <a:pt x="93" y="197"/>
                  </a:cubicBezTo>
                  <a:cubicBezTo>
                    <a:pt x="93" y="197"/>
                    <a:pt x="93" y="197"/>
                    <a:pt x="93" y="196"/>
                  </a:cubicBezTo>
                  <a:cubicBezTo>
                    <a:pt x="93" y="196"/>
                    <a:pt x="94" y="195"/>
                    <a:pt x="94" y="195"/>
                  </a:cubicBezTo>
                  <a:cubicBezTo>
                    <a:pt x="94" y="195"/>
                    <a:pt x="94" y="195"/>
                    <a:pt x="94" y="196"/>
                  </a:cubicBezTo>
                  <a:cubicBezTo>
                    <a:pt x="95" y="194"/>
                    <a:pt x="95" y="192"/>
                    <a:pt x="96" y="193"/>
                  </a:cubicBezTo>
                  <a:cubicBezTo>
                    <a:pt x="96" y="193"/>
                    <a:pt x="96" y="193"/>
                    <a:pt x="96" y="193"/>
                  </a:cubicBezTo>
                  <a:cubicBezTo>
                    <a:pt x="97" y="193"/>
                    <a:pt x="97" y="193"/>
                    <a:pt x="97" y="192"/>
                  </a:cubicBezTo>
                  <a:cubicBezTo>
                    <a:pt x="96" y="193"/>
                    <a:pt x="97" y="192"/>
                    <a:pt x="96" y="192"/>
                  </a:cubicBezTo>
                  <a:cubicBezTo>
                    <a:pt x="96" y="193"/>
                    <a:pt x="96" y="192"/>
                    <a:pt x="95" y="192"/>
                  </a:cubicBezTo>
                  <a:close/>
                  <a:moveTo>
                    <a:pt x="65" y="175"/>
                  </a:moveTo>
                  <a:cubicBezTo>
                    <a:pt x="64" y="175"/>
                    <a:pt x="64" y="175"/>
                    <a:pt x="63" y="175"/>
                  </a:cubicBezTo>
                  <a:cubicBezTo>
                    <a:pt x="63" y="175"/>
                    <a:pt x="63" y="175"/>
                    <a:pt x="63" y="176"/>
                  </a:cubicBezTo>
                  <a:cubicBezTo>
                    <a:pt x="64" y="176"/>
                    <a:pt x="64" y="176"/>
                    <a:pt x="64" y="177"/>
                  </a:cubicBezTo>
                  <a:cubicBezTo>
                    <a:pt x="65" y="175"/>
                    <a:pt x="66" y="175"/>
                    <a:pt x="67" y="173"/>
                  </a:cubicBezTo>
                  <a:cubicBezTo>
                    <a:pt x="65" y="173"/>
                    <a:pt x="66" y="174"/>
                    <a:pt x="65" y="175"/>
                  </a:cubicBezTo>
                  <a:close/>
                  <a:moveTo>
                    <a:pt x="45" y="240"/>
                  </a:moveTo>
                  <a:cubicBezTo>
                    <a:pt x="46" y="241"/>
                    <a:pt x="46" y="241"/>
                    <a:pt x="46" y="241"/>
                  </a:cubicBezTo>
                  <a:cubicBezTo>
                    <a:pt x="45" y="241"/>
                    <a:pt x="45" y="242"/>
                    <a:pt x="44" y="243"/>
                  </a:cubicBezTo>
                  <a:cubicBezTo>
                    <a:pt x="44" y="243"/>
                    <a:pt x="43" y="243"/>
                    <a:pt x="43" y="243"/>
                  </a:cubicBezTo>
                  <a:cubicBezTo>
                    <a:pt x="43" y="244"/>
                    <a:pt x="43" y="244"/>
                    <a:pt x="42" y="245"/>
                  </a:cubicBezTo>
                  <a:cubicBezTo>
                    <a:pt x="43" y="245"/>
                    <a:pt x="43" y="245"/>
                    <a:pt x="44" y="244"/>
                  </a:cubicBezTo>
                  <a:cubicBezTo>
                    <a:pt x="44" y="244"/>
                    <a:pt x="44" y="244"/>
                    <a:pt x="44" y="244"/>
                  </a:cubicBezTo>
                  <a:cubicBezTo>
                    <a:pt x="44" y="244"/>
                    <a:pt x="45" y="243"/>
                    <a:pt x="45" y="244"/>
                  </a:cubicBezTo>
                  <a:cubicBezTo>
                    <a:pt x="45" y="241"/>
                    <a:pt x="47" y="241"/>
                    <a:pt x="48" y="239"/>
                  </a:cubicBezTo>
                  <a:cubicBezTo>
                    <a:pt x="47" y="238"/>
                    <a:pt x="48" y="238"/>
                    <a:pt x="48" y="237"/>
                  </a:cubicBezTo>
                  <a:cubicBezTo>
                    <a:pt x="47" y="238"/>
                    <a:pt x="47" y="240"/>
                    <a:pt x="45" y="240"/>
                  </a:cubicBezTo>
                  <a:close/>
                  <a:moveTo>
                    <a:pt x="820" y="180"/>
                  </a:moveTo>
                  <a:cubicBezTo>
                    <a:pt x="820" y="181"/>
                    <a:pt x="820" y="181"/>
                    <a:pt x="820" y="181"/>
                  </a:cubicBezTo>
                  <a:cubicBezTo>
                    <a:pt x="821" y="181"/>
                    <a:pt x="820" y="180"/>
                    <a:pt x="820" y="180"/>
                  </a:cubicBezTo>
                  <a:close/>
                  <a:moveTo>
                    <a:pt x="866" y="171"/>
                  </a:moveTo>
                  <a:cubicBezTo>
                    <a:pt x="865" y="171"/>
                    <a:pt x="865" y="172"/>
                    <a:pt x="865" y="172"/>
                  </a:cubicBezTo>
                  <a:cubicBezTo>
                    <a:pt x="865" y="172"/>
                    <a:pt x="866" y="172"/>
                    <a:pt x="866" y="171"/>
                  </a:cubicBezTo>
                  <a:close/>
                  <a:moveTo>
                    <a:pt x="867" y="170"/>
                  </a:moveTo>
                  <a:cubicBezTo>
                    <a:pt x="867" y="170"/>
                    <a:pt x="866" y="171"/>
                    <a:pt x="866" y="171"/>
                  </a:cubicBezTo>
                  <a:cubicBezTo>
                    <a:pt x="867" y="171"/>
                    <a:pt x="867" y="170"/>
                    <a:pt x="867" y="170"/>
                  </a:cubicBezTo>
                  <a:close/>
                  <a:moveTo>
                    <a:pt x="861" y="164"/>
                  </a:moveTo>
                  <a:cubicBezTo>
                    <a:pt x="861" y="164"/>
                    <a:pt x="861" y="165"/>
                    <a:pt x="861" y="165"/>
                  </a:cubicBezTo>
                  <a:cubicBezTo>
                    <a:pt x="861" y="164"/>
                    <a:pt x="861" y="164"/>
                    <a:pt x="861" y="164"/>
                  </a:cubicBezTo>
                  <a:close/>
                  <a:moveTo>
                    <a:pt x="868" y="162"/>
                  </a:moveTo>
                  <a:cubicBezTo>
                    <a:pt x="868" y="163"/>
                    <a:pt x="868" y="163"/>
                    <a:pt x="868" y="164"/>
                  </a:cubicBezTo>
                  <a:cubicBezTo>
                    <a:pt x="868" y="163"/>
                    <a:pt x="868" y="162"/>
                    <a:pt x="868" y="162"/>
                  </a:cubicBezTo>
                  <a:close/>
                  <a:moveTo>
                    <a:pt x="837" y="147"/>
                  </a:moveTo>
                  <a:cubicBezTo>
                    <a:pt x="837" y="148"/>
                    <a:pt x="837" y="150"/>
                    <a:pt x="836" y="151"/>
                  </a:cubicBezTo>
                  <a:cubicBezTo>
                    <a:pt x="837" y="150"/>
                    <a:pt x="837" y="148"/>
                    <a:pt x="837" y="147"/>
                  </a:cubicBezTo>
                  <a:close/>
                  <a:moveTo>
                    <a:pt x="852" y="150"/>
                  </a:moveTo>
                  <a:cubicBezTo>
                    <a:pt x="852" y="149"/>
                    <a:pt x="852" y="149"/>
                    <a:pt x="852" y="149"/>
                  </a:cubicBezTo>
                  <a:cubicBezTo>
                    <a:pt x="852" y="148"/>
                    <a:pt x="853" y="145"/>
                    <a:pt x="852" y="146"/>
                  </a:cubicBezTo>
                  <a:cubicBezTo>
                    <a:pt x="852" y="147"/>
                    <a:pt x="851" y="150"/>
                    <a:pt x="851" y="151"/>
                  </a:cubicBezTo>
                  <a:cubicBezTo>
                    <a:pt x="852" y="151"/>
                    <a:pt x="852" y="150"/>
                    <a:pt x="852" y="150"/>
                  </a:cubicBezTo>
                  <a:close/>
                  <a:moveTo>
                    <a:pt x="857" y="134"/>
                  </a:moveTo>
                  <a:cubicBezTo>
                    <a:pt x="857" y="134"/>
                    <a:pt x="857" y="134"/>
                    <a:pt x="857" y="134"/>
                  </a:cubicBezTo>
                  <a:cubicBezTo>
                    <a:pt x="857" y="135"/>
                    <a:pt x="857" y="135"/>
                    <a:pt x="857" y="135"/>
                  </a:cubicBezTo>
                  <a:lnTo>
                    <a:pt x="857" y="134"/>
                  </a:lnTo>
                  <a:close/>
                  <a:moveTo>
                    <a:pt x="855" y="121"/>
                  </a:moveTo>
                  <a:cubicBezTo>
                    <a:pt x="855" y="119"/>
                    <a:pt x="855" y="121"/>
                    <a:pt x="855" y="122"/>
                  </a:cubicBezTo>
                  <a:cubicBezTo>
                    <a:pt x="854" y="122"/>
                    <a:pt x="855" y="122"/>
                    <a:pt x="855" y="122"/>
                  </a:cubicBezTo>
                  <a:cubicBezTo>
                    <a:pt x="854" y="123"/>
                    <a:pt x="853" y="126"/>
                    <a:pt x="854" y="127"/>
                  </a:cubicBezTo>
                  <a:cubicBezTo>
                    <a:pt x="854" y="125"/>
                    <a:pt x="855" y="123"/>
                    <a:pt x="855" y="121"/>
                  </a:cubicBezTo>
                  <a:close/>
                  <a:moveTo>
                    <a:pt x="861" y="127"/>
                  </a:moveTo>
                  <a:cubicBezTo>
                    <a:pt x="861" y="127"/>
                    <a:pt x="861" y="128"/>
                    <a:pt x="861" y="128"/>
                  </a:cubicBezTo>
                  <a:cubicBezTo>
                    <a:pt x="862" y="128"/>
                    <a:pt x="862" y="127"/>
                    <a:pt x="861" y="127"/>
                  </a:cubicBezTo>
                  <a:close/>
                  <a:moveTo>
                    <a:pt x="843" y="120"/>
                  </a:moveTo>
                  <a:cubicBezTo>
                    <a:pt x="843" y="121"/>
                    <a:pt x="842" y="121"/>
                    <a:pt x="842" y="122"/>
                  </a:cubicBezTo>
                  <a:cubicBezTo>
                    <a:pt x="843" y="121"/>
                    <a:pt x="843" y="120"/>
                    <a:pt x="843" y="120"/>
                  </a:cubicBezTo>
                  <a:close/>
                  <a:moveTo>
                    <a:pt x="859" y="124"/>
                  </a:moveTo>
                  <a:cubicBezTo>
                    <a:pt x="859" y="125"/>
                    <a:pt x="859" y="126"/>
                    <a:pt x="859" y="126"/>
                  </a:cubicBezTo>
                  <a:cubicBezTo>
                    <a:pt x="859" y="125"/>
                    <a:pt x="860" y="124"/>
                    <a:pt x="859" y="124"/>
                  </a:cubicBezTo>
                  <a:close/>
                  <a:moveTo>
                    <a:pt x="862" y="124"/>
                  </a:moveTo>
                  <a:cubicBezTo>
                    <a:pt x="862" y="124"/>
                    <a:pt x="861" y="125"/>
                    <a:pt x="862" y="126"/>
                  </a:cubicBezTo>
                  <a:cubicBezTo>
                    <a:pt x="862" y="125"/>
                    <a:pt x="862" y="124"/>
                    <a:pt x="862" y="124"/>
                  </a:cubicBezTo>
                  <a:close/>
                  <a:moveTo>
                    <a:pt x="839" y="118"/>
                  </a:moveTo>
                  <a:cubicBezTo>
                    <a:pt x="839" y="118"/>
                    <a:pt x="839" y="119"/>
                    <a:pt x="839" y="119"/>
                  </a:cubicBezTo>
                  <a:cubicBezTo>
                    <a:pt x="839" y="119"/>
                    <a:pt x="839" y="118"/>
                    <a:pt x="839" y="118"/>
                  </a:cubicBezTo>
                  <a:close/>
                  <a:moveTo>
                    <a:pt x="844" y="116"/>
                  </a:moveTo>
                  <a:cubicBezTo>
                    <a:pt x="843" y="117"/>
                    <a:pt x="843" y="119"/>
                    <a:pt x="843" y="119"/>
                  </a:cubicBezTo>
                  <a:cubicBezTo>
                    <a:pt x="843" y="118"/>
                    <a:pt x="844" y="117"/>
                    <a:pt x="844" y="116"/>
                  </a:cubicBezTo>
                  <a:close/>
                  <a:moveTo>
                    <a:pt x="862" y="120"/>
                  </a:moveTo>
                  <a:cubicBezTo>
                    <a:pt x="862" y="121"/>
                    <a:pt x="861" y="122"/>
                    <a:pt x="862" y="123"/>
                  </a:cubicBezTo>
                  <a:cubicBezTo>
                    <a:pt x="862" y="122"/>
                    <a:pt x="863" y="121"/>
                    <a:pt x="862" y="120"/>
                  </a:cubicBezTo>
                  <a:close/>
                  <a:moveTo>
                    <a:pt x="855" y="118"/>
                  </a:moveTo>
                  <a:cubicBezTo>
                    <a:pt x="855" y="118"/>
                    <a:pt x="855" y="119"/>
                    <a:pt x="855" y="119"/>
                  </a:cubicBezTo>
                  <a:cubicBezTo>
                    <a:pt x="855" y="119"/>
                    <a:pt x="856" y="118"/>
                    <a:pt x="855" y="118"/>
                  </a:cubicBezTo>
                  <a:close/>
                  <a:moveTo>
                    <a:pt x="858" y="117"/>
                  </a:moveTo>
                  <a:cubicBezTo>
                    <a:pt x="857" y="117"/>
                    <a:pt x="857" y="118"/>
                    <a:pt x="857" y="118"/>
                  </a:cubicBezTo>
                  <a:cubicBezTo>
                    <a:pt x="857" y="118"/>
                    <a:pt x="858" y="117"/>
                    <a:pt x="858" y="117"/>
                  </a:cubicBezTo>
                  <a:close/>
                  <a:moveTo>
                    <a:pt x="860" y="116"/>
                  </a:moveTo>
                  <a:cubicBezTo>
                    <a:pt x="860" y="116"/>
                    <a:pt x="860" y="116"/>
                    <a:pt x="860" y="116"/>
                  </a:cubicBezTo>
                  <a:cubicBezTo>
                    <a:pt x="859" y="115"/>
                    <a:pt x="859" y="117"/>
                    <a:pt x="859" y="117"/>
                  </a:cubicBezTo>
                  <a:cubicBezTo>
                    <a:pt x="860" y="117"/>
                    <a:pt x="859" y="117"/>
                    <a:pt x="860" y="116"/>
                  </a:cubicBezTo>
                  <a:close/>
                  <a:moveTo>
                    <a:pt x="849" y="110"/>
                  </a:moveTo>
                  <a:cubicBezTo>
                    <a:pt x="848" y="113"/>
                    <a:pt x="849" y="111"/>
                    <a:pt x="849" y="110"/>
                  </a:cubicBezTo>
                  <a:close/>
                  <a:moveTo>
                    <a:pt x="845" y="105"/>
                  </a:moveTo>
                  <a:cubicBezTo>
                    <a:pt x="844" y="106"/>
                    <a:pt x="844" y="106"/>
                    <a:pt x="844" y="107"/>
                  </a:cubicBezTo>
                  <a:cubicBezTo>
                    <a:pt x="844" y="107"/>
                    <a:pt x="845" y="105"/>
                    <a:pt x="845" y="105"/>
                  </a:cubicBezTo>
                  <a:close/>
                  <a:moveTo>
                    <a:pt x="844" y="105"/>
                  </a:moveTo>
                  <a:cubicBezTo>
                    <a:pt x="843" y="105"/>
                    <a:pt x="843" y="106"/>
                    <a:pt x="843" y="106"/>
                  </a:cubicBezTo>
                  <a:lnTo>
                    <a:pt x="844" y="105"/>
                  </a:lnTo>
                  <a:close/>
                  <a:moveTo>
                    <a:pt x="836" y="101"/>
                  </a:moveTo>
                  <a:cubicBezTo>
                    <a:pt x="836" y="102"/>
                    <a:pt x="836" y="102"/>
                    <a:pt x="836" y="102"/>
                  </a:cubicBezTo>
                  <a:cubicBezTo>
                    <a:pt x="836" y="102"/>
                    <a:pt x="836" y="101"/>
                    <a:pt x="836" y="101"/>
                  </a:cubicBezTo>
                  <a:close/>
                  <a:moveTo>
                    <a:pt x="838" y="98"/>
                  </a:moveTo>
                  <a:cubicBezTo>
                    <a:pt x="839" y="95"/>
                    <a:pt x="838" y="96"/>
                    <a:pt x="838" y="98"/>
                  </a:cubicBezTo>
                  <a:close/>
                  <a:moveTo>
                    <a:pt x="828" y="135"/>
                  </a:moveTo>
                  <a:cubicBezTo>
                    <a:pt x="828" y="136"/>
                    <a:pt x="828" y="137"/>
                    <a:pt x="827" y="137"/>
                  </a:cubicBezTo>
                  <a:cubicBezTo>
                    <a:pt x="828" y="138"/>
                    <a:pt x="828" y="138"/>
                    <a:pt x="828" y="138"/>
                  </a:cubicBezTo>
                  <a:cubicBezTo>
                    <a:pt x="828" y="137"/>
                    <a:pt x="829" y="136"/>
                    <a:pt x="828" y="135"/>
                  </a:cubicBezTo>
                  <a:close/>
                  <a:moveTo>
                    <a:pt x="846" y="121"/>
                  </a:moveTo>
                  <a:cubicBezTo>
                    <a:pt x="847" y="121"/>
                    <a:pt x="846" y="122"/>
                    <a:pt x="846" y="123"/>
                  </a:cubicBezTo>
                  <a:cubicBezTo>
                    <a:pt x="847" y="121"/>
                    <a:pt x="848" y="117"/>
                    <a:pt x="848" y="115"/>
                  </a:cubicBezTo>
                  <a:cubicBezTo>
                    <a:pt x="848" y="117"/>
                    <a:pt x="846" y="118"/>
                    <a:pt x="847" y="119"/>
                  </a:cubicBezTo>
                  <a:cubicBezTo>
                    <a:pt x="847" y="119"/>
                    <a:pt x="847" y="119"/>
                    <a:pt x="847" y="118"/>
                  </a:cubicBezTo>
                  <a:cubicBezTo>
                    <a:pt x="846" y="119"/>
                    <a:pt x="846" y="120"/>
                    <a:pt x="846" y="121"/>
                  </a:cubicBezTo>
                  <a:cubicBezTo>
                    <a:pt x="846" y="121"/>
                    <a:pt x="846" y="120"/>
                    <a:pt x="846" y="120"/>
                  </a:cubicBezTo>
                  <a:cubicBezTo>
                    <a:pt x="846" y="121"/>
                    <a:pt x="845" y="121"/>
                    <a:pt x="845" y="121"/>
                  </a:cubicBezTo>
                  <a:cubicBezTo>
                    <a:pt x="846" y="122"/>
                    <a:pt x="846" y="121"/>
                    <a:pt x="846" y="121"/>
                  </a:cubicBezTo>
                  <a:close/>
                  <a:moveTo>
                    <a:pt x="860" y="122"/>
                  </a:moveTo>
                  <a:cubicBezTo>
                    <a:pt x="860" y="122"/>
                    <a:pt x="859" y="123"/>
                    <a:pt x="860" y="123"/>
                  </a:cubicBezTo>
                  <a:cubicBezTo>
                    <a:pt x="860" y="123"/>
                    <a:pt x="860" y="123"/>
                    <a:pt x="860" y="123"/>
                  </a:cubicBezTo>
                  <a:cubicBezTo>
                    <a:pt x="859" y="124"/>
                    <a:pt x="860" y="122"/>
                    <a:pt x="860" y="122"/>
                  </a:cubicBezTo>
                  <a:close/>
                  <a:moveTo>
                    <a:pt x="861" y="115"/>
                  </a:moveTo>
                  <a:cubicBezTo>
                    <a:pt x="861" y="115"/>
                    <a:pt x="861" y="115"/>
                    <a:pt x="861" y="115"/>
                  </a:cubicBezTo>
                  <a:cubicBezTo>
                    <a:pt x="862" y="117"/>
                    <a:pt x="859" y="120"/>
                    <a:pt x="860" y="122"/>
                  </a:cubicBezTo>
                  <a:cubicBezTo>
                    <a:pt x="860" y="118"/>
                    <a:pt x="862" y="115"/>
                    <a:pt x="862" y="112"/>
                  </a:cubicBezTo>
                  <a:cubicBezTo>
                    <a:pt x="862" y="112"/>
                    <a:pt x="862" y="111"/>
                    <a:pt x="862" y="111"/>
                  </a:cubicBezTo>
                  <a:cubicBezTo>
                    <a:pt x="862" y="110"/>
                    <a:pt x="864" y="107"/>
                    <a:pt x="863" y="106"/>
                  </a:cubicBezTo>
                  <a:cubicBezTo>
                    <a:pt x="863" y="107"/>
                    <a:pt x="862" y="108"/>
                    <a:pt x="862" y="110"/>
                  </a:cubicBezTo>
                  <a:cubicBezTo>
                    <a:pt x="861" y="109"/>
                    <a:pt x="861" y="109"/>
                    <a:pt x="861" y="109"/>
                  </a:cubicBezTo>
                  <a:cubicBezTo>
                    <a:pt x="862" y="111"/>
                    <a:pt x="861" y="114"/>
                    <a:pt x="861" y="115"/>
                  </a:cubicBezTo>
                  <a:close/>
                  <a:moveTo>
                    <a:pt x="842" y="104"/>
                  </a:moveTo>
                  <a:cubicBezTo>
                    <a:pt x="842" y="105"/>
                    <a:pt x="842" y="105"/>
                    <a:pt x="842" y="106"/>
                  </a:cubicBezTo>
                  <a:cubicBezTo>
                    <a:pt x="843" y="105"/>
                    <a:pt x="842" y="104"/>
                    <a:pt x="842" y="104"/>
                  </a:cubicBezTo>
                  <a:close/>
                  <a:moveTo>
                    <a:pt x="707" y="252"/>
                  </a:moveTo>
                  <a:cubicBezTo>
                    <a:pt x="708" y="252"/>
                    <a:pt x="709" y="252"/>
                    <a:pt x="710" y="253"/>
                  </a:cubicBezTo>
                  <a:cubicBezTo>
                    <a:pt x="710" y="254"/>
                    <a:pt x="709" y="255"/>
                    <a:pt x="710" y="256"/>
                  </a:cubicBezTo>
                  <a:cubicBezTo>
                    <a:pt x="712" y="257"/>
                    <a:pt x="715" y="253"/>
                    <a:pt x="715" y="256"/>
                  </a:cubicBezTo>
                  <a:cubicBezTo>
                    <a:pt x="717" y="258"/>
                    <a:pt x="720" y="259"/>
                    <a:pt x="723" y="259"/>
                  </a:cubicBezTo>
                  <a:cubicBezTo>
                    <a:pt x="725" y="260"/>
                    <a:pt x="726" y="261"/>
                    <a:pt x="728" y="262"/>
                  </a:cubicBezTo>
                  <a:cubicBezTo>
                    <a:pt x="730" y="262"/>
                    <a:pt x="733" y="262"/>
                    <a:pt x="734" y="263"/>
                  </a:cubicBezTo>
                  <a:cubicBezTo>
                    <a:pt x="736" y="263"/>
                    <a:pt x="737" y="264"/>
                    <a:pt x="739" y="265"/>
                  </a:cubicBezTo>
                  <a:cubicBezTo>
                    <a:pt x="744" y="267"/>
                    <a:pt x="749" y="267"/>
                    <a:pt x="753" y="269"/>
                  </a:cubicBezTo>
                  <a:cubicBezTo>
                    <a:pt x="756" y="269"/>
                    <a:pt x="760" y="271"/>
                    <a:pt x="762" y="272"/>
                  </a:cubicBezTo>
                  <a:cubicBezTo>
                    <a:pt x="765" y="272"/>
                    <a:pt x="768" y="274"/>
                    <a:pt x="771" y="275"/>
                  </a:cubicBezTo>
                  <a:cubicBezTo>
                    <a:pt x="772" y="275"/>
                    <a:pt x="774" y="275"/>
                    <a:pt x="776" y="276"/>
                  </a:cubicBezTo>
                  <a:cubicBezTo>
                    <a:pt x="776" y="276"/>
                    <a:pt x="777" y="276"/>
                    <a:pt x="777" y="276"/>
                  </a:cubicBezTo>
                  <a:cubicBezTo>
                    <a:pt x="779" y="277"/>
                    <a:pt x="781" y="277"/>
                    <a:pt x="782" y="277"/>
                  </a:cubicBezTo>
                  <a:cubicBezTo>
                    <a:pt x="784" y="278"/>
                    <a:pt x="785" y="279"/>
                    <a:pt x="787" y="279"/>
                  </a:cubicBezTo>
                  <a:cubicBezTo>
                    <a:pt x="789" y="280"/>
                    <a:pt x="792" y="281"/>
                    <a:pt x="795" y="281"/>
                  </a:cubicBezTo>
                  <a:cubicBezTo>
                    <a:pt x="796" y="282"/>
                    <a:pt x="798" y="282"/>
                    <a:pt x="799" y="282"/>
                  </a:cubicBezTo>
                  <a:cubicBezTo>
                    <a:pt x="800" y="283"/>
                    <a:pt x="800" y="283"/>
                    <a:pt x="801" y="283"/>
                  </a:cubicBezTo>
                  <a:cubicBezTo>
                    <a:pt x="802" y="283"/>
                    <a:pt x="802" y="283"/>
                    <a:pt x="802" y="283"/>
                  </a:cubicBezTo>
                  <a:cubicBezTo>
                    <a:pt x="803" y="284"/>
                    <a:pt x="803" y="284"/>
                    <a:pt x="803" y="284"/>
                  </a:cubicBezTo>
                  <a:cubicBezTo>
                    <a:pt x="803" y="284"/>
                    <a:pt x="803" y="284"/>
                    <a:pt x="803" y="284"/>
                  </a:cubicBezTo>
                  <a:cubicBezTo>
                    <a:pt x="803" y="284"/>
                    <a:pt x="803" y="284"/>
                    <a:pt x="803" y="284"/>
                  </a:cubicBezTo>
                  <a:cubicBezTo>
                    <a:pt x="804" y="285"/>
                    <a:pt x="805" y="284"/>
                    <a:pt x="806" y="285"/>
                  </a:cubicBezTo>
                  <a:cubicBezTo>
                    <a:pt x="807" y="285"/>
                    <a:pt x="808" y="286"/>
                    <a:pt x="809" y="287"/>
                  </a:cubicBezTo>
                  <a:cubicBezTo>
                    <a:pt x="810" y="286"/>
                    <a:pt x="811" y="287"/>
                    <a:pt x="812" y="288"/>
                  </a:cubicBezTo>
                  <a:cubicBezTo>
                    <a:pt x="813" y="288"/>
                    <a:pt x="813" y="288"/>
                    <a:pt x="813" y="288"/>
                  </a:cubicBezTo>
                  <a:cubicBezTo>
                    <a:pt x="813" y="288"/>
                    <a:pt x="813" y="287"/>
                    <a:pt x="813" y="287"/>
                  </a:cubicBezTo>
                  <a:cubicBezTo>
                    <a:pt x="813" y="287"/>
                    <a:pt x="813" y="287"/>
                    <a:pt x="813" y="286"/>
                  </a:cubicBezTo>
                  <a:cubicBezTo>
                    <a:pt x="813" y="286"/>
                    <a:pt x="813" y="286"/>
                    <a:pt x="813" y="286"/>
                  </a:cubicBezTo>
                  <a:cubicBezTo>
                    <a:pt x="813" y="285"/>
                    <a:pt x="813" y="285"/>
                    <a:pt x="813" y="284"/>
                  </a:cubicBezTo>
                  <a:cubicBezTo>
                    <a:pt x="813" y="282"/>
                    <a:pt x="813" y="282"/>
                    <a:pt x="813" y="282"/>
                  </a:cubicBezTo>
                  <a:cubicBezTo>
                    <a:pt x="813" y="282"/>
                    <a:pt x="812" y="281"/>
                    <a:pt x="812" y="280"/>
                  </a:cubicBezTo>
                  <a:cubicBezTo>
                    <a:pt x="812" y="280"/>
                    <a:pt x="813" y="280"/>
                    <a:pt x="813" y="279"/>
                  </a:cubicBezTo>
                  <a:cubicBezTo>
                    <a:pt x="813" y="279"/>
                    <a:pt x="812" y="279"/>
                    <a:pt x="812" y="279"/>
                  </a:cubicBezTo>
                  <a:cubicBezTo>
                    <a:pt x="812" y="278"/>
                    <a:pt x="812" y="278"/>
                    <a:pt x="812" y="278"/>
                  </a:cubicBezTo>
                  <a:cubicBezTo>
                    <a:pt x="812" y="277"/>
                    <a:pt x="812" y="277"/>
                    <a:pt x="812" y="277"/>
                  </a:cubicBezTo>
                  <a:cubicBezTo>
                    <a:pt x="812" y="276"/>
                    <a:pt x="812" y="276"/>
                    <a:pt x="812" y="275"/>
                  </a:cubicBezTo>
                  <a:cubicBezTo>
                    <a:pt x="813" y="270"/>
                    <a:pt x="813" y="265"/>
                    <a:pt x="813" y="259"/>
                  </a:cubicBezTo>
                  <a:cubicBezTo>
                    <a:pt x="813" y="254"/>
                    <a:pt x="813" y="250"/>
                    <a:pt x="813" y="245"/>
                  </a:cubicBezTo>
                  <a:cubicBezTo>
                    <a:pt x="815" y="226"/>
                    <a:pt x="815" y="226"/>
                    <a:pt x="815" y="226"/>
                  </a:cubicBezTo>
                  <a:cubicBezTo>
                    <a:pt x="815" y="219"/>
                    <a:pt x="816" y="212"/>
                    <a:pt x="817" y="206"/>
                  </a:cubicBezTo>
                  <a:cubicBezTo>
                    <a:pt x="817" y="206"/>
                    <a:pt x="818" y="205"/>
                    <a:pt x="818" y="205"/>
                  </a:cubicBezTo>
                  <a:cubicBezTo>
                    <a:pt x="818" y="204"/>
                    <a:pt x="817" y="204"/>
                    <a:pt x="818" y="204"/>
                  </a:cubicBezTo>
                  <a:cubicBezTo>
                    <a:pt x="818" y="203"/>
                    <a:pt x="818" y="203"/>
                    <a:pt x="818" y="203"/>
                  </a:cubicBezTo>
                  <a:cubicBezTo>
                    <a:pt x="819" y="197"/>
                    <a:pt x="820" y="192"/>
                    <a:pt x="822" y="186"/>
                  </a:cubicBezTo>
                  <a:cubicBezTo>
                    <a:pt x="822" y="185"/>
                    <a:pt x="822" y="186"/>
                    <a:pt x="822" y="186"/>
                  </a:cubicBezTo>
                  <a:cubicBezTo>
                    <a:pt x="823" y="183"/>
                    <a:pt x="824" y="178"/>
                    <a:pt x="825" y="175"/>
                  </a:cubicBezTo>
                  <a:cubicBezTo>
                    <a:pt x="825" y="173"/>
                    <a:pt x="825" y="171"/>
                    <a:pt x="826" y="170"/>
                  </a:cubicBezTo>
                  <a:cubicBezTo>
                    <a:pt x="826" y="169"/>
                    <a:pt x="825" y="169"/>
                    <a:pt x="825" y="169"/>
                  </a:cubicBezTo>
                  <a:cubicBezTo>
                    <a:pt x="826" y="169"/>
                    <a:pt x="826" y="169"/>
                    <a:pt x="826" y="169"/>
                  </a:cubicBezTo>
                  <a:cubicBezTo>
                    <a:pt x="826" y="167"/>
                    <a:pt x="826" y="167"/>
                    <a:pt x="826" y="167"/>
                  </a:cubicBezTo>
                  <a:cubicBezTo>
                    <a:pt x="827" y="164"/>
                    <a:pt x="828" y="160"/>
                    <a:pt x="829" y="156"/>
                  </a:cubicBezTo>
                  <a:cubicBezTo>
                    <a:pt x="829" y="155"/>
                    <a:pt x="829" y="155"/>
                    <a:pt x="829" y="154"/>
                  </a:cubicBezTo>
                  <a:cubicBezTo>
                    <a:pt x="830" y="154"/>
                    <a:pt x="830" y="154"/>
                    <a:pt x="829" y="153"/>
                  </a:cubicBezTo>
                  <a:cubicBezTo>
                    <a:pt x="829" y="153"/>
                    <a:pt x="830" y="151"/>
                    <a:pt x="830" y="152"/>
                  </a:cubicBezTo>
                  <a:cubicBezTo>
                    <a:pt x="830" y="151"/>
                    <a:pt x="830" y="152"/>
                    <a:pt x="830" y="152"/>
                  </a:cubicBezTo>
                  <a:cubicBezTo>
                    <a:pt x="831" y="151"/>
                    <a:pt x="831" y="149"/>
                    <a:pt x="831" y="147"/>
                  </a:cubicBezTo>
                  <a:cubicBezTo>
                    <a:pt x="831" y="146"/>
                    <a:pt x="832" y="144"/>
                    <a:pt x="833" y="142"/>
                  </a:cubicBezTo>
                  <a:cubicBezTo>
                    <a:pt x="833" y="144"/>
                    <a:pt x="833" y="146"/>
                    <a:pt x="835" y="147"/>
                  </a:cubicBezTo>
                  <a:cubicBezTo>
                    <a:pt x="836" y="145"/>
                    <a:pt x="836" y="141"/>
                    <a:pt x="837" y="140"/>
                  </a:cubicBezTo>
                  <a:cubicBezTo>
                    <a:pt x="838" y="135"/>
                    <a:pt x="839" y="130"/>
                    <a:pt x="840" y="125"/>
                  </a:cubicBezTo>
                  <a:cubicBezTo>
                    <a:pt x="840" y="124"/>
                    <a:pt x="840" y="124"/>
                    <a:pt x="840" y="124"/>
                  </a:cubicBezTo>
                  <a:cubicBezTo>
                    <a:pt x="842" y="119"/>
                    <a:pt x="842" y="114"/>
                    <a:pt x="844" y="108"/>
                  </a:cubicBezTo>
                  <a:cubicBezTo>
                    <a:pt x="842" y="119"/>
                    <a:pt x="839" y="128"/>
                    <a:pt x="838" y="138"/>
                  </a:cubicBezTo>
                  <a:cubicBezTo>
                    <a:pt x="837" y="140"/>
                    <a:pt x="836" y="146"/>
                    <a:pt x="835" y="150"/>
                  </a:cubicBezTo>
                  <a:cubicBezTo>
                    <a:pt x="835" y="152"/>
                    <a:pt x="836" y="153"/>
                    <a:pt x="838" y="152"/>
                  </a:cubicBezTo>
                  <a:cubicBezTo>
                    <a:pt x="840" y="150"/>
                    <a:pt x="839" y="147"/>
                    <a:pt x="840" y="145"/>
                  </a:cubicBezTo>
                  <a:cubicBezTo>
                    <a:pt x="841" y="145"/>
                    <a:pt x="841" y="144"/>
                    <a:pt x="842" y="145"/>
                  </a:cubicBezTo>
                  <a:cubicBezTo>
                    <a:pt x="842" y="150"/>
                    <a:pt x="840" y="156"/>
                    <a:pt x="840" y="160"/>
                  </a:cubicBezTo>
                  <a:cubicBezTo>
                    <a:pt x="840" y="161"/>
                    <a:pt x="840" y="162"/>
                    <a:pt x="840" y="163"/>
                  </a:cubicBezTo>
                  <a:cubicBezTo>
                    <a:pt x="840" y="163"/>
                    <a:pt x="840" y="164"/>
                    <a:pt x="841" y="164"/>
                  </a:cubicBezTo>
                  <a:cubicBezTo>
                    <a:pt x="841" y="164"/>
                    <a:pt x="841" y="164"/>
                    <a:pt x="842" y="164"/>
                  </a:cubicBezTo>
                  <a:cubicBezTo>
                    <a:pt x="842" y="159"/>
                    <a:pt x="846" y="156"/>
                    <a:pt x="846" y="151"/>
                  </a:cubicBezTo>
                  <a:cubicBezTo>
                    <a:pt x="847" y="150"/>
                    <a:pt x="848" y="149"/>
                    <a:pt x="849" y="149"/>
                  </a:cubicBezTo>
                  <a:cubicBezTo>
                    <a:pt x="849" y="147"/>
                    <a:pt x="850" y="145"/>
                    <a:pt x="850" y="143"/>
                  </a:cubicBezTo>
                  <a:cubicBezTo>
                    <a:pt x="850" y="142"/>
                    <a:pt x="850" y="142"/>
                    <a:pt x="850" y="142"/>
                  </a:cubicBezTo>
                  <a:cubicBezTo>
                    <a:pt x="851" y="137"/>
                    <a:pt x="851" y="133"/>
                    <a:pt x="853" y="129"/>
                  </a:cubicBezTo>
                  <a:cubicBezTo>
                    <a:pt x="853" y="133"/>
                    <a:pt x="852" y="136"/>
                    <a:pt x="851" y="140"/>
                  </a:cubicBezTo>
                  <a:cubicBezTo>
                    <a:pt x="851" y="140"/>
                    <a:pt x="852" y="141"/>
                    <a:pt x="852" y="141"/>
                  </a:cubicBezTo>
                  <a:cubicBezTo>
                    <a:pt x="851" y="144"/>
                    <a:pt x="850" y="149"/>
                    <a:pt x="849" y="152"/>
                  </a:cubicBezTo>
                  <a:cubicBezTo>
                    <a:pt x="850" y="153"/>
                    <a:pt x="851" y="153"/>
                    <a:pt x="851" y="152"/>
                  </a:cubicBezTo>
                  <a:cubicBezTo>
                    <a:pt x="851" y="152"/>
                    <a:pt x="851" y="153"/>
                    <a:pt x="851" y="153"/>
                  </a:cubicBezTo>
                  <a:cubicBezTo>
                    <a:pt x="851" y="153"/>
                    <a:pt x="851" y="153"/>
                    <a:pt x="852" y="153"/>
                  </a:cubicBezTo>
                  <a:cubicBezTo>
                    <a:pt x="851" y="155"/>
                    <a:pt x="851" y="155"/>
                    <a:pt x="851" y="157"/>
                  </a:cubicBezTo>
                  <a:cubicBezTo>
                    <a:pt x="851" y="158"/>
                    <a:pt x="851" y="158"/>
                    <a:pt x="852" y="158"/>
                  </a:cubicBezTo>
                  <a:cubicBezTo>
                    <a:pt x="852" y="156"/>
                    <a:pt x="853" y="155"/>
                    <a:pt x="853" y="153"/>
                  </a:cubicBezTo>
                  <a:cubicBezTo>
                    <a:pt x="853" y="152"/>
                    <a:pt x="853" y="151"/>
                    <a:pt x="853" y="151"/>
                  </a:cubicBezTo>
                  <a:cubicBezTo>
                    <a:pt x="853" y="150"/>
                    <a:pt x="853" y="150"/>
                    <a:pt x="854" y="150"/>
                  </a:cubicBezTo>
                  <a:cubicBezTo>
                    <a:pt x="854" y="149"/>
                    <a:pt x="853" y="149"/>
                    <a:pt x="853" y="148"/>
                  </a:cubicBezTo>
                  <a:cubicBezTo>
                    <a:pt x="853" y="148"/>
                    <a:pt x="854" y="148"/>
                    <a:pt x="854" y="147"/>
                  </a:cubicBezTo>
                  <a:cubicBezTo>
                    <a:pt x="855" y="145"/>
                    <a:pt x="854" y="143"/>
                    <a:pt x="855" y="141"/>
                  </a:cubicBezTo>
                  <a:cubicBezTo>
                    <a:pt x="855" y="140"/>
                    <a:pt x="856" y="139"/>
                    <a:pt x="857" y="137"/>
                  </a:cubicBezTo>
                  <a:cubicBezTo>
                    <a:pt x="857" y="138"/>
                    <a:pt x="856" y="139"/>
                    <a:pt x="856" y="140"/>
                  </a:cubicBezTo>
                  <a:cubicBezTo>
                    <a:pt x="855" y="144"/>
                    <a:pt x="856" y="148"/>
                    <a:pt x="855" y="151"/>
                  </a:cubicBezTo>
                  <a:cubicBezTo>
                    <a:pt x="856" y="152"/>
                    <a:pt x="856" y="151"/>
                    <a:pt x="857" y="151"/>
                  </a:cubicBezTo>
                  <a:cubicBezTo>
                    <a:pt x="857" y="150"/>
                    <a:pt x="857" y="149"/>
                    <a:pt x="857" y="148"/>
                  </a:cubicBezTo>
                  <a:cubicBezTo>
                    <a:pt x="857" y="148"/>
                    <a:pt x="857" y="149"/>
                    <a:pt x="857" y="148"/>
                  </a:cubicBezTo>
                  <a:cubicBezTo>
                    <a:pt x="857" y="146"/>
                    <a:pt x="857" y="144"/>
                    <a:pt x="858" y="141"/>
                  </a:cubicBezTo>
                  <a:cubicBezTo>
                    <a:pt x="858" y="141"/>
                    <a:pt x="858" y="140"/>
                    <a:pt x="859" y="141"/>
                  </a:cubicBezTo>
                  <a:cubicBezTo>
                    <a:pt x="859" y="140"/>
                    <a:pt x="859" y="140"/>
                    <a:pt x="860" y="140"/>
                  </a:cubicBezTo>
                  <a:cubicBezTo>
                    <a:pt x="860" y="139"/>
                    <a:pt x="859" y="140"/>
                    <a:pt x="859" y="140"/>
                  </a:cubicBezTo>
                  <a:cubicBezTo>
                    <a:pt x="860" y="139"/>
                    <a:pt x="859" y="138"/>
                    <a:pt x="860" y="138"/>
                  </a:cubicBezTo>
                  <a:cubicBezTo>
                    <a:pt x="860" y="134"/>
                    <a:pt x="861" y="132"/>
                    <a:pt x="861" y="128"/>
                  </a:cubicBezTo>
                  <a:cubicBezTo>
                    <a:pt x="861" y="131"/>
                    <a:pt x="861" y="134"/>
                    <a:pt x="860" y="137"/>
                  </a:cubicBezTo>
                  <a:cubicBezTo>
                    <a:pt x="860" y="138"/>
                    <a:pt x="861" y="137"/>
                    <a:pt x="861" y="138"/>
                  </a:cubicBezTo>
                  <a:cubicBezTo>
                    <a:pt x="861" y="139"/>
                    <a:pt x="860" y="139"/>
                    <a:pt x="860" y="140"/>
                  </a:cubicBezTo>
                  <a:cubicBezTo>
                    <a:pt x="860" y="141"/>
                    <a:pt x="860" y="142"/>
                    <a:pt x="860" y="143"/>
                  </a:cubicBezTo>
                  <a:cubicBezTo>
                    <a:pt x="860" y="144"/>
                    <a:pt x="859" y="145"/>
                    <a:pt x="859" y="146"/>
                  </a:cubicBezTo>
                  <a:cubicBezTo>
                    <a:pt x="860" y="147"/>
                    <a:pt x="860" y="148"/>
                    <a:pt x="860" y="149"/>
                  </a:cubicBezTo>
                  <a:cubicBezTo>
                    <a:pt x="860" y="150"/>
                    <a:pt x="860" y="149"/>
                    <a:pt x="860" y="150"/>
                  </a:cubicBezTo>
                  <a:cubicBezTo>
                    <a:pt x="861" y="151"/>
                    <a:pt x="861" y="150"/>
                    <a:pt x="862" y="150"/>
                  </a:cubicBezTo>
                  <a:cubicBezTo>
                    <a:pt x="862" y="151"/>
                    <a:pt x="861" y="150"/>
                    <a:pt x="861" y="151"/>
                  </a:cubicBezTo>
                  <a:cubicBezTo>
                    <a:pt x="861" y="151"/>
                    <a:pt x="861" y="152"/>
                    <a:pt x="862" y="152"/>
                  </a:cubicBezTo>
                  <a:cubicBezTo>
                    <a:pt x="861" y="154"/>
                    <a:pt x="861" y="155"/>
                    <a:pt x="861" y="157"/>
                  </a:cubicBezTo>
                  <a:cubicBezTo>
                    <a:pt x="861" y="157"/>
                    <a:pt x="861" y="156"/>
                    <a:pt x="861" y="157"/>
                  </a:cubicBezTo>
                  <a:cubicBezTo>
                    <a:pt x="861" y="157"/>
                    <a:pt x="861" y="160"/>
                    <a:pt x="861" y="160"/>
                  </a:cubicBezTo>
                  <a:cubicBezTo>
                    <a:pt x="861" y="162"/>
                    <a:pt x="861" y="163"/>
                    <a:pt x="860" y="165"/>
                  </a:cubicBezTo>
                  <a:cubicBezTo>
                    <a:pt x="860" y="166"/>
                    <a:pt x="861" y="165"/>
                    <a:pt x="861" y="166"/>
                  </a:cubicBezTo>
                  <a:cubicBezTo>
                    <a:pt x="861" y="167"/>
                    <a:pt x="861" y="168"/>
                    <a:pt x="860" y="169"/>
                  </a:cubicBezTo>
                  <a:cubicBezTo>
                    <a:pt x="861" y="170"/>
                    <a:pt x="861" y="172"/>
                    <a:pt x="860" y="173"/>
                  </a:cubicBezTo>
                  <a:cubicBezTo>
                    <a:pt x="861" y="173"/>
                    <a:pt x="861" y="172"/>
                    <a:pt x="862" y="172"/>
                  </a:cubicBezTo>
                  <a:cubicBezTo>
                    <a:pt x="862" y="172"/>
                    <a:pt x="861" y="173"/>
                    <a:pt x="861" y="174"/>
                  </a:cubicBezTo>
                  <a:cubicBezTo>
                    <a:pt x="861" y="178"/>
                    <a:pt x="862" y="181"/>
                    <a:pt x="861" y="186"/>
                  </a:cubicBezTo>
                  <a:cubicBezTo>
                    <a:pt x="861" y="187"/>
                    <a:pt x="862" y="187"/>
                    <a:pt x="861" y="188"/>
                  </a:cubicBezTo>
                  <a:cubicBezTo>
                    <a:pt x="861" y="188"/>
                    <a:pt x="862" y="188"/>
                    <a:pt x="862" y="188"/>
                  </a:cubicBezTo>
                  <a:cubicBezTo>
                    <a:pt x="862" y="190"/>
                    <a:pt x="860" y="196"/>
                    <a:pt x="862" y="198"/>
                  </a:cubicBezTo>
                  <a:cubicBezTo>
                    <a:pt x="861" y="198"/>
                    <a:pt x="861" y="197"/>
                    <a:pt x="861" y="198"/>
                  </a:cubicBezTo>
                  <a:cubicBezTo>
                    <a:pt x="861" y="199"/>
                    <a:pt x="860" y="200"/>
                    <a:pt x="861" y="201"/>
                  </a:cubicBezTo>
                  <a:cubicBezTo>
                    <a:pt x="861" y="204"/>
                    <a:pt x="860" y="206"/>
                    <a:pt x="861" y="208"/>
                  </a:cubicBezTo>
                  <a:cubicBezTo>
                    <a:pt x="860" y="209"/>
                    <a:pt x="860" y="210"/>
                    <a:pt x="860" y="210"/>
                  </a:cubicBezTo>
                  <a:cubicBezTo>
                    <a:pt x="860" y="211"/>
                    <a:pt x="860" y="213"/>
                    <a:pt x="860" y="214"/>
                  </a:cubicBezTo>
                  <a:cubicBezTo>
                    <a:pt x="859" y="231"/>
                    <a:pt x="857" y="248"/>
                    <a:pt x="857" y="264"/>
                  </a:cubicBezTo>
                  <a:cubicBezTo>
                    <a:pt x="856" y="268"/>
                    <a:pt x="857" y="273"/>
                    <a:pt x="857" y="277"/>
                  </a:cubicBezTo>
                  <a:cubicBezTo>
                    <a:pt x="857" y="277"/>
                    <a:pt x="857" y="277"/>
                    <a:pt x="857" y="278"/>
                  </a:cubicBezTo>
                  <a:cubicBezTo>
                    <a:pt x="857" y="279"/>
                    <a:pt x="857" y="279"/>
                    <a:pt x="857" y="279"/>
                  </a:cubicBezTo>
                  <a:cubicBezTo>
                    <a:pt x="857" y="280"/>
                    <a:pt x="857" y="281"/>
                    <a:pt x="857" y="282"/>
                  </a:cubicBezTo>
                  <a:cubicBezTo>
                    <a:pt x="857" y="291"/>
                    <a:pt x="857" y="302"/>
                    <a:pt x="859" y="311"/>
                  </a:cubicBezTo>
                  <a:cubicBezTo>
                    <a:pt x="858" y="317"/>
                    <a:pt x="860" y="324"/>
                    <a:pt x="860" y="331"/>
                  </a:cubicBezTo>
                  <a:cubicBezTo>
                    <a:pt x="860" y="334"/>
                    <a:pt x="860" y="336"/>
                    <a:pt x="860" y="339"/>
                  </a:cubicBezTo>
                  <a:cubicBezTo>
                    <a:pt x="861" y="340"/>
                    <a:pt x="861" y="342"/>
                    <a:pt x="861" y="343"/>
                  </a:cubicBezTo>
                  <a:cubicBezTo>
                    <a:pt x="861" y="345"/>
                    <a:pt x="861" y="347"/>
                    <a:pt x="861" y="349"/>
                  </a:cubicBezTo>
                  <a:cubicBezTo>
                    <a:pt x="861" y="350"/>
                    <a:pt x="861" y="350"/>
                    <a:pt x="861" y="350"/>
                  </a:cubicBezTo>
                  <a:cubicBezTo>
                    <a:pt x="861" y="351"/>
                    <a:pt x="861" y="351"/>
                    <a:pt x="861" y="351"/>
                  </a:cubicBezTo>
                  <a:cubicBezTo>
                    <a:pt x="861" y="351"/>
                    <a:pt x="861" y="351"/>
                    <a:pt x="861" y="351"/>
                  </a:cubicBezTo>
                  <a:cubicBezTo>
                    <a:pt x="861" y="351"/>
                    <a:pt x="860" y="350"/>
                    <a:pt x="860" y="350"/>
                  </a:cubicBezTo>
                  <a:cubicBezTo>
                    <a:pt x="859" y="350"/>
                    <a:pt x="858" y="350"/>
                    <a:pt x="857" y="349"/>
                  </a:cubicBezTo>
                  <a:cubicBezTo>
                    <a:pt x="854" y="349"/>
                    <a:pt x="853" y="349"/>
                    <a:pt x="851" y="348"/>
                  </a:cubicBezTo>
                  <a:cubicBezTo>
                    <a:pt x="843" y="346"/>
                    <a:pt x="834" y="342"/>
                    <a:pt x="826" y="340"/>
                  </a:cubicBezTo>
                  <a:cubicBezTo>
                    <a:pt x="824" y="340"/>
                    <a:pt x="821" y="338"/>
                    <a:pt x="819" y="338"/>
                  </a:cubicBezTo>
                  <a:cubicBezTo>
                    <a:pt x="818" y="338"/>
                    <a:pt x="817" y="338"/>
                    <a:pt x="816" y="337"/>
                  </a:cubicBezTo>
                  <a:cubicBezTo>
                    <a:pt x="812" y="336"/>
                    <a:pt x="807" y="334"/>
                    <a:pt x="803" y="334"/>
                  </a:cubicBezTo>
                  <a:cubicBezTo>
                    <a:pt x="801" y="333"/>
                    <a:pt x="799" y="332"/>
                    <a:pt x="797" y="331"/>
                  </a:cubicBezTo>
                  <a:cubicBezTo>
                    <a:pt x="794" y="331"/>
                    <a:pt x="792" y="330"/>
                    <a:pt x="790" y="330"/>
                  </a:cubicBezTo>
                  <a:cubicBezTo>
                    <a:pt x="789" y="329"/>
                    <a:pt x="788" y="329"/>
                    <a:pt x="788" y="329"/>
                  </a:cubicBezTo>
                  <a:cubicBezTo>
                    <a:pt x="787" y="329"/>
                    <a:pt x="787" y="329"/>
                    <a:pt x="786" y="328"/>
                  </a:cubicBezTo>
                  <a:cubicBezTo>
                    <a:pt x="783" y="328"/>
                    <a:pt x="779" y="327"/>
                    <a:pt x="776" y="325"/>
                  </a:cubicBezTo>
                  <a:cubicBezTo>
                    <a:pt x="775" y="325"/>
                    <a:pt x="775" y="325"/>
                    <a:pt x="775" y="326"/>
                  </a:cubicBezTo>
                  <a:cubicBezTo>
                    <a:pt x="773" y="324"/>
                    <a:pt x="770" y="325"/>
                    <a:pt x="768" y="324"/>
                  </a:cubicBezTo>
                  <a:cubicBezTo>
                    <a:pt x="767" y="324"/>
                    <a:pt x="767" y="324"/>
                    <a:pt x="767" y="324"/>
                  </a:cubicBezTo>
                  <a:cubicBezTo>
                    <a:pt x="766" y="323"/>
                    <a:pt x="765" y="323"/>
                    <a:pt x="763" y="323"/>
                  </a:cubicBezTo>
                  <a:cubicBezTo>
                    <a:pt x="759" y="321"/>
                    <a:pt x="755" y="321"/>
                    <a:pt x="751" y="319"/>
                  </a:cubicBezTo>
                  <a:cubicBezTo>
                    <a:pt x="749" y="320"/>
                    <a:pt x="746" y="319"/>
                    <a:pt x="744" y="318"/>
                  </a:cubicBezTo>
                  <a:cubicBezTo>
                    <a:pt x="743" y="318"/>
                    <a:pt x="743" y="319"/>
                    <a:pt x="742" y="318"/>
                  </a:cubicBezTo>
                  <a:cubicBezTo>
                    <a:pt x="741" y="318"/>
                    <a:pt x="741" y="318"/>
                    <a:pt x="741" y="318"/>
                  </a:cubicBezTo>
                  <a:cubicBezTo>
                    <a:pt x="740" y="318"/>
                    <a:pt x="740" y="318"/>
                    <a:pt x="739" y="318"/>
                  </a:cubicBezTo>
                  <a:cubicBezTo>
                    <a:pt x="738" y="317"/>
                    <a:pt x="738" y="317"/>
                    <a:pt x="737" y="316"/>
                  </a:cubicBezTo>
                  <a:cubicBezTo>
                    <a:pt x="736" y="316"/>
                    <a:pt x="736" y="317"/>
                    <a:pt x="735" y="316"/>
                  </a:cubicBezTo>
                  <a:cubicBezTo>
                    <a:pt x="734" y="316"/>
                    <a:pt x="733" y="315"/>
                    <a:pt x="733" y="315"/>
                  </a:cubicBezTo>
                  <a:cubicBezTo>
                    <a:pt x="731" y="315"/>
                    <a:pt x="729" y="316"/>
                    <a:pt x="727" y="314"/>
                  </a:cubicBezTo>
                  <a:cubicBezTo>
                    <a:pt x="725" y="314"/>
                    <a:pt x="724" y="313"/>
                    <a:pt x="722" y="313"/>
                  </a:cubicBezTo>
                  <a:cubicBezTo>
                    <a:pt x="721" y="313"/>
                    <a:pt x="720" y="313"/>
                    <a:pt x="719" y="313"/>
                  </a:cubicBezTo>
                  <a:cubicBezTo>
                    <a:pt x="718" y="313"/>
                    <a:pt x="718" y="313"/>
                    <a:pt x="717" y="313"/>
                  </a:cubicBezTo>
                  <a:cubicBezTo>
                    <a:pt x="715" y="312"/>
                    <a:pt x="713" y="313"/>
                    <a:pt x="711" y="311"/>
                  </a:cubicBezTo>
                  <a:cubicBezTo>
                    <a:pt x="708" y="312"/>
                    <a:pt x="703" y="309"/>
                    <a:pt x="701" y="311"/>
                  </a:cubicBezTo>
                  <a:cubicBezTo>
                    <a:pt x="701" y="312"/>
                    <a:pt x="700" y="313"/>
                    <a:pt x="699" y="313"/>
                  </a:cubicBezTo>
                  <a:cubicBezTo>
                    <a:pt x="698" y="313"/>
                    <a:pt x="698" y="312"/>
                    <a:pt x="697" y="311"/>
                  </a:cubicBezTo>
                  <a:cubicBezTo>
                    <a:pt x="696" y="311"/>
                    <a:pt x="693" y="310"/>
                    <a:pt x="692" y="310"/>
                  </a:cubicBezTo>
                  <a:cubicBezTo>
                    <a:pt x="691" y="310"/>
                    <a:pt x="691" y="311"/>
                    <a:pt x="690" y="311"/>
                  </a:cubicBezTo>
                  <a:cubicBezTo>
                    <a:pt x="689" y="311"/>
                    <a:pt x="688" y="309"/>
                    <a:pt x="687" y="309"/>
                  </a:cubicBezTo>
                  <a:cubicBezTo>
                    <a:pt x="686" y="309"/>
                    <a:pt x="685" y="310"/>
                    <a:pt x="684" y="310"/>
                  </a:cubicBezTo>
                  <a:cubicBezTo>
                    <a:pt x="683" y="309"/>
                    <a:pt x="682" y="308"/>
                    <a:pt x="682" y="307"/>
                  </a:cubicBezTo>
                  <a:cubicBezTo>
                    <a:pt x="682" y="307"/>
                    <a:pt x="682" y="307"/>
                    <a:pt x="681" y="307"/>
                  </a:cubicBezTo>
                  <a:cubicBezTo>
                    <a:pt x="680" y="305"/>
                    <a:pt x="677" y="304"/>
                    <a:pt x="674" y="304"/>
                  </a:cubicBezTo>
                  <a:cubicBezTo>
                    <a:pt x="674" y="303"/>
                    <a:pt x="673" y="303"/>
                    <a:pt x="673" y="303"/>
                  </a:cubicBezTo>
                  <a:cubicBezTo>
                    <a:pt x="670" y="302"/>
                    <a:pt x="668" y="299"/>
                    <a:pt x="666" y="296"/>
                  </a:cubicBezTo>
                  <a:cubicBezTo>
                    <a:pt x="666" y="296"/>
                    <a:pt x="665" y="296"/>
                    <a:pt x="665" y="295"/>
                  </a:cubicBezTo>
                  <a:cubicBezTo>
                    <a:pt x="664" y="294"/>
                    <a:pt x="664" y="293"/>
                    <a:pt x="663" y="292"/>
                  </a:cubicBezTo>
                  <a:cubicBezTo>
                    <a:pt x="663" y="291"/>
                    <a:pt x="662" y="291"/>
                    <a:pt x="662" y="290"/>
                  </a:cubicBezTo>
                  <a:cubicBezTo>
                    <a:pt x="662" y="288"/>
                    <a:pt x="661" y="287"/>
                    <a:pt x="660" y="286"/>
                  </a:cubicBezTo>
                  <a:cubicBezTo>
                    <a:pt x="660" y="285"/>
                    <a:pt x="659" y="284"/>
                    <a:pt x="659" y="283"/>
                  </a:cubicBezTo>
                  <a:cubicBezTo>
                    <a:pt x="658" y="281"/>
                    <a:pt x="659" y="279"/>
                    <a:pt x="658" y="277"/>
                  </a:cubicBezTo>
                  <a:cubicBezTo>
                    <a:pt x="659" y="274"/>
                    <a:pt x="659" y="271"/>
                    <a:pt x="660" y="267"/>
                  </a:cubicBezTo>
                  <a:cubicBezTo>
                    <a:pt x="660" y="267"/>
                    <a:pt x="659" y="267"/>
                    <a:pt x="660" y="266"/>
                  </a:cubicBezTo>
                  <a:cubicBezTo>
                    <a:pt x="661" y="265"/>
                    <a:pt x="661" y="263"/>
                    <a:pt x="662" y="261"/>
                  </a:cubicBezTo>
                  <a:cubicBezTo>
                    <a:pt x="663" y="261"/>
                    <a:pt x="663" y="260"/>
                    <a:pt x="664" y="260"/>
                  </a:cubicBezTo>
                  <a:cubicBezTo>
                    <a:pt x="665" y="259"/>
                    <a:pt x="665" y="258"/>
                    <a:pt x="666" y="257"/>
                  </a:cubicBezTo>
                  <a:cubicBezTo>
                    <a:pt x="670" y="256"/>
                    <a:pt x="673" y="253"/>
                    <a:pt x="677" y="251"/>
                  </a:cubicBezTo>
                  <a:cubicBezTo>
                    <a:pt x="677" y="251"/>
                    <a:pt x="678" y="251"/>
                    <a:pt x="678" y="251"/>
                  </a:cubicBezTo>
                  <a:cubicBezTo>
                    <a:pt x="680" y="250"/>
                    <a:pt x="682" y="250"/>
                    <a:pt x="684" y="249"/>
                  </a:cubicBezTo>
                  <a:cubicBezTo>
                    <a:pt x="685" y="248"/>
                    <a:pt x="687" y="249"/>
                    <a:pt x="689" y="249"/>
                  </a:cubicBezTo>
                  <a:cubicBezTo>
                    <a:pt x="690" y="249"/>
                    <a:pt x="690" y="248"/>
                    <a:pt x="692" y="249"/>
                  </a:cubicBezTo>
                  <a:cubicBezTo>
                    <a:pt x="693" y="249"/>
                    <a:pt x="695" y="248"/>
                    <a:pt x="696" y="248"/>
                  </a:cubicBezTo>
                  <a:cubicBezTo>
                    <a:pt x="698" y="248"/>
                    <a:pt x="700" y="249"/>
                    <a:pt x="701" y="250"/>
                  </a:cubicBezTo>
                  <a:cubicBezTo>
                    <a:pt x="702" y="250"/>
                    <a:pt x="703" y="249"/>
                    <a:pt x="704" y="250"/>
                  </a:cubicBezTo>
                  <a:cubicBezTo>
                    <a:pt x="705" y="250"/>
                    <a:pt x="706" y="252"/>
                    <a:pt x="707" y="252"/>
                  </a:cubicBezTo>
                  <a:close/>
                  <a:moveTo>
                    <a:pt x="858" y="156"/>
                  </a:moveTo>
                  <a:cubicBezTo>
                    <a:pt x="858" y="156"/>
                    <a:pt x="858" y="156"/>
                    <a:pt x="858" y="156"/>
                  </a:cubicBezTo>
                  <a:cubicBezTo>
                    <a:pt x="858" y="157"/>
                    <a:pt x="859" y="156"/>
                    <a:pt x="858" y="156"/>
                  </a:cubicBezTo>
                  <a:close/>
                  <a:moveTo>
                    <a:pt x="859" y="156"/>
                  </a:moveTo>
                  <a:cubicBezTo>
                    <a:pt x="860" y="155"/>
                    <a:pt x="859" y="154"/>
                    <a:pt x="860" y="152"/>
                  </a:cubicBezTo>
                  <a:cubicBezTo>
                    <a:pt x="859" y="152"/>
                    <a:pt x="859" y="152"/>
                    <a:pt x="860" y="151"/>
                  </a:cubicBezTo>
                  <a:cubicBezTo>
                    <a:pt x="859" y="150"/>
                    <a:pt x="860" y="148"/>
                    <a:pt x="858" y="148"/>
                  </a:cubicBezTo>
                  <a:cubicBezTo>
                    <a:pt x="858" y="149"/>
                    <a:pt x="858" y="150"/>
                    <a:pt x="857" y="151"/>
                  </a:cubicBezTo>
                  <a:cubicBezTo>
                    <a:pt x="857" y="151"/>
                    <a:pt x="858" y="151"/>
                    <a:pt x="858" y="151"/>
                  </a:cubicBezTo>
                  <a:cubicBezTo>
                    <a:pt x="858" y="152"/>
                    <a:pt x="858" y="154"/>
                    <a:pt x="858" y="156"/>
                  </a:cubicBezTo>
                  <a:cubicBezTo>
                    <a:pt x="858" y="156"/>
                    <a:pt x="858" y="155"/>
                    <a:pt x="859" y="1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" name="Rettangolo 28">
              <a:extLst>
                <a:ext uri="{FF2B5EF4-FFF2-40B4-BE49-F238E27FC236}">
                  <a16:creationId xmlns:a16="http://schemas.microsoft.com/office/drawing/2014/main" id="{FC8973EC-38EE-164E-B02A-F0AD10981D27}"/>
                </a:ext>
              </a:extLst>
            </p:cNvPr>
            <p:cNvSpPr/>
            <p:nvPr/>
          </p:nvSpPr>
          <p:spPr>
            <a:xfrm>
              <a:off x="4327355" y="4736416"/>
              <a:ext cx="1790811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it-IT" b="1" dirty="0" err="1"/>
                <a:t>map</a:t>
              </a:r>
              <a:r>
                <a:rPr lang="it-IT" b="1" dirty="0"/>
                <a:t> </a:t>
              </a:r>
              <a:r>
                <a:rPr lang="it-IT" b="1" dirty="0" err="1"/>
                <a:t>boundary</a:t>
              </a:r>
              <a:r>
                <a:rPr lang="it-IT" b="1" dirty="0"/>
                <a:t> </a:t>
              </a:r>
            </a:p>
            <a:p>
              <a:pPr algn="ctr"/>
              <a:r>
                <a:rPr lang="it-IT" b="1" dirty="0"/>
                <a:t>and 1 </a:t>
              </a:r>
              <a:r>
                <a:rPr lang="it-IT" b="1" dirty="0" err="1"/>
                <a:t>inner</a:t>
              </a:r>
              <a:r>
                <a:rPr lang="it-IT" b="1" dirty="0"/>
                <a:t> </a:t>
              </a:r>
              <a:r>
                <a:rPr lang="it-IT" b="1" dirty="0" err="1"/>
                <a:t>vert</a:t>
              </a:r>
              <a:endParaRPr lang="it-IT" b="1" dirty="0"/>
            </a:p>
            <a:p>
              <a:pPr algn="ctr"/>
              <a:r>
                <a:rPr lang="it-IT" b="1" dirty="0"/>
                <a:t>to target domain</a:t>
              </a:r>
            </a:p>
          </p:txBody>
        </p:sp>
      </p:grpSp>
      <p:grpSp>
        <p:nvGrpSpPr>
          <p:cNvPr id="36" name="Gruppo 35">
            <a:extLst>
              <a:ext uri="{FF2B5EF4-FFF2-40B4-BE49-F238E27FC236}">
                <a16:creationId xmlns:a16="http://schemas.microsoft.com/office/drawing/2014/main" id="{227AF527-8E3E-D94B-9998-3F2AF13970DE}"/>
              </a:ext>
            </a:extLst>
          </p:cNvPr>
          <p:cNvGrpSpPr/>
          <p:nvPr/>
        </p:nvGrpSpPr>
        <p:grpSpPr>
          <a:xfrm>
            <a:off x="8051493" y="4075659"/>
            <a:ext cx="1931684" cy="1442309"/>
            <a:chOff x="6963988" y="4224393"/>
            <a:chExt cx="1931684" cy="1442309"/>
          </a:xfrm>
        </p:grpSpPr>
        <p:sp>
          <p:nvSpPr>
            <p:cNvPr id="37" name="Rettangolo 36">
              <a:extLst>
                <a:ext uri="{FF2B5EF4-FFF2-40B4-BE49-F238E27FC236}">
                  <a16:creationId xmlns:a16="http://schemas.microsoft.com/office/drawing/2014/main" id="{B1FDF3A8-E0BC-8147-93A9-92B5B71A1008}"/>
                </a:ext>
              </a:extLst>
            </p:cNvPr>
            <p:cNvSpPr/>
            <p:nvPr/>
          </p:nvSpPr>
          <p:spPr>
            <a:xfrm>
              <a:off x="6963988" y="4743372"/>
              <a:ext cx="1931684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it-IT" b="1" dirty="0" err="1"/>
                <a:t>revert</a:t>
              </a:r>
              <a:r>
                <a:rPr lang="it-IT" b="1" dirty="0"/>
                <a:t> </a:t>
              </a:r>
              <a:r>
                <a:rPr lang="it-IT" b="1" dirty="0" err="1"/>
                <a:t>sequence</a:t>
              </a:r>
              <a:r>
                <a:rPr lang="it-IT" b="1" dirty="0"/>
                <a:t> E</a:t>
              </a:r>
            </a:p>
            <a:p>
              <a:pPr algn="ctr"/>
              <a:r>
                <a:rPr lang="it-IT" b="1" dirty="0"/>
                <a:t>by </a:t>
              </a:r>
              <a:r>
                <a:rPr lang="it-IT" b="1" dirty="0" err="1"/>
                <a:t>means</a:t>
              </a:r>
              <a:r>
                <a:rPr lang="it-IT" b="1" dirty="0"/>
                <a:t> of </a:t>
              </a:r>
            </a:p>
            <a:p>
              <a:pPr algn="ctr"/>
              <a:r>
                <a:rPr lang="it-IT" b="1" dirty="0" err="1"/>
                <a:t>vertex</a:t>
              </a:r>
              <a:r>
                <a:rPr lang="it-IT" b="1" dirty="0"/>
                <a:t> </a:t>
              </a:r>
              <a:r>
                <a:rPr lang="it-IT" b="1" dirty="0" err="1"/>
                <a:t>splits</a:t>
              </a:r>
              <a:endParaRPr lang="it-IT" b="1" dirty="0"/>
            </a:p>
          </p:txBody>
        </p:sp>
        <p:sp>
          <p:nvSpPr>
            <p:cNvPr id="38" name="Freeform 19">
              <a:extLst>
                <a:ext uri="{FF2B5EF4-FFF2-40B4-BE49-F238E27FC236}">
                  <a16:creationId xmlns:a16="http://schemas.microsoft.com/office/drawing/2014/main" id="{558E70E2-49D9-A24B-AE91-BA3ABF96E87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 flipV="1">
              <a:off x="7329510" y="4224393"/>
              <a:ext cx="1200627" cy="483557"/>
            </a:xfrm>
            <a:custGeom>
              <a:avLst/>
              <a:gdLst>
                <a:gd name="T0" fmla="*/ 715 w 868"/>
                <a:gd name="T1" fmla="*/ 128 h 351"/>
                <a:gd name="T2" fmla="*/ 363 w 868"/>
                <a:gd name="T3" fmla="*/ 50 h 351"/>
                <a:gd name="T4" fmla="*/ 226 w 868"/>
                <a:gd name="T5" fmla="*/ 94 h 351"/>
                <a:gd name="T6" fmla="*/ 155 w 868"/>
                <a:gd name="T7" fmla="*/ 112 h 351"/>
                <a:gd name="T8" fmla="*/ 111 w 868"/>
                <a:gd name="T9" fmla="*/ 138 h 351"/>
                <a:gd name="T10" fmla="*/ 85 w 868"/>
                <a:gd name="T11" fmla="*/ 163 h 351"/>
                <a:gd name="T12" fmla="*/ 104 w 868"/>
                <a:gd name="T13" fmla="*/ 185 h 351"/>
                <a:gd name="T14" fmla="*/ 69 w 868"/>
                <a:gd name="T15" fmla="*/ 174 h 351"/>
                <a:gd name="T16" fmla="*/ 92 w 868"/>
                <a:gd name="T17" fmla="*/ 203 h 351"/>
                <a:gd name="T18" fmla="*/ 66 w 868"/>
                <a:gd name="T19" fmla="*/ 192 h 351"/>
                <a:gd name="T20" fmla="*/ 75 w 868"/>
                <a:gd name="T21" fmla="*/ 207 h 351"/>
                <a:gd name="T22" fmla="*/ 72 w 868"/>
                <a:gd name="T23" fmla="*/ 224 h 351"/>
                <a:gd name="T24" fmla="*/ 64 w 868"/>
                <a:gd name="T25" fmla="*/ 228 h 351"/>
                <a:gd name="T26" fmla="*/ 29 w 868"/>
                <a:gd name="T27" fmla="*/ 217 h 351"/>
                <a:gd name="T28" fmla="*/ 31 w 868"/>
                <a:gd name="T29" fmla="*/ 228 h 351"/>
                <a:gd name="T30" fmla="*/ 53 w 868"/>
                <a:gd name="T31" fmla="*/ 253 h 351"/>
                <a:gd name="T32" fmla="*/ 36 w 868"/>
                <a:gd name="T33" fmla="*/ 257 h 351"/>
                <a:gd name="T34" fmla="*/ 774 w 868"/>
                <a:gd name="T35" fmla="*/ 258 h 351"/>
                <a:gd name="T36" fmla="*/ 640 w 868"/>
                <a:gd name="T37" fmla="*/ 136 h 351"/>
                <a:gd name="T38" fmla="*/ 376 w 868"/>
                <a:gd name="T39" fmla="*/ 47 h 351"/>
                <a:gd name="T40" fmla="*/ 235 w 868"/>
                <a:gd name="T41" fmla="*/ 76 h 351"/>
                <a:gd name="T42" fmla="*/ 221 w 868"/>
                <a:gd name="T43" fmla="*/ 70 h 351"/>
                <a:gd name="T44" fmla="*/ 180 w 868"/>
                <a:gd name="T45" fmla="*/ 89 h 351"/>
                <a:gd name="T46" fmla="*/ 168 w 868"/>
                <a:gd name="T47" fmla="*/ 110 h 351"/>
                <a:gd name="T48" fmla="*/ 140 w 868"/>
                <a:gd name="T49" fmla="*/ 145 h 351"/>
                <a:gd name="T50" fmla="*/ 81 w 868"/>
                <a:gd name="T51" fmla="*/ 192 h 351"/>
                <a:gd name="T52" fmla="*/ 126 w 868"/>
                <a:gd name="T53" fmla="*/ 134 h 351"/>
                <a:gd name="T54" fmla="*/ 253 w 868"/>
                <a:gd name="T55" fmla="*/ 36 h 351"/>
                <a:gd name="T56" fmla="*/ 399 w 868"/>
                <a:gd name="T57" fmla="*/ 2 h 351"/>
                <a:gd name="T58" fmla="*/ 510 w 868"/>
                <a:gd name="T59" fmla="*/ 14 h 351"/>
                <a:gd name="T60" fmla="*/ 732 w 868"/>
                <a:gd name="T61" fmla="*/ 145 h 351"/>
                <a:gd name="T62" fmla="*/ 794 w 868"/>
                <a:gd name="T63" fmla="*/ 260 h 351"/>
                <a:gd name="T64" fmla="*/ 787 w 868"/>
                <a:gd name="T65" fmla="*/ 222 h 351"/>
                <a:gd name="T66" fmla="*/ 721 w 868"/>
                <a:gd name="T67" fmla="*/ 150 h 351"/>
                <a:gd name="T68" fmla="*/ 533 w 868"/>
                <a:gd name="T69" fmla="*/ 22 h 351"/>
                <a:gd name="T70" fmla="*/ 380 w 868"/>
                <a:gd name="T71" fmla="*/ 47 h 351"/>
                <a:gd name="T72" fmla="*/ 307 w 868"/>
                <a:gd name="T73" fmla="*/ 53 h 351"/>
                <a:gd name="T74" fmla="*/ 281 w 868"/>
                <a:gd name="T75" fmla="*/ 47 h 351"/>
                <a:gd name="T76" fmla="*/ 242 w 868"/>
                <a:gd name="T77" fmla="*/ 43 h 351"/>
                <a:gd name="T78" fmla="*/ 222 w 868"/>
                <a:gd name="T79" fmla="*/ 51 h 351"/>
                <a:gd name="T80" fmla="*/ 197 w 868"/>
                <a:gd name="T81" fmla="*/ 73 h 351"/>
                <a:gd name="T82" fmla="*/ 164 w 868"/>
                <a:gd name="T83" fmla="*/ 99 h 351"/>
                <a:gd name="T84" fmla="*/ 142 w 868"/>
                <a:gd name="T85" fmla="*/ 117 h 351"/>
                <a:gd name="T86" fmla="*/ 141 w 868"/>
                <a:gd name="T87" fmla="*/ 138 h 351"/>
                <a:gd name="T88" fmla="*/ 124 w 868"/>
                <a:gd name="T89" fmla="*/ 129 h 351"/>
                <a:gd name="T90" fmla="*/ 113 w 868"/>
                <a:gd name="T91" fmla="*/ 142 h 351"/>
                <a:gd name="T92" fmla="*/ 337 w 868"/>
                <a:gd name="T93" fmla="*/ 9 h 351"/>
                <a:gd name="T94" fmla="*/ 168 w 868"/>
                <a:gd name="T95" fmla="*/ 125 h 351"/>
                <a:gd name="T96" fmla="*/ 197 w 868"/>
                <a:gd name="T97" fmla="*/ 105 h 351"/>
                <a:gd name="T98" fmla="*/ 131 w 868"/>
                <a:gd name="T99" fmla="*/ 159 h 351"/>
                <a:gd name="T100" fmla="*/ 88 w 868"/>
                <a:gd name="T101" fmla="*/ 171 h 351"/>
                <a:gd name="T102" fmla="*/ 85 w 868"/>
                <a:gd name="T103" fmla="*/ 191 h 351"/>
                <a:gd name="T104" fmla="*/ 79 w 868"/>
                <a:gd name="T105" fmla="*/ 215 h 351"/>
                <a:gd name="T106" fmla="*/ 48 w 868"/>
                <a:gd name="T107" fmla="*/ 193 h 351"/>
                <a:gd name="T108" fmla="*/ 64 w 868"/>
                <a:gd name="T109" fmla="*/ 238 h 351"/>
                <a:gd name="T110" fmla="*/ 17 w 868"/>
                <a:gd name="T111" fmla="*/ 235 h 351"/>
                <a:gd name="T112" fmla="*/ 87 w 868"/>
                <a:gd name="T113" fmla="*/ 158 h 351"/>
                <a:gd name="T114" fmla="*/ 865 w 868"/>
                <a:gd name="T115" fmla="*/ 172 h 351"/>
                <a:gd name="T116" fmla="*/ 859 w 868"/>
                <a:gd name="T117" fmla="*/ 117 h 351"/>
                <a:gd name="T118" fmla="*/ 782 w 868"/>
                <a:gd name="T119" fmla="*/ 277 h 351"/>
                <a:gd name="T120" fmla="*/ 841 w 868"/>
                <a:gd name="T121" fmla="*/ 164 h 351"/>
                <a:gd name="T122" fmla="*/ 861 w 868"/>
                <a:gd name="T123" fmla="*/ 201 h 351"/>
                <a:gd name="T124" fmla="*/ 666 w 868"/>
                <a:gd name="T125" fmla="*/ 296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68" h="351">
                  <a:moveTo>
                    <a:pt x="813" y="278"/>
                  </a:moveTo>
                  <a:cubicBezTo>
                    <a:pt x="812" y="276"/>
                    <a:pt x="811" y="275"/>
                    <a:pt x="812" y="275"/>
                  </a:cubicBezTo>
                  <a:cubicBezTo>
                    <a:pt x="813" y="277"/>
                    <a:pt x="813" y="278"/>
                    <a:pt x="813" y="278"/>
                  </a:cubicBezTo>
                  <a:close/>
                  <a:moveTo>
                    <a:pt x="812" y="266"/>
                  </a:moveTo>
                  <a:cubicBezTo>
                    <a:pt x="813" y="269"/>
                    <a:pt x="814" y="269"/>
                    <a:pt x="814" y="271"/>
                  </a:cubicBezTo>
                  <a:cubicBezTo>
                    <a:pt x="813" y="267"/>
                    <a:pt x="813" y="271"/>
                    <a:pt x="813" y="270"/>
                  </a:cubicBezTo>
                  <a:cubicBezTo>
                    <a:pt x="815" y="276"/>
                    <a:pt x="814" y="270"/>
                    <a:pt x="815" y="272"/>
                  </a:cubicBezTo>
                  <a:cubicBezTo>
                    <a:pt x="814" y="268"/>
                    <a:pt x="813" y="267"/>
                    <a:pt x="812" y="266"/>
                  </a:cubicBezTo>
                  <a:close/>
                  <a:moveTo>
                    <a:pt x="781" y="282"/>
                  </a:moveTo>
                  <a:cubicBezTo>
                    <a:pt x="782" y="285"/>
                    <a:pt x="783" y="285"/>
                    <a:pt x="784" y="284"/>
                  </a:cubicBezTo>
                  <a:cubicBezTo>
                    <a:pt x="782" y="282"/>
                    <a:pt x="782" y="282"/>
                    <a:pt x="781" y="282"/>
                  </a:cubicBezTo>
                  <a:close/>
                  <a:moveTo>
                    <a:pt x="798" y="267"/>
                  </a:moveTo>
                  <a:cubicBezTo>
                    <a:pt x="798" y="268"/>
                    <a:pt x="801" y="272"/>
                    <a:pt x="801" y="272"/>
                  </a:cubicBezTo>
                  <a:cubicBezTo>
                    <a:pt x="801" y="269"/>
                    <a:pt x="799" y="267"/>
                    <a:pt x="798" y="267"/>
                  </a:cubicBezTo>
                  <a:close/>
                  <a:moveTo>
                    <a:pt x="791" y="270"/>
                  </a:moveTo>
                  <a:cubicBezTo>
                    <a:pt x="791" y="272"/>
                    <a:pt x="793" y="275"/>
                    <a:pt x="793" y="276"/>
                  </a:cubicBezTo>
                  <a:cubicBezTo>
                    <a:pt x="793" y="274"/>
                    <a:pt x="791" y="271"/>
                    <a:pt x="791" y="270"/>
                  </a:cubicBezTo>
                  <a:close/>
                  <a:moveTo>
                    <a:pt x="789" y="269"/>
                  </a:moveTo>
                  <a:cubicBezTo>
                    <a:pt x="788" y="269"/>
                    <a:pt x="791" y="272"/>
                    <a:pt x="790" y="273"/>
                  </a:cubicBezTo>
                  <a:cubicBezTo>
                    <a:pt x="789" y="270"/>
                    <a:pt x="788" y="270"/>
                    <a:pt x="787" y="270"/>
                  </a:cubicBezTo>
                  <a:cubicBezTo>
                    <a:pt x="789" y="273"/>
                    <a:pt x="790" y="274"/>
                    <a:pt x="791" y="276"/>
                  </a:cubicBezTo>
                  <a:cubicBezTo>
                    <a:pt x="792" y="276"/>
                    <a:pt x="792" y="274"/>
                    <a:pt x="793" y="276"/>
                  </a:cubicBezTo>
                  <a:cubicBezTo>
                    <a:pt x="792" y="273"/>
                    <a:pt x="791" y="272"/>
                    <a:pt x="789" y="269"/>
                  </a:cubicBezTo>
                  <a:close/>
                  <a:moveTo>
                    <a:pt x="801" y="266"/>
                  </a:moveTo>
                  <a:cubicBezTo>
                    <a:pt x="800" y="266"/>
                    <a:pt x="800" y="268"/>
                    <a:pt x="801" y="271"/>
                  </a:cubicBezTo>
                  <a:cubicBezTo>
                    <a:pt x="802" y="271"/>
                    <a:pt x="801" y="267"/>
                    <a:pt x="801" y="266"/>
                  </a:cubicBezTo>
                  <a:close/>
                  <a:moveTo>
                    <a:pt x="799" y="270"/>
                  </a:moveTo>
                  <a:cubicBezTo>
                    <a:pt x="799" y="270"/>
                    <a:pt x="798" y="270"/>
                    <a:pt x="798" y="269"/>
                  </a:cubicBezTo>
                  <a:cubicBezTo>
                    <a:pt x="797" y="269"/>
                    <a:pt x="797" y="270"/>
                    <a:pt x="798" y="272"/>
                  </a:cubicBezTo>
                  <a:cubicBezTo>
                    <a:pt x="798" y="271"/>
                    <a:pt x="800" y="273"/>
                    <a:pt x="799" y="270"/>
                  </a:cubicBezTo>
                  <a:close/>
                  <a:moveTo>
                    <a:pt x="770" y="269"/>
                  </a:moveTo>
                  <a:cubicBezTo>
                    <a:pt x="771" y="271"/>
                    <a:pt x="772" y="272"/>
                    <a:pt x="773" y="272"/>
                  </a:cubicBezTo>
                  <a:cubicBezTo>
                    <a:pt x="772" y="270"/>
                    <a:pt x="771" y="269"/>
                    <a:pt x="770" y="269"/>
                  </a:cubicBezTo>
                  <a:close/>
                  <a:moveTo>
                    <a:pt x="807" y="248"/>
                  </a:moveTo>
                  <a:cubicBezTo>
                    <a:pt x="808" y="250"/>
                    <a:pt x="810" y="253"/>
                    <a:pt x="810" y="252"/>
                  </a:cubicBezTo>
                  <a:cubicBezTo>
                    <a:pt x="809" y="249"/>
                    <a:pt x="808" y="247"/>
                    <a:pt x="807" y="248"/>
                  </a:cubicBezTo>
                  <a:close/>
                  <a:moveTo>
                    <a:pt x="802" y="246"/>
                  </a:moveTo>
                  <a:cubicBezTo>
                    <a:pt x="803" y="247"/>
                    <a:pt x="803" y="248"/>
                    <a:pt x="804" y="251"/>
                  </a:cubicBezTo>
                  <a:cubicBezTo>
                    <a:pt x="805" y="251"/>
                    <a:pt x="803" y="245"/>
                    <a:pt x="802" y="246"/>
                  </a:cubicBezTo>
                  <a:close/>
                  <a:moveTo>
                    <a:pt x="805" y="245"/>
                  </a:moveTo>
                  <a:cubicBezTo>
                    <a:pt x="803" y="240"/>
                    <a:pt x="804" y="239"/>
                    <a:pt x="802" y="235"/>
                  </a:cubicBezTo>
                  <a:cubicBezTo>
                    <a:pt x="800" y="234"/>
                    <a:pt x="796" y="236"/>
                    <a:pt x="801" y="245"/>
                  </a:cubicBezTo>
                  <a:cubicBezTo>
                    <a:pt x="801" y="242"/>
                    <a:pt x="806" y="248"/>
                    <a:pt x="805" y="245"/>
                  </a:cubicBezTo>
                  <a:close/>
                  <a:moveTo>
                    <a:pt x="759" y="246"/>
                  </a:moveTo>
                  <a:cubicBezTo>
                    <a:pt x="759" y="247"/>
                    <a:pt x="758" y="246"/>
                    <a:pt x="758" y="246"/>
                  </a:cubicBezTo>
                  <a:cubicBezTo>
                    <a:pt x="759" y="248"/>
                    <a:pt x="760" y="248"/>
                    <a:pt x="759" y="248"/>
                  </a:cubicBezTo>
                  <a:cubicBezTo>
                    <a:pt x="760" y="250"/>
                    <a:pt x="760" y="250"/>
                    <a:pt x="761" y="250"/>
                  </a:cubicBezTo>
                  <a:cubicBezTo>
                    <a:pt x="759" y="248"/>
                    <a:pt x="760" y="248"/>
                    <a:pt x="759" y="246"/>
                  </a:cubicBezTo>
                  <a:close/>
                  <a:moveTo>
                    <a:pt x="766" y="178"/>
                  </a:moveTo>
                  <a:cubicBezTo>
                    <a:pt x="766" y="178"/>
                    <a:pt x="766" y="178"/>
                    <a:pt x="767" y="180"/>
                  </a:cubicBezTo>
                  <a:cubicBezTo>
                    <a:pt x="767" y="180"/>
                    <a:pt x="768" y="181"/>
                    <a:pt x="768" y="181"/>
                  </a:cubicBezTo>
                  <a:cubicBezTo>
                    <a:pt x="767" y="179"/>
                    <a:pt x="768" y="180"/>
                    <a:pt x="766" y="178"/>
                  </a:cubicBezTo>
                  <a:close/>
                  <a:moveTo>
                    <a:pt x="756" y="167"/>
                  </a:moveTo>
                  <a:cubicBezTo>
                    <a:pt x="757" y="168"/>
                    <a:pt x="758" y="169"/>
                    <a:pt x="757" y="169"/>
                  </a:cubicBezTo>
                  <a:cubicBezTo>
                    <a:pt x="762" y="175"/>
                    <a:pt x="758" y="167"/>
                    <a:pt x="756" y="167"/>
                  </a:cubicBezTo>
                  <a:close/>
                  <a:moveTo>
                    <a:pt x="713" y="128"/>
                  </a:moveTo>
                  <a:cubicBezTo>
                    <a:pt x="713" y="127"/>
                    <a:pt x="714" y="127"/>
                    <a:pt x="715" y="128"/>
                  </a:cubicBezTo>
                  <a:cubicBezTo>
                    <a:pt x="712" y="125"/>
                    <a:pt x="710" y="125"/>
                    <a:pt x="713" y="128"/>
                  </a:cubicBezTo>
                  <a:close/>
                  <a:moveTo>
                    <a:pt x="640" y="70"/>
                  </a:moveTo>
                  <a:cubicBezTo>
                    <a:pt x="634" y="64"/>
                    <a:pt x="636" y="68"/>
                    <a:pt x="640" y="70"/>
                  </a:cubicBezTo>
                  <a:close/>
                  <a:moveTo>
                    <a:pt x="545" y="23"/>
                  </a:moveTo>
                  <a:cubicBezTo>
                    <a:pt x="544" y="24"/>
                    <a:pt x="548" y="25"/>
                    <a:pt x="549" y="24"/>
                  </a:cubicBezTo>
                  <a:cubicBezTo>
                    <a:pt x="546" y="24"/>
                    <a:pt x="547" y="24"/>
                    <a:pt x="545" y="23"/>
                  </a:cubicBezTo>
                  <a:close/>
                  <a:moveTo>
                    <a:pt x="539" y="20"/>
                  </a:moveTo>
                  <a:cubicBezTo>
                    <a:pt x="539" y="20"/>
                    <a:pt x="538" y="20"/>
                    <a:pt x="538" y="20"/>
                  </a:cubicBezTo>
                  <a:cubicBezTo>
                    <a:pt x="540" y="21"/>
                    <a:pt x="543" y="22"/>
                    <a:pt x="543" y="21"/>
                  </a:cubicBezTo>
                  <a:cubicBezTo>
                    <a:pt x="540" y="20"/>
                    <a:pt x="540" y="21"/>
                    <a:pt x="539" y="20"/>
                  </a:cubicBezTo>
                  <a:close/>
                  <a:moveTo>
                    <a:pt x="530" y="17"/>
                  </a:moveTo>
                  <a:cubicBezTo>
                    <a:pt x="529" y="18"/>
                    <a:pt x="534" y="19"/>
                    <a:pt x="534" y="18"/>
                  </a:cubicBezTo>
                  <a:lnTo>
                    <a:pt x="530" y="17"/>
                  </a:lnTo>
                  <a:close/>
                  <a:moveTo>
                    <a:pt x="524" y="16"/>
                  </a:moveTo>
                  <a:cubicBezTo>
                    <a:pt x="524" y="16"/>
                    <a:pt x="522" y="16"/>
                    <a:pt x="522" y="17"/>
                  </a:cubicBezTo>
                  <a:cubicBezTo>
                    <a:pt x="524" y="17"/>
                    <a:pt x="527" y="18"/>
                    <a:pt x="529" y="18"/>
                  </a:cubicBezTo>
                  <a:cubicBezTo>
                    <a:pt x="528" y="17"/>
                    <a:pt x="526" y="17"/>
                    <a:pt x="524" y="16"/>
                  </a:cubicBezTo>
                  <a:close/>
                  <a:moveTo>
                    <a:pt x="498" y="10"/>
                  </a:moveTo>
                  <a:cubicBezTo>
                    <a:pt x="501" y="10"/>
                    <a:pt x="502" y="10"/>
                    <a:pt x="503" y="10"/>
                  </a:cubicBezTo>
                  <a:cubicBezTo>
                    <a:pt x="502" y="10"/>
                    <a:pt x="498" y="9"/>
                    <a:pt x="498" y="10"/>
                  </a:cubicBezTo>
                  <a:close/>
                  <a:moveTo>
                    <a:pt x="467" y="7"/>
                  </a:moveTo>
                  <a:cubicBezTo>
                    <a:pt x="468" y="7"/>
                    <a:pt x="473" y="8"/>
                    <a:pt x="473" y="7"/>
                  </a:cubicBezTo>
                  <a:cubicBezTo>
                    <a:pt x="470" y="7"/>
                    <a:pt x="467" y="6"/>
                    <a:pt x="467" y="7"/>
                  </a:cubicBezTo>
                  <a:close/>
                  <a:moveTo>
                    <a:pt x="443" y="52"/>
                  </a:moveTo>
                  <a:cubicBezTo>
                    <a:pt x="443" y="52"/>
                    <a:pt x="443" y="52"/>
                    <a:pt x="443" y="53"/>
                  </a:cubicBezTo>
                  <a:cubicBezTo>
                    <a:pt x="445" y="53"/>
                    <a:pt x="444" y="54"/>
                    <a:pt x="447" y="54"/>
                  </a:cubicBezTo>
                  <a:cubicBezTo>
                    <a:pt x="446" y="53"/>
                    <a:pt x="446" y="53"/>
                    <a:pt x="448" y="53"/>
                  </a:cubicBezTo>
                  <a:cubicBezTo>
                    <a:pt x="447" y="52"/>
                    <a:pt x="446" y="52"/>
                    <a:pt x="443" y="52"/>
                  </a:cubicBezTo>
                  <a:close/>
                  <a:moveTo>
                    <a:pt x="435" y="51"/>
                  </a:moveTo>
                  <a:cubicBezTo>
                    <a:pt x="435" y="52"/>
                    <a:pt x="430" y="51"/>
                    <a:pt x="431" y="51"/>
                  </a:cubicBezTo>
                  <a:cubicBezTo>
                    <a:pt x="432" y="51"/>
                    <a:pt x="436" y="52"/>
                    <a:pt x="437" y="52"/>
                  </a:cubicBezTo>
                  <a:cubicBezTo>
                    <a:pt x="435" y="52"/>
                    <a:pt x="437" y="51"/>
                    <a:pt x="435" y="51"/>
                  </a:cubicBezTo>
                  <a:close/>
                  <a:moveTo>
                    <a:pt x="402" y="50"/>
                  </a:moveTo>
                  <a:cubicBezTo>
                    <a:pt x="404" y="50"/>
                    <a:pt x="406" y="50"/>
                    <a:pt x="406" y="49"/>
                  </a:cubicBezTo>
                  <a:cubicBezTo>
                    <a:pt x="404" y="49"/>
                    <a:pt x="402" y="49"/>
                    <a:pt x="402" y="50"/>
                  </a:cubicBezTo>
                  <a:close/>
                  <a:moveTo>
                    <a:pt x="391" y="1"/>
                  </a:moveTo>
                  <a:cubicBezTo>
                    <a:pt x="391" y="2"/>
                    <a:pt x="395" y="2"/>
                    <a:pt x="397" y="2"/>
                  </a:cubicBezTo>
                  <a:cubicBezTo>
                    <a:pt x="397" y="2"/>
                    <a:pt x="395" y="2"/>
                    <a:pt x="395" y="3"/>
                  </a:cubicBezTo>
                  <a:cubicBezTo>
                    <a:pt x="396" y="3"/>
                    <a:pt x="397" y="3"/>
                    <a:pt x="398" y="3"/>
                  </a:cubicBezTo>
                  <a:cubicBezTo>
                    <a:pt x="397" y="2"/>
                    <a:pt x="401" y="4"/>
                    <a:pt x="402" y="3"/>
                  </a:cubicBezTo>
                  <a:cubicBezTo>
                    <a:pt x="400" y="2"/>
                    <a:pt x="396" y="3"/>
                    <a:pt x="399" y="2"/>
                  </a:cubicBezTo>
                  <a:cubicBezTo>
                    <a:pt x="393" y="2"/>
                    <a:pt x="395" y="1"/>
                    <a:pt x="391" y="1"/>
                  </a:cubicBezTo>
                  <a:close/>
                  <a:moveTo>
                    <a:pt x="394" y="3"/>
                  </a:moveTo>
                  <a:cubicBezTo>
                    <a:pt x="391" y="3"/>
                    <a:pt x="389" y="3"/>
                    <a:pt x="388" y="3"/>
                  </a:cubicBezTo>
                  <a:cubicBezTo>
                    <a:pt x="391" y="3"/>
                    <a:pt x="394" y="4"/>
                    <a:pt x="395" y="3"/>
                  </a:cubicBezTo>
                  <a:cubicBezTo>
                    <a:pt x="394" y="3"/>
                    <a:pt x="394" y="3"/>
                    <a:pt x="394" y="3"/>
                  </a:cubicBezTo>
                  <a:close/>
                  <a:moveTo>
                    <a:pt x="384" y="2"/>
                  </a:moveTo>
                  <a:cubicBezTo>
                    <a:pt x="386" y="2"/>
                    <a:pt x="388" y="2"/>
                    <a:pt x="389" y="2"/>
                  </a:cubicBezTo>
                  <a:cubicBezTo>
                    <a:pt x="387" y="2"/>
                    <a:pt x="384" y="2"/>
                    <a:pt x="384" y="2"/>
                  </a:cubicBezTo>
                  <a:close/>
                  <a:moveTo>
                    <a:pt x="371" y="5"/>
                  </a:moveTo>
                  <a:cubicBezTo>
                    <a:pt x="370" y="6"/>
                    <a:pt x="367" y="6"/>
                    <a:pt x="365" y="6"/>
                  </a:cubicBezTo>
                  <a:cubicBezTo>
                    <a:pt x="367" y="7"/>
                    <a:pt x="377" y="6"/>
                    <a:pt x="377" y="5"/>
                  </a:cubicBezTo>
                  <a:cubicBezTo>
                    <a:pt x="374" y="5"/>
                    <a:pt x="374" y="5"/>
                    <a:pt x="371" y="5"/>
                  </a:cubicBezTo>
                  <a:close/>
                  <a:moveTo>
                    <a:pt x="364" y="51"/>
                  </a:moveTo>
                  <a:cubicBezTo>
                    <a:pt x="364" y="52"/>
                    <a:pt x="367" y="51"/>
                    <a:pt x="370" y="51"/>
                  </a:cubicBezTo>
                  <a:cubicBezTo>
                    <a:pt x="370" y="51"/>
                    <a:pt x="366" y="51"/>
                    <a:pt x="364" y="51"/>
                  </a:cubicBezTo>
                  <a:close/>
                  <a:moveTo>
                    <a:pt x="363" y="50"/>
                  </a:moveTo>
                  <a:cubicBezTo>
                    <a:pt x="365" y="49"/>
                    <a:pt x="366" y="49"/>
                    <a:pt x="367" y="49"/>
                  </a:cubicBezTo>
                  <a:cubicBezTo>
                    <a:pt x="365" y="48"/>
                    <a:pt x="363" y="49"/>
                    <a:pt x="363" y="50"/>
                  </a:cubicBezTo>
                  <a:close/>
                  <a:moveTo>
                    <a:pt x="326" y="13"/>
                  </a:moveTo>
                  <a:cubicBezTo>
                    <a:pt x="327" y="12"/>
                    <a:pt x="332" y="11"/>
                    <a:pt x="333" y="11"/>
                  </a:cubicBezTo>
                  <a:cubicBezTo>
                    <a:pt x="329" y="11"/>
                    <a:pt x="328" y="12"/>
                    <a:pt x="326" y="13"/>
                  </a:cubicBezTo>
                  <a:close/>
                  <a:moveTo>
                    <a:pt x="321" y="10"/>
                  </a:moveTo>
                  <a:cubicBezTo>
                    <a:pt x="322" y="11"/>
                    <a:pt x="325" y="10"/>
                    <a:pt x="329" y="9"/>
                  </a:cubicBezTo>
                  <a:cubicBezTo>
                    <a:pt x="329" y="9"/>
                    <a:pt x="329" y="9"/>
                    <a:pt x="328" y="9"/>
                  </a:cubicBezTo>
                  <a:cubicBezTo>
                    <a:pt x="326" y="10"/>
                    <a:pt x="323" y="10"/>
                    <a:pt x="321" y="10"/>
                  </a:cubicBezTo>
                  <a:close/>
                  <a:moveTo>
                    <a:pt x="322" y="58"/>
                  </a:moveTo>
                  <a:cubicBezTo>
                    <a:pt x="323" y="58"/>
                    <a:pt x="326" y="58"/>
                    <a:pt x="328" y="58"/>
                  </a:cubicBezTo>
                  <a:cubicBezTo>
                    <a:pt x="327" y="57"/>
                    <a:pt x="325" y="57"/>
                    <a:pt x="322" y="58"/>
                  </a:cubicBezTo>
                  <a:close/>
                  <a:moveTo>
                    <a:pt x="313" y="59"/>
                  </a:moveTo>
                  <a:cubicBezTo>
                    <a:pt x="314" y="60"/>
                    <a:pt x="309" y="60"/>
                    <a:pt x="309" y="61"/>
                  </a:cubicBezTo>
                  <a:cubicBezTo>
                    <a:pt x="311" y="61"/>
                    <a:pt x="312" y="61"/>
                    <a:pt x="316" y="60"/>
                  </a:cubicBezTo>
                  <a:cubicBezTo>
                    <a:pt x="315" y="60"/>
                    <a:pt x="316" y="59"/>
                    <a:pt x="313" y="59"/>
                  </a:cubicBezTo>
                  <a:close/>
                  <a:moveTo>
                    <a:pt x="286" y="24"/>
                  </a:moveTo>
                  <a:cubicBezTo>
                    <a:pt x="286" y="24"/>
                    <a:pt x="280" y="25"/>
                    <a:pt x="280" y="26"/>
                  </a:cubicBezTo>
                  <a:cubicBezTo>
                    <a:pt x="281" y="26"/>
                    <a:pt x="280" y="26"/>
                    <a:pt x="281" y="26"/>
                  </a:cubicBezTo>
                  <a:cubicBezTo>
                    <a:pt x="282" y="26"/>
                    <a:pt x="284" y="25"/>
                    <a:pt x="285" y="24"/>
                  </a:cubicBezTo>
                  <a:cubicBezTo>
                    <a:pt x="285" y="25"/>
                    <a:pt x="286" y="25"/>
                    <a:pt x="287" y="25"/>
                  </a:cubicBezTo>
                  <a:cubicBezTo>
                    <a:pt x="290" y="24"/>
                    <a:pt x="290" y="24"/>
                    <a:pt x="294" y="23"/>
                  </a:cubicBezTo>
                  <a:cubicBezTo>
                    <a:pt x="293" y="22"/>
                    <a:pt x="293" y="22"/>
                    <a:pt x="293" y="22"/>
                  </a:cubicBezTo>
                  <a:cubicBezTo>
                    <a:pt x="290" y="23"/>
                    <a:pt x="288" y="23"/>
                    <a:pt x="286" y="24"/>
                  </a:cubicBezTo>
                  <a:close/>
                  <a:moveTo>
                    <a:pt x="287" y="68"/>
                  </a:moveTo>
                  <a:cubicBezTo>
                    <a:pt x="289" y="67"/>
                    <a:pt x="289" y="67"/>
                    <a:pt x="289" y="66"/>
                  </a:cubicBezTo>
                  <a:cubicBezTo>
                    <a:pt x="287" y="67"/>
                    <a:pt x="287" y="67"/>
                    <a:pt x="287" y="68"/>
                  </a:cubicBezTo>
                  <a:close/>
                  <a:moveTo>
                    <a:pt x="237" y="80"/>
                  </a:moveTo>
                  <a:cubicBezTo>
                    <a:pt x="236" y="81"/>
                    <a:pt x="235" y="83"/>
                    <a:pt x="230" y="86"/>
                  </a:cubicBezTo>
                  <a:cubicBezTo>
                    <a:pt x="227" y="86"/>
                    <a:pt x="224" y="88"/>
                    <a:pt x="221" y="89"/>
                  </a:cubicBezTo>
                  <a:cubicBezTo>
                    <a:pt x="221" y="89"/>
                    <a:pt x="221" y="90"/>
                    <a:pt x="220" y="91"/>
                  </a:cubicBezTo>
                  <a:cubicBezTo>
                    <a:pt x="219" y="91"/>
                    <a:pt x="215" y="92"/>
                    <a:pt x="215" y="93"/>
                  </a:cubicBezTo>
                  <a:cubicBezTo>
                    <a:pt x="217" y="93"/>
                    <a:pt x="218" y="93"/>
                    <a:pt x="220" y="92"/>
                  </a:cubicBezTo>
                  <a:cubicBezTo>
                    <a:pt x="222" y="91"/>
                    <a:pt x="219" y="91"/>
                    <a:pt x="221" y="90"/>
                  </a:cubicBezTo>
                  <a:cubicBezTo>
                    <a:pt x="227" y="88"/>
                    <a:pt x="233" y="84"/>
                    <a:pt x="238" y="81"/>
                  </a:cubicBezTo>
                  <a:cubicBezTo>
                    <a:pt x="237" y="81"/>
                    <a:pt x="237" y="81"/>
                    <a:pt x="236" y="81"/>
                  </a:cubicBezTo>
                  <a:cubicBezTo>
                    <a:pt x="239" y="80"/>
                    <a:pt x="241" y="79"/>
                    <a:pt x="242" y="78"/>
                  </a:cubicBezTo>
                  <a:cubicBezTo>
                    <a:pt x="239" y="79"/>
                    <a:pt x="238" y="79"/>
                    <a:pt x="237" y="80"/>
                  </a:cubicBezTo>
                  <a:close/>
                  <a:moveTo>
                    <a:pt x="228" y="79"/>
                  </a:moveTo>
                  <a:cubicBezTo>
                    <a:pt x="228" y="80"/>
                    <a:pt x="230" y="79"/>
                    <a:pt x="228" y="80"/>
                  </a:cubicBezTo>
                  <a:cubicBezTo>
                    <a:pt x="228" y="80"/>
                    <a:pt x="224" y="82"/>
                    <a:pt x="224" y="81"/>
                  </a:cubicBezTo>
                  <a:cubicBezTo>
                    <a:pt x="219" y="84"/>
                    <a:pt x="214" y="86"/>
                    <a:pt x="212" y="89"/>
                  </a:cubicBezTo>
                  <a:cubicBezTo>
                    <a:pt x="217" y="86"/>
                    <a:pt x="220" y="83"/>
                    <a:pt x="224" y="82"/>
                  </a:cubicBezTo>
                  <a:cubicBezTo>
                    <a:pt x="224" y="82"/>
                    <a:pt x="222" y="83"/>
                    <a:pt x="223" y="83"/>
                  </a:cubicBezTo>
                  <a:cubicBezTo>
                    <a:pt x="226" y="82"/>
                    <a:pt x="228" y="80"/>
                    <a:pt x="232" y="79"/>
                  </a:cubicBezTo>
                  <a:cubicBezTo>
                    <a:pt x="231" y="78"/>
                    <a:pt x="231" y="78"/>
                    <a:pt x="228" y="79"/>
                  </a:cubicBezTo>
                  <a:close/>
                  <a:moveTo>
                    <a:pt x="209" y="55"/>
                  </a:moveTo>
                  <a:cubicBezTo>
                    <a:pt x="212" y="54"/>
                    <a:pt x="215" y="52"/>
                    <a:pt x="216" y="50"/>
                  </a:cubicBezTo>
                  <a:cubicBezTo>
                    <a:pt x="212" y="52"/>
                    <a:pt x="211" y="53"/>
                    <a:pt x="209" y="55"/>
                  </a:cubicBezTo>
                  <a:close/>
                  <a:moveTo>
                    <a:pt x="220" y="66"/>
                  </a:moveTo>
                  <a:cubicBezTo>
                    <a:pt x="223" y="64"/>
                    <a:pt x="220" y="67"/>
                    <a:pt x="223" y="65"/>
                  </a:cubicBezTo>
                  <a:cubicBezTo>
                    <a:pt x="224" y="64"/>
                    <a:pt x="223" y="65"/>
                    <a:pt x="223" y="64"/>
                  </a:cubicBezTo>
                  <a:cubicBezTo>
                    <a:pt x="222" y="65"/>
                    <a:pt x="220" y="65"/>
                    <a:pt x="220" y="66"/>
                  </a:cubicBezTo>
                  <a:close/>
                  <a:moveTo>
                    <a:pt x="217" y="67"/>
                  </a:moveTo>
                  <a:cubicBezTo>
                    <a:pt x="214" y="69"/>
                    <a:pt x="216" y="70"/>
                    <a:pt x="219" y="67"/>
                  </a:cubicBezTo>
                  <a:cubicBezTo>
                    <a:pt x="214" y="69"/>
                    <a:pt x="222" y="65"/>
                    <a:pt x="217" y="67"/>
                  </a:cubicBezTo>
                  <a:close/>
                  <a:moveTo>
                    <a:pt x="226" y="94"/>
                  </a:moveTo>
                  <a:cubicBezTo>
                    <a:pt x="225" y="94"/>
                    <a:pt x="224" y="95"/>
                    <a:pt x="224" y="96"/>
                  </a:cubicBezTo>
                  <a:cubicBezTo>
                    <a:pt x="226" y="94"/>
                    <a:pt x="226" y="95"/>
                    <a:pt x="228" y="94"/>
                  </a:cubicBezTo>
                  <a:cubicBezTo>
                    <a:pt x="228" y="93"/>
                    <a:pt x="227" y="94"/>
                    <a:pt x="226" y="94"/>
                  </a:cubicBezTo>
                  <a:close/>
                  <a:moveTo>
                    <a:pt x="216" y="80"/>
                  </a:moveTo>
                  <a:cubicBezTo>
                    <a:pt x="215" y="80"/>
                    <a:pt x="213" y="82"/>
                    <a:pt x="211" y="82"/>
                  </a:cubicBezTo>
                  <a:cubicBezTo>
                    <a:pt x="211" y="83"/>
                    <a:pt x="214" y="82"/>
                    <a:pt x="216" y="80"/>
                  </a:cubicBezTo>
                  <a:close/>
                  <a:moveTo>
                    <a:pt x="206" y="79"/>
                  </a:moveTo>
                  <a:cubicBezTo>
                    <a:pt x="206" y="79"/>
                    <a:pt x="208" y="78"/>
                    <a:pt x="207" y="79"/>
                  </a:cubicBezTo>
                  <a:cubicBezTo>
                    <a:pt x="209" y="77"/>
                    <a:pt x="210" y="78"/>
                    <a:pt x="212" y="75"/>
                  </a:cubicBezTo>
                  <a:cubicBezTo>
                    <a:pt x="210" y="76"/>
                    <a:pt x="208" y="77"/>
                    <a:pt x="206" y="79"/>
                  </a:cubicBezTo>
                  <a:close/>
                  <a:moveTo>
                    <a:pt x="192" y="65"/>
                  </a:moveTo>
                  <a:cubicBezTo>
                    <a:pt x="191" y="66"/>
                    <a:pt x="190" y="67"/>
                    <a:pt x="190" y="67"/>
                  </a:cubicBezTo>
                  <a:cubicBezTo>
                    <a:pt x="193" y="65"/>
                    <a:pt x="197" y="64"/>
                    <a:pt x="198" y="63"/>
                  </a:cubicBezTo>
                  <a:cubicBezTo>
                    <a:pt x="194" y="64"/>
                    <a:pt x="195" y="64"/>
                    <a:pt x="192" y="65"/>
                  </a:cubicBezTo>
                  <a:close/>
                  <a:moveTo>
                    <a:pt x="208" y="90"/>
                  </a:moveTo>
                  <a:cubicBezTo>
                    <a:pt x="207" y="91"/>
                    <a:pt x="206" y="91"/>
                    <a:pt x="206" y="92"/>
                  </a:cubicBezTo>
                  <a:cubicBezTo>
                    <a:pt x="207" y="91"/>
                    <a:pt x="206" y="93"/>
                    <a:pt x="209" y="91"/>
                  </a:cubicBezTo>
                  <a:cubicBezTo>
                    <a:pt x="210" y="90"/>
                    <a:pt x="208" y="91"/>
                    <a:pt x="208" y="90"/>
                  </a:cubicBezTo>
                  <a:close/>
                  <a:moveTo>
                    <a:pt x="207" y="101"/>
                  </a:moveTo>
                  <a:cubicBezTo>
                    <a:pt x="208" y="101"/>
                    <a:pt x="212" y="98"/>
                    <a:pt x="214" y="97"/>
                  </a:cubicBezTo>
                  <a:cubicBezTo>
                    <a:pt x="211" y="99"/>
                    <a:pt x="207" y="101"/>
                    <a:pt x="207" y="101"/>
                  </a:cubicBezTo>
                  <a:close/>
                  <a:moveTo>
                    <a:pt x="190" y="86"/>
                  </a:moveTo>
                  <a:cubicBezTo>
                    <a:pt x="191" y="85"/>
                    <a:pt x="196" y="82"/>
                    <a:pt x="196" y="82"/>
                  </a:cubicBezTo>
                  <a:cubicBezTo>
                    <a:pt x="194" y="83"/>
                    <a:pt x="192" y="85"/>
                    <a:pt x="190" y="86"/>
                  </a:cubicBezTo>
                  <a:close/>
                  <a:moveTo>
                    <a:pt x="198" y="111"/>
                  </a:moveTo>
                  <a:cubicBezTo>
                    <a:pt x="199" y="112"/>
                    <a:pt x="204" y="109"/>
                    <a:pt x="205" y="107"/>
                  </a:cubicBezTo>
                  <a:cubicBezTo>
                    <a:pt x="203" y="109"/>
                    <a:pt x="201" y="110"/>
                    <a:pt x="198" y="111"/>
                  </a:cubicBezTo>
                  <a:close/>
                  <a:moveTo>
                    <a:pt x="185" y="86"/>
                  </a:moveTo>
                  <a:cubicBezTo>
                    <a:pt x="185" y="86"/>
                    <a:pt x="189" y="84"/>
                    <a:pt x="188" y="84"/>
                  </a:cubicBezTo>
                  <a:cubicBezTo>
                    <a:pt x="184" y="85"/>
                    <a:pt x="184" y="87"/>
                    <a:pt x="183" y="89"/>
                  </a:cubicBezTo>
                  <a:cubicBezTo>
                    <a:pt x="184" y="88"/>
                    <a:pt x="184" y="88"/>
                    <a:pt x="184" y="88"/>
                  </a:cubicBezTo>
                  <a:cubicBezTo>
                    <a:pt x="187" y="87"/>
                    <a:pt x="190" y="84"/>
                    <a:pt x="188" y="84"/>
                  </a:cubicBezTo>
                  <a:cubicBezTo>
                    <a:pt x="188" y="84"/>
                    <a:pt x="186" y="86"/>
                    <a:pt x="185" y="86"/>
                  </a:cubicBezTo>
                  <a:close/>
                  <a:moveTo>
                    <a:pt x="175" y="77"/>
                  </a:moveTo>
                  <a:cubicBezTo>
                    <a:pt x="177" y="75"/>
                    <a:pt x="182" y="73"/>
                    <a:pt x="180" y="73"/>
                  </a:cubicBezTo>
                  <a:cubicBezTo>
                    <a:pt x="179" y="75"/>
                    <a:pt x="174" y="76"/>
                    <a:pt x="175" y="77"/>
                  </a:cubicBezTo>
                  <a:close/>
                  <a:moveTo>
                    <a:pt x="186" y="115"/>
                  </a:moveTo>
                  <a:cubicBezTo>
                    <a:pt x="187" y="115"/>
                    <a:pt x="191" y="112"/>
                    <a:pt x="191" y="111"/>
                  </a:cubicBezTo>
                  <a:cubicBezTo>
                    <a:pt x="190" y="112"/>
                    <a:pt x="187" y="113"/>
                    <a:pt x="186" y="115"/>
                  </a:cubicBezTo>
                  <a:close/>
                  <a:moveTo>
                    <a:pt x="177" y="93"/>
                  </a:moveTo>
                  <a:cubicBezTo>
                    <a:pt x="170" y="97"/>
                    <a:pt x="177" y="95"/>
                    <a:pt x="177" y="93"/>
                  </a:cubicBezTo>
                  <a:close/>
                  <a:moveTo>
                    <a:pt x="183" y="114"/>
                  </a:moveTo>
                  <a:cubicBezTo>
                    <a:pt x="185" y="113"/>
                    <a:pt x="188" y="111"/>
                    <a:pt x="188" y="110"/>
                  </a:cubicBezTo>
                  <a:cubicBezTo>
                    <a:pt x="185" y="112"/>
                    <a:pt x="184" y="113"/>
                    <a:pt x="183" y="114"/>
                  </a:cubicBezTo>
                  <a:close/>
                  <a:moveTo>
                    <a:pt x="158" y="89"/>
                  </a:moveTo>
                  <a:cubicBezTo>
                    <a:pt x="160" y="88"/>
                    <a:pt x="165" y="84"/>
                    <a:pt x="163" y="85"/>
                  </a:cubicBezTo>
                  <a:cubicBezTo>
                    <a:pt x="163" y="85"/>
                    <a:pt x="157" y="89"/>
                    <a:pt x="158" y="89"/>
                  </a:cubicBezTo>
                  <a:close/>
                  <a:moveTo>
                    <a:pt x="166" y="104"/>
                  </a:moveTo>
                  <a:cubicBezTo>
                    <a:pt x="168" y="103"/>
                    <a:pt x="170" y="102"/>
                    <a:pt x="171" y="101"/>
                  </a:cubicBezTo>
                  <a:cubicBezTo>
                    <a:pt x="169" y="103"/>
                    <a:pt x="166" y="103"/>
                    <a:pt x="166" y="104"/>
                  </a:cubicBezTo>
                  <a:close/>
                  <a:moveTo>
                    <a:pt x="172" y="122"/>
                  </a:moveTo>
                  <a:cubicBezTo>
                    <a:pt x="172" y="122"/>
                    <a:pt x="176" y="120"/>
                    <a:pt x="176" y="120"/>
                  </a:cubicBezTo>
                  <a:cubicBezTo>
                    <a:pt x="175" y="120"/>
                    <a:pt x="175" y="120"/>
                    <a:pt x="172" y="122"/>
                  </a:cubicBezTo>
                  <a:close/>
                  <a:moveTo>
                    <a:pt x="142" y="97"/>
                  </a:moveTo>
                  <a:cubicBezTo>
                    <a:pt x="145" y="95"/>
                    <a:pt x="147" y="93"/>
                    <a:pt x="148" y="92"/>
                  </a:cubicBezTo>
                  <a:cubicBezTo>
                    <a:pt x="146" y="93"/>
                    <a:pt x="142" y="96"/>
                    <a:pt x="142" y="97"/>
                  </a:cubicBezTo>
                  <a:close/>
                  <a:moveTo>
                    <a:pt x="155" y="112"/>
                  </a:moveTo>
                  <a:cubicBezTo>
                    <a:pt x="155" y="112"/>
                    <a:pt x="156" y="111"/>
                    <a:pt x="156" y="111"/>
                  </a:cubicBezTo>
                  <a:cubicBezTo>
                    <a:pt x="155" y="112"/>
                    <a:pt x="156" y="112"/>
                    <a:pt x="157" y="111"/>
                  </a:cubicBezTo>
                  <a:cubicBezTo>
                    <a:pt x="157" y="111"/>
                    <a:pt x="158" y="110"/>
                    <a:pt x="158" y="109"/>
                  </a:cubicBezTo>
                  <a:cubicBezTo>
                    <a:pt x="157" y="110"/>
                    <a:pt x="155" y="111"/>
                    <a:pt x="155" y="112"/>
                  </a:cubicBezTo>
                  <a:close/>
                  <a:moveTo>
                    <a:pt x="164" y="129"/>
                  </a:moveTo>
                  <a:cubicBezTo>
                    <a:pt x="165" y="128"/>
                    <a:pt x="170" y="125"/>
                    <a:pt x="169" y="124"/>
                  </a:cubicBezTo>
                  <a:cubicBezTo>
                    <a:pt x="167" y="126"/>
                    <a:pt x="165" y="127"/>
                    <a:pt x="164" y="129"/>
                  </a:cubicBezTo>
                  <a:close/>
                  <a:moveTo>
                    <a:pt x="153" y="112"/>
                  </a:moveTo>
                  <a:cubicBezTo>
                    <a:pt x="155" y="111"/>
                    <a:pt x="158" y="109"/>
                    <a:pt x="157" y="109"/>
                  </a:cubicBezTo>
                  <a:cubicBezTo>
                    <a:pt x="154" y="110"/>
                    <a:pt x="154" y="111"/>
                    <a:pt x="153" y="112"/>
                  </a:cubicBezTo>
                  <a:close/>
                  <a:moveTo>
                    <a:pt x="164" y="125"/>
                  </a:moveTo>
                  <a:cubicBezTo>
                    <a:pt x="165" y="124"/>
                    <a:pt x="167" y="122"/>
                    <a:pt x="167" y="122"/>
                  </a:cubicBezTo>
                  <a:cubicBezTo>
                    <a:pt x="166" y="122"/>
                    <a:pt x="162" y="125"/>
                    <a:pt x="164" y="125"/>
                  </a:cubicBezTo>
                  <a:close/>
                  <a:moveTo>
                    <a:pt x="162" y="131"/>
                  </a:moveTo>
                  <a:cubicBezTo>
                    <a:pt x="162" y="131"/>
                    <a:pt x="161" y="132"/>
                    <a:pt x="161" y="133"/>
                  </a:cubicBezTo>
                  <a:cubicBezTo>
                    <a:pt x="164" y="130"/>
                    <a:pt x="164" y="130"/>
                    <a:pt x="164" y="130"/>
                  </a:cubicBezTo>
                  <a:cubicBezTo>
                    <a:pt x="162" y="131"/>
                    <a:pt x="170" y="126"/>
                    <a:pt x="167" y="127"/>
                  </a:cubicBezTo>
                  <a:cubicBezTo>
                    <a:pt x="165" y="129"/>
                    <a:pt x="163" y="130"/>
                    <a:pt x="162" y="131"/>
                  </a:cubicBezTo>
                  <a:close/>
                  <a:moveTo>
                    <a:pt x="153" y="115"/>
                  </a:moveTo>
                  <a:cubicBezTo>
                    <a:pt x="153" y="115"/>
                    <a:pt x="154" y="114"/>
                    <a:pt x="153" y="114"/>
                  </a:cubicBezTo>
                  <a:cubicBezTo>
                    <a:pt x="149" y="118"/>
                    <a:pt x="155" y="114"/>
                    <a:pt x="153" y="116"/>
                  </a:cubicBezTo>
                  <a:cubicBezTo>
                    <a:pt x="155" y="115"/>
                    <a:pt x="155" y="115"/>
                    <a:pt x="155" y="115"/>
                  </a:cubicBezTo>
                  <a:cubicBezTo>
                    <a:pt x="155" y="115"/>
                    <a:pt x="155" y="114"/>
                    <a:pt x="155" y="114"/>
                  </a:cubicBezTo>
                  <a:cubicBezTo>
                    <a:pt x="154" y="115"/>
                    <a:pt x="153" y="115"/>
                    <a:pt x="153" y="115"/>
                  </a:cubicBezTo>
                  <a:close/>
                  <a:moveTo>
                    <a:pt x="132" y="105"/>
                  </a:moveTo>
                  <a:cubicBezTo>
                    <a:pt x="135" y="103"/>
                    <a:pt x="140" y="99"/>
                    <a:pt x="140" y="98"/>
                  </a:cubicBezTo>
                  <a:cubicBezTo>
                    <a:pt x="136" y="101"/>
                    <a:pt x="133" y="104"/>
                    <a:pt x="132" y="105"/>
                  </a:cubicBezTo>
                  <a:close/>
                  <a:moveTo>
                    <a:pt x="158" y="134"/>
                  </a:moveTo>
                  <a:cubicBezTo>
                    <a:pt x="159" y="132"/>
                    <a:pt x="163" y="130"/>
                    <a:pt x="163" y="130"/>
                  </a:cubicBezTo>
                  <a:cubicBezTo>
                    <a:pt x="161" y="131"/>
                    <a:pt x="157" y="133"/>
                    <a:pt x="158" y="134"/>
                  </a:cubicBezTo>
                  <a:close/>
                  <a:moveTo>
                    <a:pt x="149" y="141"/>
                  </a:moveTo>
                  <a:cubicBezTo>
                    <a:pt x="151" y="141"/>
                    <a:pt x="153" y="139"/>
                    <a:pt x="153" y="138"/>
                  </a:cubicBezTo>
                  <a:cubicBezTo>
                    <a:pt x="154" y="138"/>
                    <a:pt x="157" y="136"/>
                    <a:pt x="158" y="135"/>
                  </a:cubicBezTo>
                  <a:cubicBezTo>
                    <a:pt x="155" y="136"/>
                    <a:pt x="151" y="139"/>
                    <a:pt x="149" y="141"/>
                  </a:cubicBezTo>
                  <a:close/>
                  <a:moveTo>
                    <a:pt x="132" y="110"/>
                  </a:moveTo>
                  <a:cubicBezTo>
                    <a:pt x="132" y="108"/>
                    <a:pt x="128" y="112"/>
                    <a:pt x="127" y="113"/>
                  </a:cubicBezTo>
                  <a:cubicBezTo>
                    <a:pt x="126" y="114"/>
                    <a:pt x="128" y="114"/>
                    <a:pt x="129" y="112"/>
                  </a:cubicBezTo>
                  <a:cubicBezTo>
                    <a:pt x="129" y="111"/>
                    <a:pt x="131" y="110"/>
                    <a:pt x="131" y="110"/>
                  </a:cubicBezTo>
                  <a:cubicBezTo>
                    <a:pt x="131" y="110"/>
                    <a:pt x="131" y="110"/>
                    <a:pt x="132" y="110"/>
                  </a:cubicBezTo>
                  <a:close/>
                  <a:moveTo>
                    <a:pt x="137" y="153"/>
                  </a:moveTo>
                  <a:cubicBezTo>
                    <a:pt x="139" y="150"/>
                    <a:pt x="143" y="148"/>
                    <a:pt x="143" y="147"/>
                  </a:cubicBezTo>
                  <a:cubicBezTo>
                    <a:pt x="140" y="149"/>
                    <a:pt x="138" y="151"/>
                    <a:pt x="137" y="153"/>
                  </a:cubicBezTo>
                  <a:close/>
                  <a:moveTo>
                    <a:pt x="105" y="131"/>
                  </a:moveTo>
                  <a:cubicBezTo>
                    <a:pt x="110" y="128"/>
                    <a:pt x="114" y="123"/>
                    <a:pt x="118" y="120"/>
                  </a:cubicBezTo>
                  <a:cubicBezTo>
                    <a:pt x="117" y="119"/>
                    <a:pt x="117" y="119"/>
                    <a:pt x="117" y="119"/>
                  </a:cubicBezTo>
                  <a:cubicBezTo>
                    <a:pt x="113" y="123"/>
                    <a:pt x="107" y="128"/>
                    <a:pt x="105" y="131"/>
                  </a:cubicBezTo>
                  <a:close/>
                  <a:moveTo>
                    <a:pt x="144" y="153"/>
                  </a:moveTo>
                  <a:cubicBezTo>
                    <a:pt x="144" y="154"/>
                    <a:pt x="143" y="155"/>
                    <a:pt x="143" y="155"/>
                  </a:cubicBezTo>
                  <a:cubicBezTo>
                    <a:pt x="146" y="153"/>
                    <a:pt x="146" y="153"/>
                    <a:pt x="146" y="153"/>
                  </a:cubicBezTo>
                  <a:cubicBezTo>
                    <a:pt x="145" y="153"/>
                    <a:pt x="146" y="152"/>
                    <a:pt x="144" y="153"/>
                  </a:cubicBezTo>
                  <a:close/>
                  <a:moveTo>
                    <a:pt x="124" y="137"/>
                  </a:moveTo>
                  <a:cubicBezTo>
                    <a:pt x="125" y="137"/>
                    <a:pt x="126" y="136"/>
                    <a:pt x="126" y="136"/>
                  </a:cubicBezTo>
                  <a:cubicBezTo>
                    <a:pt x="125" y="136"/>
                    <a:pt x="123" y="138"/>
                    <a:pt x="122" y="139"/>
                  </a:cubicBezTo>
                  <a:cubicBezTo>
                    <a:pt x="121" y="140"/>
                    <a:pt x="121" y="140"/>
                    <a:pt x="122" y="140"/>
                  </a:cubicBezTo>
                  <a:cubicBezTo>
                    <a:pt x="124" y="138"/>
                    <a:pt x="123" y="138"/>
                    <a:pt x="124" y="137"/>
                  </a:cubicBezTo>
                  <a:close/>
                  <a:moveTo>
                    <a:pt x="112" y="136"/>
                  </a:moveTo>
                  <a:cubicBezTo>
                    <a:pt x="109" y="139"/>
                    <a:pt x="114" y="135"/>
                    <a:pt x="111" y="138"/>
                  </a:cubicBezTo>
                  <a:cubicBezTo>
                    <a:pt x="113" y="136"/>
                    <a:pt x="113" y="136"/>
                    <a:pt x="115" y="135"/>
                  </a:cubicBezTo>
                  <a:cubicBezTo>
                    <a:pt x="115" y="135"/>
                    <a:pt x="116" y="134"/>
                    <a:pt x="115" y="134"/>
                  </a:cubicBezTo>
                  <a:cubicBezTo>
                    <a:pt x="113" y="136"/>
                    <a:pt x="114" y="134"/>
                    <a:pt x="112" y="136"/>
                  </a:cubicBezTo>
                  <a:close/>
                  <a:moveTo>
                    <a:pt x="125" y="156"/>
                  </a:moveTo>
                  <a:cubicBezTo>
                    <a:pt x="126" y="156"/>
                    <a:pt x="128" y="154"/>
                    <a:pt x="129" y="152"/>
                  </a:cubicBezTo>
                  <a:cubicBezTo>
                    <a:pt x="128" y="153"/>
                    <a:pt x="126" y="154"/>
                    <a:pt x="125" y="156"/>
                  </a:cubicBezTo>
                  <a:close/>
                  <a:moveTo>
                    <a:pt x="113" y="150"/>
                  </a:moveTo>
                  <a:cubicBezTo>
                    <a:pt x="117" y="147"/>
                    <a:pt x="116" y="148"/>
                    <a:pt x="120" y="145"/>
                  </a:cubicBezTo>
                  <a:cubicBezTo>
                    <a:pt x="118" y="145"/>
                    <a:pt x="121" y="143"/>
                    <a:pt x="120" y="143"/>
                  </a:cubicBezTo>
                  <a:cubicBezTo>
                    <a:pt x="119" y="145"/>
                    <a:pt x="113" y="149"/>
                    <a:pt x="113" y="150"/>
                  </a:cubicBezTo>
                  <a:close/>
                  <a:moveTo>
                    <a:pt x="112" y="138"/>
                  </a:moveTo>
                  <a:cubicBezTo>
                    <a:pt x="110" y="140"/>
                    <a:pt x="110" y="138"/>
                    <a:pt x="108" y="140"/>
                  </a:cubicBezTo>
                  <a:cubicBezTo>
                    <a:pt x="107" y="142"/>
                    <a:pt x="109" y="140"/>
                    <a:pt x="110" y="141"/>
                  </a:cubicBezTo>
                  <a:cubicBezTo>
                    <a:pt x="111" y="140"/>
                    <a:pt x="114" y="137"/>
                    <a:pt x="112" y="138"/>
                  </a:cubicBezTo>
                  <a:close/>
                  <a:moveTo>
                    <a:pt x="96" y="141"/>
                  </a:moveTo>
                  <a:cubicBezTo>
                    <a:pt x="99" y="138"/>
                    <a:pt x="99" y="138"/>
                    <a:pt x="99" y="138"/>
                  </a:cubicBezTo>
                  <a:cubicBezTo>
                    <a:pt x="98" y="137"/>
                    <a:pt x="98" y="137"/>
                    <a:pt x="98" y="137"/>
                  </a:cubicBezTo>
                  <a:cubicBezTo>
                    <a:pt x="96" y="139"/>
                    <a:pt x="97" y="139"/>
                    <a:pt x="96" y="141"/>
                  </a:cubicBezTo>
                  <a:close/>
                  <a:moveTo>
                    <a:pt x="119" y="170"/>
                  </a:moveTo>
                  <a:cubicBezTo>
                    <a:pt x="119" y="171"/>
                    <a:pt x="120" y="168"/>
                    <a:pt x="120" y="169"/>
                  </a:cubicBezTo>
                  <a:cubicBezTo>
                    <a:pt x="121" y="168"/>
                    <a:pt x="125" y="165"/>
                    <a:pt x="123" y="166"/>
                  </a:cubicBezTo>
                  <a:cubicBezTo>
                    <a:pt x="121" y="168"/>
                    <a:pt x="121" y="168"/>
                    <a:pt x="119" y="170"/>
                  </a:cubicBezTo>
                  <a:close/>
                  <a:moveTo>
                    <a:pt x="111" y="161"/>
                  </a:moveTo>
                  <a:cubicBezTo>
                    <a:pt x="113" y="159"/>
                    <a:pt x="114" y="159"/>
                    <a:pt x="115" y="158"/>
                  </a:cubicBezTo>
                  <a:cubicBezTo>
                    <a:pt x="114" y="158"/>
                    <a:pt x="115" y="157"/>
                    <a:pt x="114" y="157"/>
                  </a:cubicBezTo>
                  <a:cubicBezTo>
                    <a:pt x="113" y="159"/>
                    <a:pt x="111" y="160"/>
                    <a:pt x="111" y="161"/>
                  </a:cubicBezTo>
                  <a:close/>
                  <a:moveTo>
                    <a:pt x="85" y="151"/>
                  </a:moveTo>
                  <a:cubicBezTo>
                    <a:pt x="83" y="153"/>
                    <a:pt x="82" y="154"/>
                    <a:pt x="81" y="155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2" y="156"/>
                    <a:pt x="82" y="156"/>
                    <a:pt x="82" y="156"/>
                  </a:cubicBezTo>
                  <a:cubicBezTo>
                    <a:pt x="83" y="155"/>
                    <a:pt x="83" y="155"/>
                    <a:pt x="83" y="155"/>
                  </a:cubicBezTo>
                  <a:cubicBezTo>
                    <a:pt x="84" y="154"/>
                    <a:pt x="85" y="152"/>
                    <a:pt x="86" y="151"/>
                  </a:cubicBezTo>
                  <a:cubicBezTo>
                    <a:pt x="89" y="149"/>
                    <a:pt x="91" y="146"/>
                    <a:pt x="93" y="143"/>
                  </a:cubicBezTo>
                  <a:cubicBezTo>
                    <a:pt x="90" y="146"/>
                    <a:pt x="87" y="149"/>
                    <a:pt x="85" y="151"/>
                  </a:cubicBezTo>
                  <a:close/>
                  <a:moveTo>
                    <a:pt x="88" y="156"/>
                  </a:moveTo>
                  <a:cubicBezTo>
                    <a:pt x="90" y="154"/>
                    <a:pt x="91" y="154"/>
                    <a:pt x="93" y="152"/>
                  </a:cubicBezTo>
                  <a:cubicBezTo>
                    <a:pt x="93" y="151"/>
                    <a:pt x="93" y="150"/>
                    <a:pt x="94" y="149"/>
                  </a:cubicBezTo>
                  <a:cubicBezTo>
                    <a:pt x="91" y="152"/>
                    <a:pt x="87" y="156"/>
                    <a:pt x="88" y="156"/>
                  </a:cubicBezTo>
                  <a:close/>
                  <a:moveTo>
                    <a:pt x="86" y="154"/>
                  </a:moveTo>
                  <a:cubicBezTo>
                    <a:pt x="88" y="153"/>
                    <a:pt x="87" y="154"/>
                    <a:pt x="89" y="152"/>
                  </a:cubicBezTo>
                  <a:cubicBezTo>
                    <a:pt x="89" y="152"/>
                    <a:pt x="89" y="152"/>
                    <a:pt x="90" y="151"/>
                  </a:cubicBezTo>
                  <a:cubicBezTo>
                    <a:pt x="89" y="151"/>
                    <a:pt x="89" y="151"/>
                    <a:pt x="90" y="151"/>
                  </a:cubicBezTo>
                  <a:cubicBezTo>
                    <a:pt x="90" y="150"/>
                    <a:pt x="90" y="150"/>
                    <a:pt x="90" y="150"/>
                  </a:cubicBezTo>
                  <a:cubicBezTo>
                    <a:pt x="89" y="152"/>
                    <a:pt x="86" y="154"/>
                    <a:pt x="86" y="154"/>
                  </a:cubicBezTo>
                  <a:close/>
                  <a:moveTo>
                    <a:pt x="96" y="160"/>
                  </a:moveTo>
                  <a:cubicBezTo>
                    <a:pt x="96" y="161"/>
                    <a:pt x="94" y="163"/>
                    <a:pt x="94" y="164"/>
                  </a:cubicBezTo>
                  <a:cubicBezTo>
                    <a:pt x="96" y="162"/>
                    <a:pt x="96" y="161"/>
                    <a:pt x="98" y="160"/>
                  </a:cubicBezTo>
                  <a:cubicBezTo>
                    <a:pt x="97" y="159"/>
                    <a:pt x="97" y="160"/>
                    <a:pt x="96" y="160"/>
                  </a:cubicBezTo>
                  <a:close/>
                  <a:moveTo>
                    <a:pt x="95" y="158"/>
                  </a:moveTo>
                  <a:cubicBezTo>
                    <a:pt x="95" y="158"/>
                    <a:pt x="95" y="158"/>
                    <a:pt x="95" y="158"/>
                  </a:cubicBezTo>
                  <a:cubicBezTo>
                    <a:pt x="93" y="159"/>
                    <a:pt x="94" y="159"/>
                    <a:pt x="92" y="160"/>
                  </a:cubicBezTo>
                  <a:cubicBezTo>
                    <a:pt x="93" y="161"/>
                    <a:pt x="93" y="161"/>
                    <a:pt x="93" y="161"/>
                  </a:cubicBezTo>
                  <a:cubicBezTo>
                    <a:pt x="94" y="159"/>
                    <a:pt x="94" y="160"/>
                    <a:pt x="95" y="158"/>
                  </a:cubicBezTo>
                  <a:close/>
                  <a:moveTo>
                    <a:pt x="85" y="163"/>
                  </a:moveTo>
                  <a:cubicBezTo>
                    <a:pt x="86" y="162"/>
                    <a:pt x="86" y="162"/>
                    <a:pt x="86" y="162"/>
                  </a:cubicBezTo>
                  <a:cubicBezTo>
                    <a:pt x="86" y="162"/>
                    <a:pt x="85" y="162"/>
                    <a:pt x="85" y="163"/>
                  </a:cubicBezTo>
                  <a:close/>
                  <a:moveTo>
                    <a:pt x="91" y="167"/>
                  </a:moveTo>
                  <a:cubicBezTo>
                    <a:pt x="91" y="167"/>
                    <a:pt x="91" y="167"/>
                    <a:pt x="91" y="168"/>
                  </a:cubicBezTo>
                  <a:cubicBezTo>
                    <a:pt x="92" y="168"/>
                    <a:pt x="92" y="168"/>
                    <a:pt x="92" y="167"/>
                  </a:cubicBezTo>
                  <a:cubicBezTo>
                    <a:pt x="92" y="167"/>
                    <a:pt x="92" y="167"/>
                    <a:pt x="92" y="167"/>
                  </a:cubicBezTo>
                  <a:cubicBezTo>
                    <a:pt x="92" y="167"/>
                    <a:pt x="91" y="166"/>
                    <a:pt x="91" y="167"/>
                  </a:cubicBezTo>
                  <a:close/>
                  <a:moveTo>
                    <a:pt x="101" y="179"/>
                  </a:moveTo>
                  <a:cubicBezTo>
                    <a:pt x="101" y="179"/>
                    <a:pt x="101" y="179"/>
                    <a:pt x="102" y="180"/>
                  </a:cubicBezTo>
                  <a:cubicBezTo>
                    <a:pt x="102" y="179"/>
                    <a:pt x="102" y="178"/>
                    <a:pt x="103" y="178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2" y="178"/>
                    <a:pt x="102" y="178"/>
                    <a:pt x="101" y="179"/>
                  </a:cubicBezTo>
                  <a:close/>
                  <a:moveTo>
                    <a:pt x="111" y="187"/>
                  </a:moveTo>
                  <a:cubicBezTo>
                    <a:pt x="111" y="188"/>
                    <a:pt x="112" y="187"/>
                    <a:pt x="112" y="187"/>
                  </a:cubicBezTo>
                  <a:cubicBezTo>
                    <a:pt x="111" y="187"/>
                    <a:pt x="112" y="187"/>
                    <a:pt x="112" y="186"/>
                  </a:cubicBezTo>
                  <a:cubicBezTo>
                    <a:pt x="111" y="186"/>
                    <a:pt x="112" y="187"/>
                    <a:pt x="111" y="187"/>
                  </a:cubicBezTo>
                  <a:close/>
                  <a:moveTo>
                    <a:pt x="100" y="178"/>
                  </a:moveTo>
                  <a:cubicBezTo>
                    <a:pt x="100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1" y="178"/>
                    <a:pt x="100" y="178"/>
                    <a:pt x="100" y="178"/>
                  </a:cubicBezTo>
                  <a:close/>
                  <a:moveTo>
                    <a:pt x="101" y="180"/>
                  </a:moveTo>
                  <a:cubicBezTo>
                    <a:pt x="101" y="179"/>
                    <a:pt x="101" y="181"/>
                    <a:pt x="102" y="180"/>
                  </a:cubicBezTo>
                  <a:cubicBezTo>
                    <a:pt x="102" y="180"/>
                    <a:pt x="101" y="179"/>
                    <a:pt x="101" y="179"/>
                  </a:cubicBezTo>
                  <a:cubicBezTo>
                    <a:pt x="101" y="179"/>
                    <a:pt x="100" y="180"/>
                    <a:pt x="101" y="180"/>
                  </a:cubicBezTo>
                  <a:close/>
                  <a:moveTo>
                    <a:pt x="76" y="157"/>
                  </a:moveTo>
                  <a:cubicBezTo>
                    <a:pt x="76" y="157"/>
                    <a:pt x="77" y="156"/>
                    <a:pt x="76" y="156"/>
                  </a:cubicBezTo>
                  <a:cubicBezTo>
                    <a:pt x="76" y="156"/>
                    <a:pt x="76" y="157"/>
                    <a:pt x="76" y="157"/>
                  </a:cubicBezTo>
                  <a:close/>
                  <a:moveTo>
                    <a:pt x="99" y="179"/>
                  </a:moveTo>
                  <a:cubicBezTo>
                    <a:pt x="99" y="178"/>
                    <a:pt x="100" y="180"/>
                    <a:pt x="100" y="179"/>
                  </a:cubicBezTo>
                  <a:cubicBezTo>
                    <a:pt x="99" y="179"/>
                    <a:pt x="100" y="179"/>
                    <a:pt x="100" y="178"/>
                  </a:cubicBezTo>
                  <a:cubicBezTo>
                    <a:pt x="100" y="178"/>
                    <a:pt x="99" y="179"/>
                    <a:pt x="99" y="179"/>
                  </a:cubicBezTo>
                  <a:close/>
                  <a:moveTo>
                    <a:pt x="104" y="186"/>
                  </a:moveTo>
                  <a:cubicBezTo>
                    <a:pt x="105" y="185"/>
                    <a:pt x="105" y="185"/>
                    <a:pt x="105" y="185"/>
                  </a:cubicBezTo>
                  <a:cubicBezTo>
                    <a:pt x="105" y="184"/>
                    <a:pt x="104" y="185"/>
                    <a:pt x="104" y="186"/>
                  </a:cubicBezTo>
                  <a:close/>
                  <a:moveTo>
                    <a:pt x="100" y="181"/>
                  </a:moveTo>
                  <a:cubicBezTo>
                    <a:pt x="100" y="181"/>
                    <a:pt x="100" y="181"/>
                    <a:pt x="100" y="181"/>
                  </a:cubicBezTo>
                  <a:cubicBezTo>
                    <a:pt x="100" y="181"/>
                    <a:pt x="100" y="181"/>
                    <a:pt x="100" y="181"/>
                  </a:cubicBezTo>
                  <a:cubicBezTo>
                    <a:pt x="100" y="181"/>
                    <a:pt x="101" y="181"/>
                    <a:pt x="101" y="181"/>
                  </a:cubicBezTo>
                  <a:cubicBezTo>
                    <a:pt x="100" y="181"/>
                    <a:pt x="100" y="180"/>
                    <a:pt x="100" y="181"/>
                  </a:cubicBezTo>
                  <a:close/>
                  <a:moveTo>
                    <a:pt x="108" y="192"/>
                  </a:moveTo>
                  <a:cubicBezTo>
                    <a:pt x="108" y="191"/>
                    <a:pt x="109" y="190"/>
                    <a:pt x="109" y="190"/>
                  </a:cubicBezTo>
                  <a:cubicBezTo>
                    <a:pt x="108" y="191"/>
                    <a:pt x="107" y="191"/>
                    <a:pt x="108" y="192"/>
                  </a:cubicBezTo>
                  <a:close/>
                  <a:moveTo>
                    <a:pt x="76" y="161"/>
                  </a:moveTo>
                  <a:cubicBezTo>
                    <a:pt x="76" y="161"/>
                    <a:pt x="77" y="162"/>
                    <a:pt x="77" y="161"/>
                  </a:cubicBezTo>
                  <a:cubicBezTo>
                    <a:pt x="77" y="161"/>
                    <a:pt x="77" y="161"/>
                    <a:pt x="77" y="161"/>
                  </a:cubicBezTo>
                  <a:cubicBezTo>
                    <a:pt x="77" y="161"/>
                    <a:pt x="78" y="161"/>
                    <a:pt x="77" y="161"/>
                  </a:cubicBezTo>
                  <a:cubicBezTo>
                    <a:pt x="77" y="161"/>
                    <a:pt x="77" y="161"/>
                    <a:pt x="76" y="161"/>
                  </a:cubicBezTo>
                  <a:close/>
                  <a:moveTo>
                    <a:pt x="99" y="182"/>
                  </a:moveTo>
                  <a:cubicBezTo>
                    <a:pt x="99" y="182"/>
                    <a:pt x="99" y="182"/>
                    <a:pt x="99" y="182"/>
                  </a:cubicBezTo>
                  <a:cubicBezTo>
                    <a:pt x="100" y="182"/>
                    <a:pt x="100" y="182"/>
                    <a:pt x="100" y="181"/>
                  </a:cubicBezTo>
                  <a:cubicBezTo>
                    <a:pt x="99" y="181"/>
                    <a:pt x="99" y="182"/>
                    <a:pt x="99" y="182"/>
                  </a:cubicBezTo>
                  <a:close/>
                  <a:moveTo>
                    <a:pt x="102" y="184"/>
                  </a:moveTo>
                  <a:cubicBezTo>
                    <a:pt x="102" y="184"/>
                    <a:pt x="102" y="185"/>
                    <a:pt x="102" y="185"/>
                  </a:cubicBezTo>
                  <a:cubicBezTo>
                    <a:pt x="102" y="185"/>
                    <a:pt x="102" y="185"/>
                    <a:pt x="102" y="185"/>
                  </a:cubicBezTo>
                  <a:cubicBezTo>
                    <a:pt x="102" y="185"/>
                    <a:pt x="103" y="185"/>
                    <a:pt x="103" y="184"/>
                  </a:cubicBezTo>
                  <a:cubicBezTo>
                    <a:pt x="103" y="185"/>
                    <a:pt x="102" y="184"/>
                    <a:pt x="102" y="184"/>
                  </a:cubicBezTo>
                  <a:close/>
                  <a:moveTo>
                    <a:pt x="103" y="187"/>
                  </a:moveTo>
                  <a:cubicBezTo>
                    <a:pt x="104" y="186"/>
                    <a:pt x="104" y="186"/>
                    <a:pt x="104" y="185"/>
                  </a:cubicBezTo>
                  <a:cubicBezTo>
                    <a:pt x="104" y="186"/>
                    <a:pt x="103" y="186"/>
                    <a:pt x="103" y="187"/>
                  </a:cubicBezTo>
                  <a:close/>
                  <a:moveTo>
                    <a:pt x="99" y="185"/>
                  </a:moveTo>
                  <a:cubicBezTo>
                    <a:pt x="99" y="185"/>
                    <a:pt x="100" y="185"/>
                    <a:pt x="100" y="185"/>
                  </a:cubicBezTo>
                  <a:cubicBezTo>
                    <a:pt x="100" y="185"/>
                    <a:pt x="101" y="185"/>
                    <a:pt x="101" y="186"/>
                  </a:cubicBezTo>
                  <a:cubicBezTo>
                    <a:pt x="102" y="186"/>
                    <a:pt x="100" y="184"/>
                    <a:pt x="102" y="184"/>
                  </a:cubicBezTo>
                  <a:cubicBezTo>
                    <a:pt x="101" y="184"/>
                    <a:pt x="101" y="184"/>
                    <a:pt x="101" y="183"/>
                  </a:cubicBezTo>
                  <a:cubicBezTo>
                    <a:pt x="100" y="184"/>
                    <a:pt x="99" y="184"/>
                    <a:pt x="99" y="185"/>
                  </a:cubicBezTo>
                  <a:close/>
                  <a:moveTo>
                    <a:pt x="84" y="169"/>
                  </a:moveTo>
                  <a:cubicBezTo>
                    <a:pt x="84" y="169"/>
                    <a:pt x="85" y="169"/>
                    <a:pt x="85" y="168"/>
                  </a:cubicBezTo>
                  <a:cubicBezTo>
                    <a:pt x="85" y="169"/>
                    <a:pt x="84" y="169"/>
                    <a:pt x="84" y="169"/>
                  </a:cubicBezTo>
                  <a:close/>
                  <a:moveTo>
                    <a:pt x="97" y="181"/>
                  </a:moveTo>
                  <a:cubicBezTo>
                    <a:pt x="98" y="181"/>
                    <a:pt x="97" y="182"/>
                    <a:pt x="98" y="182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8" y="181"/>
                    <a:pt x="98" y="181"/>
                    <a:pt x="97" y="181"/>
                  </a:cubicBezTo>
                  <a:close/>
                  <a:moveTo>
                    <a:pt x="105" y="194"/>
                  </a:moveTo>
                  <a:cubicBezTo>
                    <a:pt x="106" y="194"/>
                    <a:pt x="106" y="192"/>
                    <a:pt x="107" y="192"/>
                  </a:cubicBezTo>
                  <a:cubicBezTo>
                    <a:pt x="107" y="192"/>
                    <a:pt x="107" y="192"/>
                    <a:pt x="107" y="192"/>
                  </a:cubicBezTo>
                  <a:cubicBezTo>
                    <a:pt x="106" y="192"/>
                    <a:pt x="105" y="193"/>
                    <a:pt x="105" y="194"/>
                  </a:cubicBezTo>
                  <a:close/>
                  <a:moveTo>
                    <a:pt x="91" y="184"/>
                  </a:moveTo>
                  <a:cubicBezTo>
                    <a:pt x="92" y="184"/>
                    <a:pt x="91" y="185"/>
                    <a:pt x="91" y="185"/>
                  </a:cubicBezTo>
                  <a:cubicBezTo>
                    <a:pt x="92" y="185"/>
                    <a:pt x="92" y="184"/>
                    <a:pt x="93" y="184"/>
                  </a:cubicBezTo>
                  <a:cubicBezTo>
                    <a:pt x="92" y="184"/>
                    <a:pt x="92" y="184"/>
                    <a:pt x="92" y="183"/>
                  </a:cubicBezTo>
                  <a:cubicBezTo>
                    <a:pt x="92" y="184"/>
                    <a:pt x="92" y="184"/>
                    <a:pt x="91" y="184"/>
                  </a:cubicBezTo>
                  <a:close/>
                  <a:moveTo>
                    <a:pt x="72" y="169"/>
                  </a:moveTo>
                  <a:cubicBezTo>
                    <a:pt x="73" y="170"/>
                    <a:pt x="73" y="170"/>
                    <a:pt x="73" y="170"/>
                  </a:cubicBezTo>
                  <a:cubicBezTo>
                    <a:pt x="73" y="169"/>
                    <a:pt x="75" y="168"/>
                    <a:pt x="74" y="167"/>
                  </a:cubicBezTo>
                  <a:cubicBezTo>
                    <a:pt x="73" y="168"/>
                    <a:pt x="73" y="169"/>
                    <a:pt x="72" y="169"/>
                  </a:cubicBezTo>
                  <a:close/>
                  <a:moveTo>
                    <a:pt x="74" y="170"/>
                  </a:moveTo>
                  <a:cubicBezTo>
                    <a:pt x="75" y="170"/>
                    <a:pt x="76" y="169"/>
                    <a:pt x="76" y="168"/>
                  </a:cubicBezTo>
                  <a:cubicBezTo>
                    <a:pt x="75" y="169"/>
                    <a:pt x="74" y="170"/>
                    <a:pt x="74" y="170"/>
                  </a:cubicBezTo>
                  <a:close/>
                  <a:moveTo>
                    <a:pt x="88" y="184"/>
                  </a:moveTo>
                  <a:cubicBezTo>
                    <a:pt x="89" y="185"/>
                    <a:pt x="89" y="185"/>
                    <a:pt x="89" y="185"/>
                  </a:cubicBezTo>
                  <a:cubicBezTo>
                    <a:pt x="90" y="184"/>
                    <a:pt x="90" y="184"/>
                    <a:pt x="90" y="183"/>
                  </a:cubicBezTo>
                  <a:cubicBezTo>
                    <a:pt x="90" y="183"/>
                    <a:pt x="89" y="184"/>
                    <a:pt x="88" y="184"/>
                  </a:cubicBezTo>
                  <a:close/>
                  <a:moveTo>
                    <a:pt x="71" y="168"/>
                  </a:moveTo>
                  <a:cubicBezTo>
                    <a:pt x="71" y="168"/>
                    <a:pt x="71" y="167"/>
                    <a:pt x="71" y="167"/>
                  </a:cubicBezTo>
                  <a:cubicBezTo>
                    <a:pt x="71" y="167"/>
                    <a:pt x="71" y="168"/>
                    <a:pt x="71" y="168"/>
                  </a:cubicBezTo>
                  <a:close/>
                  <a:moveTo>
                    <a:pt x="89" y="187"/>
                  </a:moveTo>
                  <a:cubicBezTo>
                    <a:pt x="90" y="188"/>
                    <a:pt x="90" y="187"/>
                    <a:pt x="90" y="187"/>
                  </a:cubicBezTo>
                  <a:cubicBezTo>
                    <a:pt x="91" y="187"/>
                    <a:pt x="91" y="186"/>
                    <a:pt x="91" y="186"/>
                  </a:cubicBezTo>
                  <a:cubicBezTo>
                    <a:pt x="90" y="186"/>
                    <a:pt x="90" y="187"/>
                    <a:pt x="89" y="186"/>
                  </a:cubicBezTo>
                  <a:cubicBezTo>
                    <a:pt x="89" y="186"/>
                    <a:pt x="90" y="187"/>
                    <a:pt x="89" y="187"/>
                  </a:cubicBezTo>
                  <a:close/>
                  <a:moveTo>
                    <a:pt x="84" y="182"/>
                  </a:moveTo>
                  <a:cubicBezTo>
                    <a:pt x="84" y="182"/>
                    <a:pt x="85" y="180"/>
                    <a:pt x="84" y="180"/>
                  </a:cubicBezTo>
                  <a:cubicBezTo>
                    <a:pt x="84" y="181"/>
                    <a:pt x="83" y="181"/>
                    <a:pt x="84" y="182"/>
                  </a:cubicBezTo>
                  <a:close/>
                  <a:moveTo>
                    <a:pt x="72" y="173"/>
                  </a:moveTo>
                  <a:cubicBezTo>
                    <a:pt x="72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2"/>
                  </a:cubicBezTo>
                  <a:cubicBezTo>
                    <a:pt x="72" y="172"/>
                    <a:pt x="75" y="172"/>
                    <a:pt x="74" y="171"/>
                  </a:cubicBezTo>
                  <a:cubicBezTo>
                    <a:pt x="73" y="171"/>
                    <a:pt x="73" y="172"/>
                    <a:pt x="72" y="173"/>
                  </a:cubicBezTo>
                  <a:close/>
                  <a:moveTo>
                    <a:pt x="97" y="197"/>
                  </a:moveTo>
                  <a:cubicBezTo>
                    <a:pt x="98" y="196"/>
                    <a:pt x="99" y="195"/>
                    <a:pt x="99" y="194"/>
                  </a:cubicBezTo>
                  <a:cubicBezTo>
                    <a:pt x="99" y="195"/>
                    <a:pt x="97" y="195"/>
                    <a:pt x="97" y="197"/>
                  </a:cubicBezTo>
                  <a:close/>
                  <a:moveTo>
                    <a:pt x="69" y="174"/>
                  </a:moveTo>
                  <a:cubicBezTo>
                    <a:pt x="70" y="173"/>
                    <a:pt x="71" y="172"/>
                    <a:pt x="72" y="171"/>
                  </a:cubicBezTo>
                  <a:cubicBezTo>
                    <a:pt x="72" y="170"/>
                    <a:pt x="72" y="170"/>
                    <a:pt x="72" y="170"/>
                  </a:cubicBezTo>
                  <a:cubicBezTo>
                    <a:pt x="71" y="172"/>
                    <a:pt x="69" y="172"/>
                    <a:pt x="69" y="174"/>
                  </a:cubicBezTo>
                  <a:close/>
                  <a:moveTo>
                    <a:pt x="91" y="189"/>
                  </a:moveTo>
                  <a:cubicBezTo>
                    <a:pt x="91" y="189"/>
                    <a:pt x="92" y="189"/>
                    <a:pt x="91" y="188"/>
                  </a:cubicBezTo>
                  <a:cubicBezTo>
                    <a:pt x="91" y="189"/>
                    <a:pt x="90" y="189"/>
                    <a:pt x="91" y="189"/>
                  </a:cubicBezTo>
                  <a:close/>
                  <a:moveTo>
                    <a:pt x="69" y="171"/>
                  </a:moveTo>
                  <a:cubicBezTo>
                    <a:pt x="69" y="170"/>
                    <a:pt x="70" y="169"/>
                    <a:pt x="70" y="169"/>
                  </a:cubicBezTo>
                  <a:cubicBezTo>
                    <a:pt x="69" y="169"/>
                    <a:pt x="68" y="170"/>
                    <a:pt x="69" y="171"/>
                  </a:cubicBezTo>
                  <a:close/>
                  <a:moveTo>
                    <a:pt x="67" y="172"/>
                  </a:moveTo>
                  <a:cubicBezTo>
                    <a:pt x="68" y="173"/>
                    <a:pt x="68" y="172"/>
                    <a:pt x="68" y="171"/>
                  </a:cubicBezTo>
                  <a:lnTo>
                    <a:pt x="67" y="172"/>
                  </a:lnTo>
                  <a:close/>
                  <a:moveTo>
                    <a:pt x="96" y="198"/>
                  </a:moveTo>
                  <a:cubicBezTo>
                    <a:pt x="97" y="198"/>
                    <a:pt x="97" y="197"/>
                    <a:pt x="97" y="197"/>
                  </a:cubicBezTo>
                  <a:cubicBezTo>
                    <a:pt x="96" y="197"/>
                    <a:pt x="96" y="198"/>
                    <a:pt x="96" y="198"/>
                  </a:cubicBezTo>
                  <a:close/>
                  <a:moveTo>
                    <a:pt x="75" y="181"/>
                  </a:moveTo>
                  <a:cubicBezTo>
                    <a:pt x="76" y="181"/>
                    <a:pt x="77" y="180"/>
                    <a:pt x="76" y="180"/>
                  </a:cubicBezTo>
                  <a:cubicBezTo>
                    <a:pt x="76" y="180"/>
                    <a:pt x="75" y="181"/>
                    <a:pt x="75" y="181"/>
                  </a:cubicBezTo>
                  <a:close/>
                  <a:moveTo>
                    <a:pt x="90" y="195"/>
                  </a:moveTo>
                  <a:cubicBezTo>
                    <a:pt x="91" y="196"/>
                    <a:pt x="91" y="194"/>
                    <a:pt x="92" y="194"/>
                  </a:cubicBezTo>
                  <a:cubicBezTo>
                    <a:pt x="92" y="194"/>
                    <a:pt x="92" y="194"/>
                    <a:pt x="91" y="193"/>
                  </a:cubicBezTo>
                  <a:cubicBezTo>
                    <a:pt x="91" y="194"/>
                    <a:pt x="91" y="195"/>
                    <a:pt x="90" y="195"/>
                  </a:cubicBezTo>
                  <a:close/>
                  <a:moveTo>
                    <a:pt x="65" y="173"/>
                  </a:moveTo>
                  <a:cubicBezTo>
                    <a:pt x="66" y="173"/>
                    <a:pt x="66" y="172"/>
                    <a:pt x="66" y="172"/>
                  </a:cubicBezTo>
                  <a:cubicBezTo>
                    <a:pt x="66" y="172"/>
                    <a:pt x="65" y="173"/>
                    <a:pt x="65" y="173"/>
                  </a:cubicBezTo>
                  <a:close/>
                  <a:moveTo>
                    <a:pt x="67" y="176"/>
                  </a:moveTo>
                  <a:cubicBezTo>
                    <a:pt x="68" y="177"/>
                    <a:pt x="69" y="175"/>
                    <a:pt x="68" y="175"/>
                  </a:cubicBezTo>
                  <a:cubicBezTo>
                    <a:pt x="68" y="176"/>
                    <a:pt x="67" y="176"/>
                    <a:pt x="67" y="176"/>
                  </a:cubicBezTo>
                  <a:close/>
                  <a:moveTo>
                    <a:pt x="70" y="178"/>
                  </a:moveTo>
                  <a:cubicBezTo>
                    <a:pt x="70" y="179"/>
                    <a:pt x="70" y="178"/>
                    <a:pt x="70" y="177"/>
                  </a:cubicBezTo>
                  <a:cubicBezTo>
                    <a:pt x="70" y="177"/>
                    <a:pt x="70" y="178"/>
                    <a:pt x="70" y="178"/>
                  </a:cubicBezTo>
                  <a:close/>
                  <a:moveTo>
                    <a:pt x="88" y="196"/>
                  </a:moveTo>
                  <a:cubicBezTo>
                    <a:pt x="89" y="196"/>
                    <a:pt x="90" y="195"/>
                    <a:pt x="89" y="194"/>
                  </a:cubicBezTo>
                  <a:cubicBezTo>
                    <a:pt x="89" y="196"/>
                    <a:pt x="87" y="195"/>
                    <a:pt x="88" y="196"/>
                  </a:cubicBezTo>
                  <a:close/>
                  <a:moveTo>
                    <a:pt x="63" y="174"/>
                  </a:moveTo>
                  <a:cubicBezTo>
                    <a:pt x="63" y="174"/>
                    <a:pt x="63" y="174"/>
                    <a:pt x="63" y="174"/>
                  </a:cubicBezTo>
                  <a:cubicBezTo>
                    <a:pt x="64" y="174"/>
                    <a:pt x="64" y="173"/>
                    <a:pt x="64" y="172"/>
                  </a:cubicBezTo>
                  <a:cubicBezTo>
                    <a:pt x="64" y="172"/>
                    <a:pt x="64" y="173"/>
                    <a:pt x="63" y="174"/>
                  </a:cubicBezTo>
                  <a:close/>
                  <a:moveTo>
                    <a:pt x="87" y="195"/>
                  </a:moveTo>
                  <a:cubicBezTo>
                    <a:pt x="87" y="194"/>
                    <a:pt x="87" y="194"/>
                    <a:pt x="88" y="194"/>
                  </a:cubicBezTo>
                  <a:cubicBezTo>
                    <a:pt x="87" y="193"/>
                    <a:pt x="87" y="193"/>
                    <a:pt x="87" y="193"/>
                  </a:cubicBezTo>
                  <a:cubicBezTo>
                    <a:pt x="87" y="194"/>
                    <a:pt x="86" y="194"/>
                    <a:pt x="87" y="195"/>
                  </a:cubicBezTo>
                  <a:close/>
                  <a:moveTo>
                    <a:pt x="89" y="196"/>
                  </a:moveTo>
                  <a:cubicBezTo>
                    <a:pt x="89" y="196"/>
                    <a:pt x="90" y="197"/>
                    <a:pt x="90" y="197"/>
                  </a:cubicBezTo>
                  <a:cubicBezTo>
                    <a:pt x="90" y="196"/>
                    <a:pt x="90" y="196"/>
                    <a:pt x="89" y="196"/>
                  </a:cubicBezTo>
                  <a:close/>
                  <a:moveTo>
                    <a:pt x="70" y="180"/>
                  </a:moveTo>
                  <a:cubicBezTo>
                    <a:pt x="70" y="180"/>
                    <a:pt x="70" y="180"/>
                    <a:pt x="70" y="179"/>
                  </a:cubicBezTo>
                  <a:cubicBezTo>
                    <a:pt x="70" y="179"/>
                    <a:pt x="69" y="179"/>
                    <a:pt x="69" y="180"/>
                  </a:cubicBezTo>
                  <a:cubicBezTo>
                    <a:pt x="69" y="180"/>
                    <a:pt x="69" y="180"/>
                    <a:pt x="70" y="180"/>
                  </a:cubicBezTo>
                  <a:close/>
                  <a:moveTo>
                    <a:pt x="63" y="175"/>
                  </a:moveTo>
                  <a:cubicBezTo>
                    <a:pt x="62" y="175"/>
                    <a:pt x="61" y="176"/>
                    <a:pt x="61" y="177"/>
                  </a:cubicBezTo>
                  <a:cubicBezTo>
                    <a:pt x="62" y="177"/>
                    <a:pt x="63" y="175"/>
                    <a:pt x="63" y="174"/>
                  </a:cubicBezTo>
                  <a:cubicBezTo>
                    <a:pt x="63" y="174"/>
                    <a:pt x="63" y="175"/>
                    <a:pt x="63" y="175"/>
                  </a:cubicBezTo>
                  <a:close/>
                  <a:moveTo>
                    <a:pt x="88" y="201"/>
                  </a:moveTo>
                  <a:cubicBezTo>
                    <a:pt x="88" y="202"/>
                    <a:pt x="88" y="202"/>
                    <a:pt x="89" y="202"/>
                  </a:cubicBezTo>
                  <a:cubicBezTo>
                    <a:pt x="89" y="201"/>
                    <a:pt x="89" y="201"/>
                    <a:pt x="90" y="200"/>
                  </a:cubicBezTo>
                  <a:cubicBezTo>
                    <a:pt x="90" y="200"/>
                    <a:pt x="90" y="200"/>
                    <a:pt x="90" y="199"/>
                  </a:cubicBezTo>
                  <a:cubicBezTo>
                    <a:pt x="90" y="199"/>
                    <a:pt x="90" y="199"/>
                    <a:pt x="90" y="199"/>
                  </a:cubicBezTo>
                  <a:cubicBezTo>
                    <a:pt x="89" y="200"/>
                    <a:pt x="89" y="201"/>
                    <a:pt x="88" y="201"/>
                  </a:cubicBezTo>
                  <a:close/>
                  <a:moveTo>
                    <a:pt x="92" y="203"/>
                  </a:moveTo>
                  <a:cubicBezTo>
                    <a:pt x="92" y="203"/>
                    <a:pt x="93" y="202"/>
                    <a:pt x="93" y="202"/>
                  </a:cubicBezTo>
                  <a:cubicBezTo>
                    <a:pt x="92" y="202"/>
                    <a:pt x="92" y="202"/>
                    <a:pt x="92" y="203"/>
                  </a:cubicBezTo>
                  <a:close/>
                  <a:moveTo>
                    <a:pt x="62" y="177"/>
                  </a:moveTo>
                  <a:cubicBezTo>
                    <a:pt x="62" y="177"/>
                    <a:pt x="63" y="177"/>
                    <a:pt x="63" y="176"/>
                  </a:cubicBezTo>
                  <a:cubicBezTo>
                    <a:pt x="62" y="176"/>
                    <a:pt x="62" y="177"/>
                    <a:pt x="62" y="177"/>
                  </a:cubicBezTo>
                  <a:close/>
                  <a:moveTo>
                    <a:pt x="62" y="177"/>
                  </a:moveTo>
                  <a:cubicBezTo>
                    <a:pt x="62" y="178"/>
                    <a:pt x="63" y="178"/>
                    <a:pt x="63" y="178"/>
                  </a:cubicBezTo>
                  <a:cubicBezTo>
                    <a:pt x="63" y="177"/>
                    <a:pt x="63" y="177"/>
                    <a:pt x="62" y="177"/>
                  </a:cubicBezTo>
                  <a:close/>
                  <a:moveTo>
                    <a:pt x="90" y="205"/>
                  </a:moveTo>
                  <a:cubicBezTo>
                    <a:pt x="90" y="205"/>
                    <a:pt x="92" y="204"/>
                    <a:pt x="91" y="203"/>
                  </a:cubicBezTo>
                  <a:cubicBezTo>
                    <a:pt x="91" y="203"/>
                    <a:pt x="90" y="204"/>
                    <a:pt x="90" y="205"/>
                  </a:cubicBezTo>
                  <a:close/>
                  <a:moveTo>
                    <a:pt x="89" y="203"/>
                  </a:moveTo>
                  <a:cubicBezTo>
                    <a:pt x="90" y="204"/>
                    <a:pt x="91" y="202"/>
                    <a:pt x="90" y="202"/>
                  </a:cubicBezTo>
                  <a:cubicBezTo>
                    <a:pt x="90" y="203"/>
                    <a:pt x="90" y="203"/>
                    <a:pt x="89" y="203"/>
                  </a:cubicBezTo>
                  <a:close/>
                  <a:moveTo>
                    <a:pt x="78" y="193"/>
                  </a:moveTo>
                  <a:cubicBezTo>
                    <a:pt x="76" y="194"/>
                    <a:pt x="79" y="195"/>
                    <a:pt x="78" y="196"/>
                  </a:cubicBezTo>
                  <a:cubicBezTo>
                    <a:pt x="79" y="196"/>
                    <a:pt x="80" y="194"/>
                    <a:pt x="80" y="194"/>
                  </a:cubicBezTo>
                  <a:cubicBezTo>
                    <a:pt x="79" y="195"/>
                    <a:pt x="78" y="194"/>
                    <a:pt x="78" y="193"/>
                  </a:cubicBezTo>
                  <a:close/>
                  <a:moveTo>
                    <a:pt x="70" y="188"/>
                  </a:moveTo>
                  <a:cubicBezTo>
                    <a:pt x="69" y="188"/>
                    <a:pt x="70" y="188"/>
                    <a:pt x="69" y="188"/>
                  </a:cubicBezTo>
                  <a:cubicBezTo>
                    <a:pt x="69" y="189"/>
                    <a:pt x="67" y="189"/>
                    <a:pt x="68" y="190"/>
                  </a:cubicBezTo>
                  <a:cubicBezTo>
                    <a:pt x="68" y="189"/>
                    <a:pt x="70" y="190"/>
                    <a:pt x="70" y="188"/>
                  </a:cubicBezTo>
                  <a:cubicBezTo>
                    <a:pt x="70" y="188"/>
                    <a:pt x="70" y="188"/>
                    <a:pt x="70" y="188"/>
                  </a:cubicBezTo>
                  <a:close/>
                  <a:moveTo>
                    <a:pt x="66" y="185"/>
                  </a:moveTo>
                  <a:cubicBezTo>
                    <a:pt x="65" y="185"/>
                    <a:pt x="65" y="185"/>
                    <a:pt x="66" y="186"/>
                  </a:cubicBezTo>
                  <a:cubicBezTo>
                    <a:pt x="66" y="185"/>
                    <a:pt x="66" y="184"/>
                    <a:pt x="66" y="185"/>
                  </a:cubicBezTo>
                  <a:close/>
                  <a:moveTo>
                    <a:pt x="79" y="199"/>
                  </a:moveTo>
                  <a:cubicBezTo>
                    <a:pt x="80" y="199"/>
                    <a:pt x="81" y="198"/>
                    <a:pt x="81" y="198"/>
                  </a:cubicBezTo>
                  <a:cubicBezTo>
                    <a:pt x="80" y="198"/>
                    <a:pt x="79" y="199"/>
                    <a:pt x="79" y="199"/>
                  </a:cubicBezTo>
                  <a:close/>
                  <a:moveTo>
                    <a:pt x="84" y="202"/>
                  </a:moveTo>
                  <a:cubicBezTo>
                    <a:pt x="85" y="202"/>
                    <a:pt x="85" y="201"/>
                    <a:pt x="85" y="201"/>
                  </a:cubicBezTo>
                  <a:cubicBezTo>
                    <a:pt x="84" y="201"/>
                    <a:pt x="84" y="202"/>
                    <a:pt x="84" y="202"/>
                  </a:cubicBezTo>
                  <a:close/>
                  <a:moveTo>
                    <a:pt x="58" y="182"/>
                  </a:moveTo>
                  <a:cubicBezTo>
                    <a:pt x="58" y="183"/>
                    <a:pt x="60" y="181"/>
                    <a:pt x="59" y="181"/>
                  </a:cubicBezTo>
                  <a:cubicBezTo>
                    <a:pt x="59" y="181"/>
                    <a:pt x="57" y="182"/>
                    <a:pt x="58" y="182"/>
                  </a:cubicBezTo>
                  <a:close/>
                  <a:moveTo>
                    <a:pt x="76" y="197"/>
                  </a:moveTo>
                  <a:cubicBezTo>
                    <a:pt x="77" y="198"/>
                    <a:pt x="78" y="196"/>
                    <a:pt x="77" y="197"/>
                  </a:cubicBezTo>
                  <a:cubicBezTo>
                    <a:pt x="77" y="197"/>
                    <a:pt x="76" y="197"/>
                    <a:pt x="76" y="197"/>
                  </a:cubicBezTo>
                  <a:close/>
                  <a:moveTo>
                    <a:pt x="68" y="191"/>
                  </a:moveTo>
                  <a:cubicBezTo>
                    <a:pt x="68" y="191"/>
                    <a:pt x="68" y="191"/>
                    <a:pt x="69" y="191"/>
                  </a:cubicBezTo>
                  <a:cubicBezTo>
                    <a:pt x="68" y="191"/>
                    <a:pt x="69" y="190"/>
                    <a:pt x="69" y="190"/>
                  </a:cubicBezTo>
                  <a:cubicBezTo>
                    <a:pt x="68" y="190"/>
                    <a:pt x="68" y="191"/>
                    <a:pt x="68" y="191"/>
                  </a:cubicBezTo>
                  <a:close/>
                  <a:moveTo>
                    <a:pt x="69" y="194"/>
                  </a:moveTo>
                  <a:cubicBezTo>
                    <a:pt x="70" y="195"/>
                    <a:pt x="70" y="194"/>
                    <a:pt x="71" y="194"/>
                  </a:cubicBezTo>
                  <a:cubicBezTo>
                    <a:pt x="70" y="193"/>
                    <a:pt x="71" y="193"/>
                    <a:pt x="70" y="193"/>
                  </a:cubicBezTo>
                  <a:cubicBezTo>
                    <a:pt x="70" y="193"/>
                    <a:pt x="70" y="194"/>
                    <a:pt x="69" y="194"/>
                  </a:cubicBezTo>
                  <a:close/>
                  <a:moveTo>
                    <a:pt x="64" y="195"/>
                  </a:moveTo>
                  <a:cubicBezTo>
                    <a:pt x="64" y="194"/>
                    <a:pt x="64" y="195"/>
                    <a:pt x="64" y="194"/>
                  </a:cubicBezTo>
                  <a:cubicBezTo>
                    <a:pt x="65" y="193"/>
                    <a:pt x="65" y="191"/>
                    <a:pt x="67" y="190"/>
                  </a:cubicBezTo>
                  <a:cubicBezTo>
                    <a:pt x="67" y="191"/>
                    <a:pt x="67" y="192"/>
                    <a:pt x="68" y="191"/>
                  </a:cubicBezTo>
                  <a:cubicBezTo>
                    <a:pt x="67" y="193"/>
                    <a:pt x="66" y="194"/>
                    <a:pt x="65" y="195"/>
                  </a:cubicBezTo>
                  <a:cubicBezTo>
                    <a:pt x="65" y="194"/>
                    <a:pt x="66" y="194"/>
                    <a:pt x="66" y="193"/>
                  </a:cubicBezTo>
                  <a:cubicBezTo>
                    <a:pt x="65" y="192"/>
                    <a:pt x="65" y="195"/>
                    <a:pt x="64" y="195"/>
                  </a:cubicBezTo>
                  <a:cubicBezTo>
                    <a:pt x="64" y="195"/>
                    <a:pt x="64" y="195"/>
                    <a:pt x="64" y="195"/>
                  </a:cubicBezTo>
                  <a:close/>
                  <a:moveTo>
                    <a:pt x="66" y="192"/>
                  </a:moveTo>
                  <a:cubicBezTo>
                    <a:pt x="66" y="192"/>
                    <a:pt x="68" y="192"/>
                    <a:pt x="67" y="191"/>
                  </a:cubicBezTo>
                  <a:cubicBezTo>
                    <a:pt x="67" y="192"/>
                    <a:pt x="66" y="192"/>
                    <a:pt x="66" y="192"/>
                  </a:cubicBezTo>
                  <a:close/>
                  <a:moveTo>
                    <a:pt x="68" y="196"/>
                  </a:moveTo>
                  <a:cubicBezTo>
                    <a:pt x="69" y="196"/>
                    <a:pt x="69" y="195"/>
                    <a:pt x="69" y="195"/>
                  </a:cubicBezTo>
                  <a:cubicBezTo>
                    <a:pt x="69" y="195"/>
                    <a:pt x="68" y="196"/>
                    <a:pt x="68" y="196"/>
                  </a:cubicBezTo>
                  <a:close/>
                  <a:moveTo>
                    <a:pt x="81" y="205"/>
                  </a:moveTo>
                  <a:cubicBezTo>
                    <a:pt x="81" y="206"/>
                    <a:pt x="80" y="206"/>
                    <a:pt x="80" y="207"/>
                  </a:cubicBezTo>
                  <a:cubicBezTo>
                    <a:pt x="81" y="207"/>
                    <a:pt x="81" y="206"/>
                    <a:pt x="81" y="205"/>
                  </a:cubicBezTo>
                  <a:close/>
                  <a:moveTo>
                    <a:pt x="85" y="210"/>
                  </a:moveTo>
                  <a:cubicBezTo>
                    <a:pt x="85" y="211"/>
                    <a:pt x="84" y="211"/>
                    <a:pt x="84" y="213"/>
                  </a:cubicBezTo>
                  <a:cubicBezTo>
                    <a:pt x="84" y="212"/>
                    <a:pt x="87" y="210"/>
                    <a:pt x="86" y="210"/>
                  </a:cubicBezTo>
                  <a:cubicBezTo>
                    <a:pt x="86" y="210"/>
                    <a:pt x="85" y="210"/>
                    <a:pt x="85" y="210"/>
                  </a:cubicBezTo>
                  <a:close/>
                  <a:moveTo>
                    <a:pt x="81" y="210"/>
                  </a:moveTo>
                  <a:cubicBezTo>
                    <a:pt x="82" y="210"/>
                    <a:pt x="83" y="209"/>
                    <a:pt x="83" y="207"/>
                  </a:cubicBezTo>
                  <a:cubicBezTo>
                    <a:pt x="82" y="208"/>
                    <a:pt x="81" y="209"/>
                    <a:pt x="81" y="210"/>
                  </a:cubicBezTo>
                  <a:close/>
                  <a:moveTo>
                    <a:pt x="67" y="196"/>
                  </a:moveTo>
                  <a:cubicBezTo>
                    <a:pt x="67" y="195"/>
                    <a:pt x="67" y="195"/>
                    <a:pt x="67" y="195"/>
                  </a:cubicBezTo>
                  <a:cubicBezTo>
                    <a:pt x="66" y="194"/>
                    <a:pt x="67" y="195"/>
                    <a:pt x="67" y="196"/>
                  </a:cubicBezTo>
                  <a:close/>
                  <a:moveTo>
                    <a:pt x="54" y="186"/>
                  </a:moveTo>
                  <a:cubicBezTo>
                    <a:pt x="55" y="186"/>
                    <a:pt x="55" y="186"/>
                    <a:pt x="55" y="186"/>
                  </a:cubicBezTo>
                  <a:cubicBezTo>
                    <a:pt x="55" y="186"/>
                    <a:pt x="55" y="187"/>
                    <a:pt x="55" y="187"/>
                  </a:cubicBezTo>
                  <a:cubicBezTo>
                    <a:pt x="56" y="186"/>
                    <a:pt x="55" y="186"/>
                    <a:pt x="55" y="186"/>
                  </a:cubicBezTo>
                  <a:cubicBezTo>
                    <a:pt x="55" y="185"/>
                    <a:pt x="55" y="186"/>
                    <a:pt x="54" y="186"/>
                  </a:cubicBezTo>
                  <a:cubicBezTo>
                    <a:pt x="54" y="186"/>
                    <a:pt x="54" y="186"/>
                    <a:pt x="54" y="186"/>
                  </a:cubicBezTo>
                  <a:close/>
                  <a:moveTo>
                    <a:pt x="63" y="194"/>
                  </a:moveTo>
                  <a:cubicBezTo>
                    <a:pt x="63" y="194"/>
                    <a:pt x="64" y="194"/>
                    <a:pt x="64" y="193"/>
                  </a:cubicBezTo>
                  <a:cubicBezTo>
                    <a:pt x="63" y="193"/>
                    <a:pt x="62" y="194"/>
                    <a:pt x="63" y="194"/>
                  </a:cubicBezTo>
                  <a:close/>
                  <a:moveTo>
                    <a:pt x="68" y="198"/>
                  </a:moveTo>
                  <a:cubicBezTo>
                    <a:pt x="68" y="197"/>
                    <a:pt x="68" y="197"/>
                    <a:pt x="68" y="197"/>
                  </a:cubicBezTo>
                  <a:cubicBezTo>
                    <a:pt x="68" y="197"/>
                    <a:pt x="67" y="198"/>
                    <a:pt x="68" y="198"/>
                  </a:cubicBezTo>
                  <a:close/>
                  <a:moveTo>
                    <a:pt x="68" y="200"/>
                  </a:moveTo>
                  <a:cubicBezTo>
                    <a:pt x="69" y="201"/>
                    <a:pt x="69" y="200"/>
                    <a:pt x="70" y="200"/>
                  </a:cubicBezTo>
                  <a:cubicBezTo>
                    <a:pt x="70" y="200"/>
                    <a:pt x="70" y="199"/>
                    <a:pt x="70" y="199"/>
                  </a:cubicBezTo>
                  <a:cubicBezTo>
                    <a:pt x="70" y="199"/>
                    <a:pt x="70" y="199"/>
                    <a:pt x="70" y="198"/>
                  </a:cubicBezTo>
                  <a:cubicBezTo>
                    <a:pt x="69" y="199"/>
                    <a:pt x="69" y="200"/>
                    <a:pt x="68" y="200"/>
                  </a:cubicBezTo>
                  <a:close/>
                  <a:moveTo>
                    <a:pt x="53" y="186"/>
                  </a:moveTo>
                  <a:cubicBezTo>
                    <a:pt x="53" y="185"/>
                    <a:pt x="54" y="185"/>
                    <a:pt x="53" y="184"/>
                  </a:cubicBezTo>
                  <a:cubicBezTo>
                    <a:pt x="53" y="184"/>
                    <a:pt x="53" y="185"/>
                    <a:pt x="53" y="186"/>
                  </a:cubicBezTo>
                  <a:close/>
                  <a:moveTo>
                    <a:pt x="66" y="197"/>
                  </a:moveTo>
                  <a:cubicBezTo>
                    <a:pt x="67" y="196"/>
                    <a:pt x="66" y="197"/>
                    <a:pt x="66" y="196"/>
                  </a:cubicBezTo>
                  <a:cubicBezTo>
                    <a:pt x="66" y="196"/>
                    <a:pt x="66" y="197"/>
                    <a:pt x="66" y="197"/>
                  </a:cubicBezTo>
                  <a:close/>
                  <a:moveTo>
                    <a:pt x="71" y="202"/>
                  </a:moveTo>
                  <a:cubicBezTo>
                    <a:pt x="71" y="202"/>
                    <a:pt x="72" y="202"/>
                    <a:pt x="72" y="201"/>
                  </a:cubicBezTo>
                  <a:cubicBezTo>
                    <a:pt x="71" y="201"/>
                    <a:pt x="70" y="202"/>
                    <a:pt x="71" y="202"/>
                  </a:cubicBezTo>
                  <a:close/>
                  <a:moveTo>
                    <a:pt x="60" y="193"/>
                  </a:moveTo>
                  <a:cubicBezTo>
                    <a:pt x="61" y="193"/>
                    <a:pt x="61" y="193"/>
                    <a:pt x="61" y="194"/>
                  </a:cubicBezTo>
                  <a:cubicBezTo>
                    <a:pt x="61" y="193"/>
                    <a:pt x="61" y="194"/>
                    <a:pt x="61" y="194"/>
                  </a:cubicBezTo>
                  <a:cubicBezTo>
                    <a:pt x="61" y="194"/>
                    <a:pt x="62" y="193"/>
                    <a:pt x="61" y="193"/>
                  </a:cubicBezTo>
                  <a:cubicBezTo>
                    <a:pt x="61" y="193"/>
                    <a:pt x="61" y="193"/>
                    <a:pt x="60" y="193"/>
                  </a:cubicBezTo>
                  <a:close/>
                  <a:moveTo>
                    <a:pt x="54" y="191"/>
                  </a:moveTo>
                  <a:cubicBezTo>
                    <a:pt x="55" y="191"/>
                    <a:pt x="56" y="190"/>
                    <a:pt x="56" y="189"/>
                  </a:cubicBezTo>
                  <a:cubicBezTo>
                    <a:pt x="55" y="189"/>
                    <a:pt x="54" y="190"/>
                    <a:pt x="54" y="191"/>
                  </a:cubicBezTo>
                  <a:close/>
                  <a:moveTo>
                    <a:pt x="76" y="210"/>
                  </a:moveTo>
                  <a:cubicBezTo>
                    <a:pt x="77" y="209"/>
                    <a:pt x="78" y="209"/>
                    <a:pt x="78" y="208"/>
                  </a:cubicBezTo>
                  <a:cubicBezTo>
                    <a:pt x="78" y="208"/>
                    <a:pt x="76" y="210"/>
                    <a:pt x="76" y="210"/>
                  </a:cubicBezTo>
                  <a:close/>
                  <a:moveTo>
                    <a:pt x="75" y="208"/>
                  </a:moveTo>
                  <a:cubicBezTo>
                    <a:pt x="75" y="208"/>
                    <a:pt x="75" y="208"/>
                    <a:pt x="75" y="208"/>
                  </a:cubicBezTo>
                  <a:cubicBezTo>
                    <a:pt x="75" y="208"/>
                    <a:pt x="75" y="207"/>
                    <a:pt x="75" y="207"/>
                  </a:cubicBezTo>
                  <a:cubicBezTo>
                    <a:pt x="75" y="207"/>
                    <a:pt x="75" y="207"/>
                    <a:pt x="75" y="207"/>
                  </a:cubicBezTo>
                  <a:cubicBezTo>
                    <a:pt x="74" y="207"/>
                    <a:pt x="75" y="207"/>
                    <a:pt x="74" y="208"/>
                  </a:cubicBezTo>
                  <a:lnTo>
                    <a:pt x="75" y="208"/>
                  </a:lnTo>
                  <a:close/>
                  <a:moveTo>
                    <a:pt x="74" y="206"/>
                  </a:moveTo>
                  <a:cubicBezTo>
                    <a:pt x="73" y="207"/>
                    <a:pt x="73" y="205"/>
                    <a:pt x="73" y="206"/>
                  </a:cubicBezTo>
                  <a:cubicBezTo>
                    <a:pt x="73" y="206"/>
                    <a:pt x="72" y="207"/>
                    <a:pt x="73" y="207"/>
                  </a:cubicBezTo>
                  <a:cubicBezTo>
                    <a:pt x="73" y="207"/>
                    <a:pt x="73" y="207"/>
                    <a:pt x="73" y="207"/>
                  </a:cubicBezTo>
                  <a:cubicBezTo>
                    <a:pt x="73" y="207"/>
                    <a:pt x="73" y="207"/>
                    <a:pt x="73" y="207"/>
                  </a:cubicBezTo>
                  <a:cubicBezTo>
                    <a:pt x="74" y="207"/>
                    <a:pt x="74" y="206"/>
                    <a:pt x="74" y="206"/>
                  </a:cubicBezTo>
                  <a:close/>
                  <a:moveTo>
                    <a:pt x="50" y="189"/>
                  </a:moveTo>
                  <a:cubicBezTo>
                    <a:pt x="51" y="190"/>
                    <a:pt x="52" y="189"/>
                    <a:pt x="51" y="188"/>
                  </a:cubicBezTo>
                  <a:cubicBezTo>
                    <a:pt x="51" y="189"/>
                    <a:pt x="51" y="189"/>
                    <a:pt x="50" y="189"/>
                  </a:cubicBezTo>
                  <a:close/>
                  <a:moveTo>
                    <a:pt x="53" y="192"/>
                  </a:moveTo>
                  <a:cubicBezTo>
                    <a:pt x="54" y="193"/>
                    <a:pt x="54" y="192"/>
                    <a:pt x="54" y="192"/>
                  </a:cubicBezTo>
                  <a:cubicBezTo>
                    <a:pt x="54" y="192"/>
                    <a:pt x="54" y="191"/>
                    <a:pt x="54" y="191"/>
                  </a:cubicBezTo>
                  <a:lnTo>
                    <a:pt x="53" y="192"/>
                  </a:lnTo>
                  <a:close/>
                  <a:moveTo>
                    <a:pt x="73" y="209"/>
                  </a:moveTo>
                  <a:cubicBezTo>
                    <a:pt x="73" y="209"/>
                    <a:pt x="73" y="210"/>
                    <a:pt x="73" y="209"/>
                  </a:cubicBezTo>
                  <a:cubicBezTo>
                    <a:pt x="73" y="209"/>
                    <a:pt x="74" y="210"/>
                    <a:pt x="74" y="209"/>
                  </a:cubicBezTo>
                  <a:cubicBezTo>
                    <a:pt x="74" y="209"/>
                    <a:pt x="74" y="208"/>
                    <a:pt x="74" y="208"/>
                  </a:cubicBezTo>
                  <a:cubicBezTo>
                    <a:pt x="73" y="209"/>
                    <a:pt x="73" y="208"/>
                    <a:pt x="73" y="208"/>
                  </a:cubicBezTo>
                  <a:cubicBezTo>
                    <a:pt x="73" y="208"/>
                    <a:pt x="73" y="209"/>
                    <a:pt x="73" y="209"/>
                  </a:cubicBezTo>
                  <a:cubicBezTo>
                    <a:pt x="73" y="209"/>
                    <a:pt x="73" y="209"/>
                    <a:pt x="73" y="209"/>
                  </a:cubicBezTo>
                  <a:close/>
                  <a:moveTo>
                    <a:pt x="49" y="190"/>
                  </a:moveTo>
                  <a:cubicBezTo>
                    <a:pt x="49" y="190"/>
                    <a:pt x="50" y="189"/>
                    <a:pt x="50" y="189"/>
                  </a:cubicBezTo>
                  <a:cubicBezTo>
                    <a:pt x="50" y="189"/>
                    <a:pt x="49" y="190"/>
                    <a:pt x="49" y="190"/>
                  </a:cubicBezTo>
                  <a:close/>
                  <a:moveTo>
                    <a:pt x="52" y="194"/>
                  </a:moveTo>
                  <a:cubicBezTo>
                    <a:pt x="53" y="194"/>
                    <a:pt x="54" y="193"/>
                    <a:pt x="53" y="192"/>
                  </a:cubicBezTo>
                  <a:cubicBezTo>
                    <a:pt x="53" y="193"/>
                    <a:pt x="52" y="193"/>
                    <a:pt x="52" y="194"/>
                  </a:cubicBezTo>
                  <a:close/>
                  <a:moveTo>
                    <a:pt x="66" y="205"/>
                  </a:moveTo>
                  <a:cubicBezTo>
                    <a:pt x="66" y="205"/>
                    <a:pt x="67" y="204"/>
                    <a:pt x="67" y="204"/>
                  </a:cubicBezTo>
                  <a:cubicBezTo>
                    <a:pt x="67" y="204"/>
                    <a:pt x="67" y="204"/>
                    <a:pt x="67" y="204"/>
                  </a:cubicBezTo>
                  <a:cubicBezTo>
                    <a:pt x="67" y="204"/>
                    <a:pt x="66" y="205"/>
                    <a:pt x="66" y="205"/>
                  </a:cubicBezTo>
                  <a:close/>
                  <a:moveTo>
                    <a:pt x="58" y="198"/>
                  </a:moveTo>
                  <a:cubicBezTo>
                    <a:pt x="57" y="198"/>
                    <a:pt x="57" y="197"/>
                    <a:pt x="57" y="197"/>
                  </a:cubicBezTo>
                  <a:cubicBezTo>
                    <a:pt x="56" y="197"/>
                    <a:pt x="57" y="198"/>
                    <a:pt x="58" y="198"/>
                  </a:cubicBezTo>
                  <a:close/>
                  <a:moveTo>
                    <a:pt x="50" y="197"/>
                  </a:moveTo>
                  <a:cubicBezTo>
                    <a:pt x="51" y="196"/>
                    <a:pt x="51" y="195"/>
                    <a:pt x="52" y="195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51" y="195"/>
                    <a:pt x="50" y="196"/>
                    <a:pt x="50" y="197"/>
                  </a:cubicBezTo>
                  <a:close/>
                  <a:moveTo>
                    <a:pt x="79" y="218"/>
                  </a:moveTo>
                  <a:cubicBezTo>
                    <a:pt x="80" y="219"/>
                    <a:pt x="80" y="218"/>
                    <a:pt x="80" y="218"/>
                  </a:cubicBezTo>
                  <a:cubicBezTo>
                    <a:pt x="80" y="218"/>
                    <a:pt x="80" y="218"/>
                    <a:pt x="79" y="218"/>
                  </a:cubicBezTo>
                  <a:close/>
                  <a:moveTo>
                    <a:pt x="45" y="192"/>
                  </a:moveTo>
                  <a:cubicBezTo>
                    <a:pt x="45" y="192"/>
                    <a:pt x="47" y="192"/>
                    <a:pt x="46" y="191"/>
                  </a:cubicBezTo>
                  <a:cubicBezTo>
                    <a:pt x="46" y="192"/>
                    <a:pt x="45" y="191"/>
                    <a:pt x="45" y="192"/>
                  </a:cubicBezTo>
                  <a:close/>
                  <a:moveTo>
                    <a:pt x="42" y="196"/>
                  </a:moveTo>
                  <a:cubicBezTo>
                    <a:pt x="44" y="196"/>
                    <a:pt x="43" y="194"/>
                    <a:pt x="45" y="193"/>
                  </a:cubicBezTo>
                  <a:cubicBezTo>
                    <a:pt x="44" y="193"/>
                    <a:pt x="44" y="193"/>
                    <a:pt x="44" y="193"/>
                  </a:cubicBezTo>
                  <a:cubicBezTo>
                    <a:pt x="44" y="194"/>
                    <a:pt x="42" y="194"/>
                    <a:pt x="42" y="196"/>
                  </a:cubicBezTo>
                  <a:close/>
                  <a:moveTo>
                    <a:pt x="49" y="199"/>
                  </a:moveTo>
                  <a:cubicBezTo>
                    <a:pt x="49" y="198"/>
                    <a:pt x="50" y="198"/>
                    <a:pt x="49" y="197"/>
                  </a:cubicBezTo>
                  <a:cubicBezTo>
                    <a:pt x="49" y="198"/>
                    <a:pt x="48" y="198"/>
                    <a:pt x="49" y="199"/>
                  </a:cubicBezTo>
                  <a:close/>
                  <a:moveTo>
                    <a:pt x="67" y="214"/>
                  </a:moveTo>
                  <a:cubicBezTo>
                    <a:pt x="67" y="214"/>
                    <a:pt x="66" y="215"/>
                    <a:pt x="67" y="215"/>
                  </a:cubicBezTo>
                  <a:cubicBezTo>
                    <a:pt x="66" y="214"/>
                    <a:pt x="68" y="214"/>
                    <a:pt x="68" y="214"/>
                  </a:cubicBezTo>
                  <a:cubicBezTo>
                    <a:pt x="67" y="214"/>
                    <a:pt x="67" y="214"/>
                    <a:pt x="67" y="214"/>
                  </a:cubicBezTo>
                  <a:close/>
                  <a:moveTo>
                    <a:pt x="72" y="224"/>
                  </a:moveTo>
                  <a:cubicBezTo>
                    <a:pt x="72" y="224"/>
                    <a:pt x="74" y="222"/>
                    <a:pt x="74" y="221"/>
                  </a:cubicBezTo>
                  <a:cubicBezTo>
                    <a:pt x="74" y="222"/>
                    <a:pt x="72" y="224"/>
                    <a:pt x="72" y="224"/>
                  </a:cubicBezTo>
                  <a:close/>
                  <a:moveTo>
                    <a:pt x="59" y="212"/>
                  </a:moveTo>
                  <a:cubicBezTo>
                    <a:pt x="59" y="211"/>
                    <a:pt x="61" y="211"/>
                    <a:pt x="61" y="211"/>
                  </a:cubicBezTo>
                  <a:cubicBezTo>
                    <a:pt x="60" y="211"/>
                    <a:pt x="59" y="211"/>
                    <a:pt x="59" y="212"/>
                  </a:cubicBezTo>
                  <a:close/>
                  <a:moveTo>
                    <a:pt x="71" y="219"/>
                  </a:moveTo>
                  <a:cubicBezTo>
                    <a:pt x="71" y="219"/>
                    <a:pt x="70" y="219"/>
                    <a:pt x="70" y="218"/>
                  </a:cubicBezTo>
                  <a:cubicBezTo>
                    <a:pt x="70" y="219"/>
                    <a:pt x="70" y="219"/>
                    <a:pt x="71" y="219"/>
                  </a:cubicBezTo>
                  <a:close/>
                  <a:moveTo>
                    <a:pt x="41" y="197"/>
                  </a:moveTo>
                  <a:cubicBezTo>
                    <a:pt x="42" y="198"/>
                    <a:pt x="42" y="197"/>
                    <a:pt x="42" y="196"/>
                  </a:cubicBezTo>
                  <a:cubicBezTo>
                    <a:pt x="42" y="196"/>
                    <a:pt x="42" y="196"/>
                    <a:pt x="41" y="197"/>
                  </a:cubicBezTo>
                  <a:close/>
                  <a:moveTo>
                    <a:pt x="57" y="214"/>
                  </a:moveTo>
                  <a:cubicBezTo>
                    <a:pt x="57" y="214"/>
                    <a:pt x="57" y="214"/>
                    <a:pt x="57" y="215"/>
                  </a:cubicBezTo>
                  <a:cubicBezTo>
                    <a:pt x="58" y="214"/>
                    <a:pt x="58" y="214"/>
                    <a:pt x="58" y="213"/>
                  </a:cubicBezTo>
                  <a:cubicBezTo>
                    <a:pt x="58" y="214"/>
                    <a:pt x="58" y="214"/>
                    <a:pt x="57" y="214"/>
                  </a:cubicBezTo>
                  <a:close/>
                  <a:moveTo>
                    <a:pt x="62" y="219"/>
                  </a:moveTo>
                  <a:cubicBezTo>
                    <a:pt x="62" y="218"/>
                    <a:pt x="62" y="218"/>
                    <a:pt x="62" y="218"/>
                  </a:cubicBezTo>
                  <a:cubicBezTo>
                    <a:pt x="61" y="218"/>
                    <a:pt x="61" y="218"/>
                    <a:pt x="62" y="219"/>
                  </a:cubicBezTo>
                  <a:close/>
                  <a:moveTo>
                    <a:pt x="62" y="219"/>
                  </a:moveTo>
                  <a:cubicBezTo>
                    <a:pt x="62" y="220"/>
                    <a:pt x="63" y="220"/>
                    <a:pt x="63" y="220"/>
                  </a:cubicBezTo>
                  <a:cubicBezTo>
                    <a:pt x="63" y="220"/>
                    <a:pt x="62" y="219"/>
                    <a:pt x="62" y="219"/>
                  </a:cubicBezTo>
                  <a:close/>
                  <a:moveTo>
                    <a:pt x="43" y="206"/>
                  </a:moveTo>
                  <a:cubicBezTo>
                    <a:pt x="43" y="205"/>
                    <a:pt x="44" y="204"/>
                    <a:pt x="43" y="204"/>
                  </a:cubicBezTo>
                  <a:cubicBezTo>
                    <a:pt x="42" y="205"/>
                    <a:pt x="42" y="205"/>
                    <a:pt x="43" y="206"/>
                  </a:cubicBezTo>
                  <a:close/>
                  <a:moveTo>
                    <a:pt x="59" y="218"/>
                  </a:moveTo>
                  <a:cubicBezTo>
                    <a:pt x="60" y="219"/>
                    <a:pt x="60" y="218"/>
                    <a:pt x="60" y="217"/>
                  </a:cubicBezTo>
                  <a:cubicBezTo>
                    <a:pt x="60" y="217"/>
                    <a:pt x="59" y="218"/>
                    <a:pt x="59" y="218"/>
                  </a:cubicBezTo>
                  <a:close/>
                  <a:moveTo>
                    <a:pt x="57" y="218"/>
                  </a:moveTo>
                  <a:cubicBezTo>
                    <a:pt x="57" y="217"/>
                    <a:pt x="58" y="217"/>
                    <a:pt x="58" y="216"/>
                  </a:cubicBezTo>
                  <a:cubicBezTo>
                    <a:pt x="58" y="216"/>
                    <a:pt x="57" y="217"/>
                    <a:pt x="57" y="218"/>
                  </a:cubicBezTo>
                  <a:close/>
                  <a:moveTo>
                    <a:pt x="64" y="226"/>
                  </a:moveTo>
                  <a:cubicBezTo>
                    <a:pt x="65" y="225"/>
                    <a:pt x="66" y="225"/>
                    <a:pt x="66" y="224"/>
                  </a:cubicBezTo>
                  <a:cubicBezTo>
                    <a:pt x="66" y="224"/>
                    <a:pt x="66" y="224"/>
                    <a:pt x="66" y="223"/>
                  </a:cubicBezTo>
                  <a:cubicBezTo>
                    <a:pt x="65" y="224"/>
                    <a:pt x="64" y="225"/>
                    <a:pt x="64" y="226"/>
                  </a:cubicBezTo>
                  <a:close/>
                  <a:moveTo>
                    <a:pt x="49" y="214"/>
                  </a:moveTo>
                  <a:cubicBezTo>
                    <a:pt x="50" y="214"/>
                    <a:pt x="51" y="213"/>
                    <a:pt x="51" y="212"/>
                  </a:cubicBezTo>
                  <a:cubicBezTo>
                    <a:pt x="50" y="213"/>
                    <a:pt x="49" y="213"/>
                    <a:pt x="49" y="214"/>
                  </a:cubicBezTo>
                  <a:close/>
                  <a:moveTo>
                    <a:pt x="57" y="221"/>
                  </a:moveTo>
                  <a:cubicBezTo>
                    <a:pt x="58" y="220"/>
                    <a:pt x="59" y="220"/>
                    <a:pt x="59" y="219"/>
                  </a:cubicBezTo>
                  <a:cubicBezTo>
                    <a:pt x="58" y="219"/>
                    <a:pt x="56" y="220"/>
                    <a:pt x="57" y="221"/>
                  </a:cubicBezTo>
                  <a:close/>
                  <a:moveTo>
                    <a:pt x="41" y="208"/>
                  </a:moveTo>
                  <a:cubicBezTo>
                    <a:pt x="41" y="208"/>
                    <a:pt x="41" y="207"/>
                    <a:pt x="41" y="207"/>
                  </a:cubicBezTo>
                  <a:cubicBezTo>
                    <a:pt x="41" y="207"/>
                    <a:pt x="40" y="208"/>
                    <a:pt x="41" y="208"/>
                  </a:cubicBezTo>
                  <a:close/>
                  <a:moveTo>
                    <a:pt x="62" y="226"/>
                  </a:moveTo>
                  <a:cubicBezTo>
                    <a:pt x="62" y="225"/>
                    <a:pt x="63" y="225"/>
                    <a:pt x="62" y="224"/>
                  </a:cubicBezTo>
                  <a:cubicBezTo>
                    <a:pt x="62" y="225"/>
                    <a:pt x="61" y="225"/>
                    <a:pt x="62" y="226"/>
                  </a:cubicBezTo>
                  <a:close/>
                  <a:moveTo>
                    <a:pt x="53" y="219"/>
                  </a:moveTo>
                  <a:cubicBezTo>
                    <a:pt x="54" y="219"/>
                    <a:pt x="54" y="220"/>
                    <a:pt x="55" y="219"/>
                  </a:cubicBezTo>
                  <a:cubicBezTo>
                    <a:pt x="54" y="219"/>
                    <a:pt x="54" y="218"/>
                    <a:pt x="53" y="219"/>
                  </a:cubicBezTo>
                  <a:close/>
                  <a:moveTo>
                    <a:pt x="68" y="232"/>
                  </a:moveTo>
                  <a:cubicBezTo>
                    <a:pt x="69" y="233"/>
                    <a:pt x="70" y="231"/>
                    <a:pt x="69" y="231"/>
                  </a:cubicBezTo>
                  <a:cubicBezTo>
                    <a:pt x="69" y="231"/>
                    <a:pt x="69" y="232"/>
                    <a:pt x="68" y="232"/>
                  </a:cubicBezTo>
                  <a:close/>
                  <a:moveTo>
                    <a:pt x="55" y="224"/>
                  </a:moveTo>
                  <a:cubicBezTo>
                    <a:pt x="56" y="223"/>
                    <a:pt x="57" y="222"/>
                    <a:pt x="57" y="221"/>
                  </a:cubicBezTo>
                  <a:cubicBezTo>
                    <a:pt x="56" y="222"/>
                    <a:pt x="56" y="223"/>
                    <a:pt x="55" y="224"/>
                  </a:cubicBezTo>
                  <a:close/>
                  <a:moveTo>
                    <a:pt x="62" y="228"/>
                  </a:moveTo>
                  <a:cubicBezTo>
                    <a:pt x="63" y="228"/>
                    <a:pt x="63" y="228"/>
                    <a:pt x="64" y="228"/>
                  </a:cubicBezTo>
                  <a:cubicBezTo>
                    <a:pt x="63" y="227"/>
                    <a:pt x="64" y="227"/>
                    <a:pt x="63" y="226"/>
                  </a:cubicBezTo>
                  <a:cubicBezTo>
                    <a:pt x="63" y="227"/>
                    <a:pt x="62" y="228"/>
                    <a:pt x="62" y="228"/>
                  </a:cubicBezTo>
                  <a:close/>
                  <a:moveTo>
                    <a:pt x="53" y="220"/>
                  </a:moveTo>
                  <a:cubicBezTo>
                    <a:pt x="53" y="220"/>
                    <a:pt x="54" y="219"/>
                    <a:pt x="53" y="219"/>
                  </a:cubicBezTo>
                  <a:cubicBezTo>
                    <a:pt x="52" y="221"/>
                    <a:pt x="51" y="222"/>
                    <a:pt x="53" y="220"/>
                  </a:cubicBezTo>
                  <a:close/>
                  <a:moveTo>
                    <a:pt x="47" y="216"/>
                  </a:moveTo>
                  <a:cubicBezTo>
                    <a:pt x="47" y="217"/>
                    <a:pt x="46" y="217"/>
                    <a:pt x="47" y="218"/>
                  </a:cubicBezTo>
                  <a:cubicBezTo>
                    <a:pt x="47" y="217"/>
                    <a:pt x="47" y="217"/>
                    <a:pt x="48" y="217"/>
                  </a:cubicBezTo>
                  <a:cubicBezTo>
                    <a:pt x="48" y="216"/>
                    <a:pt x="48" y="216"/>
                    <a:pt x="47" y="216"/>
                  </a:cubicBezTo>
                  <a:close/>
                  <a:moveTo>
                    <a:pt x="59" y="227"/>
                  </a:moveTo>
                  <a:cubicBezTo>
                    <a:pt x="59" y="227"/>
                    <a:pt x="59" y="227"/>
                    <a:pt x="59" y="228"/>
                  </a:cubicBezTo>
                  <a:cubicBezTo>
                    <a:pt x="59" y="227"/>
                    <a:pt x="60" y="227"/>
                    <a:pt x="60" y="226"/>
                  </a:cubicBezTo>
                  <a:cubicBezTo>
                    <a:pt x="60" y="227"/>
                    <a:pt x="59" y="226"/>
                    <a:pt x="59" y="227"/>
                  </a:cubicBezTo>
                  <a:close/>
                  <a:moveTo>
                    <a:pt x="57" y="227"/>
                  </a:moveTo>
                  <a:cubicBezTo>
                    <a:pt x="57" y="227"/>
                    <a:pt x="59" y="226"/>
                    <a:pt x="58" y="226"/>
                  </a:cubicBezTo>
                  <a:cubicBezTo>
                    <a:pt x="58" y="226"/>
                    <a:pt x="57" y="226"/>
                    <a:pt x="57" y="227"/>
                  </a:cubicBezTo>
                  <a:close/>
                  <a:moveTo>
                    <a:pt x="51" y="223"/>
                  </a:moveTo>
                  <a:cubicBezTo>
                    <a:pt x="51" y="222"/>
                    <a:pt x="52" y="222"/>
                    <a:pt x="52" y="221"/>
                  </a:cubicBezTo>
                  <a:cubicBezTo>
                    <a:pt x="51" y="222"/>
                    <a:pt x="51" y="222"/>
                    <a:pt x="51" y="223"/>
                  </a:cubicBezTo>
                  <a:close/>
                  <a:moveTo>
                    <a:pt x="33" y="211"/>
                  </a:moveTo>
                  <a:cubicBezTo>
                    <a:pt x="34" y="212"/>
                    <a:pt x="35" y="210"/>
                    <a:pt x="35" y="209"/>
                  </a:cubicBezTo>
                  <a:cubicBezTo>
                    <a:pt x="34" y="210"/>
                    <a:pt x="34" y="211"/>
                    <a:pt x="33" y="211"/>
                  </a:cubicBezTo>
                  <a:close/>
                  <a:moveTo>
                    <a:pt x="40" y="214"/>
                  </a:moveTo>
                  <a:cubicBezTo>
                    <a:pt x="40" y="214"/>
                    <a:pt x="41" y="214"/>
                    <a:pt x="40" y="213"/>
                  </a:cubicBezTo>
                  <a:cubicBezTo>
                    <a:pt x="40" y="213"/>
                    <a:pt x="39" y="214"/>
                    <a:pt x="40" y="214"/>
                  </a:cubicBezTo>
                  <a:close/>
                  <a:moveTo>
                    <a:pt x="35" y="215"/>
                  </a:moveTo>
                  <a:cubicBezTo>
                    <a:pt x="36" y="215"/>
                    <a:pt x="37" y="214"/>
                    <a:pt x="37" y="213"/>
                  </a:cubicBezTo>
                  <a:cubicBezTo>
                    <a:pt x="36" y="214"/>
                    <a:pt x="35" y="215"/>
                    <a:pt x="35" y="215"/>
                  </a:cubicBezTo>
                  <a:close/>
                  <a:moveTo>
                    <a:pt x="48" y="223"/>
                  </a:moveTo>
                  <a:cubicBezTo>
                    <a:pt x="49" y="223"/>
                    <a:pt x="49" y="222"/>
                    <a:pt x="48" y="222"/>
                  </a:cubicBezTo>
                  <a:cubicBezTo>
                    <a:pt x="48" y="222"/>
                    <a:pt x="48" y="223"/>
                    <a:pt x="48" y="223"/>
                  </a:cubicBezTo>
                  <a:close/>
                  <a:moveTo>
                    <a:pt x="38" y="217"/>
                  </a:moveTo>
                  <a:cubicBezTo>
                    <a:pt x="38" y="217"/>
                    <a:pt x="39" y="216"/>
                    <a:pt x="39" y="215"/>
                  </a:cubicBezTo>
                  <a:lnTo>
                    <a:pt x="38" y="217"/>
                  </a:lnTo>
                  <a:close/>
                  <a:moveTo>
                    <a:pt x="43" y="223"/>
                  </a:moveTo>
                  <a:cubicBezTo>
                    <a:pt x="43" y="223"/>
                    <a:pt x="45" y="222"/>
                    <a:pt x="44" y="221"/>
                  </a:cubicBezTo>
                  <a:cubicBezTo>
                    <a:pt x="44" y="222"/>
                    <a:pt x="42" y="223"/>
                    <a:pt x="43" y="223"/>
                  </a:cubicBezTo>
                  <a:close/>
                  <a:moveTo>
                    <a:pt x="62" y="237"/>
                  </a:moveTo>
                  <a:cubicBezTo>
                    <a:pt x="62" y="237"/>
                    <a:pt x="63" y="236"/>
                    <a:pt x="62" y="235"/>
                  </a:cubicBezTo>
                  <a:cubicBezTo>
                    <a:pt x="62" y="236"/>
                    <a:pt x="61" y="237"/>
                    <a:pt x="62" y="237"/>
                  </a:cubicBezTo>
                  <a:close/>
                  <a:moveTo>
                    <a:pt x="30" y="213"/>
                  </a:moveTo>
                  <a:cubicBezTo>
                    <a:pt x="30" y="212"/>
                    <a:pt x="31" y="212"/>
                    <a:pt x="30" y="211"/>
                  </a:cubicBezTo>
                  <a:cubicBezTo>
                    <a:pt x="30" y="212"/>
                    <a:pt x="29" y="212"/>
                    <a:pt x="30" y="213"/>
                  </a:cubicBezTo>
                  <a:close/>
                  <a:moveTo>
                    <a:pt x="49" y="228"/>
                  </a:moveTo>
                  <a:cubicBezTo>
                    <a:pt x="50" y="229"/>
                    <a:pt x="50" y="227"/>
                    <a:pt x="50" y="228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50" y="228"/>
                    <a:pt x="49" y="227"/>
                    <a:pt x="49" y="228"/>
                  </a:cubicBezTo>
                  <a:close/>
                  <a:moveTo>
                    <a:pt x="44" y="225"/>
                  </a:moveTo>
                  <a:cubicBezTo>
                    <a:pt x="44" y="224"/>
                    <a:pt x="45" y="224"/>
                    <a:pt x="44" y="223"/>
                  </a:cubicBezTo>
                  <a:cubicBezTo>
                    <a:pt x="44" y="224"/>
                    <a:pt x="44" y="224"/>
                    <a:pt x="44" y="225"/>
                  </a:cubicBezTo>
                  <a:close/>
                  <a:moveTo>
                    <a:pt x="64" y="238"/>
                  </a:moveTo>
                  <a:cubicBezTo>
                    <a:pt x="63" y="238"/>
                    <a:pt x="63" y="239"/>
                    <a:pt x="63" y="239"/>
                  </a:cubicBezTo>
                  <a:cubicBezTo>
                    <a:pt x="64" y="239"/>
                    <a:pt x="64" y="239"/>
                    <a:pt x="64" y="238"/>
                  </a:cubicBezTo>
                  <a:close/>
                  <a:moveTo>
                    <a:pt x="29" y="217"/>
                  </a:moveTo>
                  <a:cubicBezTo>
                    <a:pt x="30" y="217"/>
                    <a:pt x="30" y="216"/>
                    <a:pt x="30" y="215"/>
                  </a:cubicBezTo>
                  <a:cubicBezTo>
                    <a:pt x="30" y="216"/>
                    <a:pt x="29" y="216"/>
                    <a:pt x="29" y="217"/>
                  </a:cubicBezTo>
                  <a:close/>
                  <a:moveTo>
                    <a:pt x="55" y="237"/>
                  </a:moveTo>
                  <a:cubicBezTo>
                    <a:pt x="55" y="236"/>
                    <a:pt x="56" y="236"/>
                    <a:pt x="56" y="235"/>
                  </a:cubicBezTo>
                  <a:cubicBezTo>
                    <a:pt x="55" y="235"/>
                    <a:pt x="55" y="236"/>
                    <a:pt x="55" y="237"/>
                  </a:cubicBezTo>
                  <a:close/>
                  <a:moveTo>
                    <a:pt x="47" y="231"/>
                  </a:moveTo>
                  <a:cubicBezTo>
                    <a:pt x="47" y="232"/>
                    <a:pt x="48" y="230"/>
                    <a:pt x="48" y="230"/>
                  </a:cubicBezTo>
                  <a:cubicBezTo>
                    <a:pt x="47" y="230"/>
                    <a:pt x="47" y="230"/>
                    <a:pt x="47" y="231"/>
                  </a:cubicBezTo>
                  <a:close/>
                  <a:moveTo>
                    <a:pt x="61" y="240"/>
                  </a:moveTo>
                  <a:cubicBezTo>
                    <a:pt x="62" y="240"/>
                    <a:pt x="61" y="240"/>
                    <a:pt x="61" y="239"/>
                  </a:cubicBezTo>
                  <a:cubicBezTo>
                    <a:pt x="61" y="240"/>
                    <a:pt x="61" y="240"/>
                    <a:pt x="61" y="240"/>
                  </a:cubicBezTo>
                  <a:close/>
                  <a:moveTo>
                    <a:pt x="34" y="223"/>
                  </a:moveTo>
                  <a:cubicBezTo>
                    <a:pt x="34" y="222"/>
                    <a:pt x="35" y="222"/>
                    <a:pt x="35" y="221"/>
                  </a:cubicBezTo>
                  <a:cubicBezTo>
                    <a:pt x="34" y="221"/>
                    <a:pt x="33" y="222"/>
                    <a:pt x="34" y="223"/>
                  </a:cubicBezTo>
                  <a:close/>
                  <a:moveTo>
                    <a:pt x="26" y="217"/>
                  </a:moveTo>
                  <a:cubicBezTo>
                    <a:pt x="26" y="217"/>
                    <a:pt x="27" y="217"/>
                    <a:pt x="26" y="216"/>
                  </a:cubicBezTo>
                  <a:cubicBezTo>
                    <a:pt x="26" y="217"/>
                    <a:pt x="26" y="217"/>
                    <a:pt x="26" y="217"/>
                  </a:cubicBezTo>
                  <a:close/>
                  <a:moveTo>
                    <a:pt x="32" y="222"/>
                  </a:moveTo>
                  <a:cubicBezTo>
                    <a:pt x="33" y="222"/>
                    <a:pt x="33" y="222"/>
                    <a:pt x="33" y="221"/>
                  </a:cubicBezTo>
                  <a:cubicBezTo>
                    <a:pt x="32" y="221"/>
                    <a:pt x="32" y="222"/>
                    <a:pt x="32" y="222"/>
                  </a:cubicBezTo>
                  <a:close/>
                  <a:moveTo>
                    <a:pt x="27" y="218"/>
                  </a:moveTo>
                  <a:cubicBezTo>
                    <a:pt x="27" y="219"/>
                    <a:pt x="26" y="220"/>
                    <a:pt x="27" y="221"/>
                  </a:cubicBezTo>
                  <a:cubicBezTo>
                    <a:pt x="27" y="220"/>
                    <a:pt x="27" y="220"/>
                    <a:pt x="28" y="219"/>
                  </a:cubicBezTo>
                  <a:cubicBezTo>
                    <a:pt x="28" y="219"/>
                    <a:pt x="28" y="218"/>
                    <a:pt x="27" y="218"/>
                  </a:cubicBezTo>
                  <a:close/>
                  <a:moveTo>
                    <a:pt x="32" y="225"/>
                  </a:moveTo>
                  <a:cubicBezTo>
                    <a:pt x="33" y="224"/>
                    <a:pt x="33" y="224"/>
                    <a:pt x="34" y="223"/>
                  </a:cubicBezTo>
                  <a:cubicBezTo>
                    <a:pt x="33" y="223"/>
                    <a:pt x="33" y="223"/>
                    <a:pt x="33" y="223"/>
                  </a:cubicBezTo>
                  <a:cubicBezTo>
                    <a:pt x="32" y="223"/>
                    <a:pt x="32" y="224"/>
                    <a:pt x="32" y="225"/>
                  </a:cubicBezTo>
                  <a:close/>
                  <a:moveTo>
                    <a:pt x="23" y="221"/>
                  </a:moveTo>
                  <a:cubicBezTo>
                    <a:pt x="24" y="220"/>
                    <a:pt x="25" y="219"/>
                    <a:pt x="26" y="217"/>
                  </a:cubicBezTo>
                  <a:cubicBezTo>
                    <a:pt x="25" y="219"/>
                    <a:pt x="24" y="220"/>
                    <a:pt x="23" y="221"/>
                  </a:cubicBezTo>
                  <a:close/>
                  <a:moveTo>
                    <a:pt x="57" y="242"/>
                  </a:moveTo>
                  <a:cubicBezTo>
                    <a:pt x="58" y="243"/>
                    <a:pt x="58" y="243"/>
                    <a:pt x="58" y="243"/>
                  </a:cubicBezTo>
                  <a:cubicBezTo>
                    <a:pt x="59" y="243"/>
                    <a:pt x="58" y="242"/>
                    <a:pt x="58" y="241"/>
                  </a:cubicBezTo>
                  <a:lnTo>
                    <a:pt x="57" y="242"/>
                  </a:lnTo>
                  <a:close/>
                  <a:moveTo>
                    <a:pt x="25" y="220"/>
                  </a:moveTo>
                  <a:cubicBezTo>
                    <a:pt x="26" y="220"/>
                    <a:pt x="26" y="219"/>
                    <a:pt x="26" y="218"/>
                  </a:cubicBezTo>
                  <a:cubicBezTo>
                    <a:pt x="26" y="218"/>
                    <a:pt x="25" y="219"/>
                    <a:pt x="25" y="220"/>
                  </a:cubicBezTo>
                  <a:close/>
                  <a:moveTo>
                    <a:pt x="44" y="234"/>
                  </a:moveTo>
                  <a:cubicBezTo>
                    <a:pt x="44" y="234"/>
                    <a:pt x="45" y="233"/>
                    <a:pt x="45" y="233"/>
                  </a:cubicBezTo>
                  <a:cubicBezTo>
                    <a:pt x="44" y="233"/>
                    <a:pt x="43" y="233"/>
                    <a:pt x="44" y="234"/>
                  </a:cubicBezTo>
                  <a:close/>
                  <a:moveTo>
                    <a:pt x="49" y="243"/>
                  </a:moveTo>
                  <a:cubicBezTo>
                    <a:pt x="50" y="242"/>
                    <a:pt x="52" y="240"/>
                    <a:pt x="52" y="239"/>
                  </a:cubicBezTo>
                  <a:cubicBezTo>
                    <a:pt x="51" y="241"/>
                    <a:pt x="49" y="241"/>
                    <a:pt x="49" y="243"/>
                  </a:cubicBezTo>
                  <a:close/>
                  <a:moveTo>
                    <a:pt x="31" y="225"/>
                  </a:moveTo>
                  <a:cubicBezTo>
                    <a:pt x="32" y="225"/>
                    <a:pt x="31" y="226"/>
                    <a:pt x="31" y="226"/>
                  </a:cubicBezTo>
                  <a:cubicBezTo>
                    <a:pt x="32" y="226"/>
                    <a:pt x="32" y="226"/>
                    <a:pt x="32" y="225"/>
                  </a:cubicBezTo>
                  <a:cubicBezTo>
                    <a:pt x="32" y="225"/>
                    <a:pt x="32" y="225"/>
                    <a:pt x="31" y="225"/>
                  </a:cubicBezTo>
                  <a:close/>
                  <a:moveTo>
                    <a:pt x="42" y="242"/>
                  </a:moveTo>
                  <a:cubicBezTo>
                    <a:pt x="43" y="241"/>
                    <a:pt x="45" y="239"/>
                    <a:pt x="46" y="236"/>
                  </a:cubicBezTo>
                  <a:cubicBezTo>
                    <a:pt x="46" y="237"/>
                    <a:pt x="46" y="238"/>
                    <a:pt x="47" y="237"/>
                  </a:cubicBezTo>
                  <a:cubicBezTo>
                    <a:pt x="47" y="236"/>
                    <a:pt x="46" y="236"/>
                    <a:pt x="46" y="235"/>
                  </a:cubicBezTo>
                  <a:cubicBezTo>
                    <a:pt x="45" y="238"/>
                    <a:pt x="42" y="240"/>
                    <a:pt x="42" y="242"/>
                  </a:cubicBezTo>
                  <a:close/>
                  <a:moveTo>
                    <a:pt x="23" y="220"/>
                  </a:moveTo>
                  <a:cubicBezTo>
                    <a:pt x="23" y="220"/>
                    <a:pt x="22" y="220"/>
                    <a:pt x="23" y="219"/>
                  </a:cubicBezTo>
                  <a:cubicBezTo>
                    <a:pt x="22" y="219"/>
                    <a:pt x="22" y="219"/>
                    <a:pt x="22" y="219"/>
                  </a:cubicBezTo>
                  <a:cubicBezTo>
                    <a:pt x="22" y="219"/>
                    <a:pt x="22" y="221"/>
                    <a:pt x="23" y="220"/>
                  </a:cubicBezTo>
                  <a:close/>
                  <a:moveTo>
                    <a:pt x="30" y="227"/>
                  </a:moveTo>
                  <a:cubicBezTo>
                    <a:pt x="30" y="227"/>
                    <a:pt x="30" y="227"/>
                    <a:pt x="31" y="228"/>
                  </a:cubicBezTo>
                  <a:cubicBezTo>
                    <a:pt x="31" y="227"/>
                    <a:pt x="31" y="227"/>
                    <a:pt x="31" y="227"/>
                  </a:cubicBezTo>
                  <a:cubicBezTo>
                    <a:pt x="31" y="226"/>
                    <a:pt x="32" y="227"/>
                    <a:pt x="31" y="226"/>
                  </a:cubicBezTo>
                  <a:cubicBezTo>
                    <a:pt x="31" y="226"/>
                    <a:pt x="31" y="226"/>
                    <a:pt x="30" y="227"/>
                  </a:cubicBezTo>
                  <a:close/>
                  <a:moveTo>
                    <a:pt x="31" y="230"/>
                  </a:moveTo>
                  <a:cubicBezTo>
                    <a:pt x="32" y="229"/>
                    <a:pt x="33" y="228"/>
                    <a:pt x="33" y="228"/>
                  </a:cubicBezTo>
                  <a:cubicBezTo>
                    <a:pt x="32" y="228"/>
                    <a:pt x="31" y="229"/>
                    <a:pt x="31" y="230"/>
                  </a:cubicBezTo>
                  <a:close/>
                  <a:moveTo>
                    <a:pt x="57" y="246"/>
                  </a:moveTo>
                  <a:cubicBezTo>
                    <a:pt x="57" y="246"/>
                    <a:pt x="57" y="246"/>
                    <a:pt x="58" y="246"/>
                  </a:cubicBezTo>
                  <a:cubicBezTo>
                    <a:pt x="57" y="246"/>
                    <a:pt x="57" y="246"/>
                    <a:pt x="57" y="246"/>
                  </a:cubicBezTo>
                  <a:close/>
                  <a:moveTo>
                    <a:pt x="21" y="224"/>
                  </a:moveTo>
                  <a:cubicBezTo>
                    <a:pt x="22" y="224"/>
                    <a:pt x="22" y="223"/>
                    <a:pt x="22" y="223"/>
                  </a:cubicBezTo>
                  <a:cubicBezTo>
                    <a:pt x="22" y="223"/>
                    <a:pt x="21" y="224"/>
                    <a:pt x="21" y="224"/>
                  </a:cubicBezTo>
                  <a:close/>
                  <a:moveTo>
                    <a:pt x="52" y="249"/>
                  </a:moveTo>
                  <a:cubicBezTo>
                    <a:pt x="52" y="249"/>
                    <a:pt x="52" y="249"/>
                    <a:pt x="51" y="249"/>
                  </a:cubicBezTo>
                  <a:cubicBezTo>
                    <a:pt x="52" y="250"/>
                    <a:pt x="52" y="249"/>
                    <a:pt x="52" y="250"/>
                  </a:cubicBezTo>
                  <a:cubicBezTo>
                    <a:pt x="53" y="248"/>
                    <a:pt x="53" y="248"/>
                    <a:pt x="54" y="247"/>
                  </a:cubicBezTo>
                  <a:cubicBezTo>
                    <a:pt x="53" y="247"/>
                    <a:pt x="52" y="248"/>
                    <a:pt x="52" y="249"/>
                  </a:cubicBezTo>
                  <a:close/>
                  <a:moveTo>
                    <a:pt x="29" y="230"/>
                  </a:moveTo>
                  <a:cubicBezTo>
                    <a:pt x="29" y="230"/>
                    <a:pt x="29" y="230"/>
                    <a:pt x="29" y="230"/>
                  </a:cubicBezTo>
                  <a:cubicBezTo>
                    <a:pt x="29" y="229"/>
                    <a:pt x="28" y="230"/>
                    <a:pt x="29" y="230"/>
                  </a:cubicBezTo>
                  <a:close/>
                  <a:moveTo>
                    <a:pt x="54" y="249"/>
                  </a:moveTo>
                  <a:cubicBezTo>
                    <a:pt x="55" y="250"/>
                    <a:pt x="54" y="251"/>
                    <a:pt x="55" y="250"/>
                  </a:cubicBezTo>
                  <a:cubicBezTo>
                    <a:pt x="56" y="251"/>
                    <a:pt x="55" y="250"/>
                    <a:pt x="55" y="251"/>
                  </a:cubicBezTo>
                  <a:cubicBezTo>
                    <a:pt x="56" y="251"/>
                    <a:pt x="56" y="250"/>
                    <a:pt x="56" y="250"/>
                  </a:cubicBezTo>
                  <a:cubicBezTo>
                    <a:pt x="55" y="249"/>
                    <a:pt x="55" y="249"/>
                    <a:pt x="54" y="249"/>
                  </a:cubicBezTo>
                  <a:close/>
                  <a:moveTo>
                    <a:pt x="47" y="245"/>
                  </a:moveTo>
                  <a:cubicBezTo>
                    <a:pt x="47" y="246"/>
                    <a:pt x="46" y="246"/>
                    <a:pt x="47" y="246"/>
                  </a:cubicBezTo>
                  <a:cubicBezTo>
                    <a:pt x="48" y="245"/>
                    <a:pt x="48" y="245"/>
                    <a:pt x="48" y="245"/>
                  </a:cubicBezTo>
                  <a:cubicBezTo>
                    <a:pt x="48" y="245"/>
                    <a:pt x="47" y="245"/>
                    <a:pt x="47" y="245"/>
                  </a:cubicBezTo>
                  <a:close/>
                  <a:moveTo>
                    <a:pt x="28" y="231"/>
                  </a:moveTo>
                  <a:cubicBezTo>
                    <a:pt x="28" y="232"/>
                    <a:pt x="27" y="232"/>
                    <a:pt x="27" y="233"/>
                  </a:cubicBezTo>
                  <a:cubicBezTo>
                    <a:pt x="28" y="232"/>
                    <a:pt x="28" y="231"/>
                    <a:pt x="28" y="231"/>
                  </a:cubicBezTo>
                  <a:cubicBezTo>
                    <a:pt x="28" y="231"/>
                    <a:pt x="28" y="230"/>
                    <a:pt x="28" y="231"/>
                  </a:cubicBezTo>
                  <a:close/>
                  <a:moveTo>
                    <a:pt x="28" y="235"/>
                  </a:moveTo>
                  <a:cubicBezTo>
                    <a:pt x="29" y="234"/>
                    <a:pt x="30" y="233"/>
                    <a:pt x="29" y="232"/>
                  </a:cubicBezTo>
                  <a:cubicBezTo>
                    <a:pt x="29" y="233"/>
                    <a:pt x="29" y="234"/>
                    <a:pt x="28" y="235"/>
                  </a:cubicBezTo>
                  <a:close/>
                  <a:moveTo>
                    <a:pt x="48" y="247"/>
                  </a:moveTo>
                  <a:cubicBezTo>
                    <a:pt x="48" y="248"/>
                    <a:pt x="49" y="248"/>
                    <a:pt x="49" y="248"/>
                  </a:cubicBezTo>
                  <a:cubicBezTo>
                    <a:pt x="49" y="248"/>
                    <a:pt x="49" y="248"/>
                    <a:pt x="49" y="248"/>
                  </a:cubicBezTo>
                  <a:cubicBezTo>
                    <a:pt x="49" y="248"/>
                    <a:pt x="49" y="247"/>
                    <a:pt x="48" y="247"/>
                  </a:cubicBezTo>
                  <a:close/>
                  <a:moveTo>
                    <a:pt x="17" y="226"/>
                  </a:moveTo>
                  <a:cubicBezTo>
                    <a:pt x="17" y="226"/>
                    <a:pt x="17" y="227"/>
                    <a:pt x="17" y="227"/>
                  </a:cubicBezTo>
                  <a:cubicBezTo>
                    <a:pt x="17" y="226"/>
                    <a:pt x="18" y="227"/>
                    <a:pt x="18" y="227"/>
                  </a:cubicBezTo>
                  <a:cubicBezTo>
                    <a:pt x="18" y="226"/>
                    <a:pt x="17" y="226"/>
                    <a:pt x="17" y="225"/>
                  </a:cubicBezTo>
                  <a:lnTo>
                    <a:pt x="17" y="226"/>
                  </a:lnTo>
                  <a:close/>
                  <a:moveTo>
                    <a:pt x="41" y="244"/>
                  </a:moveTo>
                  <a:cubicBezTo>
                    <a:pt x="41" y="244"/>
                    <a:pt x="42" y="243"/>
                    <a:pt x="41" y="243"/>
                  </a:cubicBezTo>
                  <a:cubicBezTo>
                    <a:pt x="40" y="245"/>
                    <a:pt x="39" y="245"/>
                    <a:pt x="41" y="244"/>
                  </a:cubicBezTo>
                  <a:close/>
                  <a:moveTo>
                    <a:pt x="50" y="252"/>
                  </a:moveTo>
                  <a:cubicBezTo>
                    <a:pt x="50" y="251"/>
                    <a:pt x="51" y="252"/>
                    <a:pt x="51" y="252"/>
                  </a:cubicBezTo>
                  <a:cubicBezTo>
                    <a:pt x="50" y="252"/>
                    <a:pt x="51" y="251"/>
                    <a:pt x="51" y="250"/>
                  </a:cubicBezTo>
                  <a:cubicBezTo>
                    <a:pt x="51" y="252"/>
                    <a:pt x="49" y="251"/>
                    <a:pt x="50" y="252"/>
                  </a:cubicBezTo>
                  <a:close/>
                  <a:moveTo>
                    <a:pt x="42" y="245"/>
                  </a:moveTo>
                  <a:cubicBezTo>
                    <a:pt x="42" y="246"/>
                    <a:pt x="42" y="246"/>
                    <a:pt x="43" y="246"/>
                  </a:cubicBezTo>
                  <a:cubicBezTo>
                    <a:pt x="43" y="245"/>
                    <a:pt x="42" y="245"/>
                    <a:pt x="42" y="245"/>
                  </a:cubicBezTo>
                  <a:close/>
                  <a:moveTo>
                    <a:pt x="53" y="255"/>
                  </a:moveTo>
                  <a:cubicBezTo>
                    <a:pt x="53" y="254"/>
                    <a:pt x="54" y="254"/>
                    <a:pt x="53" y="253"/>
                  </a:cubicBezTo>
                  <a:cubicBezTo>
                    <a:pt x="53" y="254"/>
                    <a:pt x="52" y="254"/>
                    <a:pt x="53" y="255"/>
                  </a:cubicBezTo>
                  <a:close/>
                  <a:moveTo>
                    <a:pt x="40" y="247"/>
                  </a:moveTo>
                  <a:cubicBezTo>
                    <a:pt x="41" y="247"/>
                    <a:pt x="42" y="246"/>
                    <a:pt x="41" y="246"/>
                  </a:cubicBezTo>
                  <a:lnTo>
                    <a:pt x="40" y="247"/>
                  </a:lnTo>
                  <a:close/>
                  <a:moveTo>
                    <a:pt x="43" y="248"/>
                  </a:moveTo>
                  <a:cubicBezTo>
                    <a:pt x="44" y="249"/>
                    <a:pt x="44" y="249"/>
                    <a:pt x="44" y="249"/>
                  </a:cubicBezTo>
                  <a:cubicBezTo>
                    <a:pt x="44" y="248"/>
                    <a:pt x="43" y="248"/>
                    <a:pt x="43" y="248"/>
                  </a:cubicBezTo>
                  <a:close/>
                  <a:moveTo>
                    <a:pt x="15" y="234"/>
                  </a:moveTo>
                  <a:cubicBezTo>
                    <a:pt x="15" y="233"/>
                    <a:pt x="15" y="233"/>
                    <a:pt x="15" y="232"/>
                  </a:cubicBezTo>
                  <a:cubicBezTo>
                    <a:pt x="15" y="233"/>
                    <a:pt x="15" y="233"/>
                    <a:pt x="15" y="233"/>
                  </a:cubicBezTo>
                  <a:cubicBezTo>
                    <a:pt x="16" y="234"/>
                    <a:pt x="16" y="234"/>
                    <a:pt x="16" y="234"/>
                  </a:cubicBezTo>
                  <a:cubicBezTo>
                    <a:pt x="17" y="232"/>
                    <a:pt x="17" y="233"/>
                    <a:pt x="18" y="231"/>
                  </a:cubicBezTo>
                  <a:cubicBezTo>
                    <a:pt x="18" y="231"/>
                    <a:pt x="17" y="231"/>
                    <a:pt x="17" y="230"/>
                  </a:cubicBezTo>
                  <a:cubicBezTo>
                    <a:pt x="17" y="230"/>
                    <a:pt x="17" y="231"/>
                    <a:pt x="17" y="230"/>
                  </a:cubicBezTo>
                  <a:cubicBezTo>
                    <a:pt x="17" y="232"/>
                    <a:pt x="16" y="232"/>
                    <a:pt x="15" y="234"/>
                  </a:cubicBezTo>
                  <a:close/>
                  <a:moveTo>
                    <a:pt x="51" y="255"/>
                  </a:moveTo>
                  <a:cubicBezTo>
                    <a:pt x="51" y="256"/>
                    <a:pt x="50" y="257"/>
                    <a:pt x="51" y="257"/>
                  </a:cubicBezTo>
                  <a:cubicBezTo>
                    <a:pt x="51" y="256"/>
                    <a:pt x="52" y="256"/>
                    <a:pt x="52" y="255"/>
                  </a:cubicBezTo>
                  <a:cubicBezTo>
                    <a:pt x="51" y="255"/>
                    <a:pt x="51" y="255"/>
                    <a:pt x="51" y="255"/>
                  </a:cubicBezTo>
                  <a:close/>
                  <a:moveTo>
                    <a:pt x="20" y="235"/>
                  </a:moveTo>
                  <a:cubicBezTo>
                    <a:pt x="19" y="235"/>
                    <a:pt x="19" y="236"/>
                    <a:pt x="19" y="236"/>
                  </a:cubicBezTo>
                  <a:cubicBezTo>
                    <a:pt x="20" y="236"/>
                    <a:pt x="20" y="236"/>
                    <a:pt x="20" y="236"/>
                  </a:cubicBezTo>
                  <a:cubicBezTo>
                    <a:pt x="20" y="236"/>
                    <a:pt x="21" y="235"/>
                    <a:pt x="21" y="235"/>
                  </a:cubicBezTo>
                  <a:cubicBezTo>
                    <a:pt x="20" y="235"/>
                    <a:pt x="20" y="236"/>
                    <a:pt x="20" y="235"/>
                  </a:cubicBezTo>
                  <a:close/>
                  <a:moveTo>
                    <a:pt x="21" y="238"/>
                  </a:moveTo>
                  <a:cubicBezTo>
                    <a:pt x="21" y="237"/>
                    <a:pt x="22" y="237"/>
                    <a:pt x="22" y="236"/>
                  </a:cubicBezTo>
                  <a:cubicBezTo>
                    <a:pt x="21" y="236"/>
                    <a:pt x="21" y="237"/>
                    <a:pt x="21" y="238"/>
                  </a:cubicBezTo>
                  <a:close/>
                  <a:moveTo>
                    <a:pt x="17" y="236"/>
                  </a:moveTo>
                  <a:cubicBezTo>
                    <a:pt x="18" y="236"/>
                    <a:pt x="18" y="235"/>
                    <a:pt x="18" y="235"/>
                  </a:cubicBezTo>
                  <a:cubicBezTo>
                    <a:pt x="18" y="235"/>
                    <a:pt x="17" y="236"/>
                    <a:pt x="17" y="236"/>
                  </a:cubicBezTo>
                  <a:close/>
                  <a:moveTo>
                    <a:pt x="23" y="243"/>
                  </a:moveTo>
                  <a:cubicBezTo>
                    <a:pt x="24" y="243"/>
                    <a:pt x="25" y="241"/>
                    <a:pt x="26" y="240"/>
                  </a:cubicBezTo>
                  <a:cubicBezTo>
                    <a:pt x="25" y="240"/>
                    <a:pt x="25" y="240"/>
                    <a:pt x="25" y="240"/>
                  </a:cubicBezTo>
                  <a:cubicBezTo>
                    <a:pt x="24" y="241"/>
                    <a:pt x="24" y="242"/>
                    <a:pt x="23" y="243"/>
                  </a:cubicBezTo>
                  <a:close/>
                  <a:moveTo>
                    <a:pt x="17" y="238"/>
                  </a:moveTo>
                  <a:cubicBezTo>
                    <a:pt x="17" y="237"/>
                    <a:pt x="18" y="237"/>
                    <a:pt x="18" y="236"/>
                  </a:cubicBezTo>
                  <a:cubicBezTo>
                    <a:pt x="17" y="236"/>
                    <a:pt x="16" y="237"/>
                    <a:pt x="17" y="238"/>
                  </a:cubicBezTo>
                  <a:close/>
                  <a:moveTo>
                    <a:pt x="35" y="251"/>
                  </a:moveTo>
                  <a:cubicBezTo>
                    <a:pt x="35" y="252"/>
                    <a:pt x="36" y="250"/>
                    <a:pt x="36" y="250"/>
                  </a:cubicBezTo>
                  <a:lnTo>
                    <a:pt x="35" y="251"/>
                  </a:lnTo>
                  <a:close/>
                  <a:moveTo>
                    <a:pt x="38" y="255"/>
                  </a:moveTo>
                  <a:cubicBezTo>
                    <a:pt x="39" y="254"/>
                    <a:pt x="39" y="254"/>
                    <a:pt x="39" y="254"/>
                  </a:cubicBezTo>
                  <a:cubicBezTo>
                    <a:pt x="39" y="254"/>
                    <a:pt x="38" y="254"/>
                    <a:pt x="38" y="255"/>
                  </a:cubicBezTo>
                  <a:close/>
                  <a:moveTo>
                    <a:pt x="12" y="236"/>
                  </a:moveTo>
                  <a:cubicBezTo>
                    <a:pt x="12" y="236"/>
                    <a:pt x="12" y="237"/>
                    <a:pt x="12" y="237"/>
                  </a:cubicBezTo>
                  <a:cubicBezTo>
                    <a:pt x="13" y="236"/>
                    <a:pt x="13" y="236"/>
                    <a:pt x="13" y="236"/>
                  </a:cubicBezTo>
                  <a:cubicBezTo>
                    <a:pt x="13" y="236"/>
                    <a:pt x="12" y="236"/>
                    <a:pt x="12" y="236"/>
                  </a:cubicBezTo>
                  <a:close/>
                  <a:moveTo>
                    <a:pt x="38" y="253"/>
                  </a:moveTo>
                  <a:cubicBezTo>
                    <a:pt x="36" y="252"/>
                    <a:pt x="36" y="252"/>
                    <a:pt x="36" y="252"/>
                  </a:cubicBezTo>
                  <a:cubicBezTo>
                    <a:pt x="36" y="253"/>
                    <a:pt x="37" y="254"/>
                    <a:pt x="38" y="253"/>
                  </a:cubicBezTo>
                  <a:close/>
                  <a:moveTo>
                    <a:pt x="12" y="239"/>
                  </a:moveTo>
                  <a:cubicBezTo>
                    <a:pt x="13" y="238"/>
                    <a:pt x="13" y="238"/>
                    <a:pt x="13" y="238"/>
                  </a:cubicBezTo>
                  <a:cubicBezTo>
                    <a:pt x="13" y="238"/>
                    <a:pt x="13" y="239"/>
                    <a:pt x="13" y="238"/>
                  </a:cubicBezTo>
                  <a:cubicBezTo>
                    <a:pt x="12" y="238"/>
                    <a:pt x="14" y="237"/>
                    <a:pt x="13" y="237"/>
                  </a:cubicBezTo>
                  <a:cubicBezTo>
                    <a:pt x="12" y="237"/>
                    <a:pt x="12" y="238"/>
                    <a:pt x="12" y="239"/>
                  </a:cubicBezTo>
                  <a:close/>
                  <a:moveTo>
                    <a:pt x="35" y="256"/>
                  </a:moveTo>
                  <a:cubicBezTo>
                    <a:pt x="35" y="256"/>
                    <a:pt x="36" y="257"/>
                    <a:pt x="36" y="257"/>
                  </a:cubicBezTo>
                  <a:cubicBezTo>
                    <a:pt x="36" y="256"/>
                    <a:pt x="35" y="256"/>
                    <a:pt x="35" y="256"/>
                  </a:cubicBezTo>
                  <a:close/>
                  <a:moveTo>
                    <a:pt x="27" y="255"/>
                  </a:moveTo>
                  <a:cubicBezTo>
                    <a:pt x="27" y="255"/>
                    <a:pt x="28" y="254"/>
                    <a:pt x="28" y="254"/>
                  </a:cubicBezTo>
                  <a:cubicBezTo>
                    <a:pt x="27" y="254"/>
                    <a:pt x="27" y="254"/>
                    <a:pt x="27" y="255"/>
                  </a:cubicBezTo>
                  <a:close/>
                  <a:moveTo>
                    <a:pt x="8" y="244"/>
                  </a:moveTo>
                  <a:cubicBezTo>
                    <a:pt x="7" y="244"/>
                    <a:pt x="7" y="244"/>
                    <a:pt x="7" y="244"/>
                  </a:cubicBezTo>
                  <a:cubicBezTo>
                    <a:pt x="8" y="245"/>
                    <a:pt x="8" y="243"/>
                    <a:pt x="7" y="243"/>
                  </a:cubicBezTo>
                  <a:cubicBezTo>
                    <a:pt x="7" y="243"/>
                    <a:pt x="7" y="243"/>
                    <a:pt x="8" y="244"/>
                  </a:cubicBezTo>
                  <a:close/>
                  <a:moveTo>
                    <a:pt x="6" y="247"/>
                  </a:moveTo>
                  <a:cubicBezTo>
                    <a:pt x="7" y="248"/>
                    <a:pt x="9" y="244"/>
                    <a:pt x="8" y="244"/>
                  </a:cubicBezTo>
                  <a:cubicBezTo>
                    <a:pt x="7" y="245"/>
                    <a:pt x="7" y="246"/>
                    <a:pt x="6" y="247"/>
                  </a:cubicBezTo>
                  <a:close/>
                  <a:moveTo>
                    <a:pt x="11" y="248"/>
                  </a:moveTo>
                  <a:cubicBezTo>
                    <a:pt x="12" y="248"/>
                    <a:pt x="12" y="247"/>
                    <a:pt x="11" y="247"/>
                  </a:cubicBezTo>
                  <a:cubicBezTo>
                    <a:pt x="11" y="247"/>
                    <a:pt x="11" y="248"/>
                    <a:pt x="11" y="248"/>
                  </a:cubicBezTo>
                  <a:close/>
                  <a:moveTo>
                    <a:pt x="32" y="264"/>
                  </a:moveTo>
                  <a:cubicBezTo>
                    <a:pt x="33" y="264"/>
                    <a:pt x="33" y="264"/>
                    <a:pt x="33" y="263"/>
                  </a:cubicBezTo>
                  <a:cubicBezTo>
                    <a:pt x="32" y="263"/>
                    <a:pt x="32" y="263"/>
                    <a:pt x="32" y="264"/>
                  </a:cubicBezTo>
                  <a:close/>
                  <a:moveTo>
                    <a:pt x="10" y="250"/>
                  </a:moveTo>
                  <a:cubicBezTo>
                    <a:pt x="10" y="250"/>
                    <a:pt x="11" y="249"/>
                    <a:pt x="11" y="249"/>
                  </a:cubicBezTo>
                  <a:cubicBezTo>
                    <a:pt x="10" y="248"/>
                    <a:pt x="10" y="248"/>
                    <a:pt x="10" y="248"/>
                  </a:cubicBezTo>
                  <a:cubicBezTo>
                    <a:pt x="10" y="249"/>
                    <a:pt x="9" y="249"/>
                    <a:pt x="10" y="250"/>
                  </a:cubicBezTo>
                  <a:close/>
                  <a:moveTo>
                    <a:pt x="7" y="252"/>
                  </a:moveTo>
                  <a:cubicBezTo>
                    <a:pt x="7" y="251"/>
                    <a:pt x="9" y="249"/>
                    <a:pt x="8" y="248"/>
                  </a:cubicBezTo>
                  <a:cubicBezTo>
                    <a:pt x="8" y="249"/>
                    <a:pt x="6" y="251"/>
                    <a:pt x="7" y="252"/>
                  </a:cubicBezTo>
                  <a:close/>
                  <a:moveTo>
                    <a:pt x="3" y="247"/>
                  </a:moveTo>
                  <a:cubicBezTo>
                    <a:pt x="3" y="246"/>
                    <a:pt x="4" y="246"/>
                    <a:pt x="4" y="246"/>
                  </a:cubicBezTo>
                  <a:cubicBezTo>
                    <a:pt x="3" y="246"/>
                    <a:pt x="2" y="246"/>
                    <a:pt x="3" y="247"/>
                  </a:cubicBezTo>
                  <a:close/>
                  <a:moveTo>
                    <a:pt x="0" y="255"/>
                  </a:moveTo>
                  <a:cubicBezTo>
                    <a:pt x="1" y="253"/>
                    <a:pt x="3" y="253"/>
                    <a:pt x="2" y="251"/>
                  </a:cubicBezTo>
                  <a:cubicBezTo>
                    <a:pt x="2" y="253"/>
                    <a:pt x="0" y="254"/>
                    <a:pt x="0" y="255"/>
                  </a:cubicBezTo>
                  <a:close/>
                  <a:moveTo>
                    <a:pt x="30" y="271"/>
                  </a:moveTo>
                  <a:cubicBezTo>
                    <a:pt x="30" y="271"/>
                    <a:pt x="31" y="271"/>
                    <a:pt x="31" y="271"/>
                  </a:cubicBezTo>
                  <a:cubicBezTo>
                    <a:pt x="31" y="271"/>
                    <a:pt x="30" y="270"/>
                    <a:pt x="30" y="271"/>
                  </a:cubicBezTo>
                  <a:close/>
                  <a:moveTo>
                    <a:pt x="34" y="274"/>
                  </a:moveTo>
                  <a:cubicBezTo>
                    <a:pt x="35" y="275"/>
                    <a:pt x="34" y="275"/>
                    <a:pt x="35" y="275"/>
                  </a:cubicBezTo>
                  <a:cubicBezTo>
                    <a:pt x="36" y="275"/>
                    <a:pt x="35" y="275"/>
                    <a:pt x="35" y="274"/>
                  </a:cubicBezTo>
                  <a:cubicBezTo>
                    <a:pt x="35" y="274"/>
                    <a:pt x="35" y="274"/>
                    <a:pt x="34" y="274"/>
                  </a:cubicBezTo>
                  <a:close/>
                  <a:moveTo>
                    <a:pt x="3" y="254"/>
                  </a:moveTo>
                  <a:cubicBezTo>
                    <a:pt x="2" y="254"/>
                    <a:pt x="2" y="254"/>
                    <a:pt x="2" y="253"/>
                  </a:cubicBezTo>
                  <a:cubicBezTo>
                    <a:pt x="2" y="254"/>
                    <a:pt x="2" y="254"/>
                    <a:pt x="2" y="254"/>
                  </a:cubicBezTo>
                  <a:cubicBezTo>
                    <a:pt x="2" y="254"/>
                    <a:pt x="4" y="254"/>
                    <a:pt x="3" y="253"/>
                  </a:cubicBezTo>
                  <a:lnTo>
                    <a:pt x="3" y="254"/>
                  </a:lnTo>
                  <a:close/>
                  <a:moveTo>
                    <a:pt x="27" y="271"/>
                  </a:moveTo>
                  <a:cubicBezTo>
                    <a:pt x="27" y="271"/>
                    <a:pt x="27" y="272"/>
                    <a:pt x="28" y="271"/>
                  </a:cubicBezTo>
                  <a:cubicBezTo>
                    <a:pt x="28" y="271"/>
                    <a:pt x="27" y="270"/>
                    <a:pt x="27" y="271"/>
                  </a:cubicBezTo>
                  <a:close/>
                  <a:moveTo>
                    <a:pt x="31" y="278"/>
                  </a:moveTo>
                  <a:cubicBezTo>
                    <a:pt x="31" y="277"/>
                    <a:pt x="30" y="277"/>
                    <a:pt x="30" y="276"/>
                  </a:cubicBezTo>
                  <a:cubicBezTo>
                    <a:pt x="30" y="277"/>
                    <a:pt x="31" y="277"/>
                    <a:pt x="31" y="278"/>
                  </a:cubicBezTo>
                  <a:close/>
                  <a:moveTo>
                    <a:pt x="31" y="281"/>
                  </a:moveTo>
                  <a:cubicBezTo>
                    <a:pt x="32" y="281"/>
                    <a:pt x="32" y="281"/>
                    <a:pt x="32" y="281"/>
                  </a:cubicBezTo>
                  <a:cubicBezTo>
                    <a:pt x="32" y="280"/>
                    <a:pt x="32" y="280"/>
                    <a:pt x="33" y="280"/>
                  </a:cubicBezTo>
                  <a:cubicBezTo>
                    <a:pt x="33" y="280"/>
                    <a:pt x="33" y="279"/>
                    <a:pt x="33" y="279"/>
                  </a:cubicBezTo>
                  <a:cubicBezTo>
                    <a:pt x="32" y="280"/>
                    <a:pt x="32" y="281"/>
                    <a:pt x="31" y="281"/>
                  </a:cubicBezTo>
                  <a:close/>
                  <a:moveTo>
                    <a:pt x="782" y="255"/>
                  </a:moveTo>
                  <a:cubicBezTo>
                    <a:pt x="781" y="255"/>
                    <a:pt x="779" y="253"/>
                    <a:pt x="779" y="256"/>
                  </a:cubicBezTo>
                  <a:cubicBezTo>
                    <a:pt x="781" y="259"/>
                    <a:pt x="782" y="261"/>
                    <a:pt x="783" y="263"/>
                  </a:cubicBezTo>
                  <a:cubicBezTo>
                    <a:pt x="781" y="263"/>
                    <a:pt x="777" y="259"/>
                    <a:pt x="774" y="258"/>
                  </a:cubicBezTo>
                  <a:cubicBezTo>
                    <a:pt x="775" y="259"/>
                    <a:pt x="777" y="263"/>
                    <a:pt x="778" y="264"/>
                  </a:cubicBezTo>
                  <a:cubicBezTo>
                    <a:pt x="779" y="267"/>
                    <a:pt x="779" y="268"/>
                    <a:pt x="780" y="271"/>
                  </a:cubicBezTo>
                  <a:cubicBezTo>
                    <a:pt x="779" y="271"/>
                    <a:pt x="779" y="271"/>
                    <a:pt x="779" y="272"/>
                  </a:cubicBezTo>
                  <a:cubicBezTo>
                    <a:pt x="776" y="269"/>
                    <a:pt x="775" y="267"/>
                    <a:pt x="772" y="264"/>
                  </a:cubicBezTo>
                  <a:cubicBezTo>
                    <a:pt x="771" y="262"/>
                    <a:pt x="772" y="262"/>
                    <a:pt x="771" y="260"/>
                  </a:cubicBezTo>
                  <a:cubicBezTo>
                    <a:pt x="770" y="259"/>
                    <a:pt x="767" y="254"/>
                    <a:pt x="766" y="252"/>
                  </a:cubicBezTo>
                  <a:cubicBezTo>
                    <a:pt x="766" y="254"/>
                    <a:pt x="763" y="249"/>
                    <a:pt x="762" y="246"/>
                  </a:cubicBezTo>
                  <a:cubicBezTo>
                    <a:pt x="763" y="250"/>
                    <a:pt x="761" y="249"/>
                    <a:pt x="764" y="255"/>
                  </a:cubicBezTo>
                  <a:cubicBezTo>
                    <a:pt x="763" y="252"/>
                    <a:pt x="764" y="254"/>
                    <a:pt x="765" y="256"/>
                  </a:cubicBezTo>
                  <a:cubicBezTo>
                    <a:pt x="765" y="257"/>
                    <a:pt x="765" y="255"/>
                    <a:pt x="765" y="255"/>
                  </a:cubicBezTo>
                  <a:cubicBezTo>
                    <a:pt x="766" y="256"/>
                    <a:pt x="766" y="257"/>
                    <a:pt x="766" y="258"/>
                  </a:cubicBezTo>
                  <a:cubicBezTo>
                    <a:pt x="767" y="259"/>
                    <a:pt x="768" y="260"/>
                    <a:pt x="770" y="260"/>
                  </a:cubicBezTo>
                  <a:cubicBezTo>
                    <a:pt x="770" y="262"/>
                    <a:pt x="771" y="264"/>
                    <a:pt x="772" y="267"/>
                  </a:cubicBezTo>
                  <a:cubicBezTo>
                    <a:pt x="771" y="267"/>
                    <a:pt x="768" y="261"/>
                    <a:pt x="769" y="264"/>
                  </a:cubicBezTo>
                  <a:cubicBezTo>
                    <a:pt x="768" y="262"/>
                    <a:pt x="766" y="259"/>
                    <a:pt x="766" y="260"/>
                  </a:cubicBezTo>
                  <a:cubicBezTo>
                    <a:pt x="766" y="259"/>
                    <a:pt x="764" y="256"/>
                    <a:pt x="764" y="255"/>
                  </a:cubicBezTo>
                  <a:cubicBezTo>
                    <a:pt x="763" y="254"/>
                    <a:pt x="762" y="254"/>
                    <a:pt x="761" y="253"/>
                  </a:cubicBezTo>
                  <a:cubicBezTo>
                    <a:pt x="761" y="252"/>
                    <a:pt x="762" y="253"/>
                    <a:pt x="762" y="252"/>
                  </a:cubicBezTo>
                  <a:cubicBezTo>
                    <a:pt x="762" y="251"/>
                    <a:pt x="761" y="249"/>
                    <a:pt x="761" y="249"/>
                  </a:cubicBezTo>
                  <a:cubicBezTo>
                    <a:pt x="757" y="243"/>
                    <a:pt x="757" y="246"/>
                    <a:pt x="752" y="241"/>
                  </a:cubicBezTo>
                  <a:cubicBezTo>
                    <a:pt x="752" y="241"/>
                    <a:pt x="755" y="244"/>
                    <a:pt x="755" y="245"/>
                  </a:cubicBezTo>
                  <a:cubicBezTo>
                    <a:pt x="755" y="246"/>
                    <a:pt x="755" y="245"/>
                    <a:pt x="755" y="244"/>
                  </a:cubicBezTo>
                  <a:cubicBezTo>
                    <a:pt x="755" y="244"/>
                    <a:pt x="755" y="246"/>
                    <a:pt x="756" y="246"/>
                  </a:cubicBezTo>
                  <a:cubicBezTo>
                    <a:pt x="757" y="248"/>
                    <a:pt x="756" y="247"/>
                    <a:pt x="757" y="249"/>
                  </a:cubicBezTo>
                  <a:cubicBezTo>
                    <a:pt x="755" y="246"/>
                    <a:pt x="755" y="248"/>
                    <a:pt x="753" y="248"/>
                  </a:cubicBezTo>
                  <a:cubicBezTo>
                    <a:pt x="752" y="245"/>
                    <a:pt x="751" y="244"/>
                    <a:pt x="750" y="245"/>
                  </a:cubicBezTo>
                  <a:cubicBezTo>
                    <a:pt x="748" y="242"/>
                    <a:pt x="747" y="243"/>
                    <a:pt x="745" y="239"/>
                  </a:cubicBezTo>
                  <a:cubicBezTo>
                    <a:pt x="744" y="239"/>
                    <a:pt x="744" y="239"/>
                    <a:pt x="744" y="239"/>
                  </a:cubicBezTo>
                  <a:cubicBezTo>
                    <a:pt x="743" y="237"/>
                    <a:pt x="741" y="236"/>
                    <a:pt x="739" y="233"/>
                  </a:cubicBezTo>
                  <a:cubicBezTo>
                    <a:pt x="739" y="232"/>
                    <a:pt x="739" y="231"/>
                    <a:pt x="740" y="231"/>
                  </a:cubicBezTo>
                  <a:cubicBezTo>
                    <a:pt x="741" y="233"/>
                    <a:pt x="741" y="234"/>
                    <a:pt x="742" y="234"/>
                  </a:cubicBezTo>
                  <a:cubicBezTo>
                    <a:pt x="742" y="234"/>
                    <a:pt x="741" y="231"/>
                    <a:pt x="743" y="234"/>
                  </a:cubicBezTo>
                  <a:cubicBezTo>
                    <a:pt x="743" y="233"/>
                    <a:pt x="742" y="232"/>
                    <a:pt x="741" y="231"/>
                  </a:cubicBezTo>
                  <a:cubicBezTo>
                    <a:pt x="740" y="230"/>
                    <a:pt x="741" y="231"/>
                    <a:pt x="740" y="231"/>
                  </a:cubicBezTo>
                  <a:cubicBezTo>
                    <a:pt x="739" y="227"/>
                    <a:pt x="737" y="229"/>
                    <a:pt x="736" y="226"/>
                  </a:cubicBezTo>
                  <a:cubicBezTo>
                    <a:pt x="736" y="227"/>
                    <a:pt x="735" y="226"/>
                    <a:pt x="733" y="224"/>
                  </a:cubicBezTo>
                  <a:cubicBezTo>
                    <a:pt x="734" y="226"/>
                    <a:pt x="737" y="229"/>
                    <a:pt x="738" y="231"/>
                  </a:cubicBezTo>
                  <a:cubicBezTo>
                    <a:pt x="735" y="229"/>
                    <a:pt x="728" y="217"/>
                    <a:pt x="726" y="218"/>
                  </a:cubicBezTo>
                  <a:cubicBezTo>
                    <a:pt x="724" y="215"/>
                    <a:pt x="723" y="213"/>
                    <a:pt x="721" y="210"/>
                  </a:cubicBezTo>
                  <a:cubicBezTo>
                    <a:pt x="715" y="205"/>
                    <a:pt x="707" y="195"/>
                    <a:pt x="698" y="186"/>
                  </a:cubicBezTo>
                  <a:cubicBezTo>
                    <a:pt x="698" y="186"/>
                    <a:pt x="701" y="188"/>
                    <a:pt x="700" y="188"/>
                  </a:cubicBezTo>
                  <a:cubicBezTo>
                    <a:pt x="696" y="184"/>
                    <a:pt x="693" y="182"/>
                    <a:pt x="688" y="177"/>
                  </a:cubicBezTo>
                  <a:cubicBezTo>
                    <a:pt x="689" y="178"/>
                    <a:pt x="690" y="178"/>
                    <a:pt x="690" y="177"/>
                  </a:cubicBezTo>
                  <a:cubicBezTo>
                    <a:pt x="689" y="176"/>
                    <a:pt x="689" y="176"/>
                    <a:pt x="689" y="176"/>
                  </a:cubicBezTo>
                  <a:cubicBezTo>
                    <a:pt x="687" y="174"/>
                    <a:pt x="689" y="177"/>
                    <a:pt x="688" y="177"/>
                  </a:cubicBezTo>
                  <a:cubicBezTo>
                    <a:pt x="686" y="175"/>
                    <a:pt x="687" y="175"/>
                    <a:pt x="686" y="174"/>
                  </a:cubicBezTo>
                  <a:cubicBezTo>
                    <a:pt x="684" y="172"/>
                    <a:pt x="686" y="174"/>
                    <a:pt x="684" y="173"/>
                  </a:cubicBezTo>
                  <a:cubicBezTo>
                    <a:pt x="683" y="172"/>
                    <a:pt x="682" y="169"/>
                    <a:pt x="681" y="170"/>
                  </a:cubicBezTo>
                  <a:cubicBezTo>
                    <a:pt x="680" y="169"/>
                    <a:pt x="681" y="169"/>
                    <a:pt x="681" y="169"/>
                  </a:cubicBezTo>
                  <a:cubicBezTo>
                    <a:pt x="680" y="168"/>
                    <a:pt x="679" y="168"/>
                    <a:pt x="678" y="168"/>
                  </a:cubicBezTo>
                  <a:cubicBezTo>
                    <a:pt x="676" y="165"/>
                    <a:pt x="672" y="163"/>
                    <a:pt x="672" y="161"/>
                  </a:cubicBezTo>
                  <a:cubicBezTo>
                    <a:pt x="670" y="160"/>
                    <a:pt x="662" y="154"/>
                    <a:pt x="657" y="149"/>
                  </a:cubicBezTo>
                  <a:cubicBezTo>
                    <a:pt x="660" y="152"/>
                    <a:pt x="654" y="146"/>
                    <a:pt x="654" y="146"/>
                  </a:cubicBezTo>
                  <a:cubicBezTo>
                    <a:pt x="653" y="145"/>
                    <a:pt x="653" y="145"/>
                    <a:pt x="652" y="145"/>
                  </a:cubicBezTo>
                  <a:cubicBezTo>
                    <a:pt x="648" y="142"/>
                    <a:pt x="644" y="139"/>
                    <a:pt x="645" y="138"/>
                  </a:cubicBezTo>
                  <a:cubicBezTo>
                    <a:pt x="641" y="135"/>
                    <a:pt x="641" y="135"/>
                    <a:pt x="641" y="135"/>
                  </a:cubicBezTo>
                  <a:cubicBezTo>
                    <a:pt x="642" y="137"/>
                    <a:pt x="641" y="136"/>
                    <a:pt x="640" y="136"/>
                  </a:cubicBezTo>
                  <a:cubicBezTo>
                    <a:pt x="637" y="133"/>
                    <a:pt x="636" y="133"/>
                    <a:pt x="633" y="130"/>
                  </a:cubicBezTo>
                  <a:cubicBezTo>
                    <a:pt x="633" y="130"/>
                    <a:pt x="632" y="129"/>
                    <a:pt x="633" y="129"/>
                  </a:cubicBezTo>
                  <a:cubicBezTo>
                    <a:pt x="629" y="126"/>
                    <a:pt x="631" y="129"/>
                    <a:pt x="629" y="128"/>
                  </a:cubicBezTo>
                  <a:cubicBezTo>
                    <a:pt x="628" y="126"/>
                    <a:pt x="625" y="124"/>
                    <a:pt x="622" y="123"/>
                  </a:cubicBezTo>
                  <a:cubicBezTo>
                    <a:pt x="626" y="124"/>
                    <a:pt x="620" y="120"/>
                    <a:pt x="618" y="120"/>
                  </a:cubicBezTo>
                  <a:cubicBezTo>
                    <a:pt x="618" y="120"/>
                    <a:pt x="620" y="122"/>
                    <a:pt x="621" y="122"/>
                  </a:cubicBezTo>
                  <a:cubicBezTo>
                    <a:pt x="623" y="124"/>
                    <a:pt x="615" y="119"/>
                    <a:pt x="617" y="119"/>
                  </a:cubicBezTo>
                  <a:cubicBezTo>
                    <a:pt x="614" y="117"/>
                    <a:pt x="614" y="117"/>
                    <a:pt x="614" y="117"/>
                  </a:cubicBezTo>
                  <a:cubicBezTo>
                    <a:pt x="613" y="116"/>
                    <a:pt x="614" y="118"/>
                    <a:pt x="611" y="116"/>
                  </a:cubicBezTo>
                  <a:cubicBezTo>
                    <a:pt x="611" y="116"/>
                    <a:pt x="613" y="116"/>
                    <a:pt x="612" y="115"/>
                  </a:cubicBezTo>
                  <a:cubicBezTo>
                    <a:pt x="610" y="114"/>
                    <a:pt x="612" y="116"/>
                    <a:pt x="610" y="115"/>
                  </a:cubicBezTo>
                  <a:cubicBezTo>
                    <a:pt x="607" y="112"/>
                    <a:pt x="602" y="111"/>
                    <a:pt x="596" y="106"/>
                  </a:cubicBezTo>
                  <a:cubicBezTo>
                    <a:pt x="596" y="106"/>
                    <a:pt x="595" y="106"/>
                    <a:pt x="595" y="105"/>
                  </a:cubicBezTo>
                  <a:cubicBezTo>
                    <a:pt x="594" y="105"/>
                    <a:pt x="594" y="105"/>
                    <a:pt x="594" y="106"/>
                  </a:cubicBezTo>
                  <a:cubicBezTo>
                    <a:pt x="587" y="101"/>
                    <a:pt x="583" y="99"/>
                    <a:pt x="576" y="95"/>
                  </a:cubicBezTo>
                  <a:cubicBezTo>
                    <a:pt x="573" y="94"/>
                    <a:pt x="576" y="96"/>
                    <a:pt x="575" y="96"/>
                  </a:cubicBezTo>
                  <a:cubicBezTo>
                    <a:pt x="575" y="95"/>
                    <a:pt x="571" y="94"/>
                    <a:pt x="571" y="94"/>
                  </a:cubicBezTo>
                  <a:cubicBezTo>
                    <a:pt x="568" y="92"/>
                    <a:pt x="566" y="90"/>
                    <a:pt x="562" y="88"/>
                  </a:cubicBezTo>
                  <a:cubicBezTo>
                    <a:pt x="555" y="85"/>
                    <a:pt x="548" y="82"/>
                    <a:pt x="540" y="79"/>
                  </a:cubicBezTo>
                  <a:cubicBezTo>
                    <a:pt x="540" y="78"/>
                    <a:pt x="540" y="78"/>
                    <a:pt x="540" y="78"/>
                  </a:cubicBezTo>
                  <a:cubicBezTo>
                    <a:pt x="537" y="77"/>
                    <a:pt x="535" y="76"/>
                    <a:pt x="533" y="75"/>
                  </a:cubicBezTo>
                  <a:cubicBezTo>
                    <a:pt x="530" y="74"/>
                    <a:pt x="529" y="74"/>
                    <a:pt x="526" y="73"/>
                  </a:cubicBezTo>
                  <a:cubicBezTo>
                    <a:pt x="526" y="72"/>
                    <a:pt x="526" y="72"/>
                    <a:pt x="526" y="72"/>
                  </a:cubicBezTo>
                  <a:cubicBezTo>
                    <a:pt x="521" y="71"/>
                    <a:pt x="517" y="70"/>
                    <a:pt x="514" y="68"/>
                  </a:cubicBezTo>
                  <a:cubicBezTo>
                    <a:pt x="510" y="68"/>
                    <a:pt x="504" y="65"/>
                    <a:pt x="502" y="64"/>
                  </a:cubicBezTo>
                  <a:cubicBezTo>
                    <a:pt x="500" y="63"/>
                    <a:pt x="502" y="65"/>
                    <a:pt x="502" y="65"/>
                  </a:cubicBezTo>
                  <a:cubicBezTo>
                    <a:pt x="497" y="64"/>
                    <a:pt x="493" y="62"/>
                    <a:pt x="488" y="60"/>
                  </a:cubicBezTo>
                  <a:cubicBezTo>
                    <a:pt x="485" y="60"/>
                    <a:pt x="481" y="60"/>
                    <a:pt x="480" y="59"/>
                  </a:cubicBezTo>
                  <a:cubicBezTo>
                    <a:pt x="483" y="59"/>
                    <a:pt x="485" y="60"/>
                    <a:pt x="484" y="59"/>
                  </a:cubicBezTo>
                  <a:cubicBezTo>
                    <a:pt x="482" y="58"/>
                    <a:pt x="480" y="59"/>
                    <a:pt x="480" y="58"/>
                  </a:cubicBezTo>
                  <a:cubicBezTo>
                    <a:pt x="479" y="58"/>
                    <a:pt x="479" y="58"/>
                    <a:pt x="479" y="59"/>
                  </a:cubicBezTo>
                  <a:cubicBezTo>
                    <a:pt x="474" y="58"/>
                    <a:pt x="470" y="57"/>
                    <a:pt x="468" y="56"/>
                  </a:cubicBezTo>
                  <a:cubicBezTo>
                    <a:pt x="466" y="56"/>
                    <a:pt x="469" y="57"/>
                    <a:pt x="464" y="56"/>
                  </a:cubicBezTo>
                  <a:cubicBezTo>
                    <a:pt x="465" y="55"/>
                    <a:pt x="461" y="54"/>
                    <a:pt x="459" y="54"/>
                  </a:cubicBezTo>
                  <a:cubicBezTo>
                    <a:pt x="459" y="54"/>
                    <a:pt x="459" y="54"/>
                    <a:pt x="458" y="54"/>
                  </a:cubicBezTo>
                  <a:cubicBezTo>
                    <a:pt x="458" y="54"/>
                    <a:pt x="459" y="54"/>
                    <a:pt x="461" y="54"/>
                  </a:cubicBezTo>
                  <a:cubicBezTo>
                    <a:pt x="461" y="53"/>
                    <a:pt x="460" y="53"/>
                    <a:pt x="458" y="53"/>
                  </a:cubicBezTo>
                  <a:cubicBezTo>
                    <a:pt x="457" y="53"/>
                    <a:pt x="456" y="53"/>
                    <a:pt x="456" y="54"/>
                  </a:cubicBezTo>
                  <a:cubicBezTo>
                    <a:pt x="453" y="53"/>
                    <a:pt x="452" y="52"/>
                    <a:pt x="450" y="52"/>
                  </a:cubicBezTo>
                  <a:cubicBezTo>
                    <a:pt x="448" y="51"/>
                    <a:pt x="451" y="52"/>
                    <a:pt x="450" y="52"/>
                  </a:cubicBezTo>
                  <a:cubicBezTo>
                    <a:pt x="442" y="51"/>
                    <a:pt x="434" y="51"/>
                    <a:pt x="428" y="49"/>
                  </a:cubicBezTo>
                  <a:cubicBezTo>
                    <a:pt x="426" y="49"/>
                    <a:pt x="429" y="50"/>
                    <a:pt x="427" y="50"/>
                  </a:cubicBezTo>
                  <a:cubicBezTo>
                    <a:pt x="424" y="50"/>
                    <a:pt x="424" y="49"/>
                    <a:pt x="426" y="49"/>
                  </a:cubicBezTo>
                  <a:cubicBezTo>
                    <a:pt x="426" y="48"/>
                    <a:pt x="425" y="49"/>
                    <a:pt x="423" y="48"/>
                  </a:cubicBezTo>
                  <a:cubicBezTo>
                    <a:pt x="423" y="49"/>
                    <a:pt x="423" y="49"/>
                    <a:pt x="423" y="49"/>
                  </a:cubicBezTo>
                  <a:cubicBezTo>
                    <a:pt x="416" y="48"/>
                    <a:pt x="410" y="48"/>
                    <a:pt x="402" y="48"/>
                  </a:cubicBezTo>
                  <a:cubicBezTo>
                    <a:pt x="404" y="47"/>
                    <a:pt x="401" y="47"/>
                    <a:pt x="397" y="47"/>
                  </a:cubicBezTo>
                  <a:cubicBezTo>
                    <a:pt x="397" y="46"/>
                    <a:pt x="397" y="46"/>
                    <a:pt x="397" y="46"/>
                  </a:cubicBezTo>
                  <a:cubicBezTo>
                    <a:pt x="394" y="47"/>
                    <a:pt x="393" y="46"/>
                    <a:pt x="391" y="46"/>
                  </a:cubicBezTo>
                  <a:cubicBezTo>
                    <a:pt x="389" y="46"/>
                    <a:pt x="395" y="47"/>
                    <a:pt x="393" y="48"/>
                  </a:cubicBezTo>
                  <a:cubicBezTo>
                    <a:pt x="390" y="47"/>
                    <a:pt x="390" y="47"/>
                    <a:pt x="388" y="47"/>
                  </a:cubicBezTo>
                  <a:cubicBezTo>
                    <a:pt x="386" y="47"/>
                    <a:pt x="388" y="47"/>
                    <a:pt x="388" y="48"/>
                  </a:cubicBezTo>
                  <a:cubicBezTo>
                    <a:pt x="385" y="48"/>
                    <a:pt x="385" y="47"/>
                    <a:pt x="382" y="48"/>
                  </a:cubicBezTo>
                  <a:cubicBezTo>
                    <a:pt x="382" y="47"/>
                    <a:pt x="383" y="47"/>
                    <a:pt x="384" y="47"/>
                  </a:cubicBezTo>
                  <a:cubicBezTo>
                    <a:pt x="383" y="47"/>
                    <a:pt x="380" y="48"/>
                    <a:pt x="380" y="47"/>
                  </a:cubicBezTo>
                  <a:cubicBezTo>
                    <a:pt x="379" y="47"/>
                    <a:pt x="380" y="48"/>
                    <a:pt x="377" y="48"/>
                  </a:cubicBezTo>
                  <a:cubicBezTo>
                    <a:pt x="376" y="47"/>
                    <a:pt x="377" y="47"/>
                    <a:pt x="376" y="47"/>
                  </a:cubicBezTo>
                  <a:cubicBezTo>
                    <a:pt x="375" y="47"/>
                    <a:pt x="371" y="48"/>
                    <a:pt x="375" y="48"/>
                  </a:cubicBezTo>
                  <a:cubicBezTo>
                    <a:pt x="374" y="48"/>
                    <a:pt x="373" y="49"/>
                    <a:pt x="371" y="49"/>
                  </a:cubicBezTo>
                  <a:cubicBezTo>
                    <a:pt x="372" y="48"/>
                    <a:pt x="370" y="48"/>
                    <a:pt x="371" y="47"/>
                  </a:cubicBezTo>
                  <a:cubicBezTo>
                    <a:pt x="370" y="47"/>
                    <a:pt x="367" y="48"/>
                    <a:pt x="368" y="47"/>
                  </a:cubicBezTo>
                  <a:cubicBezTo>
                    <a:pt x="365" y="48"/>
                    <a:pt x="363" y="48"/>
                    <a:pt x="361" y="48"/>
                  </a:cubicBezTo>
                  <a:cubicBezTo>
                    <a:pt x="361" y="47"/>
                    <a:pt x="362" y="47"/>
                    <a:pt x="363" y="47"/>
                  </a:cubicBezTo>
                  <a:cubicBezTo>
                    <a:pt x="363" y="47"/>
                    <a:pt x="361" y="47"/>
                    <a:pt x="359" y="47"/>
                  </a:cubicBezTo>
                  <a:cubicBezTo>
                    <a:pt x="358" y="48"/>
                    <a:pt x="355" y="48"/>
                    <a:pt x="351" y="48"/>
                  </a:cubicBezTo>
                  <a:cubicBezTo>
                    <a:pt x="351" y="49"/>
                    <a:pt x="354" y="48"/>
                    <a:pt x="354" y="49"/>
                  </a:cubicBezTo>
                  <a:cubicBezTo>
                    <a:pt x="350" y="50"/>
                    <a:pt x="351" y="49"/>
                    <a:pt x="348" y="49"/>
                  </a:cubicBezTo>
                  <a:cubicBezTo>
                    <a:pt x="350" y="50"/>
                    <a:pt x="344" y="50"/>
                    <a:pt x="342" y="50"/>
                  </a:cubicBezTo>
                  <a:cubicBezTo>
                    <a:pt x="340" y="50"/>
                    <a:pt x="343" y="50"/>
                    <a:pt x="341" y="51"/>
                  </a:cubicBezTo>
                  <a:cubicBezTo>
                    <a:pt x="336" y="52"/>
                    <a:pt x="334" y="52"/>
                    <a:pt x="332" y="51"/>
                  </a:cubicBezTo>
                  <a:cubicBezTo>
                    <a:pt x="334" y="50"/>
                    <a:pt x="335" y="51"/>
                    <a:pt x="335" y="51"/>
                  </a:cubicBezTo>
                  <a:cubicBezTo>
                    <a:pt x="336" y="51"/>
                    <a:pt x="336" y="51"/>
                    <a:pt x="336" y="51"/>
                  </a:cubicBezTo>
                  <a:cubicBezTo>
                    <a:pt x="336" y="50"/>
                    <a:pt x="334" y="51"/>
                    <a:pt x="335" y="50"/>
                  </a:cubicBezTo>
                  <a:cubicBezTo>
                    <a:pt x="331" y="51"/>
                    <a:pt x="331" y="51"/>
                    <a:pt x="331" y="52"/>
                  </a:cubicBezTo>
                  <a:cubicBezTo>
                    <a:pt x="330" y="51"/>
                    <a:pt x="326" y="51"/>
                    <a:pt x="326" y="52"/>
                  </a:cubicBezTo>
                  <a:cubicBezTo>
                    <a:pt x="323" y="53"/>
                    <a:pt x="325" y="52"/>
                    <a:pt x="326" y="51"/>
                  </a:cubicBezTo>
                  <a:cubicBezTo>
                    <a:pt x="326" y="51"/>
                    <a:pt x="322" y="52"/>
                    <a:pt x="321" y="53"/>
                  </a:cubicBezTo>
                  <a:cubicBezTo>
                    <a:pt x="321" y="53"/>
                    <a:pt x="322" y="53"/>
                    <a:pt x="323" y="53"/>
                  </a:cubicBezTo>
                  <a:cubicBezTo>
                    <a:pt x="321" y="53"/>
                    <a:pt x="315" y="54"/>
                    <a:pt x="316" y="55"/>
                  </a:cubicBezTo>
                  <a:cubicBezTo>
                    <a:pt x="314" y="56"/>
                    <a:pt x="314" y="55"/>
                    <a:pt x="312" y="55"/>
                  </a:cubicBezTo>
                  <a:cubicBezTo>
                    <a:pt x="313" y="55"/>
                    <a:pt x="314" y="54"/>
                    <a:pt x="315" y="54"/>
                  </a:cubicBezTo>
                  <a:cubicBezTo>
                    <a:pt x="317" y="53"/>
                    <a:pt x="317" y="53"/>
                    <a:pt x="320" y="52"/>
                  </a:cubicBezTo>
                  <a:cubicBezTo>
                    <a:pt x="319" y="52"/>
                    <a:pt x="314" y="54"/>
                    <a:pt x="313" y="54"/>
                  </a:cubicBezTo>
                  <a:cubicBezTo>
                    <a:pt x="310" y="54"/>
                    <a:pt x="314" y="54"/>
                    <a:pt x="312" y="55"/>
                  </a:cubicBezTo>
                  <a:cubicBezTo>
                    <a:pt x="308" y="56"/>
                    <a:pt x="308" y="56"/>
                    <a:pt x="304" y="57"/>
                  </a:cubicBezTo>
                  <a:cubicBezTo>
                    <a:pt x="305" y="57"/>
                    <a:pt x="307" y="57"/>
                    <a:pt x="307" y="56"/>
                  </a:cubicBezTo>
                  <a:cubicBezTo>
                    <a:pt x="305" y="56"/>
                    <a:pt x="302" y="58"/>
                    <a:pt x="302" y="58"/>
                  </a:cubicBezTo>
                  <a:cubicBezTo>
                    <a:pt x="299" y="59"/>
                    <a:pt x="304" y="57"/>
                    <a:pt x="301" y="58"/>
                  </a:cubicBezTo>
                  <a:cubicBezTo>
                    <a:pt x="301" y="57"/>
                    <a:pt x="304" y="57"/>
                    <a:pt x="303" y="57"/>
                  </a:cubicBezTo>
                  <a:cubicBezTo>
                    <a:pt x="303" y="57"/>
                    <a:pt x="298" y="58"/>
                    <a:pt x="297" y="58"/>
                  </a:cubicBezTo>
                  <a:cubicBezTo>
                    <a:pt x="298" y="59"/>
                    <a:pt x="301" y="57"/>
                    <a:pt x="301" y="58"/>
                  </a:cubicBezTo>
                  <a:cubicBezTo>
                    <a:pt x="296" y="59"/>
                    <a:pt x="295" y="60"/>
                    <a:pt x="292" y="60"/>
                  </a:cubicBezTo>
                  <a:cubicBezTo>
                    <a:pt x="290" y="61"/>
                    <a:pt x="289" y="61"/>
                    <a:pt x="289" y="62"/>
                  </a:cubicBezTo>
                  <a:cubicBezTo>
                    <a:pt x="288" y="62"/>
                    <a:pt x="283" y="62"/>
                    <a:pt x="283" y="63"/>
                  </a:cubicBezTo>
                  <a:cubicBezTo>
                    <a:pt x="279" y="65"/>
                    <a:pt x="279" y="64"/>
                    <a:pt x="276" y="65"/>
                  </a:cubicBezTo>
                  <a:cubicBezTo>
                    <a:pt x="274" y="66"/>
                    <a:pt x="277" y="66"/>
                    <a:pt x="276" y="66"/>
                  </a:cubicBezTo>
                  <a:cubicBezTo>
                    <a:pt x="273" y="67"/>
                    <a:pt x="273" y="67"/>
                    <a:pt x="273" y="67"/>
                  </a:cubicBezTo>
                  <a:cubicBezTo>
                    <a:pt x="275" y="65"/>
                    <a:pt x="264" y="71"/>
                    <a:pt x="260" y="71"/>
                  </a:cubicBezTo>
                  <a:cubicBezTo>
                    <a:pt x="259" y="72"/>
                    <a:pt x="259" y="72"/>
                    <a:pt x="259" y="73"/>
                  </a:cubicBezTo>
                  <a:cubicBezTo>
                    <a:pt x="257" y="73"/>
                    <a:pt x="254" y="74"/>
                    <a:pt x="253" y="75"/>
                  </a:cubicBezTo>
                  <a:cubicBezTo>
                    <a:pt x="253" y="75"/>
                    <a:pt x="253" y="75"/>
                    <a:pt x="253" y="74"/>
                  </a:cubicBezTo>
                  <a:cubicBezTo>
                    <a:pt x="248" y="77"/>
                    <a:pt x="246" y="78"/>
                    <a:pt x="239" y="81"/>
                  </a:cubicBezTo>
                  <a:cubicBezTo>
                    <a:pt x="240" y="80"/>
                    <a:pt x="244" y="78"/>
                    <a:pt x="245" y="78"/>
                  </a:cubicBezTo>
                  <a:cubicBezTo>
                    <a:pt x="244" y="78"/>
                    <a:pt x="244" y="76"/>
                    <a:pt x="243" y="77"/>
                  </a:cubicBezTo>
                  <a:cubicBezTo>
                    <a:pt x="243" y="77"/>
                    <a:pt x="242" y="76"/>
                    <a:pt x="243" y="75"/>
                  </a:cubicBezTo>
                  <a:cubicBezTo>
                    <a:pt x="244" y="75"/>
                    <a:pt x="244" y="75"/>
                    <a:pt x="245" y="75"/>
                  </a:cubicBezTo>
                  <a:cubicBezTo>
                    <a:pt x="247" y="74"/>
                    <a:pt x="243" y="74"/>
                    <a:pt x="246" y="73"/>
                  </a:cubicBezTo>
                  <a:cubicBezTo>
                    <a:pt x="245" y="73"/>
                    <a:pt x="244" y="74"/>
                    <a:pt x="243" y="75"/>
                  </a:cubicBezTo>
                  <a:cubicBezTo>
                    <a:pt x="243" y="73"/>
                    <a:pt x="250" y="71"/>
                    <a:pt x="252" y="71"/>
                  </a:cubicBezTo>
                  <a:cubicBezTo>
                    <a:pt x="254" y="70"/>
                    <a:pt x="251" y="70"/>
                    <a:pt x="254" y="69"/>
                  </a:cubicBezTo>
                  <a:cubicBezTo>
                    <a:pt x="247" y="70"/>
                    <a:pt x="242" y="74"/>
                    <a:pt x="237" y="76"/>
                  </a:cubicBezTo>
                  <a:cubicBezTo>
                    <a:pt x="236" y="76"/>
                    <a:pt x="237" y="76"/>
                    <a:pt x="237" y="76"/>
                  </a:cubicBezTo>
                  <a:cubicBezTo>
                    <a:pt x="235" y="77"/>
                    <a:pt x="233" y="78"/>
                    <a:pt x="233" y="78"/>
                  </a:cubicBezTo>
                  <a:cubicBezTo>
                    <a:pt x="234" y="77"/>
                    <a:pt x="235" y="77"/>
                    <a:pt x="235" y="76"/>
                  </a:cubicBezTo>
                  <a:cubicBezTo>
                    <a:pt x="232" y="77"/>
                    <a:pt x="234" y="77"/>
                    <a:pt x="231" y="78"/>
                  </a:cubicBezTo>
                  <a:cubicBezTo>
                    <a:pt x="229" y="78"/>
                    <a:pt x="231" y="77"/>
                    <a:pt x="227" y="79"/>
                  </a:cubicBezTo>
                  <a:cubicBezTo>
                    <a:pt x="227" y="78"/>
                    <a:pt x="230" y="77"/>
                    <a:pt x="231" y="76"/>
                  </a:cubicBezTo>
                  <a:cubicBezTo>
                    <a:pt x="229" y="77"/>
                    <a:pt x="228" y="77"/>
                    <a:pt x="224" y="79"/>
                  </a:cubicBezTo>
                  <a:cubicBezTo>
                    <a:pt x="227" y="76"/>
                    <a:pt x="236" y="73"/>
                    <a:pt x="233" y="72"/>
                  </a:cubicBezTo>
                  <a:cubicBezTo>
                    <a:pt x="233" y="72"/>
                    <a:pt x="231" y="72"/>
                    <a:pt x="231" y="72"/>
                  </a:cubicBezTo>
                  <a:cubicBezTo>
                    <a:pt x="229" y="73"/>
                    <a:pt x="233" y="72"/>
                    <a:pt x="230" y="73"/>
                  </a:cubicBezTo>
                  <a:cubicBezTo>
                    <a:pt x="230" y="73"/>
                    <a:pt x="232" y="73"/>
                    <a:pt x="232" y="73"/>
                  </a:cubicBezTo>
                  <a:cubicBezTo>
                    <a:pt x="227" y="76"/>
                    <a:pt x="222" y="80"/>
                    <a:pt x="219" y="80"/>
                  </a:cubicBezTo>
                  <a:cubicBezTo>
                    <a:pt x="223" y="79"/>
                    <a:pt x="216" y="80"/>
                    <a:pt x="222" y="77"/>
                  </a:cubicBezTo>
                  <a:cubicBezTo>
                    <a:pt x="221" y="76"/>
                    <a:pt x="216" y="78"/>
                    <a:pt x="218" y="76"/>
                  </a:cubicBezTo>
                  <a:cubicBezTo>
                    <a:pt x="217" y="77"/>
                    <a:pt x="210" y="80"/>
                    <a:pt x="210" y="82"/>
                  </a:cubicBezTo>
                  <a:cubicBezTo>
                    <a:pt x="205" y="84"/>
                    <a:pt x="210" y="81"/>
                    <a:pt x="203" y="85"/>
                  </a:cubicBezTo>
                  <a:cubicBezTo>
                    <a:pt x="207" y="83"/>
                    <a:pt x="205" y="85"/>
                    <a:pt x="206" y="85"/>
                  </a:cubicBezTo>
                  <a:cubicBezTo>
                    <a:pt x="203" y="87"/>
                    <a:pt x="205" y="85"/>
                    <a:pt x="204" y="85"/>
                  </a:cubicBezTo>
                  <a:cubicBezTo>
                    <a:pt x="202" y="86"/>
                    <a:pt x="201" y="88"/>
                    <a:pt x="199" y="88"/>
                  </a:cubicBezTo>
                  <a:cubicBezTo>
                    <a:pt x="199" y="89"/>
                    <a:pt x="199" y="89"/>
                    <a:pt x="198" y="89"/>
                  </a:cubicBezTo>
                  <a:cubicBezTo>
                    <a:pt x="200" y="89"/>
                    <a:pt x="202" y="86"/>
                    <a:pt x="203" y="86"/>
                  </a:cubicBezTo>
                  <a:cubicBezTo>
                    <a:pt x="204" y="87"/>
                    <a:pt x="202" y="88"/>
                    <a:pt x="201" y="88"/>
                  </a:cubicBezTo>
                  <a:cubicBezTo>
                    <a:pt x="201" y="89"/>
                    <a:pt x="205" y="87"/>
                    <a:pt x="202" y="89"/>
                  </a:cubicBezTo>
                  <a:cubicBezTo>
                    <a:pt x="202" y="89"/>
                    <a:pt x="204" y="88"/>
                    <a:pt x="205" y="87"/>
                  </a:cubicBezTo>
                  <a:cubicBezTo>
                    <a:pt x="203" y="89"/>
                    <a:pt x="198" y="91"/>
                    <a:pt x="198" y="92"/>
                  </a:cubicBezTo>
                  <a:cubicBezTo>
                    <a:pt x="198" y="92"/>
                    <a:pt x="198" y="91"/>
                    <a:pt x="195" y="93"/>
                  </a:cubicBezTo>
                  <a:cubicBezTo>
                    <a:pt x="195" y="92"/>
                    <a:pt x="196" y="92"/>
                    <a:pt x="197" y="91"/>
                  </a:cubicBezTo>
                  <a:cubicBezTo>
                    <a:pt x="196" y="91"/>
                    <a:pt x="194" y="92"/>
                    <a:pt x="192" y="94"/>
                  </a:cubicBezTo>
                  <a:cubicBezTo>
                    <a:pt x="191" y="94"/>
                    <a:pt x="190" y="94"/>
                    <a:pt x="190" y="93"/>
                  </a:cubicBezTo>
                  <a:cubicBezTo>
                    <a:pt x="187" y="95"/>
                    <a:pt x="190" y="94"/>
                    <a:pt x="187" y="96"/>
                  </a:cubicBezTo>
                  <a:cubicBezTo>
                    <a:pt x="189" y="94"/>
                    <a:pt x="184" y="97"/>
                    <a:pt x="184" y="96"/>
                  </a:cubicBezTo>
                  <a:cubicBezTo>
                    <a:pt x="182" y="98"/>
                    <a:pt x="180" y="99"/>
                    <a:pt x="179" y="100"/>
                  </a:cubicBezTo>
                  <a:cubicBezTo>
                    <a:pt x="179" y="99"/>
                    <a:pt x="179" y="98"/>
                    <a:pt x="181" y="98"/>
                  </a:cubicBezTo>
                  <a:cubicBezTo>
                    <a:pt x="184" y="96"/>
                    <a:pt x="180" y="98"/>
                    <a:pt x="180" y="97"/>
                  </a:cubicBezTo>
                  <a:cubicBezTo>
                    <a:pt x="184" y="95"/>
                    <a:pt x="186" y="93"/>
                    <a:pt x="191" y="90"/>
                  </a:cubicBezTo>
                  <a:cubicBezTo>
                    <a:pt x="188" y="92"/>
                    <a:pt x="189" y="92"/>
                    <a:pt x="192" y="90"/>
                  </a:cubicBezTo>
                  <a:cubicBezTo>
                    <a:pt x="194" y="88"/>
                    <a:pt x="194" y="88"/>
                    <a:pt x="198" y="86"/>
                  </a:cubicBezTo>
                  <a:cubicBezTo>
                    <a:pt x="200" y="85"/>
                    <a:pt x="196" y="86"/>
                    <a:pt x="200" y="84"/>
                  </a:cubicBezTo>
                  <a:cubicBezTo>
                    <a:pt x="199" y="85"/>
                    <a:pt x="204" y="82"/>
                    <a:pt x="204" y="84"/>
                  </a:cubicBezTo>
                  <a:cubicBezTo>
                    <a:pt x="204" y="84"/>
                    <a:pt x="206" y="83"/>
                    <a:pt x="208" y="82"/>
                  </a:cubicBezTo>
                  <a:cubicBezTo>
                    <a:pt x="208" y="81"/>
                    <a:pt x="209" y="81"/>
                    <a:pt x="209" y="81"/>
                  </a:cubicBezTo>
                  <a:cubicBezTo>
                    <a:pt x="209" y="80"/>
                    <a:pt x="205" y="82"/>
                    <a:pt x="207" y="82"/>
                  </a:cubicBezTo>
                  <a:cubicBezTo>
                    <a:pt x="205" y="83"/>
                    <a:pt x="203" y="84"/>
                    <a:pt x="203" y="83"/>
                  </a:cubicBezTo>
                  <a:cubicBezTo>
                    <a:pt x="206" y="81"/>
                    <a:pt x="206" y="81"/>
                    <a:pt x="206" y="81"/>
                  </a:cubicBezTo>
                  <a:cubicBezTo>
                    <a:pt x="206" y="81"/>
                    <a:pt x="205" y="82"/>
                    <a:pt x="206" y="82"/>
                  </a:cubicBezTo>
                  <a:cubicBezTo>
                    <a:pt x="208" y="81"/>
                    <a:pt x="207" y="81"/>
                    <a:pt x="207" y="80"/>
                  </a:cubicBezTo>
                  <a:cubicBezTo>
                    <a:pt x="208" y="79"/>
                    <a:pt x="209" y="80"/>
                    <a:pt x="210" y="79"/>
                  </a:cubicBezTo>
                  <a:cubicBezTo>
                    <a:pt x="212" y="78"/>
                    <a:pt x="209" y="81"/>
                    <a:pt x="213" y="79"/>
                  </a:cubicBezTo>
                  <a:cubicBezTo>
                    <a:pt x="215" y="78"/>
                    <a:pt x="214" y="77"/>
                    <a:pt x="216" y="77"/>
                  </a:cubicBezTo>
                  <a:cubicBezTo>
                    <a:pt x="218" y="75"/>
                    <a:pt x="218" y="73"/>
                    <a:pt x="217" y="73"/>
                  </a:cubicBezTo>
                  <a:cubicBezTo>
                    <a:pt x="216" y="74"/>
                    <a:pt x="216" y="74"/>
                    <a:pt x="213" y="75"/>
                  </a:cubicBezTo>
                  <a:cubicBezTo>
                    <a:pt x="213" y="74"/>
                    <a:pt x="213" y="74"/>
                    <a:pt x="213" y="74"/>
                  </a:cubicBezTo>
                  <a:cubicBezTo>
                    <a:pt x="219" y="70"/>
                    <a:pt x="218" y="72"/>
                    <a:pt x="221" y="70"/>
                  </a:cubicBezTo>
                  <a:cubicBezTo>
                    <a:pt x="222" y="70"/>
                    <a:pt x="220" y="71"/>
                    <a:pt x="219" y="72"/>
                  </a:cubicBezTo>
                  <a:cubicBezTo>
                    <a:pt x="218" y="73"/>
                    <a:pt x="221" y="71"/>
                    <a:pt x="219" y="73"/>
                  </a:cubicBezTo>
                  <a:cubicBezTo>
                    <a:pt x="219" y="73"/>
                    <a:pt x="223" y="71"/>
                    <a:pt x="222" y="72"/>
                  </a:cubicBezTo>
                  <a:cubicBezTo>
                    <a:pt x="224" y="71"/>
                    <a:pt x="221" y="72"/>
                    <a:pt x="221" y="71"/>
                  </a:cubicBezTo>
                  <a:cubicBezTo>
                    <a:pt x="224" y="70"/>
                    <a:pt x="221" y="70"/>
                    <a:pt x="224" y="68"/>
                  </a:cubicBezTo>
                  <a:cubicBezTo>
                    <a:pt x="224" y="68"/>
                    <a:pt x="224" y="68"/>
                    <a:pt x="224" y="68"/>
                  </a:cubicBezTo>
                  <a:cubicBezTo>
                    <a:pt x="223" y="68"/>
                    <a:pt x="223" y="69"/>
                    <a:pt x="221" y="70"/>
                  </a:cubicBezTo>
                  <a:cubicBezTo>
                    <a:pt x="224" y="66"/>
                    <a:pt x="231" y="66"/>
                    <a:pt x="235" y="63"/>
                  </a:cubicBezTo>
                  <a:cubicBezTo>
                    <a:pt x="234" y="63"/>
                    <a:pt x="233" y="64"/>
                    <a:pt x="234" y="62"/>
                  </a:cubicBezTo>
                  <a:cubicBezTo>
                    <a:pt x="231" y="63"/>
                    <a:pt x="234" y="63"/>
                    <a:pt x="231" y="64"/>
                  </a:cubicBezTo>
                  <a:cubicBezTo>
                    <a:pt x="233" y="63"/>
                    <a:pt x="232" y="63"/>
                    <a:pt x="234" y="61"/>
                  </a:cubicBezTo>
                  <a:cubicBezTo>
                    <a:pt x="236" y="60"/>
                    <a:pt x="235" y="61"/>
                    <a:pt x="234" y="61"/>
                  </a:cubicBezTo>
                  <a:cubicBezTo>
                    <a:pt x="235" y="61"/>
                    <a:pt x="236" y="61"/>
                    <a:pt x="236" y="62"/>
                  </a:cubicBezTo>
                  <a:cubicBezTo>
                    <a:pt x="239" y="60"/>
                    <a:pt x="239" y="60"/>
                    <a:pt x="241" y="59"/>
                  </a:cubicBezTo>
                  <a:cubicBezTo>
                    <a:pt x="240" y="60"/>
                    <a:pt x="244" y="58"/>
                    <a:pt x="245" y="58"/>
                  </a:cubicBezTo>
                  <a:cubicBezTo>
                    <a:pt x="248" y="57"/>
                    <a:pt x="244" y="57"/>
                    <a:pt x="247" y="57"/>
                  </a:cubicBezTo>
                  <a:cubicBezTo>
                    <a:pt x="249" y="55"/>
                    <a:pt x="249" y="56"/>
                    <a:pt x="249" y="56"/>
                  </a:cubicBezTo>
                  <a:cubicBezTo>
                    <a:pt x="248" y="58"/>
                    <a:pt x="246" y="58"/>
                    <a:pt x="244" y="59"/>
                  </a:cubicBezTo>
                  <a:cubicBezTo>
                    <a:pt x="245" y="59"/>
                    <a:pt x="246" y="59"/>
                    <a:pt x="244" y="61"/>
                  </a:cubicBezTo>
                  <a:cubicBezTo>
                    <a:pt x="244" y="61"/>
                    <a:pt x="245" y="60"/>
                    <a:pt x="245" y="61"/>
                  </a:cubicBezTo>
                  <a:cubicBezTo>
                    <a:pt x="245" y="60"/>
                    <a:pt x="245" y="60"/>
                    <a:pt x="246" y="59"/>
                  </a:cubicBezTo>
                  <a:cubicBezTo>
                    <a:pt x="247" y="59"/>
                    <a:pt x="248" y="59"/>
                    <a:pt x="248" y="59"/>
                  </a:cubicBezTo>
                  <a:cubicBezTo>
                    <a:pt x="250" y="58"/>
                    <a:pt x="245" y="59"/>
                    <a:pt x="246" y="59"/>
                  </a:cubicBezTo>
                  <a:cubicBezTo>
                    <a:pt x="248" y="57"/>
                    <a:pt x="253" y="56"/>
                    <a:pt x="253" y="55"/>
                  </a:cubicBezTo>
                  <a:cubicBezTo>
                    <a:pt x="255" y="54"/>
                    <a:pt x="255" y="55"/>
                    <a:pt x="257" y="55"/>
                  </a:cubicBezTo>
                  <a:cubicBezTo>
                    <a:pt x="257" y="54"/>
                    <a:pt x="264" y="50"/>
                    <a:pt x="267" y="50"/>
                  </a:cubicBezTo>
                  <a:cubicBezTo>
                    <a:pt x="271" y="49"/>
                    <a:pt x="268" y="48"/>
                    <a:pt x="268" y="48"/>
                  </a:cubicBezTo>
                  <a:cubicBezTo>
                    <a:pt x="266" y="49"/>
                    <a:pt x="263" y="49"/>
                    <a:pt x="263" y="50"/>
                  </a:cubicBezTo>
                  <a:cubicBezTo>
                    <a:pt x="263" y="50"/>
                    <a:pt x="265" y="50"/>
                    <a:pt x="266" y="49"/>
                  </a:cubicBezTo>
                  <a:cubicBezTo>
                    <a:pt x="263" y="51"/>
                    <a:pt x="256" y="53"/>
                    <a:pt x="253" y="55"/>
                  </a:cubicBezTo>
                  <a:cubicBezTo>
                    <a:pt x="253" y="54"/>
                    <a:pt x="252" y="54"/>
                    <a:pt x="254" y="53"/>
                  </a:cubicBezTo>
                  <a:cubicBezTo>
                    <a:pt x="256" y="52"/>
                    <a:pt x="258" y="52"/>
                    <a:pt x="258" y="51"/>
                  </a:cubicBezTo>
                  <a:cubicBezTo>
                    <a:pt x="261" y="50"/>
                    <a:pt x="259" y="52"/>
                    <a:pt x="257" y="52"/>
                  </a:cubicBezTo>
                  <a:cubicBezTo>
                    <a:pt x="261" y="51"/>
                    <a:pt x="263" y="49"/>
                    <a:pt x="267" y="48"/>
                  </a:cubicBezTo>
                  <a:cubicBezTo>
                    <a:pt x="262" y="49"/>
                    <a:pt x="253" y="52"/>
                    <a:pt x="247" y="55"/>
                  </a:cubicBezTo>
                  <a:cubicBezTo>
                    <a:pt x="244" y="56"/>
                    <a:pt x="242" y="56"/>
                    <a:pt x="242" y="55"/>
                  </a:cubicBezTo>
                  <a:cubicBezTo>
                    <a:pt x="240" y="56"/>
                    <a:pt x="242" y="56"/>
                    <a:pt x="242" y="57"/>
                  </a:cubicBezTo>
                  <a:cubicBezTo>
                    <a:pt x="240" y="57"/>
                    <a:pt x="241" y="58"/>
                    <a:pt x="239" y="58"/>
                  </a:cubicBezTo>
                  <a:cubicBezTo>
                    <a:pt x="238" y="58"/>
                    <a:pt x="240" y="57"/>
                    <a:pt x="239" y="57"/>
                  </a:cubicBezTo>
                  <a:cubicBezTo>
                    <a:pt x="238" y="57"/>
                    <a:pt x="236" y="58"/>
                    <a:pt x="234" y="59"/>
                  </a:cubicBezTo>
                  <a:cubicBezTo>
                    <a:pt x="233" y="60"/>
                    <a:pt x="235" y="59"/>
                    <a:pt x="234" y="60"/>
                  </a:cubicBezTo>
                  <a:cubicBezTo>
                    <a:pt x="236" y="59"/>
                    <a:pt x="235" y="59"/>
                    <a:pt x="235" y="59"/>
                  </a:cubicBezTo>
                  <a:cubicBezTo>
                    <a:pt x="237" y="57"/>
                    <a:pt x="237" y="58"/>
                    <a:pt x="239" y="58"/>
                  </a:cubicBezTo>
                  <a:cubicBezTo>
                    <a:pt x="238" y="59"/>
                    <a:pt x="227" y="63"/>
                    <a:pt x="229" y="64"/>
                  </a:cubicBezTo>
                  <a:cubicBezTo>
                    <a:pt x="228" y="64"/>
                    <a:pt x="227" y="64"/>
                    <a:pt x="226" y="64"/>
                  </a:cubicBezTo>
                  <a:cubicBezTo>
                    <a:pt x="229" y="61"/>
                    <a:pt x="225" y="63"/>
                    <a:pt x="223" y="62"/>
                  </a:cubicBezTo>
                  <a:cubicBezTo>
                    <a:pt x="222" y="63"/>
                    <a:pt x="222" y="63"/>
                    <a:pt x="220" y="64"/>
                  </a:cubicBezTo>
                  <a:cubicBezTo>
                    <a:pt x="220" y="64"/>
                    <a:pt x="221" y="63"/>
                    <a:pt x="221" y="63"/>
                  </a:cubicBezTo>
                  <a:cubicBezTo>
                    <a:pt x="216" y="65"/>
                    <a:pt x="222" y="64"/>
                    <a:pt x="217" y="66"/>
                  </a:cubicBezTo>
                  <a:cubicBezTo>
                    <a:pt x="217" y="65"/>
                    <a:pt x="218" y="65"/>
                    <a:pt x="218" y="64"/>
                  </a:cubicBezTo>
                  <a:cubicBezTo>
                    <a:pt x="213" y="68"/>
                    <a:pt x="214" y="68"/>
                    <a:pt x="210" y="70"/>
                  </a:cubicBezTo>
                  <a:cubicBezTo>
                    <a:pt x="209" y="69"/>
                    <a:pt x="209" y="69"/>
                    <a:pt x="209" y="69"/>
                  </a:cubicBezTo>
                  <a:cubicBezTo>
                    <a:pt x="209" y="69"/>
                    <a:pt x="207" y="71"/>
                    <a:pt x="205" y="72"/>
                  </a:cubicBezTo>
                  <a:cubicBezTo>
                    <a:pt x="205" y="72"/>
                    <a:pt x="207" y="72"/>
                    <a:pt x="204" y="74"/>
                  </a:cubicBezTo>
                  <a:cubicBezTo>
                    <a:pt x="204" y="73"/>
                    <a:pt x="205" y="72"/>
                    <a:pt x="203" y="73"/>
                  </a:cubicBezTo>
                  <a:cubicBezTo>
                    <a:pt x="201" y="75"/>
                    <a:pt x="199" y="76"/>
                    <a:pt x="198" y="77"/>
                  </a:cubicBezTo>
                  <a:cubicBezTo>
                    <a:pt x="199" y="76"/>
                    <a:pt x="202" y="75"/>
                    <a:pt x="198" y="78"/>
                  </a:cubicBezTo>
                  <a:cubicBezTo>
                    <a:pt x="199" y="78"/>
                    <a:pt x="201" y="77"/>
                    <a:pt x="203" y="75"/>
                  </a:cubicBezTo>
                  <a:cubicBezTo>
                    <a:pt x="203" y="76"/>
                    <a:pt x="196" y="80"/>
                    <a:pt x="194" y="81"/>
                  </a:cubicBezTo>
                  <a:cubicBezTo>
                    <a:pt x="197" y="79"/>
                    <a:pt x="196" y="79"/>
                    <a:pt x="197" y="77"/>
                  </a:cubicBezTo>
                  <a:cubicBezTo>
                    <a:pt x="194" y="79"/>
                    <a:pt x="195" y="78"/>
                    <a:pt x="192" y="80"/>
                  </a:cubicBezTo>
                  <a:cubicBezTo>
                    <a:pt x="191" y="80"/>
                    <a:pt x="192" y="80"/>
                    <a:pt x="192" y="81"/>
                  </a:cubicBezTo>
                  <a:cubicBezTo>
                    <a:pt x="187" y="83"/>
                    <a:pt x="184" y="85"/>
                    <a:pt x="179" y="89"/>
                  </a:cubicBezTo>
                  <a:cubicBezTo>
                    <a:pt x="179" y="89"/>
                    <a:pt x="180" y="89"/>
                    <a:pt x="180" y="89"/>
                  </a:cubicBezTo>
                  <a:cubicBezTo>
                    <a:pt x="181" y="88"/>
                    <a:pt x="181" y="88"/>
                    <a:pt x="183" y="87"/>
                  </a:cubicBezTo>
                  <a:cubicBezTo>
                    <a:pt x="182" y="88"/>
                    <a:pt x="182" y="89"/>
                    <a:pt x="182" y="90"/>
                  </a:cubicBezTo>
                  <a:cubicBezTo>
                    <a:pt x="179" y="91"/>
                    <a:pt x="178" y="93"/>
                    <a:pt x="177" y="92"/>
                  </a:cubicBezTo>
                  <a:cubicBezTo>
                    <a:pt x="176" y="94"/>
                    <a:pt x="174" y="95"/>
                    <a:pt x="172" y="96"/>
                  </a:cubicBezTo>
                  <a:cubicBezTo>
                    <a:pt x="171" y="96"/>
                    <a:pt x="173" y="94"/>
                    <a:pt x="173" y="94"/>
                  </a:cubicBezTo>
                  <a:cubicBezTo>
                    <a:pt x="169" y="96"/>
                    <a:pt x="172" y="96"/>
                    <a:pt x="171" y="97"/>
                  </a:cubicBezTo>
                  <a:cubicBezTo>
                    <a:pt x="171" y="97"/>
                    <a:pt x="172" y="96"/>
                    <a:pt x="173" y="95"/>
                  </a:cubicBezTo>
                  <a:cubicBezTo>
                    <a:pt x="173" y="96"/>
                    <a:pt x="169" y="100"/>
                    <a:pt x="173" y="97"/>
                  </a:cubicBezTo>
                  <a:cubicBezTo>
                    <a:pt x="171" y="99"/>
                    <a:pt x="166" y="102"/>
                    <a:pt x="166" y="101"/>
                  </a:cubicBezTo>
                  <a:cubicBezTo>
                    <a:pt x="169" y="98"/>
                    <a:pt x="167" y="98"/>
                    <a:pt x="169" y="97"/>
                  </a:cubicBezTo>
                  <a:cubicBezTo>
                    <a:pt x="168" y="96"/>
                    <a:pt x="165" y="99"/>
                    <a:pt x="163" y="101"/>
                  </a:cubicBezTo>
                  <a:cubicBezTo>
                    <a:pt x="163" y="101"/>
                    <a:pt x="162" y="101"/>
                    <a:pt x="162" y="101"/>
                  </a:cubicBezTo>
                  <a:cubicBezTo>
                    <a:pt x="162" y="101"/>
                    <a:pt x="163" y="100"/>
                    <a:pt x="163" y="100"/>
                  </a:cubicBezTo>
                  <a:cubicBezTo>
                    <a:pt x="163" y="100"/>
                    <a:pt x="162" y="100"/>
                    <a:pt x="161" y="101"/>
                  </a:cubicBezTo>
                  <a:cubicBezTo>
                    <a:pt x="162" y="102"/>
                    <a:pt x="162" y="102"/>
                    <a:pt x="158" y="102"/>
                  </a:cubicBezTo>
                  <a:cubicBezTo>
                    <a:pt x="157" y="104"/>
                    <a:pt x="161" y="102"/>
                    <a:pt x="157" y="105"/>
                  </a:cubicBezTo>
                  <a:cubicBezTo>
                    <a:pt x="157" y="104"/>
                    <a:pt x="155" y="105"/>
                    <a:pt x="154" y="106"/>
                  </a:cubicBezTo>
                  <a:cubicBezTo>
                    <a:pt x="157" y="105"/>
                    <a:pt x="154" y="107"/>
                    <a:pt x="154" y="107"/>
                  </a:cubicBezTo>
                  <a:cubicBezTo>
                    <a:pt x="152" y="109"/>
                    <a:pt x="153" y="108"/>
                    <a:pt x="151" y="109"/>
                  </a:cubicBezTo>
                  <a:cubicBezTo>
                    <a:pt x="151" y="109"/>
                    <a:pt x="153" y="108"/>
                    <a:pt x="152" y="108"/>
                  </a:cubicBezTo>
                  <a:cubicBezTo>
                    <a:pt x="152" y="108"/>
                    <a:pt x="152" y="108"/>
                    <a:pt x="151" y="108"/>
                  </a:cubicBezTo>
                  <a:cubicBezTo>
                    <a:pt x="150" y="109"/>
                    <a:pt x="151" y="109"/>
                    <a:pt x="150" y="110"/>
                  </a:cubicBezTo>
                  <a:cubicBezTo>
                    <a:pt x="150" y="111"/>
                    <a:pt x="153" y="108"/>
                    <a:pt x="150" y="111"/>
                  </a:cubicBezTo>
                  <a:cubicBezTo>
                    <a:pt x="151" y="111"/>
                    <a:pt x="154" y="109"/>
                    <a:pt x="154" y="108"/>
                  </a:cubicBezTo>
                  <a:cubicBezTo>
                    <a:pt x="154" y="109"/>
                    <a:pt x="156" y="108"/>
                    <a:pt x="156" y="108"/>
                  </a:cubicBezTo>
                  <a:cubicBezTo>
                    <a:pt x="154" y="110"/>
                    <a:pt x="154" y="109"/>
                    <a:pt x="153" y="110"/>
                  </a:cubicBezTo>
                  <a:cubicBezTo>
                    <a:pt x="152" y="111"/>
                    <a:pt x="149" y="113"/>
                    <a:pt x="149" y="114"/>
                  </a:cubicBezTo>
                  <a:cubicBezTo>
                    <a:pt x="150" y="113"/>
                    <a:pt x="153" y="110"/>
                    <a:pt x="154" y="111"/>
                  </a:cubicBezTo>
                  <a:cubicBezTo>
                    <a:pt x="151" y="113"/>
                    <a:pt x="152" y="113"/>
                    <a:pt x="153" y="113"/>
                  </a:cubicBezTo>
                  <a:cubicBezTo>
                    <a:pt x="153" y="113"/>
                    <a:pt x="152" y="113"/>
                    <a:pt x="152" y="113"/>
                  </a:cubicBezTo>
                  <a:cubicBezTo>
                    <a:pt x="152" y="113"/>
                    <a:pt x="152" y="114"/>
                    <a:pt x="152" y="114"/>
                  </a:cubicBezTo>
                  <a:cubicBezTo>
                    <a:pt x="150" y="114"/>
                    <a:pt x="153" y="111"/>
                    <a:pt x="149" y="114"/>
                  </a:cubicBezTo>
                  <a:cubicBezTo>
                    <a:pt x="149" y="116"/>
                    <a:pt x="146" y="119"/>
                    <a:pt x="150" y="117"/>
                  </a:cubicBezTo>
                  <a:cubicBezTo>
                    <a:pt x="149" y="118"/>
                    <a:pt x="149" y="118"/>
                    <a:pt x="149" y="118"/>
                  </a:cubicBezTo>
                  <a:cubicBezTo>
                    <a:pt x="147" y="120"/>
                    <a:pt x="146" y="119"/>
                    <a:pt x="147" y="118"/>
                  </a:cubicBezTo>
                  <a:cubicBezTo>
                    <a:pt x="144" y="118"/>
                    <a:pt x="140" y="124"/>
                    <a:pt x="138" y="124"/>
                  </a:cubicBezTo>
                  <a:cubicBezTo>
                    <a:pt x="139" y="124"/>
                    <a:pt x="136" y="126"/>
                    <a:pt x="136" y="127"/>
                  </a:cubicBezTo>
                  <a:cubicBezTo>
                    <a:pt x="137" y="127"/>
                    <a:pt x="140" y="125"/>
                    <a:pt x="143" y="122"/>
                  </a:cubicBezTo>
                  <a:cubicBezTo>
                    <a:pt x="143" y="122"/>
                    <a:pt x="143" y="122"/>
                    <a:pt x="143" y="122"/>
                  </a:cubicBezTo>
                  <a:cubicBezTo>
                    <a:pt x="144" y="121"/>
                    <a:pt x="142" y="123"/>
                    <a:pt x="144" y="123"/>
                  </a:cubicBezTo>
                  <a:cubicBezTo>
                    <a:pt x="142" y="122"/>
                    <a:pt x="139" y="127"/>
                    <a:pt x="138" y="126"/>
                  </a:cubicBezTo>
                  <a:cubicBezTo>
                    <a:pt x="135" y="128"/>
                    <a:pt x="135" y="129"/>
                    <a:pt x="134" y="130"/>
                  </a:cubicBezTo>
                  <a:cubicBezTo>
                    <a:pt x="137" y="129"/>
                    <a:pt x="137" y="128"/>
                    <a:pt x="139" y="127"/>
                  </a:cubicBezTo>
                  <a:cubicBezTo>
                    <a:pt x="139" y="128"/>
                    <a:pt x="140" y="127"/>
                    <a:pt x="139" y="128"/>
                  </a:cubicBezTo>
                  <a:cubicBezTo>
                    <a:pt x="140" y="128"/>
                    <a:pt x="141" y="127"/>
                    <a:pt x="141" y="127"/>
                  </a:cubicBezTo>
                  <a:cubicBezTo>
                    <a:pt x="142" y="126"/>
                    <a:pt x="142" y="126"/>
                    <a:pt x="142" y="126"/>
                  </a:cubicBezTo>
                  <a:cubicBezTo>
                    <a:pt x="143" y="125"/>
                    <a:pt x="144" y="125"/>
                    <a:pt x="146" y="123"/>
                  </a:cubicBezTo>
                  <a:cubicBezTo>
                    <a:pt x="147" y="121"/>
                    <a:pt x="151" y="120"/>
                    <a:pt x="154" y="116"/>
                  </a:cubicBezTo>
                  <a:cubicBezTo>
                    <a:pt x="159" y="114"/>
                    <a:pt x="160" y="110"/>
                    <a:pt x="162" y="111"/>
                  </a:cubicBezTo>
                  <a:cubicBezTo>
                    <a:pt x="165" y="107"/>
                    <a:pt x="169" y="106"/>
                    <a:pt x="173" y="103"/>
                  </a:cubicBezTo>
                  <a:cubicBezTo>
                    <a:pt x="175" y="101"/>
                    <a:pt x="172" y="103"/>
                    <a:pt x="174" y="102"/>
                  </a:cubicBezTo>
                  <a:cubicBezTo>
                    <a:pt x="175" y="101"/>
                    <a:pt x="176" y="101"/>
                    <a:pt x="178" y="100"/>
                  </a:cubicBezTo>
                  <a:cubicBezTo>
                    <a:pt x="174" y="104"/>
                    <a:pt x="169" y="106"/>
                    <a:pt x="163" y="111"/>
                  </a:cubicBezTo>
                  <a:cubicBezTo>
                    <a:pt x="166" y="111"/>
                    <a:pt x="178" y="99"/>
                    <a:pt x="183" y="98"/>
                  </a:cubicBezTo>
                  <a:cubicBezTo>
                    <a:pt x="183" y="98"/>
                    <a:pt x="180" y="101"/>
                    <a:pt x="183" y="99"/>
                  </a:cubicBezTo>
                  <a:cubicBezTo>
                    <a:pt x="183" y="100"/>
                    <a:pt x="177" y="103"/>
                    <a:pt x="177" y="104"/>
                  </a:cubicBezTo>
                  <a:cubicBezTo>
                    <a:pt x="173" y="106"/>
                    <a:pt x="172" y="108"/>
                    <a:pt x="168" y="110"/>
                  </a:cubicBezTo>
                  <a:cubicBezTo>
                    <a:pt x="168" y="111"/>
                    <a:pt x="168" y="111"/>
                    <a:pt x="168" y="111"/>
                  </a:cubicBezTo>
                  <a:cubicBezTo>
                    <a:pt x="170" y="109"/>
                    <a:pt x="173" y="108"/>
                    <a:pt x="176" y="106"/>
                  </a:cubicBezTo>
                  <a:cubicBezTo>
                    <a:pt x="175" y="107"/>
                    <a:pt x="175" y="107"/>
                    <a:pt x="176" y="107"/>
                  </a:cubicBezTo>
                  <a:cubicBezTo>
                    <a:pt x="173" y="109"/>
                    <a:pt x="173" y="109"/>
                    <a:pt x="169" y="112"/>
                  </a:cubicBezTo>
                  <a:cubicBezTo>
                    <a:pt x="168" y="112"/>
                    <a:pt x="168" y="112"/>
                    <a:pt x="168" y="112"/>
                  </a:cubicBezTo>
                  <a:cubicBezTo>
                    <a:pt x="166" y="114"/>
                    <a:pt x="163" y="116"/>
                    <a:pt x="159" y="119"/>
                  </a:cubicBezTo>
                  <a:cubicBezTo>
                    <a:pt x="160" y="120"/>
                    <a:pt x="165" y="115"/>
                    <a:pt x="166" y="114"/>
                  </a:cubicBezTo>
                  <a:cubicBezTo>
                    <a:pt x="167" y="114"/>
                    <a:pt x="166" y="114"/>
                    <a:pt x="166" y="114"/>
                  </a:cubicBezTo>
                  <a:cubicBezTo>
                    <a:pt x="164" y="116"/>
                    <a:pt x="168" y="113"/>
                    <a:pt x="168" y="114"/>
                  </a:cubicBezTo>
                  <a:cubicBezTo>
                    <a:pt x="169" y="112"/>
                    <a:pt x="172" y="111"/>
                    <a:pt x="175" y="108"/>
                  </a:cubicBezTo>
                  <a:cubicBezTo>
                    <a:pt x="175" y="109"/>
                    <a:pt x="174" y="110"/>
                    <a:pt x="174" y="110"/>
                  </a:cubicBezTo>
                  <a:cubicBezTo>
                    <a:pt x="176" y="108"/>
                    <a:pt x="181" y="104"/>
                    <a:pt x="183" y="104"/>
                  </a:cubicBezTo>
                  <a:cubicBezTo>
                    <a:pt x="185" y="102"/>
                    <a:pt x="189" y="100"/>
                    <a:pt x="190" y="98"/>
                  </a:cubicBezTo>
                  <a:cubicBezTo>
                    <a:pt x="191" y="98"/>
                    <a:pt x="196" y="95"/>
                    <a:pt x="199" y="93"/>
                  </a:cubicBezTo>
                  <a:cubicBezTo>
                    <a:pt x="199" y="93"/>
                    <a:pt x="198" y="94"/>
                    <a:pt x="198" y="94"/>
                  </a:cubicBezTo>
                  <a:cubicBezTo>
                    <a:pt x="203" y="90"/>
                    <a:pt x="208" y="88"/>
                    <a:pt x="215" y="83"/>
                  </a:cubicBezTo>
                  <a:cubicBezTo>
                    <a:pt x="214" y="84"/>
                    <a:pt x="214" y="85"/>
                    <a:pt x="215" y="84"/>
                  </a:cubicBezTo>
                  <a:cubicBezTo>
                    <a:pt x="218" y="83"/>
                    <a:pt x="214" y="85"/>
                    <a:pt x="215" y="85"/>
                  </a:cubicBezTo>
                  <a:cubicBezTo>
                    <a:pt x="212" y="86"/>
                    <a:pt x="211" y="87"/>
                    <a:pt x="208" y="88"/>
                  </a:cubicBezTo>
                  <a:cubicBezTo>
                    <a:pt x="206" y="89"/>
                    <a:pt x="209" y="88"/>
                    <a:pt x="209" y="89"/>
                  </a:cubicBezTo>
                  <a:cubicBezTo>
                    <a:pt x="204" y="91"/>
                    <a:pt x="202" y="93"/>
                    <a:pt x="200" y="95"/>
                  </a:cubicBezTo>
                  <a:cubicBezTo>
                    <a:pt x="198" y="95"/>
                    <a:pt x="196" y="97"/>
                    <a:pt x="194" y="98"/>
                  </a:cubicBezTo>
                  <a:cubicBezTo>
                    <a:pt x="193" y="99"/>
                    <a:pt x="193" y="99"/>
                    <a:pt x="193" y="99"/>
                  </a:cubicBezTo>
                  <a:cubicBezTo>
                    <a:pt x="190" y="100"/>
                    <a:pt x="188" y="102"/>
                    <a:pt x="184" y="105"/>
                  </a:cubicBezTo>
                  <a:cubicBezTo>
                    <a:pt x="184" y="104"/>
                    <a:pt x="184" y="104"/>
                    <a:pt x="184" y="104"/>
                  </a:cubicBezTo>
                  <a:cubicBezTo>
                    <a:pt x="183" y="105"/>
                    <a:pt x="182" y="106"/>
                    <a:pt x="182" y="106"/>
                  </a:cubicBezTo>
                  <a:cubicBezTo>
                    <a:pt x="182" y="106"/>
                    <a:pt x="175" y="111"/>
                    <a:pt x="170" y="115"/>
                  </a:cubicBezTo>
                  <a:cubicBezTo>
                    <a:pt x="170" y="115"/>
                    <a:pt x="170" y="115"/>
                    <a:pt x="170" y="115"/>
                  </a:cubicBezTo>
                  <a:cubicBezTo>
                    <a:pt x="164" y="119"/>
                    <a:pt x="167" y="119"/>
                    <a:pt x="161" y="123"/>
                  </a:cubicBezTo>
                  <a:cubicBezTo>
                    <a:pt x="162" y="123"/>
                    <a:pt x="161" y="124"/>
                    <a:pt x="162" y="123"/>
                  </a:cubicBezTo>
                  <a:cubicBezTo>
                    <a:pt x="161" y="124"/>
                    <a:pt x="156" y="128"/>
                    <a:pt x="156" y="128"/>
                  </a:cubicBezTo>
                  <a:cubicBezTo>
                    <a:pt x="155" y="128"/>
                    <a:pt x="156" y="129"/>
                    <a:pt x="155" y="130"/>
                  </a:cubicBezTo>
                  <a:cubicBezTo>
                    <a:pt x="152" y="130"/>
                    <a:pt x="154" y="128"/>
                    <a:pt x="154" y="127"/>
                  </a:cubicBezTo>
                  <a:cubicBezTo>
                    <a:pt x="151" y="129"/>
                    <a:pt x="154" y="128"/>
                    <a:pt x="151" y="131"/>
                  </a:cubicBezTo>
                  <a:cubicBezTo>
                    <a:pt x="151" y="131"/>
                    <a:pt x="152" y="130"/>
                    <a:pt x="152" y="131"/>
                  </a:cubicBezTo>
                  <a:cubicBezTo>
                    <a:pt x="149" y="133"/>
                    <a:pt x="150" y="133"/>
                    <a:pt x="148" y="135"/>
                  </a:cubicBezTo>
                  <a:cubicBezTo>
                    <a:pt x="146" y="136"/>
                    <a:pt x="146" y="137"/>
                    <a:pt x="145" y="138"/>
                  </a:cubicBezTo>
                  <a:cubicBezTo>
                    <a:pt x="145" y="137"/>
                    <a:pt x="145" y="137"/>
                    <a:pt x="142" y="139"/>
                  </a:cubicBezTo>
                  <a:cubicBezTo>
                    <a:pt x="140" y="141"/>
                    <a:pt x="144" y="138"/>
                    <a:pt x="143" y="139"/>
                  </a:cubicBezTo>
                  <a:cubicBezTo>
                    <a:pt x="142" y="140"/>
                    <a:pt x="139" y="142"/>
                    <a:pt x="141" y="141"/>
                  </a:cubicBezTo>
                  <a:cubicBezTo>
                    <a:pt x="141" y="141"/>
                    <a:pt x="139" y="143"/>
                    <a:pt x="139" y="142"/>
                  </a:cubicBezTo>
                  <a:cubicBezTo>
                    <a:pt x="138" y="144"/>
                    <a:pt x="137" y="145"/>
                    <a:pt x="135" y="148"/>
                  </a:cubicBezTo>
                  <a:cubicBezTo>
                    <a:pt x="139" y="145"/>
                    <a:pt x="143" y="141"/>
                    <a:pt x="147" y="137"/>
                  </a:cubicBezTo>
                  <a:cubicBezTo>
                    <a:pt x="149" y="137"/>
                    <a:pt x="147" y="138"/>
                    <a:pt x="149" y="137"/>
                  </a:cubicBezTo>
                  <a:cubicBezTo>
                    <a:pt x="151" y="135"/>
                    <a:pt x="151" y="135"/>
                    <a:pt x="151" y="134"/>
                  </a:cubicBezTo>
                  <a:cubicBezTo>
                    <a:pt x="154" y="132"/>
                    <a:pt x="152" y="134"/>
                    <a:pt x="151" y="135"/>
                  </a:cubicBezTo>
                  <a:cubicBezTo>
                    <a:pt x="152" y="135"/>
                    <a:pt x="154" y="133"/>
                    <a:pt x="156" y="132"/>
                  </a:cubicBezTo>
                  <a:cubicBezTo>
                    <a:pt x="153" y="132"/>
                    <a:pt x="159" y="128"/>
                    <a:pt x="161" y="127"/>
                  </a:cubicBezTo>
                  <a:cubicBezTo>
                    <a:pt x="163" y="125"/>
                    <a:pt x="159" y="129"/>
                    <a:pt x="157" y="130"/>
                  </a:cubicBezTo>
                  <a:cubicBezTo>
                    <a:pt x="159" y="130"/>
                    <a:pt x="156" y="132"/>
                    <a:pt x="156" y="133"/>
                  </a:cubicBezTo>
                  <a:cubicBezTo>
                    <a:pt x="155" y="134"/>
                    <a:pt x="150" y="138"/>
                    <a:pt x="150" y="139"/>
                  </a:cubicBezTo>
                  <a:cubicBezTo>
                    <a:pt x="148" y="140"/>
                    <a:pt x="146" y="141"/>
                    <a:pt x="145" y="143"/>
                  </a:cubicBezTo>
                  <a:cubicBezTo>
                    <a:pt x="144" y="143"/>
                    <a:pt x="145" y="143"/>
                    <a:pt x="145" y="142"/>
                  </a:cubicBezTo>
                  <a:cubicBezTo>
                    <a:pt x="144" y="145"/>
                    <a:pt x="143" y="144"/>
                    <a:pt x="141" y="145"/>
                  </a:cubicBezTo>
                  <a:cubicBezTo>
                    <a:pt x="139" y="147"/>
                    <a:pt x="142" y="145"/>
                    <a:pt x="142" y="146"/>
                  </a:cubicBezTo>
                  <a:cubicBezTo>
                    <a:pt x="140" y="147"/>
                    <a:pt x="141" y="147"/>
                    <a:pt x="139" y="148"/>
                  </a:cubicBezTo>
                  <a:cubicBezTo>
                    <a:pt x="138" y="148"/>
                    <a:pt x="138" y="147"/>
                    <a:pt x="140" y="145"/>
                  </a:cubicBezTo>
                  <a:cubicBezTo>
                    <a:pt x="140" y="145"/>
                    <a:pt x="139" y="145"/>
                    <a:pt x="139" y="145"/>
                  </a:cubicBezTo>
                  <a:cubicBezTo>
                    <a:pt x="137" y="148"/>
                    <a:pt x="135" y="150"/>
                    <a:pt x="136" y="151"/>
                  </a:cubicBezTo>
                  <a:cubicBezTo>
                    <a:pt x="134" y="153"/>
                    <a:pt x="135" y="151"/>
                    <a:pt x="133" y="152"/>
                  </a:cubicBezTo>
                  <a:cubicBezTo>
                    <a:pt x="133" y="153"/>
                    <a:pt x="134" y="153"/>
                    <a:pt x="131" y="156"/>
                  </a:cubicBezTo>
                  <a:cubicBezTo>
                    <a:pt x="131" y="155"/>
                    <a:pt x="131" y="155"/>
                    <a:pt x="130" y="155"/>
                  </a:cubicBezTo>
                  <a:cubicBezTo>
                    <a:pt x="130" y="156"/>
                    <a:pt x="129" y="157"/>
                    <a:pt x="129" y="158"/>
                  </a:cubicBezTo>
                  <a:cubicBezTo>
                    <a:pt x="125" y="161"/>
                    <a:pt x="122" y="164"/>
                    <a:pt x="119" y="167"/>
                  </a:cubicBezTo>
                  <a:cubicBezTo>
                    <a:pt x="118" y="168"/>
                    <a:pt x="118" y="168"/>
                    <a:pt x="118" y="168"/>
                  </a:cubicBezTo>
                  <a:cubicBezTo>
                    <a:pt x="116" y="169"/>
                    <a:pt x="117" y="169"/>
                    <a:pt x="115" y="171"/>
                  </a:cubicBezTo>
                  <a:cubicBezTo>
                    <a:pt x="113" y="171"/>
                    <a:pt x="111" y="174"/>
                    <a:pt x="109" y="175"/>
                  </a:cubicBezTo>
                  <a:cubicBezTo>
                    <a:pt x="110" y="174"/>
                    <a:pt x="110" y="174"/>
                    <a:pt x="110" y="173"/>
                  </a:cubicBezTo>
                  <a:cubicBezTo>
                    <a:pt x="114" y="170"/>
                    <a:pt x="118" y="163"/>
                    <a:pt x="121" y="162"/>
                  </a:cubicBezTo>
                  <a:cubicBezTo>
                    <a:pt x="125" y="157"/>
                    <a:pt x="129" y="153"/>
                    <a:pt x="133" y="151"/>
                  </a:cubicBezTo>
                  <a:cubicBezTo>
                    <a:pt x="134" y="150"/>
                    <a:pt x="134" y="149"/>
                    <a:pt x="134" y="149"/>
                  </a:cubicBezTo>
                  <a:cubicBezTo>
                    <a:pt x="134" y="148"/>
                    <a:pt x="130" y="152"/>
                    <a:pt x="130" y="150"/>
                  </a:cubicBezTo>
                  <a:cubicBezTo>
                    <a:pt x="131" y="150"/>
                    <a:pt x="131" y="150"/>
                    <a:pt x="131" y="150"/>
                  </a:cubicBezTo>
                  <a:cubicBezTo>
                    <a:pt x="133" y="149"/>
                    <a:pt x="133" y="148"/>
                    <a:pt x="135" y="147"/>
                  </a:cubicBezTo>
                  <a:cubicBezTo>
                    <a:pt x="126" y="153"/>
                    <a:pt x="125" y="155"/>
                    <a:pt x="119" y="161"/>
                  </a:cubicBezTo>
                  <a:cubicBezTo>
                    <a:pt x="118" y="160"/>
                    <a:pt x="122" y="157"/>
                    <a:pt x="123" y="155"/>
                  </a:cubicBezTo>
                  <a:cubicBezTo>
                    <a:pt x="121" y="157"/>
                    <a:pt x="123" y="155"/>
                    <a:pt x="121" y="156"/>
                  </a:cubicBezTo>
                  <a:cubicBezTo>
                    <a:pt x="121" y="155"/>
                    <a:pt x="123" y="153"/>
                    <a:pt x="123" y="153"/>
                  </a:cubicBezTo>
                  <a:cubicBezTo>
                    <a:pt x="125" y="151"/>
                    <a:pt x="125" y="153"/>
                    <a:pt x="123" y="155"/>
                  </a:cubicBezTo>
                  <a:cubicBezTo>
                    <a:pt x="123" y="155"/>
                    <a:pt x="127" y="151"/>
                    <a:pt x="125" y="153"/>
                  </a:cubicBezTo>
                  <a:cubicBezTo>
                    <a:pt x="128" y="151"/>
                    <a:pt x="128" y="151"/>
                    <a:pt x="131" y="148"/>
                  </a:cubicBezTo>
                  <a:cubicBezTo>
                    <a:pt x="132" y="145"/>
                    <a:pt x="130" y="145"/>
                    <a:pt x="125" y="149"/>
                  </a:cubicBezTo>
                  <a:cubicBezTo>
                    <a:pt x="120" y="156"/>
                    <a:pt x="111" y="162"/>
                    <a:pt x="106" y="170"/>
                  </a:cubicBezTo>
                  <a:cubicBezTo>
                    <a:pt x="104" y="170"/>
                    <a:pt x="103" y="171"/>
                    <a:pt x="102" y="172"/>
                  </a:cubicBezTo>
                  <a:cubicBezTo>
                    <a:pt x="101" y="173"/>
                    <a:pt x="100" y="174"/>
                    <a:pt x="100" y="174"/>
                  </a:cubicBezTo>
                  <a:cubicBezTo>
                    <a:pt x="100" y="175"/>
                    <a:pt x="100" y="175"/>
                    <a:pt x="99" y="176"/>
                  </a:cubicBezTo>
                  <a:cubicBezTo>
                    <a:pt x="100" y="176"/>
                    <a:pt x="100" y="176"/>
                    <a:pt x="100" y="175"/>
                  </a:cubicBezTo>
                  <a:cubicBezTo>
                    <a:pt x="101" y="176"/>
                    <a:pt x="99" y="176"/>
                    <a:pt x="100" y="177"/>
                  </a:cubicBezTo>
                  <a:cubicBezTo>
                    <a:pt x="99" y="176"/>
                    <a:pt x="98" y="175"/>
                    <a:pt x="97" y="175"/>
                  </a:cubicBezTo>
                  <a:cubicBezTo>
                    <a:pt x="97" y="175"/>
                    <a:pt x="97" y="176"/>
                    <a:pt x="97" y="176"/>
                  </a:cubicBezTo>
                  <a:cubicBezTo>
                    <a:pt x="97" y="175"/>
                    <a:pt x="96" y="177"/>
                    <a:pt x="96" y="176"/>
                  </a:cubicBezTo>
                  <a:cubicBezTo>
                    <a:pt x="97" y="175"/>
                    <a:pt x="97" y="174"/>
                    <a:pt x="98" y="175"/>
                  </a:cubicBezTo>
                  <a:cubicBezTo>
                    <a:pt x="98" y="174"/>
                    <a:pt x="97" y="174"/>
                    <a:pt x="98" y="174"/>
                  </a:cubicBezTo>
                  <a:cubicBezTo>
                    <a:pt x="97" y="173"/>
                    <a:pt x="96" y="175"/>
                    <a:pt x="95" y="176"/>
                  </a:cubicBezTo>
                  <a:cubicBezTo>
                    <a:pt x="95" y="176"/>
                    <a:pt x="95" y="177"/>
                    <a:pt x="94" y="177"/>
                  </a:cubicBezTo>
                  <a:cubicBezTo>
                    <a:pt x="95" y="178"/>
                    <a:pt x="95" y="177"/>
                    <a:pt x="96" y="177"/>
                  </a:cubicBezTo>
                  <a:cubicBezTo>
                    <a:pt x="95" y="178"/>
                    <a:pt x="95" y="178"/>
                    <a:pt x="94" y="178"/>
                  </a:cubicBezTo>
                  <a:cubicBezTo>
                    <a:pt x="94" y="179"/>
                    <a:pt x="95" y="179"/>
                    <a:pt x="95" y="179"/>
                  </a:cubicBezTo>
                  <a:cubicBezTo>
                    <a:pt x="94" y="179"/>
                    <a:pt x="92" y="179"/>
                    <a:pt x="92" y="180"/>
                  </a:cubicBezTo>
                  <a:cubicBezTo>
                    <a:pt x="92" y="180"/>
                    <a:pt x="92" y="180"/>
                    <a:pt x="93" y="180"/>
                  </a:cubicBezTo>
                  <a:cubicBezTo>
                    <a:pt x="93" y="180"/>
                    <a:pt x="93" y="181"/>
                    <a:pt x="93" y="181"/>
                  </a:cubicBezTo>
                  <a:cubicBezTo>
                    <a:pt x="92" y="181"/>
                    <a:pt x="92" y="180"/>
                    <a:pt x="92" y="181"/>
                  </a:cubicBezTo>
                  <a:cubicBezTo>
                    <a:pt x="91" y="181"/>
                    <a:pt x="92" y="181"/>
                    <a:pt x="92" y="181"/>
                  </a:cubicBezTo>
                  <a:cubicBezTo>
                    <a:pt x="92" y="182"/>
                    <a:pt x="91" y="181"/>
                    <a:pt x="91" y="182"/>
                  </a:cubicBezTo>
                  <a:cubicBezTo>
                    <a:pt x="90" y="182"/>
                    <a:pt x="90" y="183"/>
                    <a:pt x="89" y="183"/>
                  </a:cubicBezTo>
                  <a:cubicBezTo>
                    <a:pt x="89" y="183"/>
                    <a:pt x="90" y="182"/>
                    <a:pt x="90" y="183"/>
                  </a:cubicBezTo>
                  <a:cubicBezTo>
                    <a:pt x="89" y="183"/>
                    <a:pt x="89" y="183"/>
                    <a:pt x="88" y="183"/>
                  </a:cubicBezTo>
                  <a:cubicBezTo>
                    <a:pt x="87" y="184"/>
                    <a:pt x="88" y="184"/>
                    <a:pt x="88" y="184"/>
                  </a:cubicBezTo>
                  <a:cubicBezTo>
                    <a:pt x="87" y="184"/>
                    <a:pt x="87" y="186"/>
                    <a:pt x="86" y="186"/>
                  </a:cubicBezTo>
                  <a:cubicBezTo>
                    <a:pt x="86" y="186"/>
                    <a:pt x="86" y="186"/>
                    <a:pt x="86" y="186"/>
                  </a:cubicBezTo>
                  <a:cubicBezTo>
                    <a:pt x="86" y="186"/>
                    <a:pt x="86" y="186"/>
                    <a:pt x="85" y="186"/>
                  </a:cubicBezTo>
                  <a:cubicBezTo>
                    <a:pt x="85" y="186"/>
                    <a:pt x="86" y="186"/>
                    <a:pt x="86" y="186"/>
                  </a:cubicBezTo>
                  <a:cubicBezTo>
                    <a:pt x="84" y="188"/>
                    <a:pt x="83" y="190"/>
                    <a:pt x="81" y="192"/>
                  </a:cubicBezTo>
                  <a:cubicBezTo>
                    <a:pt x="81" y="192"/>
                    <a:pt x="81" y="192"/>
                    <a:pt x="81" y="192"/>
                  </a:cubicBezTo>
                  <a:cubicBezTo>
                    <a:pt x="81" y="193"/>
                    <a:pt x="82" y="192"/>
                    <a:pt x="81" y="193"/>
                  </a:cubicBezTo>
                  <a:cubicBezTo>
                    <a:pt x="81" y="193"/>
                    <a:pt x="81" y="193"/>
                    <a:pt x="81" y="193"/>
                  </a:cubicBezTo>
                  <a:cubicBezTo>
                    <a:pt x="80" y="193"/>
                    <a:pt x="80" y="194"/>
                    <a:pt x="80" y="193"/>
                  </a:cubicBezTo>
                  <a:cubicBezTo>
                    <a:pt x="79" y="193"/>
                    <a:pt x="81" y="192"/>
                    <a:pt x="80" y="192"/>
                  </a:cubicBezTo>
                  <a:cubicBezTo>
                    <a:pt x="80" y="191"/>
                    <a:pt x="80" y="192"/>
                    <a:pt x="80" y="192"/>
                  </a:cubicBezTo>
                  <a:cubicBezTo>
                    <a:pt x="79" y="191"/>
                    <a:pt x="80" y="191"/>
                    <a:pt x="81" y="190"/>
                  </a:cubicBezTo>
                  <a:cubicBezTo>
                    <a:pt x="81" y="191"/>
                    <a:pt x="80" y="191"/>
                    <a:pt x="81" y="191"/>
                  </a:cubicBezTo>
                  <a:cubicBezTo>
                    <a:pt x="81" y="191"/>
                    <a:pt x="82" y="191"/>
                    <a:pt x="82" y="190"/>
                  </a:cubicBezTo>
                  <a:cubicBezTo>
                    <a:pt x="82" y="190"/>
                    <a:pt x="81" y="191"/>
                    <a:pt x="81" y="190"/>
                  </a:cubicBezTo>
                  <a:cubicBezTo>
                    <a:pt x="81" y="189"/>
                    <a:pt x="82" y="190"/>
                    <a:pt x="82" y="190"/>
                  </a:cubicBezTo>
                  <a:cubicBezTo>
                    <a:pt x="83" y="189"/>
                    <a:pt x="82" y="189"/>
                    <a:pt x="81" y="189"/>
                  </a:cubicBezTo>
                  <a:cubicBezTo>
                    <a:pt x="81" y="189"/>
                    <a:pt x="81" y="190"/>
                    <a:pt x="81" y="190"/>
                  </a:cubicBezTo>
                  <a:cubicBezTo>
                    <a:pt x="80" y="190"/>
                    <a:pt x="82" y="188"/>
                    <a:pt x="82" y="188"/>
                  </a:cubicBezTo>
                  <a:cubicBezTo>
                    <a:pt x="83" y="188"/>
                    <a:pt x="82" y="189"/>
                    <a:pt x="82" y="189"/>
                  </a:cubicBezTo>
                  <a:cubicBezTo>
                    <a:pt x="83" y="189"/>
                    <a:pt x="83" y="188"/>
                    <a:pt x="83" y="189"/>
                  </a:cubicBezTo>
                  <a:cubicBezTo>
                    <a:pt x="83" y="188"/>
                    <a:pt x="83" y="188"/>
                    <a:pt x="83" y="187"/>
                  </a:cubicBezTo>
                  <a:cubicBezTo>
                    <a:pt x="86" y="183"/>
                    <a:pt x="86" y="183"/>
                    <a:pt x="86" y="183"/>
                  </a:cubicBezTo>
                  <a:cubicBezTo>
                    <a:pt x="86" y="184"/>
                    <a:pt x="86" y="183"/>
                    <a:pt x="87" y="184"/>
                  </a:cubicBezTo>
                  <a:cubicBezTo>
                    <a:pt x="87" y="183"/>
                    <a:pt x="87" y="183"/>
                    <a:pt x="86" y="183"/>
                  </a:cubicBezTo>
                  <a:cubicBezTo>
                    <a:pt x="87" y="183"/>
                    <a:pt x="86" y="182"/>
                    <a:pt x="87" y="182"/>
                  </a:cubicBezTo>
                  <a:cubicBezTo>
                    <a:pt x="87" y="182"/>
                    <a:pt x="87" y="182"/>
                    <a:pt x="87" y="183"/>
                  </a:cubicBezTo>
                  <a:cubicBezTo>
                    <a:pt x="88" y="182"/>
                    <a:pt x="87" y="182"/>
                    <a:pt x="87" y="182"/>
                  </a:cubicBezTo>
                  <a:cubicBezTo>
                    <a:pt x="89" y="179"/>
                    <a:pt x="92" y="175"/>
                    <a:pt x="95" y="172"/>
                  </a:cubicBezTo>
                  <a:cubicBezTo>
                    <a:pt x="95" y="172"/>
                    <a:pt x="95" y="172"/>
                    <a:pt x="95" y="172"/>
                  </a:cubicBezTo>
                  <a:cubicBezTo>
                    <a:pt x="95" y="172"/>
                    <a:pt x="95" y="171"/>
                    <a:pt x="95" y="171"/>
                  </a:cubicBezTo>
                  <a:cubicBezTo>
                    <a:pt x="95" y="170"/>
                    <a:pt x="95" y="171"/>
                    <a:pt x="95" y="171"/>
                  </a:cubicBezTo>
                  <a:cubicBezTo>
                    <a:pt x="95" y="171"/>
                    <a:pt x="95" y="171"/>
                    <a:pt x="95" y="170"/>
                  </a:cubicBezTo>
                  <a:cubicBezTo>
                    <a:pt x="94" y="170"/>
                    <a:pt x="94" y="170"/>
                    <a:pt x="94" y="171"/>
                  </a:cubicBezTo>
                  <a:cubicBezTo>
                    <a:pt x="93" y="170"/>
                    <a:pt x="94" y="169"/>
                    <a:pt x="95" y="169"/>
                  </a:cubicBezTo>
                  <a:cubicBezTo>
                    <a:pt x="95" y="169"/>
                    <a:pt x="94" y="169"/>
                    <a:pt x="95" y="170"/>
                  </a:cubicBezTo>
                  <a:cubicBezTo>
                    <a:pt x="95" y="170"/>
                    <a:pt x="95" y="169"/>
                    <a:pt x="95" y="169"/>
                  </a:cubicBezTo>
                  <a:cubicBezTo>
                    <a:pt x="96" y="170"/>
                    <a:pt x="95" y="170"/>
                    <a:pt x="95" y="170"/>
                  </a:cubicBezTo>
                  <a:cubicBezTo>
                    <a:pt x="96" y="170"/>
                    <a:pt x="96" y="170"/>
                    <a:pt x="96" y="170"/>
                  </a:cubicBezTo>
                  <a:cubicBezTo>
                    <a:pt x="96" y="168"/>
                    <a:pt x="103" y="164"/>
                    <a:pt x="102" y="163"/>
                  </a:cubicBezTo>
                  <a:cubicBezTo>
                    <a:pt x="105" y="161"/>
                    <a:pt x="102" y="163"/>
                    <a:pt x="105" y="161"/>
                  </a:cubicBezTo>
                  <a:cubicBezTo>
                    <a:pt x="107" y="157"/>
                    <a:pt x="113" y="152"/>
                    <a:pt x="118" y="147"/>
                  </a:cubicBezTo>
                  <a:cubicBezTo>
                    <a:pt x="116" y="151"/>
                    <a:pt x="121" y="145"/>
                    <a:pt x="123" y="143"/>
                  </a:cubicBezTo>
                  <a:cubicBezTo>
                    <a:pt x="123" y="143"/>
                    <a:pt x="123" y="143"/>
                    <a:pt x="123" y="143"/>
                  </a:cubicBezTo>
                  <a:cubicBezTo>
                    <a:pt x="124" y="142"/>
                    <a:pt x="124" y="143"/>
                    <a:pt x="126" y="141"/>
                  </a:cubicBezTo>
                  <a:cubicBezTo>
                    <a:pt x="124" y="141"/>
                    <a:pt x="130" y="137"/>
                    <a:pt x="128" y="138"/>
                  </a:cubicBezTo>
                  <a:cubicBezTo>
                    <a:pt x="129" y="136"/>
                    <a:pt x="131" y="136"/>
                    <a:pt x="131" y="136"/>
                  </a:cubicBezTo>
                  <a:cubicBezTo>
                    <a:pt x="132" y="135"/>
                    <a:pt x="131" y="135"/>
                    <a:pt x="131" y="135"/>
                  </a:cubicBezTo>
                  <a:cubicBezTo>
                    <a:pt x="133" y="134"/>
                    <a:pt x="133" y="133"/>
                    <a:pt x="136" y="131"/>
                  </a:cubicBezTo>
                  <a:cubicBezTo>
                    <a:pt x="135" y="132"/>
                    <a:pt x="136" y="132"/>
                    <a:pt x="137" y="131"/>
                  </a:cubicBezTo>
                  <a:cubicBezTo>
                    <a:pt x="141" y="128"/>
                    <a:pt x="136" y="130"/>
                    <a:pt x="139" y="128"/>
                  </a:cubicBezTo>
                  <a:cubicBezTo>
                    <a:pt x="138" y="128"/>
                    <a:pt x="136" y="130"/>
                    <a:pt x="135" y="130"/>
                  </a:cubicBezTo>
                  <a:cubicBezTo>
                    <a:pt x="134" y="131"/>
                    <a:pt x="134" y="132"/>
                    <a:pt x="134" y="132"/>
                  </a:cubicBezTo>
                  <a:cubicBezTo>
                    <a:pt x="130" y="134"/>
                    <a:pt x="128" y="137"/>
                    <a:pt x="123" y="141"/>
                  </a:cubicBezTo>
                  <a:cubicBezTo>
                    <a:pt x="122" y="141"/>
                    <a:pt x="121" y="143"/>
                    <a:pt x="122" y="141"/>
                  </a:cubicBezTo>
                  <a:cubicBezTo>
                    <a:pt x="121" y="142"/>
                    <a:pt x="120" y="143"/>
                    <a:pt x="117" y="145"/>
                  </a:cubicBezTo>
                  <a:cubicBezTo>
                    <a:pt x="121" y="141"/>
                    <a:pt x="127" y="135"/>
                    <a:pt x="130" y="134"/>
                  </a:cubicBezTo>
                  <a:cubicBezTo>
                    <a:pt x="131" y="133"/>
                    <a:pt x="130" y="132"/>
                    <a:pt x="131" y="132"/>
                  </a:cubicBezTo>
                  <a:cubicBezTo>
                    <a:pt x="129" y="133"/>
                    <a:pt x="130" y="133"/>
                    <a:pt x="128" y="135"/>
                  </a:cubicBezTo>
                  <a:cubicBezTo>
                    <a:pt x="131" y="131"/>
                    <a:pt x="126" y="134"/>
                    <a:pt x="127" y="132"/>
                  </a:cubicBezTo>
                  <a:cubicBezTo>
                    <a:pt x="125" y="133"/>
                    <a:pt x="125" y="133"/>
                    <a:pt x="125" y="133"/>
                  </a:cubicBezTo>
                  <a:cubicBezTo>
                    <a:pt x="124" y="134"/>
                    <a:pt x="127" y="133"/>
                    <a:pt x="125" y="135"/>
                  </a:cubicBezTo>
                  <a:cubicBezTo>
                    <a:pt x="126" y="134"/>
                    <a:pt x="126" y="134"/>
                    <a:pt x="126" y="134"/>
                  </a:cubicBezTo>
                  <a:cubicBezTo>
                    <a:pt x="113" y="146"/>
                    <a:pt x="113" y="146"/>
                    <a:pt x="113" y="146"/>
                  </a:cubicBezTo>
                  <a:cubicBezTo>
                    <a:pt x="112" y="146"/>
                    <a:pt x="112" y="146"/>
                    <a:pt x="113" y="145"/>
                  </a:cubicBezTo>
                  <a:cubicBezTo>
                    <a:pt x="111" y="147"/>
                    <a:pt x="111" y="147"/>
                    <a:pt x="111" y="147"/>
                  </a:cubicBezTo>
                  <a:cubicBezTo>
                    <a:pt x="111" y="148"/>
                    <a:pt x="112" y="146"/>
                    <a:pt x="113" y="146"/>
                  </a:cubicBezTo>
                  <a:cubicBezTo>
                    <a:pt x="113" y="147"/>
                    <a:pt x="111" y="147"/>
                    <a:pt x="110" y="148"/>
                  </a:cubicBezTo>
                  <a:cubicBezTo>
                    <a:pt x="106" y="153"/>
                    <a:pt x="106" y="153"/>
                    <a:pt x="106" y="153"/>
                  </a:cubicBezTo>
                  <a:cubicBezTo>
                    <a:pt x="106" y="150"/>
                    <a:pt x="103" y="155"/>
                    <a:pt x="100" y="157"/>
                  </a:cubicBezTo>
                  <a:cubicBezTo>
                    <a:pt x="101" y="156"/>
                    <a:pt x="104" y="154"/>
                    <a:pt x="104" y="152"/>
                  </a:cubicBezTo>
                  <a:cubicBezTo>
                    <a:pt x="108" y="149"/>
                    <a:pt x="109" y="148"/>
                    <a:pt x="111" y="145"/>
                  </a:cubicBezTo>
                  <a:cubicBezTo>
                    <a:pt x="110" y="145"/>
                    <a:pt x="109" y="147"/>
                    <a:pt x="108" y="148"/>
                  </a:cubicBezTo>
                  <a:cubicBezTo>
                    <a:pt x="108" y="145"/>
                    <a:pt x="106" y="148"/>
                    <a:pt x="103" y="152"/>
                  </a:cubicBezTo>
                  <a:cubicBezTo>
                    <a:pt x="105" y="150"/>
                    <a:pt x="103" y="150"/>
                    <a:pt x="101" y="151"/>
                  </a:cubicBezTo>
                  <a:cubicBezTo>
                    <a:pt x="103" y="149"/>
                    <a:pt x="103" y="149"/>
                    <a:pt x="104" y="149"/>
                  </a:cubicBezTo>
                  <a:cubicBezTo>
                    <a:pt x="105" y="148"/>
                    <a:pt x="105" y="147"/>
                    <a:pt x="107" y="145"/>
                  </a:cubicBezTo>
                  <a:cubicBezTo>
                    <a:pt x="108" y="144"/>
                    <a:pt x="108" y="146"/>
                    <a:pt x="109" y="144"/>
                  </a:cubicBezTo>
                  <a:cubicBezTo>
                    <a:pt x="111" y="142"/>
                    <a:pt x="109" y="141"/>
                    <a:pt x="113" y="139"/>
                  </a:cubicBezTo>
                  <a:cubicBezTo>
                    <a:pt x="113" y="139"/>
                    <a:pt x="111" y="141"/>
                    <a:pt x="111" y="141"/>
                  </a:cubicBezTo>
                  <a:cubicBezTo>
                    <a:pt x="114" y="139"/>
                    <a:pt x="114" y="138"/>
                    <a:pt x="113" y="138"/>
                  </a:cubicBezTo>
                  <a:cubicBezTo>
                    <a:pt x="115" y="136"/>
                    <a:pt x="115" y="137"/>
                    <a:pt x="115" y="137"/>
                  </a:cubicBezTo>
                  <a:cubicBezTo>
                    <a:pt x="115" y="136"/>
                    <a:pt x="118" y="134"/>
                    <a:pt x="118" y="133"/>
                  </a:cubicBezTo>
                  <a:cubicBezTo>
                    <a:pt x="118" y="133"/>
                    <a:pt x="116" y="134"/>
                    <a:pt x="115" y="135"/>
                  </a:cubicBezTo>
                  <a:cubicBezTo>
                    <a:pt x="116" y="134"/>
                    <a:pt x="116" y="134"/>
                    <a:pt x="117" y="132"/>
                  </a:cubicBezTo>
                  <a:cubicBezTo>
                    <a:pt x="115" y="134"/>
                    <a:pt x="115" y="134"/>
                    <a:pt x="116" y="132"/>
                  </a:cubicBezTo>
                  <a:cubicBezTo>
                    <a:pt x="115" y="132"/>
                    <a:pt x="115" y="132"/>
                    <a:pt x="115" y="132"/>
                  </a:cubicBezTo>
                  <a:cubicBezTo>
                    <a:pt x="114" y="133"/>
                    <a:pt x="113" y="134"/>
                    <a:pt x="112" y="135"/>
                  </a:cubicBezTo>
                  <a:cubicBezTo>
                    <a:pt x="111" y="136"/>
                    <a:pt x="112" y="134"/>
                    <a:pt x="109" y="137"/>
                  </a:cubicBezTo>
                  <a:cubicBezTo>
                    <a:pt x="111" y="135"/>
                    <a:pt x="109" y="136"/>
                    <a:pt x="110" y="134"/>
                  </a:cubicBezTo>
                  <a:cubicBezTo>
                    <a:pt x="112" y="133"/>
                    <a:pt x="110" y="133"/>
                    <a:pt x="111" y="133"/>
                  </a:cubicBezTo>
                  <a:cubicBezTo>
                    <a:pt x="112" y="131"/>
                    <a:pt x="115" y="128"/>
                    <a:pt x="116" y="127"/>
                  </a:cubicBezTo>
                  <a:cubicBezTo>
                    <a:pt x="118" y="126"/>
                    <a:pt x="119" y="125"/>
                    <a:pt x="120" y="126"/>
                  </a:cubicBezTo>
                  <a:cubicBezTo>
                    <a:pt x="121" y="125"/>
                    <a:pt x="121" y="124"/>
                    <a:pt x="121" y="124"/>
                  </a:cubicBezTo>
                  <a:cubicBezTo>
                    <a:pt x="121" y="124"/>
                    <a:pt x="119" y="125"/>
                    <a:pt x="119" y="124"/>
                  </a:cubicBezTo>
                  <a:cubicBezTo>
                    <a:pt x="122" y="121"/>
                    <a:pt x="125" y="119"/>
                    <a:pt x="126" y="117"/>
                  </a:cubicBezTo>
                  <a:cubicBezTo>
                    <a:pt x="127" y="116"/>
                    <a:pt x="127" y="116"/>
                    <a:pt x="128" y="116"/>
                  </a:cubicBezTo>
                  <a:cubicBezTo>
                    <a:pt x="142" y="104"/>
                    <a:pt x="148" y="99"/>
                    <a:pt x="162" y="88"/>
                  </a:cubicBezTo>
                  <a:cubicBezTo>
                    <a:pt x="163" y="89"/>
                    <a:pt x="163" y="89"/>
                    <a:pt x="164" y="88"/>
                  </a:cubicBezTo>
                  <a:cubicBezTo>
                    <a:pt x="166" y="86"/>
                    <a:pt x="163" y="88"/>
                    <a:pt x="163" y="88"/>
                  </a:cubicBezTo>
                  <a:cubicBezTo>
                    <a:pt x="175" y="79"/>
                    <a:pt x="184" y="73"/>
                    <a:pt x="197" y="65"/>
                  </a:cubicBezTo>
                  <a:cubicBezTo>
                    <a:pt x="197" y="65"/>
                    <a:pt x="196" y="65"/>
                    <a:pt x="195" y="66"/>
                  </a:cubicBezTo>
                  <a:cubicBezTo>
                    <a:pt x="196" y="65"/>
                    <a:pt x="197" y="65"/>
                    <a:pt x="199" y="63"/>
                  </a:cubicBezTo>
                  <a:cubicBezTo>
                    <a:pt x="199" y="64"/>
                    <a:pt x="199" y="64"/>
                    <a:pt x="201" y="63"/>
                  </a:cubicBezTo>
                  <a:cubicBezTo>
                    <a:pt x="202" y="63"/>
                    <a:pt x="201" y="62"/>
                    <a:pt x="201" y="62"/>
                  </a:cubicBezTo>
                  <a:cubicBezTo>
                    <a:pt x="203" y="61"/>
                    <a:pt x="203" y="61"/>
                    <a:pt x="203" y="62"/>
                  </a:cubicBezTo>
                  <a:cubicBezTo>
                    <a:pt x="207" y="60"/>
                    <a:pt x="211" y="58"/>
                    <a:pt x="214" y="56"/>
                  </a:cubicBezTo>
                  <a:cubicBezTo>
                    <a:pt x="213" y="56"/>
                    <a:pt x="212" y="57"/>
                    <a:pt x="210" y="57"/>
                  </a:cubicBezTo>
                  <a:cubicBezTo>
                    <a:pt x="214" y="54"/>
                    <a:pt x="214" y="57"/>
                    <a:pt x="222" y="53"/>
                  </a:cubicBezTo>
                  <a:cubicBezTo>
                    <a:pt x="222" y="52"/>
                    <a:pt x="218" y="54"/>
                    <a:pt x="217" y="54"/>
                  </a:cubicBezTo>
                  <a:cubicBezTo>
                    <a:pt x="219" y="52"/>
                    <a:pt x="216" y="54"/>
                    <a:pt x="216" y="53"/>
                  </a:cubicBezTo>
                  <a:cubicBezTo>
                    <a:pt x="215" y="53"/>
                    <a:pt x="214" y="54"/>
                    <a:pt x="214" y="54"/>
                  </a:cubicBezTo>
                  <a:cubicBezTo>
                    <a:pt x="212" y="54"/>
                    <a:pt x="215" y="53"/>
                    <a:pt x="210" y="56"/>
                  </a:cubicBezTo>
                  <a:cubicBezTo>
                    <a:pt x="211" y="54"/>
                    <a:pt x="217" y="52"/>
                    <a:pt x="219" y="50"/>
                  </a:cubicBezTo>
                  <a:cubicBezTo>
                    <a:pt x="220" y="50"/>
                    <a:pt x="219" y="51"/>
                    <a:pt x="221" y="50"/>
                  </a:cubicBezTo>
                  <a:cubicBezTo>
                    <a:pt x="227" y="46"/>
                    <a:pt x="237" y="41"/>
                    <a:pt x="245" y="39"/>
                  </a:cubicBezTo>
                  <a:cubicBezTo>
                    <a:pt x="246" y="40"/>
                    <a:pt x="242" y="40"/>
                    <a:pt x="241" y="41"/>
                  </a:cubicBezTo>
                  <a:cubicBezTo>
                    <a:pt x="242" y="41"/>
                    <a:pt x="244" y="40"/>
                    <a:pt x="245" y="40"/>
                  </a:cubicBezTo>
                  <a:cubicBezTo>
                    <a:pt x="247" y="39"/>
                    <a:pt x="249" y="39"/>
                    <a:pt x="254" y="37"/>
                  </a:cubicBezTo>
                  <a:cubicBezTo>
                    <a:pt x="252" y="37"/>
                    <a:pt x="247" y="38"/>
                    <a:pt x="253" y="36"/>
                  </a:cubicBezTo>
                  <a:cubicBezTo>
                    <a:pt x="252" y="36"/>
                    <a:pt x="250" y="37"/>
                    <a:pt x="251" y="36"/>
                  </a:cubicBezTo>
                  <a:cubicBezTo>
                    <a:pt x="252" y="36"/>
                    <a:pt x="254" y="35"/>
                    <a:pt x="255" y="35"/>
                  </a:cubicBezTo>
                  <a:cubicBezTo>
                    <a:pt x="257" y="35"/>
                    <a:pt x="255" y="34"/>
                    <a:pt x="258" y="33"/>
                  </a:cubicBezTo>
                  <a:cubicBezTo>
                    <a:pt x="259" y="34"/>
                    <a:pt x="259" y="34"/>
                    <a:pt x="259" y="34"/>
                  </a:cubicBezTo>
                  <a:cubicBezTo>
                    <a:pt x="263" y="32"/>
                    <a:pt x="265" y="32"/>
                    <a:pt x="267" y="31"/>
                  </a:cubicBezTo>
                  <a:cubicBezTo>
                    <a:pt x="273" y="28"/>
                    <a:pt x="273" y="30"/>
                    <a:pt x="279" y="27"/>
                  </a:cubicBezTo>
                  <a:cubicBezTo>
                    <a:pt x="280" y="27"/>
                    <a:pt x="279" y="27"/>
                    <a:pt x="279" y="28"/>
                  </a:cubicBezTo>
                  <a:cubicBezTo>
                    <a:pt x="282" y="27"/>
                    <a:pt x="285" y="26"/>
                    <a:pt x="285" y="25"/>
                  </a:cubicBezTo>
                  <a:cubicBezTo>
                    <a:pt x="288" y="26"/>
                    <a:pt x="294" y="23"/>
                    <a:pt x="301" y="22"/>
                  </a:cubicBezTo>
                  <a:cubicBezTo>
                    <a:pt x="301" y="21"/>
                    <a:pt x="301" y="21"/>
                    <a:pt x="301" y="21"/>
                  </a:cubicBezTo>
                  <a:cubicBezTo>
                    <a:pt x="301" y="21"/>
                    <a:pt x="297" y="22"/>
                    <a:pt x="296" y="22"/>
                  </a:cubicBezTo>
                  <a:cubicBezTo>
                    <a:pt x="298" y="21"/>
                    <a:pt x="297" y="22"/>
                    <a:pt x="298" y="21"/>
                  </a:cubicBezTo>
                  <a:cubicBezTo>
                    <a:pt x="301" y="20"/>
                    <a:pt x="301" y="20"/>
                    <a:pt x="301" y="20"/>
                  </a:cubicBezTo>
                  <a:cubicBezTo>
                    <a:pt x="301" y="20"/>
                    <a:pt x="297" y="21"/>
                    <a:pt x="297" y="21"/>
                  </a:cubicBezTo>
                  <a:cubicBezTo>
                    <a:pt x="300" y="19"/>
                    <a:pt x="301" y="19"/>
                    <a:pt x="305" y="18"/>
                  </a:cubicBezTo>
                  <a:cubicBezTo>
                    <a:pt x="305" y="19"/>
                    <a:pt x="307" y="18"/>
                    <a:pt x="306" y="19"/>
                  </a:cubicBezTo>
                  <a:cubicBezTo>
                    <a:pt x="308" y="18"/>
                    <a:pt x="309" y="17"/>
                    <a:pt x="309" y="18"/>
                  </a:cubicBezTo>
                  <a:cubicBezTo>
                    <a:pt x="316" y="16"/>
                    <a:pt x="316" y="16"/>
                    <a:pt x="322" y="15"/>
                  </a:cubicBezTo>
                  <a:cubicBezTo>
                    <a:pt x="325" y="15"/>
                    <a:pt x="325" y="14"/>
                    <a:pt x="327" y="13"/>
                  </a:cubicBezTo>
                  <a:cubicBezTo>
                    <a:pt x="329" y="12"/>
                    <a:pt x="329" y="13"/>
                    <a:pt x="330" y="13"/>
                  </a:cubicBezTo>
                  <a:cubicBezTo>
                    <a:pt x="332" y="13"/>
                    <a:pt x="332" y="12"/>
                    <a:pt x="334" y="12"/>
                  </a:cubicBezTo>
                  <a:cubicBezTo>
                    <a:pt x="336" y="12"/>
                    <a:pt x="338" y="11"/>
                    <a:pt x="338" y="12"/>
                  </a:cubicBezTo>
                  <a:cubicBezTo>
                    <a:pt x="337" y="12"/>
                    <a:pt x="338" y="12"/>
                    <a:pt x="337" y="12"/>
                  </a:cubicBezTo>
                  <a:cubicBezTo>
                    <a:pt x="337" y="12"/>
                    <a:pt x="336" y="12"/>
                    <a:pt x="336" y="12"/>
                  </a:cubicBezTo>
                  <a:cubicBezTo>
                    <a:pt x="336" y="13"/>
                    <a:pt x="340" y="11"/>
                    <a:pt x="341" y="12"/>
                  </a:cubicBezTo>
                  <a:cubicBezTo>
                    <a:pt x="343" y="12"/>
                    <a:pt x="337" y="12"/>
                    <a:pt x="340" y="11"/>
                  </a:cubicBezTo>
                  <a:cubicBezTo>
                    <a:pt x="342" y="11"/>
                    <a:pt x="342" y="11"/>
                    <a:pt x="342" y="11"/>
                  </a:cubicBezTo>
                  <a:cubicBezTo>
                    <a:pt x="344" y="11"/>
                    <a:pt x="344" y="11"/>
                    <a:pt x="345" y="11"/>
                  </a:cubicBezTo>
                  <a:cubicBezTo>
                    <a:pt x="346" y="10"/>
                    <a:pt x="340" y="11"/>
                    <a:pt x="342" y="10"/>
                  </a:cubicBezTo>
                  <a:cubicBezTo>
                    <a:pt x="347" y="10"/>
                    <a:pt x="347" y="10"/>
                    <a:pt x="347" y="10"/>
                  </a:cubicBezTo>
                  <a:cubicBezTo>
                    <a:pt x="347" y="9"/>
                    <a:pt x="347" y="9"/>
                    <a:pt x="345" y="9"/>
                  </a:cubicBezTo>
                  <a:cubicBezTo>
                    <a:pt x="349" y="8"/>
                    <a:pt x="350" y="10"/>
                    <a:pt x="354" y="10"/>
                  </a:cubicBezTo>
                  <a:cubicBezTo>
                    <a:pt x="356" y="10"/>
                    <a:pt x="358" y="9"/>
                    <a:pt x="360" y="9"/>
                  </a:cubicBezTo>
                  <a:cubicBezTo>
                    <a:pt x="361" y="9"/>
                    <a:pt x="359" y="9"/>
                    <a:pt x="361" y="9"/>
                  </a:cubicBezTo>
                  <a:cubicBezTo>
                    <a:pt x="360" y="9"/>
                    <a:pt x="359" y="9"/>
                    <a:pt x="358" y="9"/>
                  </a:cubicBezTo>
                  <a:cubicBezTo>
                    <a:pt x="355" y="8"/>
                    <a:pt x="363" y="8"/>
                    <a:pt x="360" y="8"/>
                  </a:cubicBezTo>
                  <a:cubicBezTo>
                    <a:pt x="361" y="7"/>
                    <a:pt x="362" y="9"/>
                    <a:pt x="364" y="8"/>
                  </a:cubicBezTo>
                  <a:cubicBezTo>
                    <a:pt x="367" y="8"/>
                    <a:pt x="362" y="8"/>
                    <a:pt x="363" y="7"/>
                  </a:cubicBezTo>
                  <a:cubicBezTo>
                    <a:pt x="364" y="7"/>
                    <a:pt x="365" y="7"/>
                    <a:pt x="365" y="7"/>
                  </a:cubicBezTo>
                  <a:cubicBezTo>
                    <a:pt x="366" y="7"/>
                    <a:pt x="367" y="8"/>
                    <a:pt x="367" y="8"/>
                  </a:cubicBezTo>
                  <a:cubicBezTo>
                    <a:pt x="367" y="9"/>
                    <a:pt x="370" y="8"/>
                    <a:pt x="371" y="9"/>
                  </a:cubicBezTo>
                  <a:cubicBezTo>
                    <a:pt x="374" y="8"/>
                    <a:pt x="371" y="8"/>
                    <a:pt x="372" y="8"/>
                  </a:cubicBezTo>
                  <a:cubicBezTo>
                    <a:pt x="372" y="7"/>
                    <a:pt x="371" y="8"/>
                    <a:pt x="371" y="8"/>
                  </a:cubicBezTo>
                  <a:cubicBezTo>
                    <a:pt x="371" y="7"/>
                    <a:pt x="379" y="9"/>
                    <a:pt x="381" y="7"/>
                  </a:cubicBezTo>
                  <a:cubicBezTo>
                    <a:pt x="384" y="7"/>
                    <a:pt x="386" y="8"/>
                    <a:pt x="390" y="7"/>
                  </a:cubicBezTo>
                  <a:cubicBezTo>
                    <a:pt x="390" y="7"/>
                    <a:pt x="389" y="7"/>
                    <a:pt x="390" y="7"/>
                  </a:cubicBezTo>
                  <a:cubicBezTo>
                    <a:pt x="387" y="6"/>
                    <a:pt x="389" y="6"/>
                    <a:pt x="386" y="5"/>
                  </a:cubicBezTo>
                  <a:cubicBezTo>
                    <a:pt x="388" y="6"/>
                    <a:pt x="389" y="7"/>
                    <a:pt x="391" y="6"/>
                  </a:cubicBezTo>
                  <a:cubicBezTo>
                    <a:pt x="392" y="6"/>
                    <a:pt x="392" y="7"/>
                    <a:pt x="394" y="7"/>
                  </a:cubicBezTo>
                  <a:cubicBezTo>
                    <a:pt x="395" y="7"/>
                    <a:pt x="395" y="6"/>
                    <a:pt x="395" y="6"/>
                  </a:cubicBezTo>
                  <a:cubicBezTo>
                    <a:pt x="396" y="6"/>
                    <a:pt x="399" y="6"/>
                    <a:pt x="397" y="6"/>
                  </a:cubicBezTo>
                  <a:cubicBezTo>
                    <a:pt x="401" y="5"/>
                    <a:pt x="402" y="7"/>
                    <a:pt x="401" y="7"/>
                  </a:cubicBezTo>
                  <a:cubicBezTo>
                    <a:pt x="408" y="7"/>
                    <a:pt x="400" y="5"/>
                    <a:pt x="400" y="4"/>
                  </a:cubicBezTo>
                  <a:cubicBezTo>
                    <a:pt x="402" y="5"/>
                    <a:pt x="404" y="4"/>
                    <a:pt x="401" y="4"/>
                  </a:cubicBezTo>
                  <a:cubicBezTo>
                    <a:pt x="406" y="3"/>
                    <a:pt x="402" y="5"/>
                    <a:pt x="407" y="5"/>
                  </a:cubicBezTo>
                  <a:cubicBezTo>
                    <a:pt x="411" y="4"/>
                    <a:pt x="406" y="3"/>
                    <a:pt x="410" y="3"/>
                  </a:cubicBezTo>
                  <a:cubicBezTo>
                    <a:pt x="408" y="2"/>
                    <a:pt x="400" y="3"/>
                    <a:pt x="399" y="2"/>
                  </a:cubicBezTo>
                  <a:cubicBezTo>
                    <a:pt x="400" y="1"/>
                    <a:pt x="404" y="2"/>
                    <a:pt x="404" y="2"/>
                  </a:cubicBezTo>
                  <a:cubicBezTo>
                    <a:pt x="407" y="2"/>
                    <a:pt x="407" y="1"/>
                    <a:pt x="412" y="2"/>
                  </a:cubicBezTo>
                  <a:cubicBezTo>
                    <a:pt x="411" y="2"/>
                    <a:pt x="413" y="2"/>
                    <a:pt x="412" y="3"/>
                  </a:cubicBezTo>
                  <a:cubicBezTo>
                    <a:pt x="415" y="3"/>
                    <a:pt x="415" y="1"/>
                    <a:pt x="419" y="1"/>
                  </a:cubicBezTo>
                  <a:cubicBezTo>
                    <a:pt x="417" y="2"/>
                    <a:pt x="416" y="2"/>
                    <a:pt x="421" y="2"/>
                  </a:cubicBezTo>
                  <a:cubicBezTo>
                    <a:pt x="420" y="3"/>
                    <a:pt x="417" y="3"/>
                    <a:pt x="417" y="2"/>
                  </a:cubicBezTo>
                  <a:cubicBezTo>
                    <a:pt x="416" y="2"/>
                    <a:pt x="416" y="3"/>
                    <a:pt x="415" y="3"/>
                  </a:cubicBezTo>
                  <a:cubicBezTo>
                    <a:pt x="414" y="3"/>
                    <a:pt x="417" y="3"/>
                    <a:pt x="417" y="4"/>
                  </a:cubicBezTo>
                  <a:cubicBezTo>
                    <a:pt x="419" y="4"/>
                    <a:pt x="418" y="3"/>
                    <a:pt x="416" y="3"/>
                  </a:cubicBezTo>
                  <a:cubicBezTo>
                    <a:pt x="417" y="3"/>
                    <a:pt x="421" y="3"/>
                    <a:pt x="421" y="4"/>
                  </a:cubicBezTo>
                  <a:cubicBezTo>
                    <a:pt x="418" y="4"/>
                    <a:pt x="427" y="5"/>
                    <a:pt x="424" y="5"/>
                  </a:cubicBezTo>
                  <a:cubicBezTo>
                    <a:pt x="427" y="5"/>
                    <a:pt x="427" y="6"/>
                    <a:pt x="430" y="6"/>
                  </a:cubicBezTo>
                  <a:cubicBezTo>
                    <a:pt x="426" y="5"/>
                    <a:pt x="427" y="5"/>
                    <a:pt x="425" y="4"/>
                  </a:cubicBezTo>
                  <a:cubicBezTo>
                    <a:pt x="426" y="4"/>
                    <a:pt x="428" y="4"/>
                    <a:pt x="430" y="4"/>
                  </a:cubicBezTo>
                  <a:cubicBezTo>
                    <a:pt x="427" y="4"/>
                    <a:pt x="430" y="4"/>
                    <a:pt x="428" y="4"/>
                  </a:cubicBezTo>
                  <a:cubicBezTo>
                    <a:pt x="429" y="5"/>
                    <a:pt x="432" y="5"/>
                    <a:pt x="433" y="5"/>
                  </a:cubicBezTo>
                  <a:cubicBezTo>
                    <a:pt x="434" y="5"/>
                    <a:pt x="431" y="5"/>
                    <a:pt x="431" y="4"/>
                  </a:cubicBezTo>
                  <a:cubicBezTo>
                    <a:pt x="432" y="4"/>
                    <a:pt x="438" y="5"/>
                    <a:pt x="438" y="5"/>
                  </a:cubicBezTo>
                  <a:cubicBezTo>
                    <a:pt x="442" y="6"/>
                    <a:pt x="445" y="6"/>
                    <a:pt x="453" y="7"/>
                  </a:cubicBezTo>
                  <a:cubicBezTo>
                    <a:pt x="453" y="7"/>
                    <a:pt x="452" y="7"/>
                    <a:pt x="451" y="7"/>
                  </a:cubicBezTo>
                  <a:cubicBezTo>
                    <a:pt x="451" y="7"/>
                    <a:pt x="453" y="7"/>
                    <a:pt x="453" y="7"/>
                  </a:cubicBezTo>
                  <a:cubicBezTo>
                    <a:pt x="452" y="8"/>
                    <a:pt x="450" y="7"/>
                    <a:pt x="447" y="6"/>
                  </a:cubicBezTo>
                  <a:cubicBezTo>
                    <a:pt x="447" y="7"/>
                    <a:pt x="447" y="7"/>
                    <a:pt x="447" y="7"/>
                  </a:cubicBezTo>
                  <a:cubicBezTo>
                    <a:pt x="448" y="7"/>
                    <a:pt x="453" y="8"/>
                    <a:pt x="453" y="9"/>
                  </a:cubicBezTo>
                  <a:cubicBezTo>
                    <a:pt x="454" y="8"/>
                    <a:pt x="456" y="7"/>
                    <a:pt x="453" y="6"/>
                  </a:cubicBezTo>
                  <a:cubicBezTo>
                    <a:pt x="454" y="6"/>
                    <a:pt x="457" y="7"/>
                    <a:pt x="455" y="6"/>
                  </a:cubicBezTo>
                  <a:cubicBezTo>
                    <a:pt x="456" y="6"/>
                    <a:pt x="458" y="7"/>
                    <a:pt x="460" y="7"/>
                  </a:cubicBezTo>
                  <a:cubicBezTo>
                    <a:pt x="460" y="7"/>
                    <a:pt x="459" y="7"/>
                    <a:pt x="458" y="6"/>
                  </a:cubicBezTo>
                  <a:cubicBezTo>
                    <a:pt x="460" y="6"/>
                    <a:pt x="465" y="7"/>
                    <a:pt x="465" y="6"/>
                  </a:cubicBezTo>
                  <a:cubicBezTo>
                    <a:pt x="466" y="7"/>
                    <a:pt x="466" y="7"/>
                    <a:pt x="465" y="7"/>
                  </a:cubicBezTo>
                  <a:cubicBezTo>
                    <a:pt x="466" y="7"/>
                    <a:pt x="469" y="8"/>
                    <a:pt x="468" y="8"/>
                  </a:cubicBezTo>
                  <a:cubicBezTo>
                    <a:pt x="466" y="8"/>
                    <a:pt x="466" y="8"/>
                    <a:pt x="463" y="7"/>
                  </a:cubicBezTo>
                  <a:cubicBezTo>
                    <a:pt x="463" y="8"/>
                    <a:pt x="464" y="8"/>
                    <a:pt x="464" y="8"/>
                  </a:cubicBezTo>
                  <a:cubicBezTo>
                    <a:pt x="468" y="9"/>
                    <a:pt x="467" y="8"/>
                    <a:pt x="470" y="9"/>
                  </a:cubicBezTo>
                  <a:cubicBezTo>
                    <a:pt x="470" y="8"/>
                    <a:pt x="473" y="8"/>
                    <a:pt x="477" y="9"/>
                  </a:cubicBezTo>
                  <a:cubicBezTo>
                    <a:pt x="476" y="10"/>
                    <a:pt x="474" y="9"/>
                    <a:pt x="471" y="9"/>
                  </a:cubicBezTo>
                  <a:cubicBezTo>
                    <a:pt x="472" y="9"/>
                    <a:pt x="472" y="10"/>
                    <a:pt x="472" y="10"/>
                  </a:cubicBezTo>
                  <a:cubicBezTo>
                    <a:pt x="473" y="10"/>
                    <a:pt x="475" y="10"/>
                    <a:pt x="476" y="10"/>
                  </a:cubicBezTo>
                  <a:cubicBezTo>
                    <a:pt x="478" y="10"/>
                    <a:pt x="478" y="11"/>
                    <a:pt x="478" y="11"/>
                  </a:cubicBezTo>
                  <a:cubicBezTo>
                    <a:pt x="479" y="11"/>
                    <a:pt x="481" y="11"/>
                    <a:pt x="483" y="12"/>
                  </a:cubicBezTo>
                  <a:cubicBezTo>
                    <a:pt x="483" y="11"/>
                    <a:pt x="484" y="11"/>
                    <a:pt x="482" y="11"/>
                  </a:cubicBezTo>
                  <a:cubicBezTo>
                    <a:pt x="483" y="10"/>
                    <a:pt x="485" y="11"/>
                    <a:pt x="484" y="12"/>
                  </a:cubicBezTo>
                  <a:cubicBezTo>
                    <a:pt x="485" y="12"/>
                    <a:pt x="486" y="11"/>
                    <a:pt x="487" y="12"/>
                  </a:cubicBezTo>
                  <a:cubicBezTo>
                    <a:pt x="487" y="12"/>
                    <a:pt x="485" y="10"/>
                    <a:pt x="490" y="11"/>
                  </a:cubicBezTo>
                  <a:cubicBezTo>
                    <a:pt x="490" y="10"/>
                    <a:pt x="485" y="10"/>
                    <a:pt x="484" y="9"/>
                  </a:cubicBezTo>
                  <a:cubicBezTo>
                    <a:pt x="482" y="9"/>
                    <a:pt x="481" y="9"/>
                    <a:pt x="482" y="9"/>
                  </a:cubicBezTo>
                  <a:cubicBezTo>
                    <a:pt x="480" y="9"/>
                    <a:pt x="481" y="9"/>
                    <a:pt x="478" y="8"/>
                  </a:cubicBezTo>
                  <a:cubicBezTo>
                    <a:pt x="478" y="8"/>
                    <a:pt x="482" y="9"/>
                    <a:pt x="481" y="7"/>
                  </a:cubicBezTo>
                  <a:cubicBezTo>
                    <a:pt x="484" y="8"/>
                    <a:pt x="482" y="8"/>
                    <a:pt x="482" y="8"/>
                  </a:cubicBezTo>
                  <a:cubicBezTo>
                    <a:pt x="486" y="9"/>
                    <a:pt x="486" y="9"/>
                    <a:pt x="489" y="9"/>
                  </a:cubicBezTo>
                  <a:cubicBezTo>
                    <a:pt x="489" y="9"/>
                    <a:pt x="487" y="9"/>
                    <a:pt x="487" y="8"/>
                  </a:cubicBezTo>
                  <a:cubicBezTo>
                    <a:pt x="491" y="9"/>
                    <a:pt x="493" y="10"/>
                    <a:pt x="496" y="11"/>
                  </a:cubicBezTo>
                  <a:cubicBezTo>
                    <a:pt x="495" y="11"/>
                    <a:pt x="495" y="10"/>
                    <a:pt x="495" y="11"/>
                  </a:cubicBezTo>
                  <a:cubicBezTo>
                    <a:pt x="496" y="11"/>
                    <a:pt x="499" y="12"/>
                    <a:pt x="499" y="11"/>
                  </a:cubicBezTo>
                  <a:cubicBezTo>
                    <a:pt x="500" y="12"/>
                    <a:pt x="500" y="12"/>
                    <a:pt x="501" y="13"/>
                  </a:cubicBezTo>
                  <a:cubicBezTo>
                    <a:pt x="505" y="13"/>
                    <a:pt x="510" y="15"/>
                    <a:pt x="512" y="16"/>
                  </a:cubicBezTo>
                  <a:cubicBezTo>
                    <a:pt x="514" y="17"/>
                    <a:pt x="512" y="15"/>
                    <a:pt x="510" y="14"/>
                  </a:cubicBezTo>
                  <a:cubicBezTo>
                    <a:pt x="510" y="14"/>
                    <a:pt x="516" y="16"/>
                    <a:pt x="514" y="16"/>
                  </a:cubicBezTo>
                  <a:cubicBezTo>
                    <a:pt x="516" y="17"/>
                    <a:pt x="519" y="18"/>
                    <a:pt x="520" y="18"/>
                  </a:cubicBezTo>
                  <a:cubicBezTo>
                    <a:pt x="519" y="17"/>
                    <a:pt x="518" y="17"/>
                    <a:pt x="517" y="17"/>
                  </a:cubicBezTo>
                  <a:cubicBezTo>
                    <a:pt x="520" y="17"/>
                    <a:pt x="527" y="19"/>
                    <a:pt x="532" y="21"/>
                  </a:cubicBezTo>
                  <a:cubicBezTo>
                    <a:pt x="529" y="19"/>
                    <a:pt x="537" y="22"/>
                    <a:pt x="537" y="22"/>
                  </a:cubicBezTo>
                  <a:cubicBezTo>
                    <a:pt x="539" y="22"/>
                    <a:pt x="538" y="23"/>
                    <a:pt x="540" y="23"/>
                  </a:cubicBezTo>
                  <a:cubicBezTo>
                    <a:pt x="539" y="23"/>
                    <a:pt x="538" y="23"/>
                    <a:pt x="536" y="22"/>
                  </a:cubicBezTo>
                  <a:cubicBezTo>
                    <a:pt x="536" y="23"/>
                    <a:pt x="543" y="25"/>
                    <a:pt x="545" y="25"/>
                  </a:cubicBezTo>
                  <a:cubicBezTo>
                    <a:pt x="545" y="25"/>
                    <a:pt x="542" y="25"/>
                    <a:pt x="540" y="24"/>
                  </a:cubicBezTo>
                  <a:cubicBezTo>
                    <a:pt x="543" y="24"/>
                    <a:pt x="547" y="25"/>
                    <a:pt x="551" y="27"/>
                  </a:cubicBezTo>
                  <a:cubicBezTo>
                    <a:pt x="551" y="27"/>
                    <a:pt x="550" y="27"/>
                    <a:pt x="552" y="28"/>
                  </a:cubicBezTo>
                  <a:cubicBezTo>
                    <a:pt x="551" y="28"/>
                    <a:pt x="549" y="26"/>
                    <a:pt x="549" y="27"/>
                  </a:cubicBezTo>
                  <a:cubicBezTo>
                    <a:pt x="550" y="28"/>
                    <a:pt x="552" y="28"/>
                    <a:pt x="552" y="29"/>
                  </a:cubicBezTo>
                  <a:cubicBezTo>
                    <a:pt x="554" y="30"/>
                    <a:pt x="550" y="28"/>
                    <a:pt x="551" y="29"/>
                  </a:cubicBezTo>
                  <a:cubicBezTo>
                    <a:pt x="555" y="29"/>
                    <a:pt x="555" y="30"/>
                    <a:pt x="558" y="30"/>
                  </a:cubicBezTo>
                  <a:cubicBezTo>
                    <a:pt x="562" y="32"/>
                    <a:pt x="569" y="34"/>
                    <a:pt x="569" y="35"/>
                  </a:cubicBezTo>
                  <a:cubicBezTo>
                    <a:pt x="571" y="36"/>
                    <a:pt x="570" y="35"/>
                    <a:pt x="571" y="35"/>
                  </a:cubicBezTo>
                  <a:cubicBezTo>
                    <a:pt x="572" y="36"/>
                    <a:pt x="575" y="37"/>
                    <a:pt x="573" y="37"/>
                  </a:cubicBezTo>
                  <a:cubicBezTo>
                    <a:pt x="575" y="38"/>
                    <a:pt x="575" y="38"/>
                    <a:pt x="577" y="39"/>
                  </a:cubicBezTo>
                  <a:cubicBezTo>
                    <a:pt x="577" y="39"/>
                    <a:pt x="575" y="39"/>
                    <a:pt x="576" y="39"/>
                  </a:cubicBezTo>
                  <a:cubicBezTo>
                    <a:pt x="578" y="40"/>
                    <a:pt x="578" y="39"/>
                    <a:pt x="579" y="39"/>
                  </a:cubicBezTo>
                  <a:cubicBezTo>
                    <a:pt x="579" y="38"/>
                    <a:pt x="576" y="38"/>
                    <a:pt x="576" y="38"/>
                  </a:cubicBezTo>
                  <a:cubicBezTo>
                    <a:pt x="576" y="37"/>
                    <a:pt x="580" y="39"/>
                    <a:pt x="579" y="39"/>
                  </a:cubicBezTo>
                  <a:cubicBezTo>
                    <a:pt x="581" y="40"/>
                    <a:pt x="581" y="40"/>
                    <a:pt x="583" y="40"/>
                  </a:cubicBezTo>
                  <a:cubicBezTo>
                    <a:pt x="586" y="42"/>
                    <a:pt x="586" y="42"/>
                    <a:pt x="589" y="44"/>
                  </a:cubicBezTo>
                  <a:cubicBezTo>
                    <a:pt x="587" y="43"/>
                    <a:pt x="587" y="42"/>
                    <a:pt x="586" y="42"/>
                  </a:cubicBezTo>
                  <a:cubicBezTo>
                    <a:pt x="585" y="40"/>
                    <a:pt x="593" y="44"/>
                    <a:pt x="594" y="45"/>
                  </a:cubicBezTo>
                  <a:cubicBezTo>
                    <a:pt x="594" y="45"/>
                    <a:pt x="591" y="43"/>
                    <a:pt x="590" y="43"/>
                  </a:cubicBezTo>
                  <a:cubicBezTo>
                    <a:pt x="592" y="45"/>
                    <a:pt x="596" y="46"/>
                    <a:pt x="598" y="48"/>
                  </a:cubicBezTo>
                  <a:cubicBezTo>
                    <a:pt x="600" y="49"/>
                    <a:pt x="597" y="46"/>
                    <a:pt x="599" y="47"/>
                  </a:cubicBezTo>
                  <a:cubicBezTo>
                    <a:pt x="600" y="48"/>
                    <a:pt x="601" y="49"/>
                    <a:pt x="603" y="50"/>
                  </a:cubicBezTo>
                  <a:cubicBezTo>
                    <a:pt x="603" y="50"/>
                    <a:pt x="606" y="52"/>
                    <a:pt x="606" y="51"/>
                  </a:cubicBezTo>
                  <a:cubicBezTo>
                    <a:pt x="612" y="54"/>
                    <a:pt x="615" y="56"/>
                    <a:pt x="620" y="59"/>
                  </a:cubicBezTo>
                  <a:cubicBezTo>
                    <a:pt x="619" y="58"/>
                    <a:pt x="619" y="59"/>
                    <a:pt x="619" y="59"/>
                  </a:cubicBezTo>
                  <a:cubicBezTo>
                    <a:pt x="624" y="60"/>
                    <a:pt x="634" y="67"/>
                    <a:pt x="640" y="71"/>
                  </a:cubicBezTo>
                  <a:cubicBezTo>
                    <a:pt x="642" y="72"/>
                    <a:pt x="641" y="71"/>
                    <a:pt x="643" y="73"/>
                  </a:cubicBezTo>
                  <a:cubicBezTo>
                    <a:pt x="643" y="73"/>
                    <a:pt x="643" y="73"/>
                    <a:pt x="644" y="73"/>
                  </a:cubicBezTo>
                  <a:cubicBezTo>
                    <a:pt x="644" y="73"/>
                    <a:pt x="643" y="72"/>
                    <a:pt x="642" y="72"/>
                  </a:cubicBezTo>
                  <a:cubicBezTo>
                    <a:pt x="645" y="73"/>
                    <a:pt x="651" y="78"/>
                    <a:pt x="653" y="78"/>
                  </a:cubicBezTo>
                  <a:cubicBezTo>
                    <a:pt x="655" y="80"/>
                    <a:pt x="658" y="83"/>
                    <a:pt x="661" y="84"/>
                  </a:cubicBezTo>
                  <a:cubicBezTo>
                    <a:pt x="665" y="87"/>
                    <a:pt x="675" y="94"/>
                    <a:pt x="680" y="98"/>
                  </a:cubicBezTo>
                  <a:cubicBezTo>
                    <a:pt x="680" y="98"/>
                    <a:pt x="679" y="97"/>
                    <a:pt x="679" y="98"/>
                  </a:cubicBezTo>
                  <a:cubicBezTo>
                    <a:pt x="681" y="99"/>
                    <a:pt x="682" y="100"/>
                    <a:pt x="684" y="102"/>
                  </a:cubicBezTo>
                  <a:cubicBezTo>
                    <a:pt x="685" y="102"/>
                    <a:pt x="683" y="101"/>
                    <a:pt x="684" y="101"/>
                  </a:cubicBezTo>
                  <a:cubicBezTo>
                    <a:pt x="688" y="104"/>
                    <a:pt x="693" y="109"/>
                    <a:pt x="699" y="114"/>
                  </a:cubicBezTo>
                  <a:cubicBezTo>
                    <a:pt x="698" y="114"/>
                    <a:pt x="698" y="114"/>
                    <a:pt x="699" y="115"/>
                  </a:cubicBezTo>
                  <a:cubicBezTo>
                    <a:pt x="701" y="117"/>
                    <a:pt x="702" y="118"/>
                    <a:pt x="703" y="118"/>
                  </a:cubicBezTo>
                  <a:cubicBezTo>
                    <a:pt x="705" y="120"/>
                    <a:pt x="704" y="119"/>
                    <a:pt x="705" y="120"/>
                  </a:cubicBezTo>
                  <a:cubicBezTo>
                    <a:pt x="707" y="122"/>
                    <a:pt x="704" y="119"/>
                    <a:pt x="705" y="119"/>
                  </a:cubicBezTo>
                  <a:cubicBezTo>
                    <a:pt x="707" y="121"/>
                    <a:pt x="707" y="121"/>
                    <a:pt x="709" y="123"/>
                  </a:cubicBezTo>
                  <a:cubicBezTo>
                    <a:pt x="705" y="121"/>
                    <a:pt x="715" y="129"/>
                    <a:pt x="718" y="132"/>
                  </a:cubicBezTo>
                  <a:cubicBezTo>
                    <a:pt x="716" y="131"/>
                    <a:pt x="717" y="131"/>
                    <a:pt x="716" y="129"/>
                  </a:cubicBezTo>
                  <a:cubicBezTo>
                    <a:pt x="716" y="129"/>
                    <a:pt x="717" y="130"/>
                    <a:pt x="717" y="130"/>
                  </a:cubicBezTo>
                  <a:cubicBezTo>
                    <a:pt x="722" y="135"/>
                    <a:pt x="722" y="134"/>
                    <a:pt x="723" y="137"/>
                  </a:cubicBezTo>
                  <a:cubicBezTo>
                    <a:pt x="724" y="138"/>
                    <a:pt x="723" y="136"/>
                    <a:pt x="724" y="136"/>
                  </a:cubicBezTo>
                  <a:cubicBezTo>
                    <a:pt x="727" y="139"/>
                    <a:pt x="727" y="140"/>
                    <a:pt x="728" y="141"/>
                  </a:cubicBezTo>
                  <a:cubicBezTo>
                    <a:pt x="729" y="142"/>
                    <a:pt x="732" y="144"/>
                    <a:pt x="732" y="145"/>
                  </a:cubicBezTo>
                  <a:cubicBezTo>
                    <a:pt x="732" y="146"/>
                    <a:pt x="735" y="148"/>
                    <a:pt x="734" y="148"/>
                  </a:cubicBezTo>
                  <a:cubicBezTo>
                    <a:pt x="736" y="149"/>
                    <a:pt x="736" y="149"/>
                    <a:pt x="737" y="150"/>
                  </a:cubicBezTo>
                  <a:cubicBezTo>
                    <a:pt x="738" y="150"/>
                    <a:pt x="735" y="148"/>
                    <a:pt x="734" y="147"/>
                  </a:cubicBezTo>
                  <a:cubicBezTo>
                    <a:pt x="736" y="147"/>
                    <a:pt x="734" y="144"/>
                    <a:pt x="736" y="144"/>
                  </a:cubicBezTo>
                  <a:cubicBezTo>
                    <a:pt x="739" y="150"/>
                    <a:pt x="741" y="155"/>
                    <a:pt x="745" y="161"/>
                  </a:cubicBezTo>
                  <a:cubicBezTo>
                    <a:pt x="747" y="163"/>
                    <a:pt x="742" y="157"/>
                    <a:pt x="747" y="162"/>
                  </a:cubicBezTo>
                  <a:cubicBezTo>
                    <a:pt x="747" y="161"/>
                    <a:pt x="745" y="159"/>
                    <a:pt x="746" y="160"/>
                  </a:cubicBezTo>
                  <a:cubicBezTo>
                    <a:pt x="744" y="157"/>
                    <a:pt x="744" y="158"/>
                    <a:pt x="743" y="156"/>
                  </a:cubicBezTo>
                  <a:cubicBezTo>
                    <a:pt x="743" y="156"/>
                    <a:pt x="745" y="158"/>
                    <a:pt x="746" y="159"/>
                  </a:cubicBezTo>
                  <a:cubicBezTo>
                    <a:pt x="746" y="159"/>
                    <a:pt x="745" y="156"/>
                    <a:pt x="747" y="158"/>
                  </a:cubicBezTo>
                  <a:cubicBezTo>
                    <a:pt x="746" y="156"/>
                    <a:pt x="744" y="153"/>
                    <a:pt x="745" y="154"/>
                  </a:cubicBezTo>
                  <a:cubicBezTo>
                    <a:pt x="747" y="156"/>
                    <a:pt x="748" y="158"/>
                    <a:pt x="749" y="159"/>
                  </a:cubicBezTo>
                  <a:cubicBezTo>
                    <a:pt x="749" y="160"/>
                    <a:pt x="752" y="165"/>
                    <a:pt x="750" y="164"/>
                  </a:cubicBezTo>
                  <a:cubicBezTo>
                    <a:pt x="752" y="166"/>
                    <a:pt x="751" y="167"/>
                    <a:pt x="751" y="167"/>
                  </a:cubicBezTo>
                  <a:cubicBezTo>
                    <a:pt x="753" y="170"/>
                    <a:pt x="756" y="173"/>
                    <a:pt x="757" y="174"/>
                  </a:cubicBezTo>
                  <a:cubicBezTo>
                    <a:pt x="757" y="173"/>
                    <a:pt x="755" y="172"/>
                    <a:pt x="754" y="170"/>
                  </a:cubicBezTo>
                  <a:cubicBezTo>
                    <a:pt x="754" y="168"/>
                    <a:pt x="759" y="172"/>
                    <a:pt x="756" y="168"/>
                  </a:cubicBezTo>
                  <a:cubicBezTo>
                    <a:pt x="757" y="169"/>
                    <a:pt x="757" y="170"/>
                    <a:pt x="759" y="173"/>
                  </a:cubicBezTo>
                  <a:cubicBezTo>
                    <a:pt x="759" y="174"/>
                    <a:pt x="757" y="173"/>
                    <a:pt x="760" y="177"/>
                  </a:cubicBezTo>
                  <a:cubicBezTo>
                    <a:pt x="759" y="176"/>
                    <a:pt x="759" y="175"/>
                    <a:pt x="758" y="175"/>
                  </a:cubicBezTo>
                  <a:cubicBezTo>
                    <a:pt x="760" y="177"/>
                    <a:pt x="760" y="179"/>
                    <a:pt x="762" y="181"/>
                  </a:cubicBezTo>
                  <a:cubicBezTo>
                    <a:pt x="762" y="182"/>
                    <a:pt x="762" y="181"/>
                    <a:pt x="764" y="182"/>
                  </a:cubicBezTo>
                  <a:cubicBezTo>
                    <a:pt x="765" y="184"/>
                    <a:pt x="766" y="187"/>
                    <a:pt x="767" y="186"/>
                  </a:cubicBezTo>
                  <a:cubicBezTo>
                    <a:pt x="768" y="186"/>
                    <a:pt x="765" y="183"/>
                    <a:pt x="764" y="182"/>
                  </a:cubicBezTo>
                  <a:cubicBezTo>
                    <a:pt x="762" y="178"/>
                    <a:pt x="767" y="183"/>
                    <a:pt x="764" y="178"/>
                  </a:cubicBezTo>
                  <a:cubicBezTo>
                    <a:pt x="766" y="180"/>
                    <a:pt x="766" y="181"/>
                    <a:pt x="766" y="179"/>
                  </a:cubicBezTo>
                  <a:cubicBezTo>
                    <a:pt x="767" y="180"/>
                    <a:pt x="768" y="181"/>
                    <a:pt x="768" y="181"/>
                  </a:cubicBezTo>
                  <a:cubicBezTo>
                    <a:pt x="770" y="185"/>
                    <a:pt x="768" y="190"/>
                    <a:pt x="774" y="194"/>
                  </a:cubicBezTo>
                  <a:cubicBezTo>
                    <a:pt x="773" y="192"/>
                    <a:pt x="774" y="192"/>
                    <a:pt x="776" y="194"/>
                  </a:cubicBezTo>
                  <a:cubicBezTo>
                    <a:pt x="775" y="192"/>
                    <a:pt x="774" y="188"/>
                    <a:pt x="776" y="190"/>
                  </a:cubicBezTo>
                  <a:cubicBezTo>
                    <a:pt x="782" y="200"/>
                    <a:pt x="774" y="198"/>
                    <a:pt x="781" y="209"/>
                  </a:cubicBezTo>
                  <a:cubicBezTo>
                    <a:pt x="782" y="211"/>
                    <a:pt x="782" y="210"/>
                    <a:pt x="784" y="211"/>
                  </a:cubicBezTo>
                  <a:cubicBezTo>
                    <a:pt x="782" y="207"/>
                    <a:pt x="785" y="207"/>
                    <a:pt x="785" y="203"/>
                  </a:cubicBezTo>
                  <a:cubicBezTo>
                    <a:pt x="789" y="210"/>
                    <a:pt x="784" y="206"/>
                    <a:pt x="788" y="212"/>
                  </a:cubicBezTo>
                  <a:cubicBezTo>
                    <a:pt x="786" y="212"/>
                    <a:pt x="788" y="216"/>
                    <a:pt x="786" y="217"/>
                  </a:cubicBezTo>
                  <a:cubicBezTo>
                    <a:pt x="787" y="218"/>
                    <a:pt x="788" y="218"/>
                    <a:pt x="789" y="220"/>
                  </a:cubicBezTo>
                  <a:cubicBezTo>
                    <a:pt x="788" y="220"/>
                    <a:pt x="787" y="218"/>
                    <a:pt x="787" y="219"/>
                  </a:cubicBezTo>
                  <a:cubicBezTo>
                    <a:pt x="788" y="221"/>
                    <a:pt x="789" y="223"/>
                    <a:pt x="791" y="226"/>
                  </a:cubicBezTo>
                  <a:cubicBezTo>
                    <a:pt x="793" y="227"/>
                    <a:pt x="790" y="222"/>
                    <a:pt x="793" y="224"/>
                  </a:cubicBezTo>
                  <a:cubicBezTo>
                    <a:pt x="792" y="220"/>
                    <a:pt x="793" y="220"/>
                    <a:pt x="795" y="221"/>
                  </a:cubicBezTo>
                  <a:cubicBezTo>
                    <a:pt x="798" y="227"/>
                    <a:pt x="796" y="231"/>
                    <a:pt x="795" y="230"/>
                  </a:cubicBezTo>
                  <a:cubicBezTo>
                    <a:pt x="795" y="231"/>
                    <a:pt x="796" y="233"/>
                    <a:pt x="796" y="234"/>
                  </a:cubicBezTo>
                  <a:cubicBezTo>
                    <a:pt x="793" y="231"/>
                    <a:pt x="796" y="239"/>
                    <a:pt x="792" y="235"/>
                  </a:cubicBezTo>
                  <a:cubicBezTo>
                    <a:pt x="794" y="238"/>
                    <a:pt x="793" y="237"/>
                    <a:pt x="792" y="236"/>
                  </a:cubicBezTo>
                  <a:cubicBezTo>
                    <a:pt x="794" y="240"/>
                    <a:pt x="794" y="243"/>
                    <a:pt x="797" y="248"/>
                  </a:cubicBezTo>
                  <a:cubicBezTo>
                    <a:pt x="797" y="246"/>
                    <a:pt x="797" y="245"/>
                    <a:pt x="799" y="248"/>
                  </a:cubicBezTo>
                  <a:cubicBezTo>
                    <a:pt x="799" y="247"/>
                    <a:pt x="798" y="246"/>
                    <a:pt x="798" y="245"/>
                  </a:cubicBezTo>
                  <a:cubicBezTo>
                    <a:pt x="798" y="244"/>
                    <a:pt x="799" y="247"/>
                    <a:pt x="800" y="247"/>
                  </a:cubicBezTo>
                  <a:cubicBezTo>
                    <a:pt x="800" y="246"/>
                    <a:pt x="799" y="246"/>
                    <a:pt x="798" y="244"/>
                  </a:cubicBezTo>
                  <a:cubicBezTo>
                    <a:pt x="799" y="244"/>
                    <a:pt x="800" y="246"/>
                    <a:pt x="800" y="246"/>
                  </a:cubicBezTo>
                  <a:cubicBezTo>
                    <a:pt x="802" y="250"/>
                    <a:pt x="800" y="249"/>
                    <a:pt x="801" y="252"/>
                  </a:cubicBezTo>
                  <a:cubicBezTo>
                    <a:pt x="799" y="250"/>
                    <a:pt x="800" y="252"/>
                    <a:pt x="799" y="251"/>
                  </a:cubicBezTo>
                  <a:cubicBezTo>
                    <a:pt x="800" y="252"/>
                    <a:pt x="801" y="254"/>
                    <a:pt x="802" y="256"/>
                  </a:cubicBezTo>
                  <a:cubicBezTo>
                    <a:pt x="800" y="254"/>
                    <a:pt x="800" y="256"/>
                    <a:pt x="799" y="255"/>
                  </a:cubicBezTo>
                  <a:cubicBezTo>
                    <a:pt x="799" y="256"/>
                    <a:pt x="800" y="257"/>
                    <a:pt x="800" y="258"/>
                  </a:cubicBezTo>
                  <a:cubicBezTo>
                    <a:pt x="798" y="257"/>
                    <a:pt x="797" y="261"/>
                    <a:pt x="794" y="257"/>
                  </a:cubicBezTo>
                  <a:cubicBezTo>
                    <a:pt x="794" y="258"/>
                    <a:pt x="795" y="260"/>
                    <a:pt x="794" y="260"/>
                  </a:cubicBezTo>
                  <a:cubicBezTo>
                    <a:pt x="792" y="255"/>
                    <a:pt x="791" y="256"/>
                    <a:pt x="790" y="256"/>
                  </a:cubicBezTo>
                  <a:cubicBezTo>
                    <a:pt x="792" y="259"/>
                    <a:pt x="794" y="261"/>
                    <a:pt x="795" y="265"/>
                  </a:cubicBezTo>
                  <a:cubicBezTo>
                    <a:pt x="793" y="262"/>
                    <a:pt x="795" y="266"/>
                    <a:pt x="793" y="262"/>
                  </a:cubicBezTo>
                  <a:cubicBezTo>
                    <a:pt x="792" y="267"/>
                    <a:pt x="790" y="268"/>
                    <a:pt x="787" y="266"/>
                  </a:cubicBezTo>
                  <a:cubicBezTo>
                    <a:pt x="786" y="263"/>
                    <a:pt x="784" y="260"/>
                    <a:pt x="784" y="259"/>
                  </a:cubicBezTo>
                  <a:cubicBezTo>
                    <a:pt x="784" y="258"/>
                    <a:pt x="783" y="258"/>
                    <a:pt x="783" y="257"/>
                  </a:cubicBezTo>
                  <a:cubicBezTo>
                    <a:pt x="783" y="257"/>
                    <a:pt x="783" y="258"/>
                    <a:pt x="784" y="259"/>
                  </a:cubicBezTo>
                  <a:cubicBezTo>
                    <a:pt x="783" y="258"/>
                    <a:pt x="782" y="256"/>
                    <a:pt x="782" y="255"/>
                  </a:cubicBezTo>
                  <a:close/>
                  <a:moveTo>
                    <a:pt x="340" y="50"/>
                  </a:moveTo>
                  <a:cubicBezTo>
                    <a:pt x="338" y="51"/>
                    <a:pt x="336" y="51"/>
                    <a:pt x="336" y="51"/>
                  </a:cubicBezTo>
                  <a:cubicBezTo>
                    <a:pt x="338" y="51"/>
                    <a:pt x="340" y="51"/>
                    <a:pt x="340" y="50"/>
                  </a:cubicBezTo>
                  <a:close/>
                  <a:moveTo>
                    <a:pt x="236" y="74"/>
                  </a:moveTo>
                  <a:cubicBezTo>
                    <a:pt x="236" y="74"/>
                    <a:pt x="235" y="75"/>
                    <a:pt x="235" y="74"/>
                  </a:cubicBezTo>
                  <a:cubicBezTo>
                    <a:pt x="234" y="75"/>
                    <a:pt x="233" y="75"/>
                    <a:pt x="233" y="76"/>
                  </a:cubicBezTo>
                  <a:cubicBezTo>
                    <a:pt x="236" y="75"/>
                    <a:pt x="230" y="77"/>
                    <a:pt x="232" y="77"/>
                  </a:cubicBezTo>
                  <a:cubicBezTo>
                    <a:pt x="234" y="76"/>
                    <a:pt x="235" y="75"/>
                    <a:pt x="236" y="74"/>
                  </a:cubicBezTo>
                  <a:close/>
                  <a:moveTo>
                    <a:pt x="231" y="76"/>
                  </a:moveTo>
                  <a:cubicBezTo>
                    <a:pt x="232" y="75"/>
                    <a:pt x="233" y="76"/>
                    <a:pt x="234" y="74"/>
                  </a:cubicBezTo>
                  <a:cubicBezTo>
                    <a:pt x="234" y="75"/>
                    <a:pt x="236" y="72"/>
                    <a:pt x="237" y="71"/>
                  </a:cubicBezTo>
                  <a:cubicBezTo>
                    <a:pt x="233" y="73"/>
                    <a:pt x="233" y="74"/>
                    <a:pt x="231" y="76"/>
                  </a:cubicBezTo>
                  <a:close/>
                  <a:moveTo>
                    <a:pt x="162" y="116"/>
                  </a:moveTo>
                  <a:cubicBezTo>
                    <a:pt x="164" y="115"/>
                    <a:pt x="164" y="115"/>
                    <a:pt x="164" y="115"/>
                  </a:cubicBezTo>
                  <a:cubicBezTo>
                    <a:pt x="162" y="115"/>
                    <a:pt x="165" y="114"/>
                    <a:pt x="167" y="112"/>
                  </a:cubicBezTo>
                  <a:cubicBezTo>
                    <a:pt x="165" y="113"/>
                    <a:pt x="164" y="114"/>
                    <a:pt x="164" y="114"/>
                  </a:cubicBezTo>
                  <a:cubicBezTo>
                    <a:pt x="167" y="111"/>
                    <a:pt x="164" y="113"/>
                    <a:pt x="165" y="111"/>
                  </a:cubicBezTo>
                  <a:cubicBezTo>
                    <a:pt x="164" y="112"/>
                    <a:pt x="162" y="113"/>
                    <a:pt x="162" y="114"/>
                  </a:cubicBezTo>
                  <a:cubicBezTo>
                    <a:pt x="168" y="110"/>
                    <a:pt x="160" y="115"/>
                    <a:pt x="162" y="114"/>
                  </a:cubicBezTo>
                  <a:cubicBezTo>
                    <a:pt x="166" y="112"/>
                    <a:pt x="161" y="116"/>
                    <a:pt x="162" y="116"/>
                  </a:cubicBezTo>
                  <a:close/>
                  <a:moveTo>
                    <a:pt x="132" y="113"/>
                  </a:moveTo>
                  <a:cubicBezTo>
                    <a:pt x="134" y="112"/>
                    <a:pt x="135" y="111"/>
                    <a:pt x="134" y="111"/>
                  </a:cubicBezTo>
                  <a:cubicBezTo>
                    <a:pt x="132" y="113"/>
                    <a:pt x="132" y="113"/>
                    <a:pt x="132" y="113"/>
                  </a:cubicBezTo>
                  <a:close/>
                  <a:moveTo>
                    <a:pt x="788" y="254"/>
                  </a:moveTo>
                  <a:cubicBezTo>
                    <a:pt x="788" y="256"/>
                    <a:pt x="790" y="259"/>
                    <a:pt x="791" y="260"/>
                  </a:cubicBezTo>
                  <a:cubicBezTo>
                    <a:pt x="790" y="258"/>
                    <a:pt x="789" y="255"/>
                    <a:pt x="788" y="254"/>
                  </a:cubicBezTo>
                  <a:close/>
                  <a:moveTo>
                    <a:pt x="792" y="242"/>
                  </a:moveTo>
                  <a:cubicBezTo>
                    <a:pt x="793" y="245"/>
                    <a:pt x="794" y="247"/>
                    <a:pt x="796" y="250"/>
                  </a:cubicBezTo>
                  <a:cubicBezTo>
                    <a:pt x="797" y="249"/>
                    <a:pt x="792" y="240"/>
                    <a:pt x="790" y="237"/>
                  </a:cubicBezTo>
                  <a:cubicBezTo>
                    <a:pt x="790" y="239"/>
                    <a:pt x="794" y="244"/>
                    <a:pt x="795" y="246"/>
                  </a:cubicBezTo>
                  <a:cubicBezTo>
                    <a:pt x="794" y="246"/>
                    <a:pt x="793" y="243"/>
                    <a:pt x="792" y="242"/>
                  </a:cubicBezTo>
                  <a:close/>
                  <a:moveTo>
                    <a:pt x="787" y="245"/>
                  </a:moveTo>
                  <a:cubicBezTo>
                    <a:pt x="787" y="245"/>
                    <a:pt x="787" y="247"/>
                    <a:pt x="786" y="246"/>
                  </a:cubicBezTo>
                  <a:cubicBezTo>
                    <a:pt x="788" y="248"/>
                    <a:pt x="789" y="252"/>
                    <a:pt x="790" y="253"/>
                  </a:cubicBezTo>
                  <a:cubicBezTo>
                    <a:pt x="789" y="250"/>
                    <a:pt x="788" y="247"/>
                    <a:pt x="787" y="245"/>
                  </a:cubicBezTo>
                  <a:close/>
                  <a:moveTo>
                    <a:pt x="779" y="256"/>
                  </a:moveTo>
                  <a:cubicBezTo>
                    <a:pt x="779" y="256"/>
                    <a:pt x="776" y="252"/>
                    <a:pt x="777" y="255"/>
                  </a:cubicBezTo>
                  <a:cubicBezTo>
                    <a:pt x="778" y="255"/>
                    <a:pt x="778" y="255"/>
                    <a:pt x="779" y="257"/>
                  </a:cubicBezTo>
                  <a:cubicBezTo>
                    <a:pt x="779" y="258"/>
                    <a:pt x="779" y="258"/>
                    <a:pt x="779" y="258"/>
                  </a:cubicBezTo>
                  <a:cubicBezTo>
                    <a:pt x="780" y="258"/>
                    <a:pt x="780" y="258"/>
                    <a:pt x="779" y="256"/>
                  </a:cubicBezTo>
                  <a:close/>
                  <a:moveTo>
                    <a:pt x="785" y="244"/>
                  </a:moveTo>
                  <a:cubicBezTo>
                    <a:pt x="787" y="249"/>
                    <a:pt x="783" y="241"/>
                    <a:pt x="784" y="244"/>
                  </a:cubicBezTo>
                  <a:cubicBezTo>
                    <a:pt x="786" y="246"/>
                    <a:pt x="784" y="246"/>
                    <a:pt x="785" y="247"/>
                  </a:cubicBezTo>
                  <a:cubicBezTo>
                    <a:pt x="785" y="246"/>
                    <a:pt x="787" y="249"/>
                    <a:pt x="787" y="249"/>
                  </a:cubicBezTo>
                  <a:cubicBezTo>
                    <a:pt x="786" y="247"/>
                    <a:pt x="786" y="245"/>
                    <a:pt x="785" y="244"/>
                  </a:cubicBezTo>
                  <a:close/>
                  <a:moveTo>
                    <a:pt x="789" y="230"/>
                  </a:moveTo>
                  <a:cubicBezTo>
                    <a:pt x="790" y="231"/>
                    <a:pt x="791" y="232"/>
                    <a:pt x="792" y="233"/>
                  </a:cubicBezTo>
                  <a:cubicBezTo>
                    <a:pt x="790" y="230"/>
                    <a:pt x="789" y="228"/>
                    <a:pt x="790" y="229"/>
                  </a:cubicBezTo>
                  <a:cubicBezTo>
                    <a:pt x="788" y="225"/>
                    <a:pt x="789" y="224"/>
                    <a:pt x="787" y="222"/>
                  </a:cubicBezTo>
                  <a:cubicBezTo>
                    <a:pt x="787" y="222"/>
                    <a:pt x="787" y="224"/>
                    <a:pt x="786" y="224"/>
                  </a:cubicBezTo>
                  <a:cubicBezTo>
                    <a:pt x="788" y="225"/>
                    <a:pt x="788" y="226"/>
                    <a:pt x="789" y="227"/>
                  </a:cubicBezTo>
                  <a:cubicBezTo>
                    <a:pt x="789" y="228"/>
                    <a:pt x="789" y="229"/>
                    <a:pt x="789" y="229"/>
                  </a:cubicBezTo>
                  <a:cubicBezTo>
                    <a:pt x="788" y="226"/>
                    <a:pt x="787" y="226"/>
                    <a:pt x="785" y="224"/>
                  </a:cubicBezTo>
                  <a:cubicBezTo>
                    <a:pt x="787" y="227"/>
                    <a:pt x="786" y="227"/>
                    <a:pt x="785" y="226"/>
                  </a:cubicBezTo>
                  <a:cubicBezTo>
                    <a:pt x="787" y="230"/>
                    <a:pt x="786" y="228"/>
                    <a:pt x="787" y="231"/>
                  </a:cubicBezTo>
                  <a:cubicBezTo>
                    <a:pt x="788" y="231"/>
                    <a:pt x="789" y="234"/>
                    <a:pt x="790" y="235"/>
                  </a:cubicBezTo>
                  <a:cubicBezTo>
                    <a:pt x="790" y="235"/>
                    <a:pt x="792" y="237"/>
                    <a:pt x="791" y="235"/>
                  </a:cubicBezTo>
                  <a:cubicBezTo>
                    <a:pt x="790" y="235"/>
                    <a:pt x="790" y="233"/>
                    <a:pt x="789" y="232"/>
                  </a:cubicBezTo>
                  <a:cubicBezTo>
                    <a:pt x="789" y="232"/>
                    <a:pt x="790" y="235"/>
                    <a:pt x="789" y="233"/>
                  </a:cubicBezTo>
                  <a:cubicBezTo>
                    <a:pt x="789" y="233"/>
                    <a:pt x="787" y="230"/>
                    <a:pt x="788" y="230"/>
                  </a:cubicBezTo>
                  <a:cubicBezTo>
                    <a:pt x="789" y="232"/>
                    <a:pt x="790" y="234"/>
                    <a:pt x="792" y="235"/>
                  </a:cubicBezTo>
                  <a:cubicBezTo>
                    <a:pt x="791" y="234"/>
                    <a:pt x="789" y="231"/>
                    <a:pt x="789" y="230"/>
                  </a:cubicBezTo>
                  <a:close/>
                  <a:moveTo>
                    <a:pt x="788" y="235"/>
                  </a:moveTo>
                  <a:cubicBezTo>
                    <a:pt x="788" y="233"/>
                    <a:pt x="786" y="229"/>
                    <a:pt x="785" y="229"/>
                  </a:cubicBezTo>
                  <a:cubicBezTo>
                    <a:pt x="787" y="231"/>
                    <a:pt x="787" y="234"/>
                    <a:pt x="788" y="235"/>
                  </a:cubicBezTo>
                  <a:close/>
                  <a:moveTo>
                    <a:pt x="756" y="236"/>
                  </a:moveTo>
                  <a:cubicBezTo>
                    <a:pt x="755" y="236"/>
                    <a:pt x="757" y="239"/>
                    <a:pt x="758" y="240"/>
                  </a:cubicBezTo>
                  <a:cubicBezTo>
                    <a:pt x="760" y="241"/>
                    <a:pt x="759" y="242"/>
                    <a:pt x="760" y="244"/>
                  </a:cubicBezTo>
                  <a:cubicBezTo>
                    <a:pt x="760" y="243"/>
                    <a:pt x="762" y="245"/>
                    <a:pt x="761" y="242"/>
                  </a:cubicBezTo>
                  <a:cubicBezTo>
                    <a:pt x="759" y="241"/>
                    <a:pt x="759" y="241"/>
                    <a:pt x="756" y="236"/>
                  </a:cubicBezTo>
                  <a:close/>
                  <a:moveTo>
                    <a:pt x="780" y="220"/>
                  </a:moveTo>
                  <a:cubicBezTo>
                    <a:pt x="781" y="222"/>
                    <a:pt x="781" y="223"/>
                    <a:pt x="782" y="225"/>
                  </a:cubicBezTo>
                  <a:cubicBezTo>
                    <a:pt x="783" y="226"/>
                    <a:pt x="784" y="227"/>
                    <a:pt x="785" y="228"/>
                  </a:cubicBezTo>
                  <a:cubicBezTo>
                    <a:pt x="783" y="225"/>
                    <a:pt x="782" y="222"/>
                    <a:pt x="780" y="220"/>
                  </a:cubicBezTo>
                  <a:close/>
                  <a:moveTo>
                    <a:pt x="787" y="219"/>
                  </a:moveTo>
                  <a:cubicBezTo>
                    <a:pt x="786" y="219"/>
                    <a:pt x="786" y="220"/>
                    <a:pt x="787" y="221"/>
                  </a:cubicBezTo>
                  <a:cubicBezTo>
                    <a:pt x="787" y="221"/>
                    <a:pt x="789" y="225"/>
                    <a:pt x="789" y="223"/>
                  </a:cubicBezTo>
                  <a:cubicBezTo>
                    <a:pt x="787" y="221"/>
                    <a:pt x="787" y="220"/>
                    <a:pt x="787" y="219"/>
                  </a:cubicBezTo>
                  <a:close/>
                  <a:moveTo>
                    <a:pt x="781" y="226"/>
                  </a:moveTo>
                  <a:cubicBezTo>
                    <a:pt x="781" y="227"/>
                    <a:pt x="780" y="223"/>
                    <a:pt x="779" y="224"/>
                  </a:cubicBezTo>
                  <a:cubicBezTo>
                    <a:pt x="780" y="224"/>
                    <a:pt x="780" y="225"/>
                    <a:pt x="779" y="225"/>
                  </a:cubicBezTo>
                  <a:cubicBezTo>
                    <a:pt x="781" y="228"/>
                    <a:pt x="783" y="228"/>
                    <a:pt x="781" y="226"/>
                  </a:cubicBezTo>
                  <a:close/>
                  <a:moveTo>
                    <a:pt x="760" y="233"/>
                  </a:moveTo>
                  <a:cubicBezTo>
                    <a:pt x="761" y="237"/>
                    <a:pt x="756" y="230"/>
                    <a:pt x="756" y="233"/>
                  </a:cubicBezTo>
                  <a:cubicBezTo>
                    <a:pt x="758" y="234"/>
                    <a:pt x="760" y="235"/>
                    <a:pt x="762" y="237"/>
                  </a:cubicBezTo>
                  <a:cubicBezTo>
                    <a:pt x="761" y="235"/>
                    <a:pt x="761" y="233"/>
                    <a:pt x="760" y="233"/>
                  </a:cubicBezTo>
                  <a:close/>
                  <a:moveTo>
                    <a:pt x="754" y="232"/>
                  </a:moveTo>
                  <a:cubicBezTo>
                    <a:pt x="755" y="231"/>
                    <a:pt x="756" y="235"/>
                    <a:pt x="757" y="236"/>
                  </a:cubicBezTo>
                  <a:cubicBezTo>
                    <a:pt x="757" y="234"/>
                    <a:pt x="753" y="229"/>
                    <a:pt x="754" y="232"/>
                  </a:cubicBezTo>
                  <a:close/>
                  <a:moveTo>
                    <a:pt x="747" y="236"/>
                  </a:moveTo>
                  <a:cubicBezTo>
                    <a:pt x="746" y="236"/>
                    <a:pt x="748" y="238"/>
                    <a:pt x="748" y="239"/>
                  </a:cubicBezTo>
                  <a:cubicBezTo>
                    <a:pt x="749" y="239"/>
                    <a:pt x="749" y="240"/>
                    <a:pt x="749" y="239"/>
                  </a:cubicBezTo>
                  <a:cubicBezTo>
                    <a:pt x="748" y="239"/>
                    <a:pt x="748" y="237"/>
                    <a:pt x="747" y="236"/>
                  </a:cubicBezTo>
                  <a:close/>
                  <a:moveTo>
                    <a:pt x="753" y="170"/>
                  </a:moveTo>
                  <a:cubicBezTo>
                    <a:pt x="752" y="170"/>
                    <a:pt x="752" y="170"/>
                    <a:pt x="753" y="172"/>
                  </a:cubicBezTo>
                  <a:cubicBezTo>
                    <a:pt x="754" y="172"/>
                    <a:pt x="755" y="172"/>
                    <a:pt x="756" y="173"/>
                  </a:cubicBezTo>
                  <a:cubicBezTo>
                    <a:pt x="754" y="172"/>
                    <a:pt x="753" y="171"/>
                    <a:pt x="753" y="170"/>
                  </a:cubicBezTo>
                  <a:close/>
                  <a:moveTo>
                    <a:pt x="747" y="163"/>
                  </a:moveTo>
                  <a:cubicBezTo>
                    <a:pt x="746" y="162"/>
                    <a:pt x="745" y="163"/>
                    <a:pt x="746" y="165"/>
                  </a:cubicBezTo>
                  <a:cubicBezTo>
                    <a:pt x="746" y="164"/>
                    <a:pt x="749" y="168"/>
                    <a:pt x="749" y="167"/>
                  </a:cubicBezTo>
                  <a:cubicBezTo>
                    <a:pt x="746" y="163"/>
                    <a:pt x="748" y="165"/>
                    <a:pt x="747" y="163"/>
                  </a:cubicBezTo>
                  <a:close/>
                  <a:moveTo>
                    <a:pt x="726" y="156"/>
                  </a:moveTo>
                  <a:cubicBezTo>
                    <a:pt x="725" y="156"/>
                    <a:pt x="728" y="159"/>
                    <a:pt x="729" y="160"/>
                  </a:cubicBezTo>
                  <a:cubicBezTo>
                    <a:pt x="730" y="160"/>
                    <a:pt x="728" y="158"/>
                    <a:pt x="726" y="156"/>
                  </a:cubicBezTo>
                  <a:close/>
                  <a:moveTo>
                    <a:pt x="723" y="152"/>
                  </a:moveTo>
                  <a:cubicBezTo>
                    <a:pt x="722" y="152"/>
                    <a:pt x="721" y="151"/>
                    <a:pt x="721" y="150"/>
                  </a:cubicBezTo>
                  <a:cubicBezTo>
                    <a:pt x="720" y="150"/>
                    <a:pt x="720" y="151"/>
                    <a:pt x="721" y="152"/>
                  </a:cubicBezTo>
                  <a:cubicBezTo>
                    <a:pt x="722" y="151"/>
                    <a:pt x="725" y="155"/>
                    <a:pt x="724" y="153"/>
                  </a:cubicBezTo>
                  <a:cubicBezTo>
                    <a:pt x="723" y="153"/>
                    <a:pt x="723" y="153"/>
                    <a:pt x="723" y="152"/>
                  </a:cubicBezTo>
                  <a:close/>
                  <a:moveTo>
                    <a:pt x="726" y="146"/>
                  </a:moveTo>
                  <a:cubicBezTo>
                    <a:pt x="727" y="147"/>
                    <a:pt x="726" y="147"/>
                    <a:pt x="728" y="149"/>
                  </a:cubicBezTo>
                  <a:cubicBezTo>
                    <a:pt x="729" y="150"/>
                    <a:pt x="727" y="147"/>
                    <a:pt x="726" y="146"/>
                  </a:cubicBezTo>
                  <a:close/>
                  <a:moveTo>
                    <a:pt x="717" y="154"/>
                  </a:moveTo>
                  <a:cubicBezTo>
                    <a:pt x="718" y="156"/>
                    <a:pt x="715" y="152"/>
                    <a:pt x="714" y="152"/>
                  </a:cubicBezTo>
                  <a:cubicBezTo>
                    <a:pt x="714" y="153"/>
                    <a:pt x="716" y="154"/>
                    <a:pt x="717" y="156"/>
                  </a:cubicBezTo>
                  <a:cubicBezTo>
                    <a:pt x="718" y="156"/>
                    <a:pt x="718" y="155"/>
                    <a:pt x="717" y="154"/>
                  </a:cubicBezTo>
                  <a:close/>
                  <a:moveTo>
                    <a:pt x="723" y="138"/>
                  </a:moveTo>
                  <a:cubicBezTo>
                    <a:pt x="726" y="140"/>
                    <a:pt x="727" y="142"/>
                    <a:pt x="728" y="143"/>
                  </a:cubicBezTo>
                  <a:cubicBezTo>
                    <a:pt x="727" y="141"/>
                    <a:pt x="725" y="139"/>
                    <a:pt x="723" y="138"/>
                  </a:cubicBezTo>
                  <a:close/>
                  <a:moveTo>
                    <a:pt x="723" y="139"/>
                  </a:moveTo>
                  <a:cubicBezTo>
                    <a:pt x="723" y="138"/>
                    <a:pt x="722" y="137"/>
                    <a:pt x="721" y="137"/>
                  </a:cubicBezTo>
                  <a:cubicBezTo>
                    <a:pt x="720" y="136"/>
                    <a:pt x="720" y="136"/>
                    <a:pt x="720" y="137"/>
                  </a:cubicBezTo>
                  <a:cubicBezTo>
                    <a:pt x="721" y="139"/>
                    <a:pt x="722" y="140"/>
                    <a:pt x="723" y="141"/>
                  </a:cubicBezTo>
                  <a:cubicBezTo>
                    <a:pt x="722" y="139"/>
                    <a:pt x="720" y="138"/>
                    <a:pt x="721" y="137"/>
                  </a:cubicBezTo>
                  <a:cubicBezTo>
                    <a:pt x="723" y="139"/>
                    <a:pt x="724" y="140"/>
                    <a:pt x="725" y="140"/>
                  </a:cubicBezTo>
                  <a:cubicBezTo>
                    <a:pt x="724" y="139"/>
                    <a:pt x="724" y="139"/>
                    <a:pt x="723" y="139"/>
                  </a:cubicBezTo>
                  <a:close/>
                  <a:moveTo>
                    <a:pt x="722" y="140"/>
                  </a:moveTo>
                  <a:cubicBezTo>
                    <a:pt x="719" y="137"/>
                    <a:pt x="719" y="137"/>
                    <a:pt x="719" y="137"/>
                  </a:cubicBezTo>
                  <a:cubicBezTo>
                    <a:pt x="718" y="137"/>
                    <a:pt x="720" y="140"/>
                    <a:pt x="721" y="141"/>
                  </a:cubicBezTo>
                  <a:cubicBezTo>
                    <a:pt x="722" y="141"/>
                    <a:pt x="722" y="141"/>
                    <a:pt x="722" y="140"/>
                  </a:cubicBezTo>
                  <a:close/>
                  <a:moveTo>
                    <a:pt x="721" y="134"/>
                  </a:moveTo>
                  <a:cubicBezTo>
                    <a:pt x="720" y="134"/>
                    <a:pt x="719" y="134"/>
                    <a:pt x="719" y="134"/>
                  </a:cubicBezTo>
                  <a:cubicBezTo>
                    <a:pt x="723" y="138"/>
                    <a:pt x="724" y="137"/>
                    <a:pt x="721" y="134"/>
                  </a:cubicBezTo>
                  <a:close/>
                  <a:moveTo>
                    <a:pt x="714" y="136"/>
                  </a:moveTo>
                  <a:cubicBezTo>
                    <a:pt x="715" y="135"/>
                    <a:pt x="715" y="135"/>
                    <a:pt x="714" y="134"/>
                  </a:cubicBezTo>
                  <a:cubicBezTo>
                    <a:pt x="713" y="133"/>
                    <a:pt x="712" y="134"/>
                    <a:pt x="714" y="136"/>
                  </a:cubicBezTo>
                  <a:close/>
                  <a:moveTo>
                    <a:pt x="697" y="113"/>
                  </a:moveTo>
                  <a:cubicBezTo>
                    <a:pt x="698" y="114"/>
                    <a:pt x="698" y="113"/>
                    <a:pt x="697" y="113"/>
                  </a:cubicBezTo>
                  <a:cubicBezTo>
                    <a:pt x="696" y="113"/>
                    <a:pt x="694" y="110"/>
                    <a:pt x="693" y="110"/>
                  </a:cubicBezTo>
                  <a:cubicBezTo>
                    <a:pt x="695" y="112"/>
                    <a:pt x="698" y="116"/>
                    <a:pt x="700" y="117"/>
                  </a:cubicBezTo>
                  <a:cubicBezTo>
                    <a:pt x="699" y="116"/>
                    <a:pt x="696" y="113"/>
                    <a:pt x="697" y="113"/>
                  </a:cubicBezTo>
                  <a:close/>
                  <a:moveTo>
                    <a:pt x="662" y="153"/>
                  </a:moveTo>
                  <a:cubicBezTo>
                    <a:pt x="663" y="154"/>
                    <a:pt x="665" y="156"/>
                    <a:pt x="666" y="156"/>
                  </a:cubicBezTo>
                  <a:cubicBezTo>
                    <a:pt x="665" y="155"/>
                    <a:pt x="663" y="152"/>
                    <a:pt x="662" y="153"/>
                  </a:cubicBezTo>
                  <a:close/>
                  <a:moveTo>
                    <a:pt x="685" y="103"/>
                  </a:moveTo>
                  <a:cubicBezTo>
                    <a:pt x="687" y="104"/>
                    <a:pt x="686" y="104"/>
                    <a:pt x="687" y="105"/>
                  </a:cubicBezTo>
                  <a:cubicBezTo>
                    <a:pt x="688" y="106"/>
                    <a:pt x="689" y="106"/>
                    <a:pt x="689" y="106"/>
                  </a:cubicBezTo>
                  <a:cubicBezTo>
                    <a:pt x="688" y="105"/>
                    <a:pt x="687" y="103"/>
                    <a:pt x="685" y="103"/>
                  </a:cubicBezTo>
                  <a:close/>
                  <a:moveTo>
                    <a:pt x="599" y="49"/>
                  </a:moveTo>
                  <a:cubicBezTo>
                    <a:pt x="600" y="50"/>
                    <a:pt x="603" y="51"/>
                    <a:pt x="603" y="50"/>
                  </a:cubicBezTo>
                  <a:cubicBezTo>
                    <a:pt x="600" y="49"/>
                    <a:pt x="601" y="50"/>
                    <a:pt x="599" y="49"/>
                  </a:cubicBezTo>
                  <a:close/>
                  <a:moveTo>
                    <a:pt x="579" y="43"/>
                  </a:moveTo>
                  <a:cubicBezTo>
                    <a:pt x="579" y="42"/>
                    <a:pt x="584" y="44"/>
                    <a:pt x="581" y="43"/>
                  </a:cubicBezTo>
                  <a:cubicBezTo>
                    <a:pt x="581" y="43"/>
                    <a:pt x="576" y="41"/>
                    <a:pt x="579" y="43"/>
                  </a:cubicBezTo>
                  <a:close/>
                  <a:moveTo>
                    <a:pt x="568" y="37"/>
                  </a:moveTo>
                  <a:cubicBezTo>
                    <a:pt x="568" y="36"/>
                    <a:pt x="570" y="37"/>
                    <a:pt x="571" y="38"/>
                  </a:cubicBezTo>
                  <a:cubicBezTo>
                    <a:pt x="573" y="38"/>
                    <a:pt x="568" y="36"/>
                    <a:pt x="567" y="36"/>
                  </a:cubicBezTo>
                  <a:cubicBezTo>
                    <a:pt x="570" y="37"/>
                    <a:pt x="565" y="36"/>
                    <a:pt x="568" y="37"/>
                  </a:cubicBezTo>
                  <a:close/>
                  <a:moveTo>
                    <a:pt x="562" y="33"/>
                  </a:moveTo>
                  <a:cubicBezTo>
                    <a:pt x="563" y="34"/>
                    <a:pt x="563" y="33"/>
                    <a:pt x="565" y="33"/>
                  </a:cubicBezTo>
                  <a:cubicBezTo>
                    <a:pt x="567" y="35"/>
                    <a:pt x="567" y="35"/>
                    <a:pt x="567" y="35"/>
                  </a:cubicBezTo>
                  <a:cubicBezTo>
                    <a:pt x="570" y="35"/>
                    <a:pt x="558" y="30"/>
                    <a:pt x="562" y="33"/>
                  </a:cubicBezTo>
                  <a:close/>
                  <a:moveTo>
                    <a:pt x="533" y="22"/>
                  </a:moveTo>
                  <a:cubicBezTo>
                    <a:pt x="531" y="22"/>
                    <a:pt x="527" y="19"/>
                    <a:pt x="523" y="19"/>
                  </a:cubicBezTo>
                  <a:cubicBezTo>
                    <a:pt x="524" y="20"/>
                    <a:pt x="519" y="18"/>
                    <a:pt x="519" y="19"/>
                  </a:cubicBezTo>
                  <a:cubicBezTo>
                    <a:pt x="522" y="20"/>
                    <a:pt x="520" y="20"/>
                    <a:pt x="524" y="21"/>
                  </a:cubicBezTo>
                  <a:cubicBezTo>
                    <a:pt x="522" y="19"/>
                    <a:pt x="526" y="20"/>
                    <a:pt x="528" y="20"/>
                  </a:cubicBezTo>
                  <a:cubicBezTo>
                    <a:pt x="529" y="21"/>
                    <a:pt x="532" y="22"/>
                    <a:pt x="535" y="23"/>
                  </a:cubicBezTo>
                  <a:cubicBezTo>
                    <a:pt x="534" y="23"/>
                    <a:pt x="535" y="22"/>
                    <a:pt x="533" y="22"/>
                  </a:cubicBezTo>
                  <a:close/>
                  <a:moveTo>
                    <a:pt x="513" y="21"/>
                  </a:moveTo>
                  <a:cubicBezTo>
                    <a:pt x="515" y="21"/>
                    <a:pt x="520" y="24"/>
                    <a:pt x="520" y="23"/>
                  </a:cubicBezTo>
                  <a:cubicBezTo>
                    <a:pt x="516" y="22"/>
                    <a:pt x="514" y="21"/>
                    <a:pt x="513" y="21"/>
                  </a:cubicBezTo>
                  <a:close/>
                  <a:moveTo>
                    <a:pt x="499" y="13"/>
                  </a:moveTo>
                  <a:cubicBezTo>
                    <a:pt x="501" y="14"/>
                    <a:pt x="499" y="14"/>
                    <a:pt x="502" y="15"/>
                  </a:cubicBezTo>
                  <a:cubicBezTo>
                    <a:pt x="501" y="14"/>
                    <a:pt x="504" y="14"/>
                    <a:pt x="502" y="14"/>
                  </a:cubicBezTo>
                  <a:cubicBezTo>
                    <a:pt x="502" y="14"/>
                    <a:pt x="499" y="13"/>
                    <a:pt x="499" y="13"/>
                  </a:cubicBezTo>
                  <a:close/>
                  <a:moveTo>
                    <a:pt x="497" y="13"/>
                  </a:moveTo>
                  <a:cubicBezTo>
                    <a:pt x="502" y="15"/>
                    <a:pt x="497" y="14"/>
                    <a:pt x="497" y="15"/>
                  </a:cubicBezTo>
                  <a:cubicBezTo>
                    <a:pt x="499" y="15"/>
                    <a:pt x="500" y="16"/>
                    <a:pt x="501" y="16"/>
                  </a:cubicBezTo>
                  <a:cubicBezTo>
                    <a:pt x="500" y="15"/>
                    <a:pt x="499" y="13"/>
                    <a:pt x="497" y="13"/>
                  </a:cubicBezTo>
                  <a:close/>
                  <a:moveTo>
                    <a:pt x="494" y="15"/>
                  </a:moveTo>
                  <a:cubicBezTo>
                    <a:pt x="494" y="14"/>
                    <a:pt x="496" y="15"/>
                    <a:pt x="496" y="14"/>
                  </a:cubicBezTo>
                  <a:cubicBezTo>
                    <a:pt x="492" y="13"/>
                    <a:pt x="493" y="14"/>
                    <a:pt x="494" y="15"/>
                  </a:cubicBezTo>
                  <a:close/>
                  <a:moveTo>
                    <a:pt x="441" y="7"/>
                  </a:moveTo>
                  <a:cubicBezTo>
                    <a:pt x="441" y="7"/>
                    <a:pt x="443" y="7"/>
                    <a:pt x="445" y="7"/>
                  </a:cubicBezTo>
                  <a:cubicBezTo>
                    <a:pt x="444" y="7"/>
                    <a:pt x="445" y="7"/>
                    <a:pt x="444" y="7"/>
                  </a:cubicBezTo>
                  <a:cubicBezTo>
                    <a:pt x="444" y="7"/>
                    <a:pt x="439" y="7"/>
                    <a:pt x="441" y="7"/>
                  </a:cubicBezTo>
                  <a:close/>
                  <a:moveTo>
                    <a:pt x="436" y="6"/>
                  </a:moveTo>
                  <a:cubicBezTo>
                    <a:pt x="433" y="6"/>
                    <a:pt x="434" y="5"/>
                    <a:pt x="431" y="6"/>
                  </a:cubicBezTo>
                  <a:cubicBezTo>
                    <a:pt x="431" y="6"/>
                    <a:pt x="433" y="6"/>
                    <a:pt x="432" y="7"/>
                  </a:cubicBezTo>
                  <a:cubicBezTo>
                    <a:pt x="434" y="7"/>
                    <a:pt x="436" y="8"/>
                    <a:pt x="437" y="7"/>
                  </a:cubicBezTo>
                  <a:cubicBezTo>
                    <a:pt x="432" y="7"/>
                    <a:pt x="433" y="6"/>
                    <a:pt x="436" y="6"/>
                  </a:cubicBezTo>
                  <a:close/>
                  <a:moveTo>
                    <a:pt x="424" y="8"/>
                  </a:moveTo>
                  <a:cubicBezTo>
                    <a:pt x="420" y="7"/>
                    <a:pt x="426" y="6"/>
                    <a:pt x="421" y="7"/>
                  </a:cubicBezTo>
                  <a:cubicBezTo>
                    <a:pt x="423" y="7"/>
                    <a:pt x="420" y="8"/>
                    <a:pt x="424" y="8"/>
                  </a:cubicBezTo>
                  <a:close/>
                  <a:moveTo>
                    <a:pt x="415" y="4"/>
                  </a:moveTo>
                  <a:cubicBezTo>
                    <a:pt x="415" y="4"/>
                    <a:pt x="414" y="4"/>
                    <a:pt x="413" y="4"/>
                  </a:cubicBezTo>
                  <a:cubicBezTo>
                    <a:pt x="415" y="4"/>
                    <a:pt x="417" y="5"/>
                    <a:pt x="420" y="5"/>
                  </a:cubicBezTo>
                  <a:cubicBezTo>
                    <a:pt x="420" y="4"/>
                    <a:pt x="417" y="4"/>
                    <a:pt x="415" y="4"/>
                  </a:cubicBezTo>
                  <a:close/>
                  <a:moveTo>
                    <a:pt x="417" y="5"/>
                  </a:moveTo>
                  <a:cubicBezTo>
                    <a:pt x="417" y="6"/>
                    <a:pt x="414" y="6"/>
                    <a:pt x="412" y="5"/>
                  </a:cubicBezTo>
                  <a:cubicBezTo>
                    <a:pt x="412" y="6"/>
                    <a:pt x="415" y="6"/>
                    <a:pt x="416" y="7"/>
                  </a:cubicBezTo>
                  <a:cubicBezTo>
                    <a:pt x="416" y="7"/>
                    <a:pt x="417" y="7"/>
                    <a:pt x="418" y="7"/>
                  </a:cubicBezTo>
                  <a:cubicBezTo>
                    <a:pt x="413" y="6"/>
                    <a:pt x="418" y="6"/>
                    <a:pt x="419" y="6"/>
                  </a:cubicBezTo>
                  <a:cubicBezTo>
                    <a:pt x="419" y="6"/>
                    <a:pt x="419" y="5"/>
                    <a:pt x="417" y="5"/>
                  </a:cubicBezTo>
                  <a:close/>
                  <a:moveTo>
                    <a:pt x="412" y="4"/>
                  </a:moveTo>
                  <a:cubicBezTo>
                    <a:pt x="409" y="4"/>
                    <a:pt x="409" y="5"/>
                    <a:pt x="410" y="5"/>
                  </a:cubicBezTo>
                  <a:cubicBezTo>
                    <a:pt x="409" y="4"/>
                    <a:pt x="414" y="5"/>
                    <a:pt x="413" y="5"/>
                  </a:cubicBezTo>
                  <a:cubicBezTo>
                    <a:pt x="410" y="4"/>
                    <a:pt x="413" y="4"/>
                    <a:pt x="412" y="4"/>
                  </a:cubicBezTo>
                  <a:close/>
                  <a:moveTo>
                    <a:pt x="409" y="5"/>
                  </a:moveTo>
                  <a:cubicBezTo>
                    <a:pt x="405" y="5"/>
                    <a:pt x="405" y="5"/>
                    <a:pt x="405" y="5"/>
                  </a:cubicBezTo>
                  <a:cubicBezTo>
                    <a:pt x="404" y="6"/>
                    <a:pt x="408" y="6"/>
                    <a:pt x="407" y="7"/>
                  </a:cubicBezTo>
                  <a:cubicBezTo>
                    <a:pt x="409" y="7"/>
                    <a:pt x="409" y="7"/>
                    <a:pt x="412" y="8"/>
                  </a:cubicBezTo>
                  <a:cubicBezTo>
                    <a:pt x="411" y="7"/>
                    <a:pt x="404" y="6"/>
                    <a:pt x="409" y="5"/>
                  </a:cubicBezTo>
                  <a:close/>
                  <a:moveTo>
                    <a:pt x="391" y="7"/>
                  </a:moveTo>
                  <a:cubicBezTo>
                    <a:pt x="393" y="7"/>
                    <a:pt x="395" y="7"/>
                    <a:pt x="397" y="7"/>
                  </a:cubicBezTo>
                  <a:cubicBezTo>
                    <a:pt x="397" y="7"/>
                    <a:pt x="397" y="7"/>
                    <a:pt x="397" y="7"/>
                  </a:cubicBezTo>
                  <a:cubicBezTo>
                    <a:pt x="395" y="7"/>
                    <a:pt x="393" y="7"/>
                    <a:pt x="391" y="7"/>
                  </a:cubicBezTo>
                  <a:close/>
                  <a:moveTo>
                    <a:pt x="376" y="46"/>
                  </a:moveTo>
                  <a:cubicBezTo>
                    <a:pt x="376" y="47"/>
                    <a:pt x="379" y="47"/>
                    <a:pt x="380" y="47"/>
                  </a:cubicBezTo>
                  <a:cubicBezTo>
                    <a:pt x="378" y="47"/>
                    <a:pt x="378" y="46"/>
                    <a:pt x="376" y="46"/>
                  </a:cubicBezTo>
                  <a:close/>
                  <a:moveTo>
                    <a:pt x="354" y="47"/>
                  </a:moveTo>
                  <a:cubicBezTo>
                    <a:pt x="353" y="48"/>
                    <a:pt x="359" y="47"/>
                    <a:pt x="359" y="47"/>
                  </a:cubicBezTo>
                  <a:cubicBezTo>
                    <a:pt x="357" y="47"/>
                    <a:pt x="357" y="46"/>
                    <a:pt x="354" y="47"/>
                  </a:cubicBezTo>
                  <a:close/>
                  <a:moveTo>
                    <a:pt x="323" y="15"/>
                  </a:moveTo>
                  <a:cubicBezTo>
                    <a:pt x="323" y="16"/>
                    <a:pt x="322" y="16"/>
                    <a:pt x="324" y="16"/>
                  </a:cubicBezTo>
                  <a:cubicBezTo>
                    <a:pt x="326" y="16"/>
                    <a:pt x="326" y="15"/>
                    <a:pt x="323" y="15"/>
                  </a:cubicBezTo>
                  <a:close/>
                  <a:moveTo>
                    <a:pt x="325" y="47"/>
                  </a:moveTo>
                  <a:cubicBezTo>
                    <a:pt x="324" y="48"/>
                    <a:pt x="328" y="47"/>
                    <a:pt x="329" y="46"/>
                  </a:cubicBezTo>
                  <a:cubicBezTo>
                    <a:pt x="327" y="47"/>
                    <a:pt x="327" y="46"/>
                    <a:pt x="325" y="47"/>
                  </a:cubicBezTo>
                  <a:close/>
                  <a:moveTo>
                    <a:pt x="321" y="51"/>
                  </a:moveTo>
                  <a:cubicBezTo>
                    <a:pt x="324" y="50"/>
                    <a:pt x="323" y="50"/>
                    <a:pt x="321" y="51"/>
                  </a:cubicBezTo>
                  <a:cubicBezTo>
                    <a:pt x="323" y="51"/>
                    <a:pt x="325" y="50"/>
                    <a:pt x="327" y="50"/>
                  </a:cubicBezTo>
                  <a:cubicBezTo>
                    <a:pt x="328" y="50"/>
                    <a:pt x="328" y="49"/>
                    <a:pt x="328" y="49"/>
                  </a:cubicBezTo>
                  <a:cubicBezTo>
                    <a:pt x="325" y="50"/>
                    <a:pt x="321" y="49"/>
                    <a:pt x="321" y="51"/>
                  </a:cubicBezTo>
                  <a:close/>
                  <a:moveTo>
                    <a:pt x="316" y="18"/>
                  </a:moveTo>
                  <a:cubicBezTo>
                    <a:pt x="319" y="17"/>
                    <a:pt x="317" y="18"/>
                    <a:pt x="320" y="18"/>
                  </a:cubicBezTo>
                  <a:cubicBezTo>
                    <a:pt x="319" y="17"/>
                    <a:pt x="321" y="17"/>
                    <a:pt x="321" y="16"/>
                  </a:cubicBezTo>
                  <a:cubicBezTo>
                    <a:pt x="318" y="17"/>
                    <a:pt x="319" y="17"/>
                    <a:pt x="317" y="17"/>
                  </a:cubicBezTo>
                  <a:cubicBezTo>
                    <a:pt x="317" y="17"/>
                    <a:pt x="317" y="17"/>
                    <a:pt x="316" y="18"/>
                  </a:cubicBezTo>
                  <a:close/>
                  <a:moveTo>
                    <a:pt x="311" y="35"/>
                  </a:moveTo>
                  <a:cubicBezTo>
                    <a:pt x="312" y="34"/>
                    <a:pt x="316" y="34"/>
                    <a:pt x="315" y="34"/>
                  </a:cubicBezTo>
                  <a:cubicBezTo>
                    <a:pt x="314" y="34"/>
                    <a:pt x="308" y="35"/>
                    <a:pt x="311" y="35"/>
                  </a:cubicBezTo>
                  <a:close/>
                  <a:moveTo>
                    <a:pt x="314" y="49"/>
                  </a:moveTo>
                  <a:cubicBezTo>
                    <a:pt x="314" y="50"/>
                    <a:pt x="318" y="49"/>
                    <a:pt x="318" y="49"/>
                  </a:cubicBezTo>
                  <a:lnTo>
                    <a:pt x="314" y="49"/>
                  </a:lnTo>
                  <a:close/>
                  <a:moveTo>
                    <a:pt x="308" y="47"/>
                  </a:moveTo>
                  <a:cubicBezTo>
                    <a:pt x="308" y="48"/>
                    <a:pt x="314" y="46"/>
                    <a:pt x="315" y="46"/>
                  </a:cubicBezTo>
                  <a:cubicBezTo>
                    <a:pt x="315" y="46"/>
                    <a:pt x="315" y="45"/>
                    <a:pt x="316" y="45"/>
                  </a:cubicBezTo>
                  <a:cubicBezTo>
                    <a:pt x="313" y="46"/>
                    <a:pt x="309" y="47"/>
                    <a:pt x="308" y="47"/>
                  </a:cubicBezTo>
                  <a:close/>
                  <a:moveTo>
                    <a:pt x="302" y="21"/>
                  </a:moveTo>
                  <a:cubicBezTo>
                    <a:pt x="305" y="21"/>
                    <a:pt x="305" y="20"/>
                    <a:pt x="306" y="20"/>
                  </a:cubicBezTo>
                  <a:cubicBezTo>
                    <a:pt x="306" y="19"/>
                    <a:pt x="307" y="19"/>
                    <a:pt x="307" y="19"/>
                  </a:cubicBezTo>
                  <a:cubicBezTo>
                    <a:pt x="304" y="20"/>
                    <a:pt x="303" y="20"/>
                    <a:pt x="302" y="21"/>
                  </a:cubicBezTo>
                  <a:close/>
                  <a:moveTo>
                    <a:pt x="314" y="52"/>
                  </a:moveTo>
                  <a:cubicBezTo>
                    <a:pt x="313" y="52"/>
                    <a:pt x="311" y="53"/>
                    <a:pt x="311" y="53"/>
                  </a:cubicBezTo>
                  <a:cubicBezTo>
                    <a:pt x="314" y="52"/>
                    <a:pt x="313" y="53"/>
                    <a:pt x="315" y="52"/>
                  </a:cubicBezTo>
                  <a:cubicBezTo>
                    <a:pt x="315" y="52"/>
                    <a:pt x="315" y="52"/>
                    <a:pt x="314" y="52"/>
                  </a:cubicBezTo>
                  <a:close/>
                  <a:moveTo>
                    <a:pt x="309" y="42"/>
                  </a:moveTo>
                  <a:cubicBezTo>
                    <a:pt x="307" y="43"/>
                    <a:pt x="305" y="43"/>
                    <a:pt x="304" y="44"/>
                  </a:cubicBezTo>
                  <a:cubicBezTo>
                    <a:pt x="306" y="44"/>
                    <a:pt x="309" y="43"/>
                    <a:pt x="310" y="42"/>
                  </a:cubicBezTo>
                  <a:cubicBezTo>
                    <a:pt x="310" y="42"/>
                    <a:pt x="310" y="41"/>
                    <a:pt x="309" y="41"/>
                  </a:cubicBezTo>
                  <a:lnTo>
                    <a:pt x="309" y="42"/>
                  </a:lnTo>
                  <a:close/>
                  <a:moveTo>
                    <a:pt x="306" y="49"/>
                  </a:moveTo>
                  <a:cubicBezTo>
                    <a:pt x="308" y="49"/>
                    <a:pt x="309" y="49"/>
                    <a:pt x="310" y="49"/>
                  </a:cubicBezTo>
                  <a:cubicBezTo>
                    <a:pt x="310" y="48"/>
                    <a:pt x="310" y="48"/>
                    <a:pt x="311" y="48"/>
                  </a:cubicBezTo>
                  <a:cubicBezTo>
                    <a:pt x="311" y="48"/>
                    <a:pt x="311" y="48"/>
                    <a:pt x="311" y="48"/>
                  </a:cubicBezTo>
                  <a:cubicBezTo>
                    <a:pt x="308" y="49"/>
                    <a:pt x="307" y="48"/>
                    <a:pt x="306" y="49"/>
                  </a:cubicBezTo>
                  <a:close/>
                  <a:moveTo>
                    <a:pt x="306" y="51"/>
                  </a:moveTo>
                  <a:cubicBezTo>
                    <a:pt x="307" y="51"/>
                    <a:pt x="308" y="50"/>
                    <a:pt x="309" y="50"/>
                  </a:cubicBezTo>
                  <a:cubicBezTo>
                    <a:pt x="310" y="50"/>
                    <a:pt x="310" y="50"/>
                    <a:pt x="310" y="50"/>
                  </a:cubicBezTo>
                  <a:cubicBezTo>
                    <a:pt x="310" y="50"/>
                    <a:pt x="310" y="50"/>
                    <a:pt x="310" y="50"/>
                  </a:cubicBezTo>
                  <a:cubicBezTo>
                    <a:pt x="307" y="50"/>
                    <a:pt x="304" y="51"/>
                    <a:pt x="306" y="51"/>
                  </a:cubicBezTo>
                  <a:close/>
                  <a:moveTo>
                    <a:pt x="307" y="53"/>
                  </a:moveTo>
                  <a:cubicBezTo>
                    <a:pt x="309" y="53"/>
                    <a:pt x="306" y="54"/>
                    <a:pt x="306" y="54"/>
                  </a:cubicBezTo>
                  <a:cubicBezTo>
                    <a:pt x="309" y="54"/>
                    <a:pt x="310" y="53"/>
                    <a:pt x="311" y="52"/>
                  </a:cubicBezTo>
                  <a:cubicBezTo>
                    <a:pt x="310" y="52"/>
                    <a:pt x="308" y="53"/>
                    <a:pt x="307" y="53"/>
                  </a:cubicBezTo>
                  <a:close/>
                  <a:moveTo>
                    <a:pt x="308" y="54"/>
                  </a:moveTo>
                  <a:cubicBezTo>
                    <a:pt x="305" y="55"/>
                    <a:pt x="306" y="55"/>
                    <a:pt x="305" y="56"/>
                  </a:cubicBezTo>
                  <a:cubicBezTo>
                    <a:pt x="308" y="55"/>
                    <a:pt x="309" y="56"/>
                    <a:pt x="310" y="55"/>
                  </a:cubicBezTo>
                  <a:cubicBezTo>
                    <a:pt x="308" y="55"/>
                    <a:pt x="308" y="55"/>
                    <a:pt x="308" y="54"/>
                  </a:cubicBezTo>
                  <a:close/>
                  <a:moveTo>
                    <a:pt x="302" y="38"/>
                  </a:moveTo>
                  <a:cubicBezTo>
                    <a:pt x="300" y="39"/>
                    <a:pt x="300" y="39"/>
                    <a:pt x="300" y="40"/>
                  </a:cubicBezTo>
                  <a:cubicBezTo>
                    <a:pt x="303" y="39"/>
                    <a:pt x="303" y="39"/>
                    <a:pt x="302" y="38"/>
                  </a:cubicBezTo>
                  <a:close/>
                  <a:moveTo>
                    <a:pt x="301" y="46"/>
                  </a:moveTo>
                  <a:cubicBezTo>
                    <a:pt x="300" y="47"/>
                    <a:pt x="300" y="47"/>
                    <a:pt x="299" y="47"/>
                  </a:cubicBezTo>
                  <a:cubicBezTo>
                    <a:pt x="299" y="47"/>
                    <a:pt x="297" y="48"/>
                    <a:pt x="299" y="48"/>
                  </a:cubicBezTo>
                  <a:cubicBezTo>
                    <a:pt x="300" y="47"/>
                    <a:pt x="305" y="45"/>
                    <a:pt x="302" y="46"/>
                  </a:cubicBezTo>
                  <a:cubicBezTo>
                    <a:pt x="302" y="46"/>
                    <a:pt x="301" y="46"/>
                    <a:pt x="301" y="46"/>
                  </a:cubicBezTo>
                  <a:close/>
                  <a:moveTo>
                    <a:pt x="300" y="51"/>
                  </a:moveTo>
                  <a:cubicBezTo>
                    <a:pt x="300" y="51"/>
                    <a:pt x="303" y="50"/>
                    <a:pt x="303" y="50"/>
                  </a:cubicBezTo>
                  <a:cubicBezTo>
                    <a:pt x="301" y="50"/>
                    <a:pt x="297" y="52"/>
                    <a:pt x="300" y="51"/>
                  </a:cubicBezTo>
                  <a:close/>
                  <a:moveTo>
                    <a:pt x="296" y="41"/>
                  </a:moveTo>
                  <a:cubicBezTo>
                    <a:pt x="296" y="40"/>
                    <a:pt x="297" y="40"/>
                    <a:pt x="297" y="40"/>
                  </a:cubicBezTo>
                  <a:cubicBezTo>
                    <a:pt x="294" y="40"/>
                    <a:pt x="293" y="42"/>
                    <a:pt x="296" y="41"/>
                  </a:cubicBezTo>
                  <a:close/>
                  <a:moveTo>
                    <a:pt x="295" y="49"/>
                  </a:moveTo>
                  <a:cubicBezTo>
                    <a:pt x="293" y="50"/>
                    <a:pt x="294" y="51"/>
                    <a:pt x="297" y="51"/>
                  </a:cubicBezTo>
                  <a:cubicBezTo>
                    <a:pt x="298" y="50"/>
                    <a:pt x="294" y="50"/>
                    <a:pt x="297" y="49"/>
                  </a:cubicBezTo>
                  <a:cubicBezTo>
                    <a:pt x="296" y="49"/>
                    <a:pt x="296" y="49"/>
                    <a:pt x="295" y="49"/>
                  </a:cubicBezTo>
                  <a:close/>
                  <a:moveTo>
                    <a:pt x="296" y="54"/>
                  </a:moveTo>
                  <a:cubicBezTo>
                    <a:pt x="296" y="55"/>
                    <a:pt x="294" y="55"/>
                    <a:pt x="294" y="55"/>
                  </a:cubicBezTo>
                  <a:cubicBezTo>
                    <a:pt x="294" y="56"/>
                    <a:pt x="294" y="56"/>
                    <a:pt x="295" y="57"/>
                  </a:cubicBezTo>
                  <a:cubicBezTo>
                    <a:pt x="293" y="57"/>
                    <a:pt x="293" y="57"/>
                    <a:pt x="293" y="57"/>
                  </a:cubicBezTo>
                  <a:cubicBezTo>
                    <a:pt x="293" y="58"/>
                    <a:pt x="293" y="58"/>
                    <a:pt x="292" y="58"/>
                  </a:cubicBezTo>
                  <a:cubicBezTo>
                    <a:pt x="294" y="58"/>
                    <a:pt x="294" y="58"/>
                    <a:pt x="295" y="58"/>
                  </a:cubicBezTo>
                  <a:cubicBezTo>
                    <a:pt x="293" y="58"/>
                    <a:pt x="293" y="57"/>
                    <a:pt x="297" y="57"/>
                  </a:cubicBezTo>
                  <a:cubicBezTo>
                    <a:pt x="297" y="56"/>
                    <a:pt x="295" y="56"/>
                    <a:pt x="295" y="56"/>
                  </a:cubicBezTo>
                  <a:cubicBezTo>
                    <a:pt x="295" y="55"/>
                    <a:pt x="299" y="54"/>
                    <a:pt x="298" y="54"/>
                  </a:cubicBezTo>
                  <a:cubicBezTo>
                    <a:pt x="297" y="55"/>
                    <a:pt x="297" y="54"/>
                    <a:pt x="296" y="54"/>
                  </a:cubicBezTo>
                  <a:close/>
                  <a:moveTo>
                    <a:pt x="286" y="51"/>
                  </a:moveTo>
                  <a:cubicBezTo>
                    <a:pt x="286" y="52"/>
                    <a:pt x="282" y="52"/>
                    <a:pt x="282" y="53"/>
                  </a:cubicBezTo>
                  <a:cubicBezTo>
                    <a:pt x="285" y="52"/>
                    <a:pt x="292" y="51"/>
                    <a:pt x="293" y="49"/>
                  </a:cubicBezTo>
                  <a:cubicBezTo>
                    <a:pt x="289" y="50"/>
                    <a:pt x="289" y="51"/>
                    <a:pt x="286" y="51"/>
                  </a:cubicBezTo>
                  <a:close/>
                  <a:moveTo>
                    <a:pt x="287" y="58"/>
                  </a:moveTo>
                  <a:cubicBezTo>
                    <a:pt x="291" y="56"/>
                    <a:pt x="292" y="55"/>
                    <a:pt x="293" y="54"/>
                  </a:cubicBezTo>
                  <a:cubicBezTo>
                    <a:pt x="288" y="56"/>
                    <a:pt x="290" y="56"/>
                    <a:pt x="287" y="58"/>
                  </a:cubicBezTo>
                  <a:close/>
                  <a:moveTo>
                    <a:pt x="286" y="51"/>
                  </a:moveTo>
                  <a:cubicBezTo>
                    <a:pt x="288" y="50"/>
                    <a:pt x="291" y="49"/>
                    <a:pt x="291" y="48"/>
                  </a:cubicBezTo>
                  <a:cubicBezTo>
                    <a:pt x="289" y="49"/>
                    <a:pt x="285" y="51"/>
                    <a:pt x="286" y="51"/>
                  </a:cubicBezTo>
                  <a:close/>
                  <a:moveTo>
                    <a:pt x="288" y="60"/>
                  </a:moveTo>
                  <a:cubicBezTo>
                    <a:pt x="289" y="60"/>
                    <a:pt x="294" y="59"/>
                    <a:pt x="294" y="59"/>
                  </a:cubicBezTo>
                  <a:cubicBezTo>
                    <a:pt x="293" y="59"/>
                    <a:pt x="289" y="59"/>
                    <a:pt x="288" y="60"/>
                  </a:cubicBezTo>
                  <a:close/>
                  <a:moveTo>
                    <a:pt x="283" y="27"/>
                  </a:moveTo>
                  <a:cubicBezTo>
                    <a:pt x="276" y="29"/>
                    <a:pt x="276" y="29"/>
                    <a:pt x="276" y="29"/>
                  </a:cubicBezTo>
                  <a:cubicBezTo>
                    <a:pt x="277" y="30"/>
                    <a:pt x="274" y="30"/>
                    <a:pt x="274" y="31"/>
                  </a:cubicBezTo>
                  <a:cubicBezTo>
                    <a:pt x="278" y="29"/>
                    <a:pt x="276" y="29"/>
                    <a:pt x="281" y="28"/>
                  </a:cubicBezTo>
                  <a:cubicBezTo>
                    <a:pt x="281" y="28"/>
                    <a:pt x="279" y="29"/>
                    <a:pt x="280" y="29"/>
                  </a:cubicBezTo>
                  <a:cubicBezTo>
                    <a:pt x="282" y="28"/>
                    <a:pt x="282" y="29"/>
                    <a:pt x="284" y="28"/>
                  </a:cubicBezTo>
                  <a:cubicBezTo>
                    <a:pt x="285" y="27"/>
                    <a:pt x="281" y="28"/>
                    <a:pt x="283" y="27"/>
                  </a:cubicBezTo>
                  <a:close/>
                  <a:moveTo>
                    <a:pt x="291" y="52"/>
                  </a:moveTo>
                  <a:cubicBezTo>
                    <a:pt x="291" y="51"/>
                    <a:pt x="289" y="52"/>
                    <a:pt x="291" y="51"/>
                  </a:cubicBezTo>
                  <a:cubicBezTo>
                    <a:pt x="285" y="53"/>
                    <a:pt x="289" y="53"/>
                    <a:pt x="291" y="52"/>
                  </a:cubicBezTo>
                  <a:close/>
                  <a:moveTo>
                    <a:pt x="282" y="46"/>
                  </a:moveTo>
                  <a:cubicBezTo>
                    <a:pt x="282" y="46"/>
                    <a:pt x="281" y="46"/>
                    <a:pt x="281" y="47"/>
                  </a:cubicBezTo>
                  <a:cubicBezTo>
                    <a:pt x="283" y="46"/>
                    <a:pt x="285" y="46"/>
                    <a:pt x="286" y="45"/>
                  </a:cubicBezTo>
                  <a:cubicBezTo>
                    <a:pt x="284" y="45"/>
                    <a:pt x="284" y="45"/>
                    <a:pt x="282" y="46"/>
                  </a:cubicBezTo>
                  <a:close/>
                  <a:moveTo>
                    <a:pt x="275" y="46"/>
                  </a:moveTo>
                  <a:cubicBezTo>
                    <a:pt x="277" y="46"/>
                    <a:pt x="280" y="44"/>
                    <a:pt x="281" y="44"/>
                  </a:cubicBezTo>
                  <a:cubicBezTo>
                    <a:pt x="282" y="44"/>
                    <a:pt x="286" y="42"/>
                    <a:pt x="284" y="42"/>
                  </a:cubicBezTo>
                  <a:cubicBezTo>
                    <a:pt x="283" y="43"/>
                    <a:pt x="276" y="45"/>
                    <a:pt x="275" y="46"/>
                  </a:cubicBezTo>
                  <a:close/>
                  <a:moveTo>
                    <a:pt x="284" y="57"/>
                  </a:moveTo>
                  <a:cubicBezTo>
                    <a:pt x="285" y="56"/>
                    <a:pt x="283" y="55"/>
                    <a:pt x="287" y="54"/>
                  </a:cubicBezTo>
                  <a:cubicBezTo>
                    <a:pt x="288" y="53"/>
                    <a:pt x="286" y="54"/>
                    <a:pt x="285" y="54"/>
                  </a:cubicBezTo>
                  <a:cubicBezTo>
                    <a:pt x="284" y="55"/>
                    <a:pt x="285" y="55"/>
                    <a:pt x="283" y="56"/>
                  </a:cubicBezTo>
                  <a:cubicBezTo>
                    <a:pt x="282" y="56"/>
                    <a:pt x="285" y="56"/>
                    <a:pt x="281" y="57"/>
                  </a:cubicBezTo>
                  <a:cubicBezTo>
                    <a:pt x="281" y="58"/>
                    <a:pt x="283" y="57"/>
                    <a:pt x="284" y="57"/>
                  </a:cubicBezTo>
                  <a:cubicBezTo>
                    <a:pt x="283" y="57"/>
                    <a:pt x="283" y="57"/>
                    <a:pt x="284" y="57"/>
                  </a:cubicBezTo>
                  <a:close/>
                  <a:moveTo>
                    <a:pt x="279" y="43"/>
                  </a:moveTo>
                  <a:cubicBezTo>
                    <a:pt x="279" y="43"/>
                    <a:pt x="279" y="43"/>
                    <a:pt x="280" y="43"/>
                  </a:cubicBezTo>
                  <a:cubicBezTo>
                    <a:pt x="280" y="43"/>
                    <a:pt x="283" y="42"/>
                    <a:pt x="283" y="42"/>
                  </a:cubicBezTo>
                  <a:cubicBezTo>
                    <a:pt x="281" y="42"/>
                    <a:pt x="281" y="42"/>
                    <a:pt x="279" y="43"/>
                  </a:cubicBezTo>
                  <a:close/>
                  <a:moveTo>
                    <a:pt x="273" y="49"/>
                  </a:moveTo>
                  <a:cubicBezTo>
                    <a:pt x="277" y="47"/>
                    <a:pt x="276" y="49"/>
                    <a:pt x="277" y="48"/>
                  </a:cubicBezTo>
                  <a:cubicBezTo>
                    <a:pt x="278" y="48"/>
                    <a:pt x="278" y="48"/>
                    <a:pt x="278" y="47"/>
                  </a:cubicBezTo>
                  <a:cubicBezTo>
                    <a:pt x="276" y="48"/>
                    <a:pt x="274" y="48"/>
                    <a:pt x="273" y="49"/>
                  </a:cubicBezTo>
                  <a:close/>
                  <a:moveTo>
                    <a:pt x="274" y="62"/>
                  </a:moveTo>
                  <a:cubicBezTo>
                    <a:pt x="273" y="62"/>
                    <a:pt x="272" y="63"/>
                    <a:pt x="272" y="63"/>
                  </a:cubicBezTo>
                  <a:cubicBezTo>
                    <a:pt x="273" y="62"/>
                    <a:pt x="274" y="63"/>
                    <a:pt x="275" y="62"/>
                  </a:cubicBezTo>
                  <a:cubicBezTo>
                    <a:pt x="274" y="62"/>
                    <a:pt x="281" y="60"/>
                    <a:pt x="282" y="59"/>
                  </a:cubicBezTo>
                  <a:cubicBezTo>
                    <a:pt x="281" y="60"/>
                    <a:pt x="280" y="60"/>
                    <a:pt x="280" y="60"/>
                  </a:cubicBezTo>
                  <a:cubicBezTo>
                    <a:pt x="279" y="60"/>
                    <a:pt x="280" y="59"/>
                    <a:pt x="278" y="59"/>
                  </a:cubicBezTo>
                  <a:cubicBezTo>
                    <a:pt x="279" y="60"/>
                    <a:pt x="277" y="60"/>
                    <a:pt x="275" y="61"/>
                  </a:cubicBezTo>
                  <a:cubicBezTo>
                    <a:pt x="276" y="61"/>
                    <a:pt x="275" y="61"/>
                    <a:pt x="274" y="62"/>
                  </a:cubicBezTo>
                  <a:close/>
                  <a:moveTo>
                    <a:pt x="270" y="48"/>
                  </a:moveTo>
                  <a:cubicBezTo>
                    <a:pt x="270" y="49"/>
                    <a:pt x="273" y="48"/>
                    <a:pt x="276" y="47"/>
                  </a:cubicBezTo>
                  <a:cubicBezTo>
                    <a:pt x="273" y="47"/>
                    <a:pt x="273" y="46"/>
                    <a:pt x="271" y="47"/>
                  </a:cubicBezTo>
                  <a:cubicBezTo>
                    <a:pt x="272" y="47"/>
                    <a:pt x="274" y="47"/>
                    <a:pt x="270" y="48"/>
                  </a:cubicBezTo>
                  <a:close/>
                  <a:moveTo>
                    <a:pt x="276" y="60"/>
                  </a:moveTo>
                  <a:cubicBezTo>
                    <a:pt x="276" y="60"/>
                    <a:pt x="277" y="59"/>
                    <a:pt x="276" y="59"/>
                  </a:cubicBezTo>
                  <a:cubicBezTo>
                    <a:pt x="270" y="61"/>
                    <a:pt x="269" y="62"/>
                    <a:pt x="276" y="60"/>
                  </a:cubicBezTo>
                  <a:close/>
                  <a:moveTo>
                    <a:pt x="264" y="34"/>
                  </a:moveTo>
                  <a:cubicBezTo>
                    <a:pt x="262" y="34"/>
                    <a:pt x="261" y="35"/>
                    <a:pt x="261" y="35"/>
                  </a:cubicBezTo>
                  <a:cubicBezTo>
                    <a:pt x="263" y="35"/>
                    <a:pt x="265" y="34"/>
                    <a:pt x="265" y="34"/>
                  </a:cubicBezTo>
                  <a:cubicBezTo>
                    <a:pt x="264" y="34"/>
                    <a:pt x="264" y="34"/>
                    <a:pt x="264" y="34"/>
                  </a:cubicBezTo>
                  <a:close/>
                  <a:moveTo>
                    <a:pt x="248" y="40"/>
                  </a:moveTo>
                  <a:cubicBezTo>
                    <a:pt x="250" y="40"/>
                    <a:pt x="247" y="41"/>
                    <a:pt x="248" y="41"/>
                  </a:cubicBezTo>
                  <a:cubicBezTo>
                    <a:pt x="251" y="40"/>
                    <a:pt x="250" y="40"/>
                    <a:pt x="252" y="39"/>
                  </a:cubicBezTo>
                  <a:cubicBezTo>
                    <a:pt x="252" y="39"/>
                    <a:pt x="252" y="40"/>
                    <a:pt x="253" y="39"/>
                  </a:cubicBezTo>
                  <a:cubicBezTo>
                    <a:pt x="254" y="39"/>
                    <a:pt x="253" y="39"/>
                    <a:pt x="254" y="38"/>
                  </a:cubicBezTo>
                  <a:cubicBezTo>
                    <a:pt x="257" y="37"/>
                    <a:pt x="256" y="38"/>
                    <a:pt x="259" y="36"/>
                  </a:cubicBezTo>
                  <a:cubicBezTo>
                    <a:pt x="260" y="36"/>
                    <a:pt x="260" y="36"/>
                    <a:pt x="260" y="35"/>
                  </a:cubicBezTo>
                  <a:cubicBezTo>
                    <a:pt x="258" y="36"/>
                    <a:pt x="258" y="36"/>
                    <a:pt x="256" y="36"/>
                  </a:cubicBezTo>
                  <a:cubicBezTo>
                    <a:pt x="258" y="36"/>
                    <a:pt x="253" y="38"/>
                    <a:pt x="254" y="37"/>
                  </a:cubicBezTo>
                  <a:cubicBezTo>
                    <a:pt x="251" y="38"/>
                    <a:pt x="252" y="39"/>
                    <a:pt x="250" y="40"/>
                  </a:cubicBezTo>
                  <a:cubicBezTo>
                    <a:pt x="250" y="39"/>
                    <a:pt x="251" y="39"/>
                    <a:pt x="250" y="39"/>
                  </a:cubicBezTo>
                  <a:cubicBezTo>
                    <a:pt x="245" y="41"/>
                    <a:pt x="242" y="42"/>
                    <a:pt x="238" y="44"/>
                  </a:cubicBezTo>
                  <a:cubicBezTo>
                    <a:pt x="237" y="45"/>
                    <a:pt x="241" y="44"/>
                    <a:pt x="239" y="45"/>
                  </a:cubicBezTo>
                  <a:cubicBezTo>
                    <a:pt x="235" y="46"/>
                    <a:pt x="238" y="43"/>
                    <a:pt x="235" y="45"/>
                  </a:cubicBezTo>
                  <a:cubicBezTo>
                    <a:pt x="236" y="45"/>
                    <a:pt x="236" y="46"/>
                    <a:pt x="238" y="45"/>
                  </a:cubicBezTo>
                  <a:cubicBezTo>
                    <a:pt x="239" y="44"/>
                    <a:pt x="241" y="44"/>
                    <a:pt x="242" y="44"/>
                  </a:cubicBezTo>
                  <a:cubicBezTo>
                    <a:pt x="243" y="43"/>
                    <a:pt x="241" y="44"/>
                    <a:pt x="242" y="43"/>
                  </a:cubicBezTo>
                  <a:cubicBezTo>
                    <a:pt x="245" y="42"/>
                    <a:pt x="246" y="41"/>
                    <a:pt x="248" y="40"/>
                  </a:cubicBezTo>
                  <a:close/>
                  <a:moveTo>
                    <a:pt x="253" y="56"/>
                  </a:moveTo>
                  <a:cubicBezTo>
                    <a:pt x="253" y="57"/>
                    <a:pt x="253" y="57"/>
                    <a:pt x="254" y="57"/>
                  </a:cubicBezTo>
                  <a:cubicBezTo>
                    <a:pt x="257" y="55"/>
                    <a:pt x="256" y="56"/>
                    <a:pt x="258" y="55"/>
                  </a:cubicBezTo>
                  <a:cubicBezTo>
                    <a:pt x="258" y="55"/>
                    <a:pt x="263" y="53"/>
                    <a:pt x="264" y="52"/>
                  </a:cubicBezTo>
                  <a:cubicBezTo>
                    <a:pt x="260" y="53"/>
                    <a:pt x="255" y="56"/>
                    <a:pt x="253" y="56"/>
                  </a:cubicBezTo>
                  <a:close/>
                  <a:moveTo>
                    <a:pt x="264" y="64"/>
                  </a:moveTo>
                  <a:cubicBezTo>
                    <a:pt x="267" y="64"/>
                    <a:pt x="264" y="65"/>
                    <a:pt x="263" y="65"/>
                  </a:cubicBezTo>
                  <a:cubicBezTo>
                    <a:pt x="263" y="66"/>
                    <a:pt x="263" y="66"/>
                    <a:pt x="264" y="66"/>
                  </a:cubicBezTo>
                  <a:cubicBezTo>
                    <a:pt x="264" y="65"/>
                    <a:pt x="265" y="66"/>
                    <a:pt x="267" y="65"/>
                  </a:cubicBezTo>
                  <a:cubicBezTo>
                    <a:pt x="268" y="64"/>
                    <a:pt x="268" y="64"/>
                    <a:pt x="268" y="63"/>
                  </a:cubicBezTo>
                  <a:cubicBezTo>
                    <a:pt x="267" y="64"/>
                    <a:pt x="265" y="63"/>
                    <a:pt x="264" y="64"/>
                  </a:cubicBezTo>
                  <a:close/>
                  <a:moveTo>
                    <a:pt x="261" y="65"/>
                  </a:moveTo>
                  <a:cubicBezTo>
                    <a:pt x="261" y="65"/>
                    <a:pt x="261" y="65"/>
                    <a:pt x="261" y="65"/>
                  </a:cubicBezTo>
                  <a:cubicBezTo>
                    <a:pt x="263" y="65"/>
                    <a:pt x="266" y="63"/>
                    <a:pt x="264" y="63"/>
                  </a:cubicBezTo>
                  <a:cubicBezTo>
                    <a:pt x="264" y="64"/>
                    <a:pt x="263" y="64"/>
                    <a:pt x="261" y="65"/>
                  </a:cubicBezTo>
                  <a:close/>
                  <a:moveTo>
                    <a:pt x="253" y="68"/>
                  </a:moveTo>
                  <a:cubicBezTo>
                    <a:pt x="255" y="68"/>
                    <a:pt x="258" y="67"/>
                    <a:pt x="259" y="67"/>
                  </a:cubicBezTo>
                  <a:cubicBezTo>
                    <a:pt x="258" y="67"/>
                    <a:pt x="261" y="66"/>
                    <a:pt x="260" y="66"/>
                  </a:cubicBezTo>
                  <a:cubicBezTo>
                    <a:pt x="257" y="67"/>
                    <a:pt x="256" y="67"/>
                    <a:pt x="253" y="68"/>
                  </a:cubicBezTo>
                  <a:close/>
                  <a:moveTo>
                    <a:pt x="256" y="64"/>
                  </a:moveTo>
                  <a:cubicBezTo>
                    <a:pt x="258" y="64"/>
                    <a:pt x="255" y="65"/>
                    <a:pt x="257" y="65"/>
                  </a:cubicBezTo>
                  <a:cubicBezTo>
                    <a:pt x="258" y="64"/>
                    <a:pt x="257" y="64"/>
                    <a:pt x="258" y="63"/>
                  </a:cubicBezTo>
                  <a:lnTo>
                    <a:pt x="256" y="64"/>
                  </a:lnTo>
                  <a:close/>
                  <a:moveTo>
                    <a:pt x="249" y="75"/>
                  </a:moveTo>
                  <a:cubicBezTo>
                    <a:pt x="249" y="75"/>
                    <a:pt x="249" y="75"/>
                    <a:pt x="248" y="75"/>
                  </a:cubicBezTo>
                  <a:cubicBezTo>
                    <a:pt x="247" y="75"/>
                    <a:pt x="250" y="73"/>
                    <a:pt x="247" y="74"/>
                  </a:cubicBezTo>
                  <a:cubicBezTo>
                    <a:pt x="250" y="74"/>
                    <a:pt x="243" y="77"/>
                    <a:pt x="246" y="77"/>
                  </a:cubicBezTo>
                  <a:cubicBezTo>
                    <a:pt x="246" y="77"/>
                    <a:pt x="247" y="76"/>
                    <a:pt x="247" y="76"/>
                  </a:cubicBezTo>
                  <a:cubicBezTo>
                    <a:pt x="246" y="77"/>
                    <a:pt x="246" y="77"/>
                    <a:pt x="247" y="77"/>
                  </a:cubicBezTo>
                  <a:cubicBezTo>
                    <a:pt x="249" y="75"/>
                    <a:pt x="255" y="74"/>
                    <a:pt x="257" y="72"/>
                  </a:cubicBezTo>
                  <a:cubicBezTo>
                    <a:pt x="255" y="72"/>
                    <a:pt x="252" y="74"/>
                    <a:pt x="249" y="75"/>
                  </a:cubicBezTo>
                  <a:close/>
                  <a:moveTo>
                    <a:pt x="248" y="62"/>
                  </a:moveTo>
                  <a:cubicBezTo>
                    <a:pt x="250" y="61"/>
                    <a:pt x="251" y="61"/>
                    <a:pt x="251" y="60"/>
                  </a:cubicBezTo>
                  <a:cubicBezTo>
                    <a:pt x="249" y="61"/>
                    <a:pt x="248" y="62"/>
                    <a:pt x="248" y="62"/>
                  </a:cubicBezTo>
                  <a:close/>
                  <a:moveTo>
                    <a:pt x="246" y="67"/>
                  </a:moveTo>
                  <a:cubicBezTo>
                    <a:pt x="243" y="68"/>
                    <a:pt x="245" y="69"/>
                    <a:pt x="248" y="68"/>
                  </a:cubicBezTo>
                  <a:cubicBezTo>
                    <a:pt x="248" y="67"/>
                    <a:pt x="246" y="68"/>
                    <a:pt x="246" y="67"/>
                  </a:cubicBezTo>
                  <a:close/>
                  <a:moveTo>
                    <a:pt x="244" y="65"/>
                  </a:moveTo>
                  <a:cubicBezTo>
                    <a:pt x="243" y="65"/>
                    <a:pt x="245" y="64"/>
                    <a:pt x="245" y="63"/>
                  </a:cubicBezTo>
                  <a:cubicBezTo>
                    <a:pt x="242" y="64"/>
                    <a:pt x="242" y="66"/>
                    <a:pt x="244" y="65"/>
                  </a:cubicBezTo>
                  <a:close/>
                  <a:moveTo>
                    <a:pt x="241" y="72"/>
                  </a:moveTo>
                  <a:cubicBezTo>
                    <a:pt x="241" y="72"/>
                    <a:pt x="241" y="71"/>
                    <a:pt x="240" y="71"/>
                  </a:cubicBezTo>
                  <a:cubicBezTo>
                    <a:pt x="240" y="72"/>
                    <a:pt x="239" y="72"/>
                    <a:pt x="239" y="72"/>
                  </a:cubicBezTo>
                  <a:cubicBezTo>
                    <a:pt x="239" y="72"/>
                    <a:pt x="238" y="73"/>
                    <a:pt x="238" y="73"/>
                  </a:cubicBezTo>
                  <a:cubicBezTo>
                    <a:pt x="242" y="71"/>
                    <a:pt x="237" y="74"/>
                    <a:pt x="239" y="74"/>
                  </a:cubicBezTo>
                  <a:cubicBezTo>
                    <a:pt x="243" y="71"/>
                    <a:pt x="246" y="72"/>
                    <a:pt x="248" y="70"/>
                  </a:cubicBezTo>
                  <a:cubicBezTo>
                    <a:pt x="245" y="70"/>
                    <a:pt x="241" y="73"/>
                    <a:pt x="239" y="73"/>
                  </a:cubicBezTo>
                  <a:cubicBezTo>
                    <a:pt x="239" y="73"/>
                    <a:pt x="240" y="72"/>
                    <a:pt x="241" y="72"/>
                  </a:cubicBezTo>
                  <a:close/>
                  <a:moveTo>
                    <a:pt x="239" y="71"/>
                  </a:moveTo>
                  <a:cubicBezTo>
                    <a:pt x="236" y="72"/>
                    <a:pt x="237" y="73"/>
                    <a:pt x="236" y="74"/>
                  </a:cubicBezTo>
                  <a:cubicBezTo>
                    <a:pt x="238" y="73"/>
                    <a:pt x="239" y="72"/>
                    <a:pt x="239" y="71"/>
                  </a:cubicBezTo>
                  <a:close/>
                  <a:moveTo>
                    <a:pt x="226" y="49"/>
                  </a:moveTo>
                  <a:cubicBezTo>
                    <a:pt x="226" y="48"/>
                    <a:pt x="225" y="49"/>
                    <a:pt x="227" y="47"/>
                  </a:cubicBezTo>
                  <a:cubicBezTo>
                    <a:pt x="225" y="49"/>
                    <a:pt x="222" y="49"/>
                    <a:pt x="221" y="51"/>
                  </a:cubicBezTo>
                  <a:cubicBezTo>
                    <a:pt x="225" y="49"/>
                    <a:pt x="224" y="50"/>
                    <a:pt x="226" y="50"/>
                  </a:cubicBezTo>
                  <a:cubicBezTo>
                    <a:pt x="224" y="51"/>
                    <a:pt x="224" y="51"/>
                    <a:pt x="222" y="51"/>
                  </a:cubicBezTo>
                  <a:cubicBezTo>
                    <a:pt x="223" y="52"/>
                    <a:pt x="227" y="50"/>
                    <a:pt x="230" y="49"/>
                  </a:cubicBezTo>
                  <a:cubicBezTo>
                    <a:pt x="230" y="48"/>
                    <a:pt x="230" y="48"/>
                    <a:pt x="231" y="47"/>
                  </a:cubicBezTo>
                  <a:cubicBezTo>
                    <a:pt x="231" y="47"/>
                    <a:pt x="231" y="48"/>
                    <a:pt x="233" y="47"/>
                  </a:cubicBezTo>
                  <a:cubicBezTo>
                    <a:pt x="233" y="46"/>
                    <a:pt x="233" y="46"/>
                    <a:pt x="233" y="46"/>
                  </a:cubicBezTo>
                  <a:cubicBezTo>
                    <a:pt x="229" y="48"/>
                    <a:pt x="228" y="48"/>
                    <a:pt x="226" y="49"/>
                  </a:cubicBezTo>
                  <a:close/>
                  <a:moveTo>
                    <a:pt x="235" y="57"/>
                  </a:moveTo>
                  <a:cubicBezTo>
                    <a:pt x="233" y="58"/>
                    <a:pt x="231" y="59"/>
                    <a:pt x="230" y="59"/>
                  </a:cubicBezTo>
                  <a:cubicBezTo>
                    <a:pt x="228" y="60"/>
                    <a:pt x="231" y="59"/>
                    <a:pt x="232" y="59"/>
                  </a:cubicBezTo>
                  <a:cubicBezTo>
                    <a:pt x="232" y="59"/>
                    <a:pt x="231" y="59"/>
                    <a:pt x="233" y="58"/>
                  </a:cubicBezTo>
                  <a:cubicBezTo>
                    <a:pt x="233" y="58"/>
                    <a:pt x="233" y="59"/>
                    <a:pt x="232" y="59"/>
                  </a:cubicBezTo>
                  <a:cubicBezTo>
                    <a:pt x="234" y="58"/>
                    <a:pt x="236" y="58"/>
                    <a:pt x="236" y="57"/>
                  </a:cubicBezTo>
                  <a:cubicBezTo>
                    <a:pt x="235" y="57"/>
                    <a:pt x="235" y="57"/>
                    <a:pt x="235" y="57"/>
                  </a:cubicBezTo>
                  <a:close/>
                  <a:moveTo>
                    <a:pt x="235" y="64"/>
                  </a:moveTo>
                  <a:cubicBezTo>
                    <a:pt x="237" y="63"/>
                    <a:pt x="235" y="65"/>
                    <a:pt x="235" y="65"/>
                  </a:cubicBezTo>
                  <a:cubicBezTo>
                    <a:pt x="238" y="64"/>
                    <a:pt x="238" y="64"/>
                    <a:pt x="238" y="63"/>
                  </a:cubicBezTo>
                  <a:cubicBezTo>
                    <a:pt x="237" y="64"/>
                    <a:pt x="235" y="64"/>
                    <a:pt x="235" y="64"/>
                  </a:cubicBezTo>
                  <a:close/>
                  <a:moveTo>
                    <a:pt x="230" y="61"/>
                  </a:moveTo>
                  <a:cubicBezTo>
                    <a:pt x="230" y="61"/>
                    <a:pt x="228" y="63"/>
                    <a:pt x="231" y="62"/>
                  </a:cubicBezTo>
                  <a:cubicBezTo>
                    <a:pt x="230" y="62"/>
                    <a:pt x="232" y="60"/>
                    <a:pt x="232" y="60"/>
                  </a:cubicBezTo>
                  <a:cubicBezTo>
                    <a:pt x="231" y="60"/>
                    <a:pt x="230" y="61"/>
                    <a:pt x="230" y="61"/>
                  </a:cubicBezTo>
                  <a:close/>
                  <a:moveTo>
                    <a:pt x="227" y="61"/>
                  </a:moveTo>
                  <a:cubicBezTo>
                    <a:pt x="227" y="62"/>
                    <a:pt x="227" y="62"/>
                    <a:pt x="227" y="62"/>
                  </a:cubicBezTo>
                  <a:cubicBezTo>
                    <a:pt x="228" y="61"/>
                    <a:pt x="229" y="60"/>
                    <a:pt x="230" y="60"/>
                  </a:cubicBezTo>
                  <a:cubicBezTo>
                    <a:pt x="230" y="60"/>
                    <a:pt x="229" y="60"/>
                    <a:pt x="227" y="61"/>
                  </a:cubicBezTo>
                  <a:close/>
                  <a:moveTo>
                    <a:pt x="225" y="71"/>
                  </a:moveTo>
                  <a:cubicBezTo>
                    <a:pt x="228" y="69"/>
                    <a:pt x="229" y="68"/>
                    <a:pt x="232" y="66"/>
                  </a:cubicBezTo>
                  <a:cubicBezTo>
                    <a:pt x="230" y="67"/>
                    <a:pt x="232" y="66"/>
                    <a:pt x="232" y="65"/>
                  </a:cubicBezTo>
                  <a:cubicBezTo>
                    <a:pt x="230" y="67"/>
                    <a:pt x="226" y="67"/>
                    <a:pt x="226" y="68"/>
                  </a:cubicBezTo>
                  <a:cubicBezTo>
                    <a:pt x="227" y="69"/>
                    <a:pt x="228" y="67"/>
                    <a:pt x="230" y="67"/>
                  </a:cubicBezTo>
                  <a:cubicBezTo>
                    <a:pt x="230" y="67"/>
                    <a:pt x="231" y="67"/>
                    <a:pt x="231" y="67"/>
                  </a:cubicBezTo>
                  <a:cubicBezTo>
                    <a:pt x="228" y="69"/>
                    <a:pt x="225" y="70"/>
                    <a:pt x="225" y="71"/>
                  </a:cubicBezTo>
                  <a:close/>
                  <a:moveTo>
                    <a:pt x="228" y="73"/>
                  </a:moveTo>
                  <a:cubicBezTo>
                    <a:pt x="228" y="73"/>
                    <a:pt x="228" y="72"/>
                    <a:pt x="226" y="73"/>
                  </a:cubicBezTo>
                  <a:cubicBezTo>
                    <a:pt x="227" y="74"/>
                    <a:pt x="227" y="74"/>
                    <a:pt x="227" y="74"/>
                  </a:cubicBezTo>
                  <a:cubicBezTo>
                    <a:pt x="228" y="73"/>
                    <a:pt x="231" y="72"/>
                    <a:pt x="230" y="72"/>
                  </a:cubicBezTo>
                  <a:lnTo>
                    <a:pt x="228" y="73"/>
                  </a:lnTo>
                  <a:close/>
                  <a:moveTo>
                    <a:pt x="221" y="77"/>
                  </a:moveTo>
                  <a:cubicBezTo>
                    <a:pt x="221" y="77"/>
                    <a:pt x="224" y="76"/>
                    <a:pt x="225" y="76"/>
                  </a:cubicBezTo>
                  <a:cubicBezTo>
                    <a:pt x="224" y="77"/>
                    <a:pt x="222" y="78"/>
                    <a:pt x="221" y="79"/>
                  </a:cubicBezTo>
                  <a:cubicBezTo>
                    <a:pt x="223" y="78"/>
                    <a:pt x="225" y="77"/>
                    <a:pt x="227" y="76"/>
                  </a:cubicBezTo>
                  <a:cubicBezTo>
                    <a:pt x="228" y="75"/>
                    <a:pt x="227" y="75"/>
                    <a:pt x="226" y="74"/>
                  </a:cubicBezTo>
                  <a:cubicBezTo>
                    <a:pt x="224" y="75"/>
                    <a:pt x="223" y="76"/>
                    <a:pt x="222" y="77"/>
                  </a:cubicBezTo>
                  <a:cubicBezTo>
                    <a:pt x="222" y="76"/>
                    <a:pt x="221" y="76"/>
                    <a:pt x="221" y="77"/>
                  </a:cubicBezTo>
                  <a:close/>
                  <a:moveTo>
                    <a:pt x="224" y="73"/>
                  </a:moveTo>
                  <a:cubicBezTo>
                    <a:pt x="220" y="76"/>
                    <a:pt x="220" y="76"/>
                    <a:pt x="220" y="76"/>
                  </a:cubicBezTo>
                  <a:cubicBezTo>
                    <a:pt x="222" y="76"/>
                    <a:pt x="221" y="76"/>
                    <a:pt x="224" y="75"/>
                  </a:cubicBezTo>
                  <a:cubicBezTo>
                    <a:pt x="223" y="74"/>
                    <a:pt x="226" y="73"/>
                    <a:pt x="224" y="73"/>
                  </a:cubicBezTo>
                  <a:close/>
                  <a:moveTo>
                    <a:pt x="206" y="64"/>
                  </a:moveTo>
                  <a:cubicBezTo>
                    <a:pt x="207" y="65"/>
                    <a:pt x="208" y="64"/>
                    <a:pt x="207" y="65"/>
                  </a:cubicBezTo>
                  <a:cubicBezTo>
                    <a:pt x="212" y="62"/>
                    <a:pt x="208" y="64"/>
                    <a:pt x="209" y="63"/>
                  </a:cubicBezTo>
                  <a:cubicBezTo>
                    <a:pt x="210" y="62"/>
                    <a:pt x="210" y="63"/>
                    <a:pt x="212" y="62"/>
                  </a:cubicBezTo>
                  <a:cubicBezTo>
                    <a:pt x="212" y="61"/>
                    <a:pt x="209" y="62"/>
                    <a:pt x="206" y="64"/>
                  </a:cubicBezTo>
                  <a:close/>
                  <a:moveTo>
                    <a:pt x="197" y="73"/>
                  </a:moveTo>
                  <a:cubicBezTo>
                    <a:pt x="198" y="73"/>
                    <a:pt x="198" y="72"/>
                    <a:pt x="198" y="73"/>
                  </a:cubicBezTo>
                  <a:cubicBezTo>
                    <a:pt x="199" y="72"/>
                    <a:pt x="200" y="71"/>
                    <a:pt x="200" y="71"/>
                  </a:cubicBezTo>
                  <a:cubicBezTo>
                    <a:pt x="198" y="72"/>
                    <a:pt x="201" y="70"/>
                    <a:pt x="200" y="70"/>
                  </a:cubicBezTo>
                  <a:cubicBezTo>
                    <a:pt x="197" y="72"/>
                    <a:pt x="200" y="72"/>
                    <a:pt x="197" y="73"/>
                  </a:cubicBezTo>
                  <a:close/>
                  <a:moveTo>
                    <a:pt x="196" y="70"/>
                  </a:moveTo>
                  <a:cubicBezTo>
                    <a:pt x="196" y="71"/>
                    <a:pt x="198" y="69"/>
                    <a:pt x="197" y="71"/>
                  </a:cubicBezTo>
                  <a:cubicBezTo>
                    <a:pt x="200" y="69"/>
                    <a:pt x="198" y="68"/>
                    <a:pt x="196" y="70"/>
                  </a:cubicBezTo>
                  <a:close/>
                  <a:moveTo>
                    <a:pt x="191" y="75"/>
                  </a:moveTo>
                  <a:cubicBezTo>
                    <a:pt x="192" y="74"/>
                    <a:pt x="194" y="72"/>
                    <a:pt x="192" y="73"/>
                  </a:cubicBezTo>
                  <a:cubicBezTo>
                    <a:pt x="192" y="74"/>
                    <a:pt x="189" y="75"/>
                    <a:pt x="191" y="75"/>
                  </a:cubicBezTo>
                  <a:close/>
                  <a:moveTo>
                    <a:pt x="187" y="76"/>
                  </a:moveTo>
                  <a:cubicBezTo>
                    <a:pt x="186" y="77"/>
                    <a:pt x="184" y="78"/>
                    <a:pt x="185" y="79"/>
                  </a:cubicBezTo>
                  <a:cubicBezTo>
                    <a:pt x="185" y="78"/>
                    <a:pt x="187" y="77"/>
                    <a:pt x="187" y="78"/>
                  </a:cubicBezTo>
                  <a:cubicBezTo>
                    <a:pt x="186" y="78"/>
                    <a:pt x="187" y="78"/>
                    <a:pt x="188" y="77"/>
                  </a:cubicBezTo>
                  <a:cubicBezTo>
                    <a:pt x="189" y="76"/>
                    <a:pt x="189" y="76"/>
                    <a:pt x="187" y="76"/>
                  </a:cubicBezTo>
                  <a:close/>
                  <a:moveTo>
                    <a:pt x="186" y="75"/>
                  </a:moveTo>
                  <a:cubicBezTo>
                    <a:pt x="185" y="76"/>
                    <a:pt x="184" y="77"/>
                    <a:pt x="184" y="77"/>
                  </a:cubicBezTo>
                  <a:cubicBezTo>
                    <a:pt x="183" y="78"/>
                    <a:pt x="188" y="76"/>
                    <a:pt x="188" y="75"/>
                  </a:cubicBezTo>
                  <a:cubicBezTo>
                    <a:pt x="186" y="76"/>
                    <a:pt x="187" y="75"/>
                    <a:pt x="186" y="75"/>
                  </a:cubicBezTo>
                  <a:close/>
                  <a:moveTo>
                    <a:pt x="186" y="95"/>
                  </a:moveTo>
                  <a:cubicBezTo>
                    <a:pt x="187" y="94"/>
                    <a:pt x="186" y="95"/>
                    <a:pt x="186" y="95"/>
                  </a:cubicBezTo>
                  <a:cubicBezTo>
                    <a:pt x="191" y="92"/>
                    <a:pt x="191" y="92"/>
                    <a:pt x="191" y="92"/>
                  </a:cubicBezTo>
                  <a:cubicBezTo>
                    <a:pt x="192" y="92"/>
                    <a:pt x="191" y="93"/>
                    <a:pt x="193" y="92"/>
                  </a:cubicBezTo>
                  <a:cubicBezTo>
                    <a:pt x="192" y="92"/>
                    <a:pt x="195" y="91"/>
                    <a:pt x="195" y="90"/>
                  </a:cubicBezTo>
                  <a:cubicBezTo>
                    <a:pt x="194" y="91"/>
                    <a:pt x="193" y="90"/>
                    <a:pt x="192" y="91"/>
                  </a:cubicBezTo>
                  <a:cubicBezTo>
                    <a:pt x="190" y="93"/>
                    <a:pt x="187" y="94"/>
                    <a:pt x="186" y="95"/>
                  </a:cubicBezTo>
                  <a:close/>
                  <a:moveTo>
                    <a:pt x="178" y="81"/>
                  </a:moveTo>
                  <a:cubicBezTo>
                    <a:pt x="176" y="83"/>
                    <a:pt x="179" y="82"/>
                    <a:pt x="180" y="81"/>
                  </a:cubicBezTo>
                  <a:cubicBezTo>
                    <a:pt x="181" y="80"/>
                    <a:pt x="183" y="79"/>
                    <a:pt x="183" y="79"/>
                  </a:cubicBezTo>
                  <a:cubicBezTo>
                    <a:pt x="180" y="81"/>
                    <a:pt x="183" y="78"/>
                    <a:pt x="178" y="81"/>
                  </a:cubicBezTo>
                  <a:close/>
                  <a:moveTo>
                    <a:pt x="182" y="80"/>
                  </a:moveTo>
                  <a:cubicBezTo>
                    <a:pt x="182" y="81"/>
                    <a:pt x="178" y="83"/>
                    <a:pt x="179" y="83"/>
                  </a:cubicBezTo>
                  <a:cubicBezTo>
                    <a:pt x="181" y="82"/>
                    <a:pt x="182" y="82"/>
                    <a:pt x="183" y="81"/>
                  </a:cubicBezTo>
                  <a:cubicBezTo>
                    <a:pt x="180" y="82"/>
                    <a:pt x="186" y="79"/>
                    <a:pt x="182" y="80"/>
                  </a:cubicBezTo>
                  <a:close/>
                  <a:moveTo>
                    <a:pt x="182" y="82"/>
                  </a:moveTo>
                  <a:cubicBezTo>
                    <a:pt x="180" y="84"/>
                    <a:pt x="178" y="86"/>
                    <a:pt x="180" y="86"/>
                  </a:cubicBezTo>
                  <a:cubicBezTo>
                    <a:pt x="180" y="85"/>
                    <a:pt x="183" y="83"/>
                    <a:pt x="181" y="85"/>
                  </a:cubicBezTo>
                  <a:cubicBezTo>
                    <a:pt x="186" y="82"/>
                    <a:pt x="180" y="85"/>
                    <a:pt x="183" y="82"/>
                  </a:cubicBezTo>
                  <a:cubicBezTo>
                    <a:pt x="182" y="82"/>
                    <a:pt x="182" y="83"/>
                    <a:pt x="182" y="82"/>
                  </a:cubicBezTo>
                  <a:close/>
                  <a:moveTo>
                    <a:pt x="165" y="91"/>
                  </a:moveTo>
                  <a:cubicBezTo>
                    <a:pt x="163" y="92"/>
                    <a:pt x="163" y="92"/>
                    <a:pt x="163" y="93"/>
                  </a:cubicBezTo>
                  <a:cubicBezTo>
                    <a:pt x="163" y="92"/>
                    <a:pt x="159" y="95"/>
                    <a:pt x="158" y="95"/>
                  </a:cubicBezTo>
                  <a:cubicBezTo>
                    <a:pt x="159" y="96"/>
                    <a:pt x="163" y="93"/>
                    <a:pt x="166" y="91"/>
                  </a:cubicBezTo>
                  <a:cubicBezTo>
                    <a:pt x="165" y="91"/>
                    <a:pt x="167" y="90"/>
                    <a:pt x="165" y="91"/>
                  </a:cubicBezTo>
                  <a:close/>
                  <a:moveTo>
                    <a:pt x="167" y="91"/>
                  </a:moveTo>
                  <a:cubicBezTo>
                    <a:pt x="169" y="90"/>
                    <a:pt x="169" y="90"/>
                    <a:pt x="171" y="90"/>
                  </a:cubicBezTo>
                  <a:cubicBezTo>
                    <a:pt x="171" y="88"/>
                    <a:pt x="176" y="85"/>
                    <a:pt x="178" y="83"/>
                  </a:cubicBezTo>
                  <a:cubicBezTo>
                    <a:pt x="176" y="84"/>
                    <a:pt x="176" y="82"/>
                    <a:pt x="174" y="84"/>
                  </a:cubicBezTo>
                  <a:cubicBezTo>
                    <a:pt x="175" y="85"/>
                    <a:pt x="170" y="87"/>
                    <a:pt x="170" y="88"/>
                  </a:cubicBezTo>
                  <a:cubicBezTo>
                    <a:pt x="169" y="88"/>
                    <a:pt x="169" y="88"/>
                    <a:pt x="169" y="87"/>
                  </a:cubicBezTo>
                  <a:cubicBezTo>
                    <a:pt x="166" y="90"/>
                    <a:pt x="167" y="90"/>
                    <a:pt x="167" y="91"/>
                  </a:cubicBezTo>
                  <a:close/>
                  <a:moveTo>
                    <a:pt x="173" y="93"/>
                  </a:moveTo>
                  <a:cubicBezTo>
                    <a:pt x="174" y="92"/>
                    <a:pt x="173" y="94"/>
                    <a:pt x="176" y="92"/>
                  </a:cubicBezTo>
                  <a:cubicBezTo>
                    <a:pt x="176" y="91"/>
                    <a:pt x="175" y="92"/>
                    <a:pt x="176" y="91"/>
                  </a:cubicBezTo>
                  <a:cubicBezTo>
                    <a:pt x="174" y="92"/>
                    <a:pt x="173" y="92"/>
                    <a:pt x="173" y="93"/>
                  </a:cubicBezTo>
                  <a:close/>
                  <a:moveTo>
                    <a:pt x="174" y="104"/>
                  </a:moveTo>
                  <a:cubicBezTo>
                    <a:pt x="174" y="105"/>
                    <a:pt x="181" y="100"/>
                    <a:pt x="180" y="100"/>
                  </a:cubicBezTo>
                  <a:cubicBezTo>
                    <a:pt x="177" y="102"/>
                    <a:pt x="177" y="103"/>
                    <a:pt x="174" y="104"/>
                  </a:cubicBezTo>
                  <a:close/>
                  <a:moveTo>
                    <a:pt x="164" y="99"/>
                  </a:moveTo>
                  <a:cubicBezTo>
                    <a:pt x="166" y="98"/>
                    <a:pt x="169" y="96"/>
                    <a:pt x="170" y="95"/>
                  </a:cubicBezTo>
                  <a:cubicBezTo>
                    <a:pt x="167" y="97"/>
                    <a:pt x="165" y="97"/>
                    <a:pt x="164" y="99"/>
                  </a:cubicBezTo>
                  <a:close/>
                  <a:moveTo>
                    <a:pt x="159" y="99"/>
                  </a:moveTo>
                  <a:cubicBezTo>
                    <a:pt x="159" y="100"/>
                    <a:pt x="158" y="100"/>
                    <a:pt x="158" y="100"/>
                  </a:cubicBezTo>
                  <a:cubicBezTo>
                    <a:pt x="160" y="99"/>
                    <a:pt x="160" y="98"/>
                    <a:pt x="161" y="97"/>
                  </a:cubicBezTo>
                  <a:cubicBezTo>
                    <a:pt x="161" y="97"/>
                    <a:pt x="161" y="98"/>
                    <a:pt x="162" y="97"/>
                  </a:cubicBezTo>
                  <a:cubicBezTo>
                    <a:pt x="163" y="96"/>
                    <a:pt x="162" y="97"/>
                    <a:pt x="162" y="97"/>
                  </a:cubicBezTo>
                  <a:cubicBezTo>
                    <a:pt x="158" y="99"/>
                    <a:pt x="158" y="99"/>
                    <a:pt x="158" y="99"/>
                  </a:cubicBezTo>
                  <a:cubicBezTo>
                    <a:pt x="158" y="100"/>
                    <a:pt x="157" y="102"/>
                    <a:pt x="159" y="99"/>
                  </a:cubicBezTo>
                  <a:close/>
                  <a:moveTo>
                    <a:pt x="153" y="99"/>
                  </a:moveTo>
                  <a:cubicBezTo>
                    <a:pt x="153" y="99"/>
                    <a:pt x="152" y="100"/>
                    <a:pt x="153" y="101"/>
                  </a:cubicBezTo>
                  <a:cubicBezTo>
                    <a:pt x="151" y="101"/>
                    <a:pt x="149" y="103"/>
                    <a:pt x="150" y="103"/>
                  </a:cubicBezTo>
                  <a:cubicBezTo>
                    <a:pt x="154" y="100"/>
                    <a:pt x="153" y="100"/>
                    <a:pt x="156" y="98"/>
                  </a:cubicBezTo>
                  <a:cubicBezTo>
                    <a:pt x="155" y="98"/>
                    <a:pt x="155" y="98"/>
                    <a:pt x="154" y="98"/>
                  </a:cubicBezTo>
                  <a:cubicBezTo>
                    <a:pt x="154" y="100"/>
                    <a:pt x="154" y="98"/>
                    <a:pt x="153" y="99"/>
                  </a:cubicBezTo>
                  <a:close/>
                  <a:moveTo>
                    <a:pt x="160" y="120"/>
                  </a:moveTo>
                  <a:cubicBezTo>
                    <a:pt x="160" y="120"/>
                    <a:pt x="160" y="121"/>
                    <a:pt x="161" y="120"/>
                  </a:cubicBezTo>
                  <a:cubicBezTo>
                    <a:pt x="162" y="119"/>
                    <a:pt x="165" y="116"/>
                    <a:pt x="163" y="117"/>
                  </a:cubicBezTo>
                  <a:cubicBezTo>
                    <a:pt x="163" y="117"/>
                    <a:pt x="162" y="119"/>
                    <a:pt x="160" y="120"/>
                  </a:cubicBezTo>
                  <a:close/>
                  <a:moveTo>
                    <a:pt x="150" y="106"/>
                  </a:moveTo>
                  <a:cubicBezTo>
                    <a:pt x="148" y="108"/>
                    <a:pt x="154" y="103"/>
                    <a:pt x="151" y="106"/>
                  </a:cubicBezTo>
                  <a:cubicBezTo>
                    <a:pt x="154" y="104"/>
                    <a:pt x="154" y="104"/>
                    <a:pt x="154" y="104"/>
                  </a:cubicBezTo>
                  <a:cubicBezTo>
                    <a:pt x="154" y="103"/>
                    <a:pt x="153" y="104"/>
                    <a:pt x="154" y="103"/>
                  </a:cubicBezTo>
                  <a:cubicBezTo>
                    <a:pt x="151" y="105"/>
                    <a:pt x="151" y="105"/>
                    <a:pt x="150" y="106"/>
                  </a:cubicBezTo>
                  <a:close/>
                  <a:moveTo>
                    <a:pt x="146" y="105"/>
                  </a:moveTo>
                  <a:cubicBezTo>
                    <a:pt x="142" y="108"/>
                    <a:pt x="147" y="106"/>
                    <a:pt x="145" y="108"/>
                  </a:cubicBezTo>
                  <a:cubicBezTo>
                    <a:pt x="147" y="106"/>
                    <a:pt x="146" y="106"/>
                    <a:pt x="149" y="104"/>
                  </a:cubicBezTo>
                  <a:cubicBezTo>
                    <a:pt x="148" y="104"/>
                    <a:pt x="149" y="103"/>
                    <a:pt x="149" y="103"/>
                  </a:cubicBezTo>
                  <a:cubicBezTo>
                    <a:pt x="145" y="105"/>
                    <a:pt x="149" y="103"/>
                    <a:pt x="146" y="106"/>
                  </a:cubicBezTo>
                  <a:cubicBezTo>
                    <a:pt x="146" y="105"/>
                    <a:pt x="147" y="104"/>
                    <a:pt x="146" y="105"/>
                  </a:cubicBezTo>
                  <a:close/>
                  <a:moveTo>
                    <a:pt x="153" y="120"/>
                  </a:moveTo>
                  <a:cubicBezTo>
                    <a:pt x="156" y="118"/>
                    <a:pt x="154" y="119"/>
                    <a:pt x="157" y="116"/>
                  </a:cubicBezTo>
                  <a:cubicBezTo>
                    <a:pt x="156" y="117"/>
                    <a:pt x="154" y="118"/>
                    <a:pt x="152" y="119"/>
                  </a:cubicBezTo>
                  <a:cubicBezTo>
                    <a:pt x="154" y="119"/>
                    <a:pt x="151" y="121"/>
                    <a:pt x="149" y="122"/>
                  </a:cubicBezTo>
                  <a:cubicBezTo>
                    <a:pt x="148" y="124"/>
                    <a:pt x="152" y="120"/>
                    <a:pt x="151" y="122"/>
                  </a:cubicBezTo>
                  <a:cubicBezTo>
                    <a:pt x="153" y="120"/>
                    <a:pt x="153" y="119"/>
                    <a:pt x="154" y="119"/>
                  </a:cubicBezTo>
                  <a:cubicBezTo>
                    <a:pt x="154" y="119"/>
                    <a:pt x="153" y="120"/>
                    <a:pt x="153" y="120"/>
                  </a:cubicBezTo>
                  <a:close/>
                  <a:moveTo>
                    <a:pt x="136" y="117"/>
                  </a:moveTo>
                  <a:cubicBezTo>
                    <a:pt x="139" y="115"/>
                    <a:pt x="135" y="118"/>
                    <a:pt x="135" y="118"/>
                  </a:cubicBezTo>
                  <a:cubicBezTo>
                    <a:pt x="138" y="116"/>
                    <a:pt x="140" y="115"/>
                    <a:pt x="142" y="113"/>
                  </a:cubicBezTo>
                  <a:cubicBezTo>
                    <a:pt x="142" y="112"/>
                    <a:pt x="147" y="109"/>
                    <a:pt x="148" y="107"/>
                  </a:cubicBezTo>
                  <a:cubicBezTo>
                    <a:pt x="147" y="108"/>
                    <a:pt x="146" y="108"/>
                    <a:pt x="146" y="108"/>
                  </a:cubicBezTo>
                  <a:cubicBezTo>
                    <a:pt x="144" y="109"/>
                    <a:pt x="144" y="110"/>
                    <a:pt x="142" y="111"/>
                  </a:cubicBezTo>
                  <a:cubicBezTo>
                    <a:pt x="141" y="113"/>
                    <a:pt x="142" y="113"/>
                    <a:pt x="141" y="113"/>
                  </a:cubicBezTo>
                  <a:cubicBezTo>
                    <a:pt x="140" y="113"/>
                    <a:pt x="136" y="116"/>
                    <a:pt x="136" y="117"/>
                  </a:cubicBezTo>
                  <a:close/>
                  <a:moveTo>
                    <a:pt x="153" y="123"/>
                  </a:moveTo>
                  <a:cubicBezTo>
                    <a:pt x="154" y="123"/>
                    <a:pt x="157" y="120"/>
                    <a:pt x="156" y="120"/>
                  </a:cubicBezTo>
                  <a:cubicBezTo>
                    <a:pt x="155" y="121"/>
                    <a:pt x="152" y="123"/>
                    <a:pt x="153" y="123"/>
                  </a:cubicBezTo>
                  <a:close/>
                  <a:moveTo>
                    <a:pt x="137" y="109"/>
                  </a:moveTo>
                  <a:cubicBezTo>
                    <a:pt x="139" y="108"/>
                    <a:pt x="141" y="106"/>
                    <a:pt x="141" y="106"/>
                  </a:cubicBezTo>
                  <a:cubicBezTo>
                    <a:pt x="139" y="107"/>
                    <a:pt x="137" y="109"/>
                    <a:pt x="137" y="109"/>
                  </a:cubicBezTo>
                  <a:close/>
                  <a:moveTo>
                    <a:pt x="136" y="114"/>
                  </a:moveTo>
                  <a:cubicBezTo>
                    <a:pt x="138" y="114"/>
                    <a:pt x="137" y="113"/>
                    <a:pt x="137" y="115"/>
                  </a:cubicBezTo>
                  <a:cubicBezTo>
                    <a:pt x="138" y="114"/>
                    <a:pt x="138" y="113"/>
                    <a:pt x="141" y="111"/>
                  </a:cubicBezTo>
                  <a:cubicBezTo>
                    <a:pt x="142" y="110"/>
                    <a:pt x="141" y="111"/>
                    <a:pt x="140" y="111"/>
                  </a:cubicBezTo>
                  <a:cubicBezTo>
                    <a:pt x="141" y="110"/>
                    <a:pt x="142" y="110"/>
                    <a:pt x="143" y="109"/>
                  </a:cubicBezTo>
                  <a:cubicBezTo>
                    <a:pt x="143" y="109"/>
                    <a:pt x="144" y="108"/>
                    <a:pt x="143" y="108"/>
                  </a:cubicBezTo>
                  <a:cubicBezTo>
                    <a:pt x="141" y="111"/>
                    <a:pt x="139" y="111"/>
                    <a:pt x="136" y="114"/>
                  </a:cubicBezTo>
                  <a:close/>
                  <a:moveTo>
                    <a:pt x="142" y="117"/>
                  </a:moveTo>
                  <a:cubicBezTo>
                    <a:pt x="140" y="118"/>
                    <a:pt x="142" y="116"/>
                    <a:pt x="144" y="115"/>
                  </a:cubicBezTo>
                  <a:cubicBezTo>
                    <a:pt x="144" y="114"/>
                    <a:pt x="142" y="115"/>
                    <a:pt x="141" y="116"/>
                  </a:cubicBezTo>
                  <a:cubicBezTo>
                    <a:pt x="141" y="116"/>
                    <a:pt x="141" y="117"/>
                    <a:pt x="140" y="117"/>
                  </a:cubicBezTo>
                  <a:cubicBezTo>
                    <a:pt x="137" y="118"/>
                    <a:pt x="139" y="119"/>
                    <a:pt x="136" y="120"/>
                  </a:cubicBezTo>
                  <a:cubicBezTo>
                    <a:pt x="136" y="121"/>
                    <a:pt x="133" y="123"/>
                    <a:pt x="132" y="124"/>
                  </a:cubicBezTo>
                  <a:cubicBezTo>
                    <a:pt x="133" y="124"/>
                    <a:pt x="131" y="125"/>
                    <a:pt x="131" y="126"/>
                  </a:cubicBezTo>
                  <a:cubicBezTo>
                    <a:pt x="133" y="124"/>
                    <a:pt x="135" y="122"/>
                    <a:pt x="134" y="124"/>
                  </a:cubicBezTo>
                  <a:cubicBezTo>
                    <a:pt x="135" y="124"/>
                    <a:pt x="139" y="121"/>
                    <a:pt x="138" y="121"/>
                  </a:cubicBezTo>
                  <a:cubicBezTo>
                    <a:pt x="137" y="121"/>
                    <a:pt x="135" y="124"/>
                    <a:pt x="135" y="123"/>
                  </a:cubicBezTo>
                  <a:cubicBezTo>
                    <a:pt x="136" y="122"/>
                    <a:pt x="135" y="122"/>
                    <a:pt x="137" y="121"/>
                  </a:cubicBezTo>
                  <a:cubicBezTo>
                    <a:pt x="139" y="119"/>
                    <a:pt x="142" y="117"/>
                    <a:pt x="142" y="117"/>
                  </a:cubicBezTo>
                  <a:close/>
                  <a:moveTo>
                    <a:pt x="143" y="118"/>
                  </a:moveTo>
                  <a:cubicBezTo>
                    <a:pt x="141" y="119"/>
                    <a:pt x="141" y="119"/>
                    <a:pt x="141" y="119"/>
                  </a:cubicBezTo>
                  <a:cubicBezTo>
                    <a:pt x="140" y="120"/>
                    <a:pt x="140" y="120"/>
                    <a:pt x="141" y="121"/>
                  </a:cubicBezTo>
                  <a:cubicBezTo>
                    <a:pt x="143" y="119"/>
                    <a:pt x="142" y="119"/>
                    <a:pt x="143" y="118"/>
                  </a:cubicBezTo>
                  <a:cubicBezTo>
                    <a:pt x="143" y="119"/>
                    <a:pt x="144" y="118"/>
                    <a:pt x="145" y="117"/>
                  </a:cubicBezTo>
                  <a:cubicBezTo>
                    <a:pt x="143" y="118"/>
                    <a:pt x="144" y="117"/>
                    <a:pt x="143" y="118"/>
                  </a:cubicBezTo>
                  <a:close/>
                  <a:moveTo>
                    <a:pt x="146" y="128"/>
                  </a:moveTo>
                  <a:cubicBezTo>
                    <a:pt x="147" y="128"/>
                    <a:pt x="145" y="129"/>
                    <a:pt x="145" y="130"/>
                  </a:cubicBezTo>
                  <a:cubicBezTo>
                    <a:pt x="146" y="129"/>
                    <a:pt x="146" y="129"/>
                    <a:pt x="148" y="128"/>
                  </a:cubicBezTo>
                  <a:cubicBezTo>
                    <a:pt x="147" y="128"/>
                    <a:pt x="147" y="127"/>
                    <a:pt x="148" y="127"/>
                  </a:cubicBezTo>
                  <a:cubicBezTo>
                    <a:pt x="147" y="127"/>
                    <a:pt x="146" y="128"/>
                    <a:pt x="146" y="128"/>
                  </a:cubicBezTo>
                  <a:close/>
                  <a:moveTo>
                    <a:pt x="133" y="117"/>
                  </a:moveTo>
                  <a:cubicBezTo>
                    <a:pt x="133" y="118"/>
                    <a:pt x="134" y="117"/>
                    <a:pt x="135" y="117"/>
                  </a:cubicBezTo>
                  <a:cubicBezTo>
                    <a:pt x="136" y="116"/>
                    <a:pt x="137" y="115"/>
                    <a:pt x="137" y="115"/>
                  </a:cubicBezTo>
                  <a:cubicBezTo>
                    <a:pt x="136" y="116"/>
                    <a:pt x="135" y="115"/>
                    <a:pt x="133" y="117"/>
                  </a:cubicBezTo>
                  <a:close/>
                  <a:moveTo>
                    <a:pt x="144" y="129"/>
                  </a:moveTo>
                  <a:cubicBezTo>
                    <a:pt x="143" y="129"/>
                    <a:pt x="141" y="129"/>
                    <a:pt x="139" y="132"/>
                  </a:cubicBezTo>
                  <a:cubicBezTo>
                    <a:pt x="139" y="133"/>
                    <a:pt x="145" y="129"/>
                    <a:pt x="146" y="127"/>
                  </a:cubicBezTo>
                  <a:cubicBezTo>
                    <a:pt x="145" y="128"/>
                    <a:pt x="144" y="128"/>
                    <a:pt x="144" y="129"/>
                  </a:cubicBezTo>
                  <a:close/>
                  <a:moveTo>
                    <a:pt x="133" y="117"/>
                  </a:moveTo>
                  <a:cubicBezTo>
                    <a:pt x="132" y="118"/>
                    <a:pt x="132" y="117"/>
                    <a:pt x="131" y="118"/>
                  </a:cubicBezTo>
                  <a:cubicBezTo>
                    <a:pt x="131" y="119"/>
                    <a:pt x="133" y="117"/>
                    <a:pt x="135" y="116"/>
                  </a:cubicBezTo>
                  <a:cubicBezTo>
                    <a:pt x="134" y="116"/>
                    <a:pt x="136" y="114"/>
                    <a:pt x="134" y="115"/>
                  </a:cubicBezTo>
                  <a:cubicBezTo>
                    <a:pt x="134" y="116"/>
                    <a:pt x="134" y="116"/>
                    <a:pt x="133" y="117"/>
                  </a:cubicBezTo>
                  <a:close/>
                  <a:moveTo>
                    <a:pt x="138" y="122"/>
                  </a:moveTo>
                  <a:cubicBezTo>
                    <a:pt x="137" y="123"/>
                    <a:pt x="137" y="123"/>
                    <a:pt x="139" y="122"/>
                  </a:cubicBezTo>
                  <a:cubicBezTo>
                    <a:pt x="140" y="121"/>
                    <a:pt x="140" y="120"/>
                    <a:pt x="138" y="122"/>
                  </a:cubicBezTo>
                  <a:close/>
                  <a:moveTo>
                    <a:pt x="139" y="137"/>
                  </a:moveTo>
                  <a:cubicBezTo>
                    <a:pt x="141" y="135"/>
                    <a:pt x="141" y="137"/>
                    <a:pt x="139" y="138"/>
                  </a:cubicBezTo>
                  <a:cubicBezTo>
                    <a:pt x="140" y="137"/>
                    <a:pt x="141" y="137"/>
                    <a:pt x="142" y="136"/>
                  </a:cubicBezTo>
                  <a:cubicBezTo>
                    <a:pt x="142" y="135"/>
                    <a:pt x="142" y="135"/>
                    <a:pt x="142" y="135"/>
                  </a:cubicBezTo>
                  <a:cubicBezTo>
                    <a:pt x="142" y="135"/>
                    <a:pt x="143" y="134"/>
                    <a:pt x="144" y="134"/>
                  </a:cubicBezTo>
                  <a:cubicBezTo>
                    <a:pt x="142" y="136"/>
                    <a:pt x="138" y="139"/>
                    <a:pt x="138" y="140"/>
                  </a:cubicBezTo>
                  <a:cubicBezTo>
                    <a:pt x="138" y="140"/>
                    <a:pt x="137" y="141"/>
                    <a:pt x="136" y="141"/>
                  </a:cubicBezTo>
                  <a:cubicBezTo>
                    <a:pt x="138" y="140"/>
                    <a:pt x="138" y="139"/>
                    <a:pt x="139" y="138"/>
                  </a:cubicBezTo>
                  <a:cubicBezTo>
                    <a:pt x="139" y="137"/>
                    <a:pt x="136" y="138"/>
                    <a:pt x="133" y="141"/>
                  </a:cubicBezTo>
                  <a:cubicBezTo>
                    <a:pt x="134" y="141"/>
                    <a:pt x="136" y="139"/>
                    <a:pt x="137" y="139"/>
                  </a:cubicBezTo>
                  <a:cubicBezTo>
                    <a:pt x="137" y="139"/>
                    <a:pt x="138" y="139"/>
                    <a:pt x="138" y="139"/>
                  </a:cubicBezTo>
                  <a:cubicBezTo>
                    <a:pt x="135" y="142"/>
                    <a:pt x="132" y="145"/>
                    <a:pt x="132" y="146"/>
                  </a:cubicBezTo>
                  <a:cubicBezTo>
                    <a:pt x="133" y="145"/>
                    <a:pt x="135" y="144"/>
                    <a:pt x="135" y="143"/>
                  </a:cubicBezTo>
                  <a:cubicBezTo>
                    <a:pt x="134" y="144"/>
                    <a:pt x="134" y="144"/>
                    <a:pt x="134" y="144"/>
                  </a:cubicBezTo>
                  <a:cubicBezTo>
                    <a:pt x="135" y="144"/>
                    <a:pt x="136" y="142"/>
                    <a:pt x="136" y="142"/>
                  </a:cubicBezTo>
                  <a:cubicBezTo>
                    <a:pt x="137" y="142"/>
                    <a:pt x="134" y="145"/>
                    <a:pt x="137" y="143"/>
                  </a:cubicBezTo>
                  <a:cubicBezTo>
                    <a:pt x="136" y="142"/>
                    <a:pt x="139" y="141"/>
                    <a:pt x="140" y="141"/>
                  </a:cubicBezTo>
                  <a:cubicBezTo>
                    <a:pt x="139" y="140"/>
                    <a:pt x="141" y="139"/>
                    <a:pt x="141" y="139"/>
                  </a:cubicBezTo>
                  <a:cubicBezTo>
                    <a:pt x="140" y="139"/>
                    <a:pt x="140" y="139"/>
                    <a:pt x="141" y="138"/>
                  </a:cubicBezTo>
                  <a:cubicBezTo>
                    <a:pt x="144" y="136"/>
                    <a:pt x="146" y="134"/>
                    <a:pt x="148" y="133"/>
                  </a:cubicBezTo>
                  <a:cubicBezTo>
                    <a:pt x="147" y="133"/>
                    <a:pt x="143" y="135"/>
                    <a:pt x="146" y="132"/>
                  </a:cubicBezTo>
                  <a:cubicBezTo>
                    <a:pt x="143" y="133"/>
                    <a:pt x="141" y="134"/>
                    <a:pt x="139" y="137"/>
                  </a:cubicBezTo>
                  <a:close/>
                  <a:moveTo>
                    <a:pt x="142" y="131"/>
                  </a:moveTo>
                  <a:cubicBezTo>
                    <a:pt x="142" y="131"/>
                    <a:pt x="143" y="132"/>
                    <a:pt x="144" y="130"/>
                  </a:cubicBezTo>
                  <a:cubicBezTo>
                    <a:pt x="144" y="130"/>
                    <a:pt x="144" y="130"/>
                    <a:pt x="144" y="129"/>
                  </a:cubicBezTo>
                  <a:cubicBezTo>
                    <a:pt x="144" y="130"/>
                    <a:pt x="143" y="130"/>
                    <a:pt x="142" y="131"/>
                  </a:cubicBezTo>
                  <a:close/>
                  <a:moveTo>
                    <a:pt x="142" y="143"/>
                  </a:moveTo>
                  <a:cubicBezTo>
                    <a:pt x="142" y="143"/>
                    <a:pt x="145" y="140"/>
                    <a:pt x="145" y="142"/>
                  </a:cubicBezTo>
                  <a:cubicBezTo>
                    <a:pt x="147" y="140"/>
                    <a:pt x="149" y="139"/>
                    <a:pt x="150" y="138"/>
                  </a:cubicBezTo>
                  <a:cubicBezTo>
                    <a:pt x="148" y="139"/>
                    <a:pt x="147" y="140"/>
                    <a:pt x="146" y="140"/>
                  </a:cubicBezTo>
                  <a:cubicBezTo>
                    <a:pt x="147" y="139"/>
                    <a:pt x="147" y="139"/>
                    <a:pt x="148" y="138"/>
                  </a:cubicBezTo>
                  <a:cubicBezTo>
                    <a:pt x="147" y="139"/>
                    <a:pt x="150" y="137"/>
                    <a:pt x="150" y="137"/>
                  </a:cubicBezTo>
                  <a:cubicBezTo>
                    <a:pt x="148" y="138"/>
                    <a:pt x="142" y="142"/>
                    <a:pt x="142" y="143"/>
                  </a:cubicBezTo>
                  <a:close/>
                  <a:moveTo>
                    <a:pt x="125" y="125"/>
                  </a:moveTo>
                  <a:cubicBezTo>
                    <a:pt x="126" y="125"/>
                    <a:pt x="128" y="123"/>
                    <a:pt x="128" y="124"/>
                  </a:cubicBezTo>
                  <a:cubicBezTo>
                    <a:pt x="126" y="126"/>
                    <a:pt x="124" y="127"/>
                    <a:pt x="124" y="128"/>
                  </a:cubicBezTo>
                  <a:cubicBezTo>
                    <a:pt x="129" y="124"/>
                    <a:pt x="129" y="124"/>
                    <a:pt x="129" y="124"/>
                  </a:cubicBezTo>
                  <a:cubicBezTo>
                    <a:pt x="128" y="123"/>
                    <a:pt x="132" y="121"/>
                    <a:pt x="131" y="120"/>
                  </a:cubicBezTo>
                  <a:cubicBezTo>
                    <a:pt x="129" y="122"/>
                    <a:pt x="127" y="123"/>
                    <a:pt x="125" y="125"/>
                  </a:cubicBezTo>
                  <a:close/>
                  <a:moveTo>
                    <a:pt x="131" y="122"/>
                  </a:moveTo>
                  <a:cubicBezTo>
                    <a:pt x="132" y="122"/>
                    <a:pt x="131" y="122"/>
                    <a:pt x="131" y="123"/>
                  </a:cubicBezTo>
                  <a:cubicBezTo>
                    <a:pt x="132" y="122"/>
                    <a:pt x="132" y="121"/>
                    <a:pt x="133" y="120"/>
                  </a:cubicBezTo>
                  <a:cubicBezTo>
                    <a:pt x="134" y="120"/>
                    <a:pt x="134" y="120"/>
                    <a:pt x="134" y="120"/>
                  </a:cubicBezTo>
                  <a:cubicBezTo>
                    <a:pt x="133" y="120"/>
                    <a:pt x="135" y="117"/>
                    <a:pt x="131" y="119"/>
                  </a:cubicBezTo>
                  <a:cubicBezTo>
                    <a:pt x="131" y="120"/>
                    <a:pt x="134" y="119"/>
                    <a:pt x="131" y="122"/>
                  </a:cubicBezTo>
                  <a:close/>
                  <a:moveTo>
                    <a:pt x="139" y="130"/>
                  </a:moveTo>
                  <a:cubicBezTo>
                    <a:pt x="138" y="132"/>
                    <a:pt x="142" y="129"/>
                    <a:pt x="142" y="129"/>
                  </a:cubicBezTo>
                  <a:lnTo>
                    <a:pt x="139" y="130"/>
                  </a:lnTo>
                  <a:close/>
                  <a:moveTo>
                    <a:pt x="133" y="129"/>
                  </a:moveTo>
                  <a:cubicBezTo>
                    <a:pt x="135" y="127"/>
                    <a:pt x="136" y="126"/>
                    <a:pt x="135" y="126"/>
                  </a:cubicBezTo>
                  <a:cubicBezTo>
                    <a:pt x="133" y="128"/>
                    <a:pt x="132" y="129"/>
                    <a:pt x="133" y="129"/>
                  </a:cubicBezTo>
                  <a:close/>
                  <a:moveTo>
                    <a:pt x="129" y="121"/>
                  </a:moveTo>
                  <a:cubicBezTo>
                    <a:pt x="128" y="120"/>
                    <a:pt x="126" y="121"/>
                    <a:pt x="124" y="124"/>
                  </a:cubicBezTo>
                  <a:cubicBezTo>
                    <a:pt x="125" y="123"/>
                    <a:pt x="125" y="123"/>
                    <a:pt x="124" y="124"/>
                  </a:cubicBezTo>
                  <a:cubicBezTo>
                    <a:pt x="123" y="124"/>
                    <a:pt x="121" y="127"/>
                    <a:pt x="120" y="128"/>
                  </a:cubicBezTo>
                  <a:cubicBezTo>
                    <a:pt x="121" y="128"/>
                    <a:pt x="121" y="128"/>
                    <a:pt x="120" y="130"/>
                  </a:cubicBezTo>
                  <a:cubicBezTo>
                    <a:pt x="121" y="129"/>
                    <a:pt x="121" y="129"/>
                    <a:pt x="121" y="129"/>
                  </a:cubicBezTo>
                  <a:cubicBezTo>
                    <a:pt x="125" y="126"/>
                    <a:pt x="124" y="125"/>
                    <a:pt x="128" y="123"/>
                  </a:cubicBezTo>
                  <a:cubicBezTo>
                    <a:pt x="127" y="122"/>
                    <a:pt x="126" y="123"/>
                    <a:pt x="129" y="121"/>
                  </a:cubicBezTo>
                  <a:close/>
                  <a:moveTo>
                    <a:pt x="129" y="131"/>
                  </a:moveTo>
                  <a:cubicBezTo>
                    <a:pt x="130" y="130"/>
                    <a:pt x="133" y="127"/>
                    <a:pt x="134" y="126"/>
                  </a:cubicBezTo>
                  <a:cubicBezTo>
                    <a:pt x="131" y="128"/>
                    <a:pt x="130" y="130"/>
                    <a:pt x="129" y="131"/>
                  </a:cubicBezTo>
                  <a:close/>
                  <a:moveTo>
                    <a:pt x="133" y="136"/>
                  </a:moveTo>
                  <a:cubicBezTo>
                    <a:pt x="135" y="136"/>
                    <a:pt x="137" y="136"/>
                    <a:pt x="139" y="133"/>
                  </a:cubicBezTo>
                  <a:cubicBezTo>
                    <a:pt x="136" y="135"/>
                    <a:pt x="136" y="134"/>
                    <a:pt x="133" y="136"/>
                  </a:cubicBezTo>
                  <a:close/>
                  <a:moveTo>
                    <a:pt x="124" y="131"/>
                  </a:moveTo>
                  <a:cubicBezTo>
                    <a:pt x="125" y="131"/>
                    <a:pt x="125" y="131"/>
                    <a:pt x="124" y="132"/>
                  </a:cubicBezTo>
                  <a:cubicBezTo>
                    <a:pt x="126" y="131"/>
                    <a:pt x="131" y="127"/>
                    <a:pt x="128" y="128"/>
                  </a:cubicBezTo>
                  <a:cubicBezTo>
                    <a:pt x="128" y="129"/>
                    <a:pt x="126" y="130"/>
                    <a:pt x="124" y="131"/>
                  </a:cubicBezTo>
                  <a:close/>
                  <a:moveTo>
                    <a:pt x="121" y="127"/>
                  </a:moveTo>
                  <a:cubicBezTo>
                    <a:pt x="121" y="126"/>
                    <a:pt x="121" y="125"/>
                    <a:pt x="123" y="124"/>
                  </a:cubicBezTo>
                  <a:cubicBezTo>
                    <a:pt x="120" y="126"/>
                    <a:pt x="117" y="127"/>
                    <a:pt x="117" y="128"/>
                  </a:cubicBezTo>
                  <a:cubicBezTo>
                    <a:pt x="118" y="128"/>
                    <a:pt x="120" y="126"/>
                    <a:pt x="121" y="126"/>
                  </a:cubicBezTo>
                  <a:cubicBezTo>
                    <a:pt x="120" y="126"/>
                    <a:pt x="119" y="128"/>
                    <a:pt x="121" y="127"/>
                  </a:cubicBezTo>
                  <a:close/>
                  <a:moveTo>
                    <a:pt x="120" y="131"/>
                  </a:moveTo>
                  <a:cubicBezTo>
                    <a:pt x="121" y="131"/>
                    <a:pt x="122" y="131"/>
                    <a:pt x="124" y="129"/>
                  </a:cubicBezTo>
                  <a:cubicBezTo>
                    <a:pt x="124" y="128"/>
                    <a:pt x="121" y="130"/>
                    <a:pt x="120" y="131"/>
                  </a:cubicBezTo>
                  <a:close/>
                  <a:moveTo>
                    <a:pt x="119" y="140"/>
                  </a:moveTo>
                  <a:cubicBezTo>
                    <a:pt x="121" y="139"/>
                    <a:pt x="122" y="137"/>
                    <a:pt x="124" y="135"/>
                  </a:cubicBezTo>
                  <a:cubicBezTo>
                    <a:pt x="124" y="134"/>
                    <a:pt x="124" y="134"/>
                    <a:pt x="124" y="134"/>
                  </a:cubicBezTo>
                  <a:cubicBezTo>
                    <a:pt x="121" y="137"/>
                    <a:pt x="119" y="139"/>
                    <a:pt x="119" y="140"/>
                  </a:cubicBezTo>
                  <a:close/>
                  <a:moveTo>
                    <a:pt x="117" y="131"/>
                  </a:moveTo>
                  <a:cubicBezTo>
                    <a:pt x="119" y="130"/>
                    <a:pt x="117" y="130"/>
                    <a:pt x="118" y="129"/>
                  </a:cubicBezTo>
                  <a:cubicBezTo>
                    <a:pt x="116" y="131"/>
                    <a:pt x="116" y="131"/>
                    <a:pt x="117" y="131"/>
                  </a:cubicBezTo>
                  <a:close/>
                  <a:moveTo>
                    <a:pt x="112" y="133"/>
                  </a:moveTo>
                  <a:cubicBezTo>
                    <a:pt x="112" y="134"/>
                    <a:pt x="114" y="132"/>
                    <a:pt x="113" y="133"/>
                  </a:cubicBezTo>
                  <a:cubicBezTo>
                    <a:pt x="117" y="130"/>
                    <a:pt x="114" y="131"/>
                    <a:pt x="112" y="133"/>
                  </a:cubicBezTo>
                  <a:close/>
                  <a:moveTo>
                    <a:pt x="117" y="138"/>
                  </a:moveTo>
                  <a:cubicBezTo>
                    <a:pt x="116" y="140"/>
                    <a:pt x="113" y="143"/>
                    <a:pt x="114" y="143"/>
                  </a:cubicBezTo>
                  <a:cubicBezTo>
                    <a:pt x="117" y="140"/>
                    <a:pt x="116" y="140"/>
                    <a:pt x="119" y="137"/>
                  </a:cubicBezTo>
                  <a:cubicBezTo>
                    <a:pt x="118" y="138"/>
                    <a:pt x="118" y="137"/>
                    <a:pt x="117" y="138"/>
                  </a:cubicBezTo>
                  <a:close/>
                  <a:moveTo>
                    <a:pt x="114" y="157"/>
                  </a:moveTo>
                  <a:cubicBezTo>
                    <a:pt x="112" y="158"/>
                    <a:pt x="113" y="158"/>
                    <a:pt x="111" y="158"/>
                  </a:cubicBezTo>
                  <a:cubicBezTo>
                    <a:pt x="113" y="158"/>
                    <a:pt x="109" y="161"/>
                    <a:pt x="109" y="161"/>
                  </a:cubicBezTo>
                  <a:cubicBezTo>
                    <a:pt x="111" y="159"/>
                    <a:pt x="109" y="160"/>
                    <a:pt x="108" y="161"/>
                  </a:cubicBezTo>
                  <a:cubicBezTo>
                    <a:pt x="108" y="162"/>
                    <a:pt x="107" y="163"/>
                    <a:pt x="107" y="164"/>
                  </a:cubicBezTo>
                  <a:cubicBezTo>
                    <a:pt x="105" y="166"/>
                    <a:pt x="105" y="164"/>
                    <a:pt x="102" y="167"/>
                  </a:cubicBezTo>
                  <a:cubicBezTo>
                    <a:pt x="102" y="169"/>
                    <a:pt x="103" y="167"/>
                    <a:pt x="104" y="167"/>
                  </a:cubicBezTo>
                  <a:cubicBezTo>
                    <a:pt x="103" y="168"/>
                    <a:pt x="102" y="168"/>
                    <a:pt x="101" y="169"/>
                  </a:cubicBezTo>
                  <a:cubicBezTo>
                    <a:pt x="103" y="169"/>
                    <a:pt x="106" y="166"/>
                    <a:pt x="107" y="164"/>
                  </a:cubicBezTo>
                  <a:cubicBezTo>
                    <a:pt x="106" y="167"/>
                    <a:pt x="101" y="172"/>
                    <a:pt x="99" y="173"/>
                  </a:cubicBezTo>
                  <a:cubicBezTo>
                    <a:pt x="99" y="173"/>
                    <a:pt x="99" y="175"/>
                    <a:pt x="98" y="175"/>
                  </a:cubicBezTo>
                  <a:cubicBezTo>
                    <a:pt x="98" y="175"/>
                    <a:pt x="99" y="175"/>
                    <a:pt x="98" y="175"/>
                  </a:cubicBezTo>
                  <a:cubicBezTo>
                    <a:pt x="99" y="175"/>
                    <a:pt x="98" y="175"/>
                    <a:pt x="99" y="175"/>
                  </a:cubicBezTo>
                  <a:cubicBezTo>
                    <a:pt x="99" y="175"/>
                    <a:pt x="100" y="174"/>
                    <a:pt x="100" y="174"/>
                  </a:cubicBezTo>
                  <a:cubicBezTo>
                    <a:pt x="100" y="174"/>
                    <a:pt x="100" y="174"/>
                    <a:pt x="100" y="174"/>
                  </a:cubicBezTo>
                  <a:cubicBezTo>
                    <a:pt x="101" y="172"/>
                    <a:pt x="101" y="172"/>
                    <a:pt x="101" y="172"/>
                  </a:cubicBezTo>
                  <a:cubicBezTo>
                    <a:pt x="102" y="172"/>
                    <a:pt x="103" y="171"/>
                    <a:pt x="104" y="170"/>
                  </a:cubicBezTo>
                  <a:cubicBezTo>
                    <a:pt x="103" y="170"/>
                    <a:pt x="106" y="168"/>
                    <a:pt x="106" y="167"/>
                  </a:cubicBezTo>
                  <a:cubicBezTo>
                    <a:pt x="108" y="166"/>
                    <a:pt x="114" y="158"/>
                    <a:pt x="117" y="157"/>
                  </a:cubicBezTo>
                  <a:cubicBezTo>
                    <a:pt x="117" y="157"/>
                    <a:pt x="116" y="157"/>
                    <a:pt x="117" y="156"/>
                  </a:cubicBezTo>
                  <a:cubicBezTo>
                    <a:pt x="119" y="155"/>
                    <a:pt x="120" y="153"/>
                    <a:pt x="123" y="151"/>
                  </a:cubicBezTo>
                  <a:cubicBezTo>
                    <a:pt x="122" y="150"/>
                    <a:pt x="125" y="150"/>
                    <a:pt x="126" y="148"/>
                  </a:cubicBezTo>
                  <a:cubicBezTo>
                    <a:pt x="126" y="148"/>
                    <a:pt x="127" y="147"/>
                    <a:pt x="126" y="147"/>
                  </a:cubicBezTo>
                  <a:cubicBezTo>
                    <a:pt x="123" y="150"/>
                    <a:pt x="122" y="148"/>
                    <a:pt x="120" y="151"/>
                  </a:cubicBezTo>
                  <a:cubicBezTo>
                    <a:pt x="121" y="150"/>
                    <a:pt x="120" y="153"/>
                    <a:pt x="119" y="153"/>
                  </a:cubicBezTo>
                  <a:cubicBezTo>
                    <a:pt x="119" y="152"/>
                    <a:pt x="117" y="155"/>
                    <a:pt x="116" y="155"/>
                  </a:cubicBezTo>
                  <a:cubicBezTo>
                    <a:pt x="117" y="154"/>
                    <a:pt x="118" y="153"/>
                    <a:pt x="118" y="152"/>
                  </a:cubicBezTo>
                  <a:cubicBezTo>
                    <a:pt x="117" y="154"/>
                    <a:pt x="116" y="154"/>
                    <a:pt x="116" y="154"/>
                  </a:cubicBezTo>
                  <a:cubicBezTo>
                    <a:pt x="116" y="154"/>
                    <a:pt x="117" y="153"/>
                    <a:pt x="117" y="153"/>
                  </a:cubicBezTo>
                  <a:cubicBezTo>
                    <a:pt x="115" y="155"/>
                    <a:pt x="115" y="155"/>
                    <a:pt x="114" y="157"/>
                  </a:cubicBezTo>
                  <a:close/>
                  <a:moveTo>
                    <a:pt x="119" y="151"/>
                  </a:moveTo>
                  <a:cubicBezTo>
                    <a:pt x="120" y="150"/>
                    <a:pt x="121" y="149"/>
                    <a:pt x="121" y="148"/>
                  </a:cubicBezTo>
                  <a:cubicBezTo>
                    <a:pt x="120" y="149"/>
                    <a:pt x="119" y="149"/>
                    <a:pt x="118" y="151"/>
                  </a:cubicBezTo>
                  <a:cubicBezTo>
                    <a:pt x="118" y="152"/>
                    <a:pt x="119" y="150"/>
                    <a:pt x="120" y="150"/>
                  </a:cubicBezTo>
                  <a:cubicBezTo>
                    <a:pt x="119" y="151"/>
                    <a:pt x="118" y="152"/>
                    <a:pt x="119" y="151"/>
                  </a:cubicBezTo>
                  <a:close/>
                  <a:moveTo>
                    <a:pt x="124" y="159"/>
                  </a:moveTo>
                  <a:cubicBezTo>
                    <a:pt x="125" y="159"/>
                    <a:pt x="128" y="159"/>
                    <a:pt x="128" y="157"/>
                  </a:cubicBezTo>
                  <a:cubicBezTo>
                    <a:pt x="125" y="160"/>
                    <a:pt x="127" y="156"/>
                    <a:pt x="124" y="159"/>
                  </a:cubicBezTo>
                  <a:close/>
                  <a:moveTo>
                    <a:pt x="112" y="142"/>
                  </a:moveTo>
                  <a:cubicBezTo>
                    <a:pt x="110" y="143"/>
                    <a:pt x="109" y="144"/>
                    <a:pt x="109" y="145"/>
                  </a:cubicBezTo>
                  <a:cubicBezTo>
                    <a:pt x="110" y="145"/>
                    <a:pt x="111" y="143"/>
                    <a:pt x="112" y="142"/>
                  </a:cubicBezTo>
                  <a:cubicBezTo>
                    <a:pt x="112" y="143"/>
                    <a:pt x="112" y="143"/>
                    <a:pt x="113" y="142"/>
                  </a:cubicBezTo>
                  <a:cubicBezTo>
                    <a:pt x="113" y="142"/>
                    <a:pt x="112" y="142"/>
                    <a:pt x="112" y="142"/>
                  </a:cubicBezTo>
                  <a:close/>
                  <a:moveTo>
                    <a:pt x="114" y="170"/>
                  </a:moveTo>
                  <a:cubicBezTo>
                    <a:pt x="115" y="170"/>
                    <a:pt x="118" y="166"/>
                    <a:pt x="117" y="166"/>
                  </a:cubicBezTo>
                  <a:cubicBezTo>
                    <a:pt x="115" y="168"/>
                    <a:pt x="116" y="167"/>
                    <a:pt x="114" y="170"/>
                  </a:cubicBezTo>
                  <a:close/>
                  <a:moveTo>
                    <a:pt x="88" y="182"/>
                  </a:moveTo>
                  <a:cubicBezTo>
                    <a:pt x="88" y="182"/>
                    <a:pt x="89" y="182"/>
                    <a:pt x="89" y="181"/>
                  </a:cubicBezTo>
                  <a:cubicBezTo>
                    <a:pt x="88" y="181"/>
                    <a:pt x="88" y="182"/>
                    <a:pt x="88" y="182"/>
                  </a:cubicBezTo>
                  <a:close/>
                  <a:moveTo>
                    <a:pt x="108" y="144"/>
                  </a:moveTo>
                  <a:cubicBezTo>
                    <a:pt x="106" y="144"/>
                    <a:pt x="109" y="142"/>
                    <a:pt x="108" y="142"/>
                  </a:cubicBezTo>
                  <a:cubicBezTo>
                    <a:pt x="107" y="142"/>
                    <a:pt x="103" y="145"/>
                    <a:pt x="103" y="145"/>
                  </a:cubicBezTo>
                  <a:cubicBezTo>
                    <a:pt x="105" y="144"/>
                    <a:pt x="106" y="145"/>
                    <a:pt x="107" y="144"/>
                  </a:cubicBezTo>
                  <a:cubicBezTo>
                    <a:pt x="109" y="143"/>
                    <a:pt x="109" y="143"/>
                    <a:pt x="110" y="141"/>
                  </a:cubicBezTo>
                  <a:cubicBezTo>
                    <a:pt x="110" y="141"/>
                    <a:pt x="110" y="141"/>
                    <a:pt x="110" y="141"/>
                  </a:cubicBezTo>
                  <a:cubicBezTo>
                    <a:pt x="107" y="143"/>
                    <a:pt x="110" y="142"/>
                    <a:pt x="108" y="144"/>
                  </a:cubicBezTo>
                  <a:close/>
                  <a:moveTo>
                    <a:pt x="802" y="247"/>
                  </a:moveTo>
                  <a:cubicBezTo>
                    <a:pt x="799" y="242"/>
                    <a:pt x="799" y="242"/>
                    <a:pt x="799" y="242"/>
                  </a:cubicBezTo>
                  <a:cubicBezTo>
                    <a:pt x="798" y="242"/>
                    <a:pt x="801" y="247"/>
                    <a:pt x="801" y="246"/>
                  </a:cubicBezTo>
                  <a:cubicBezTo>
                    <a:pt x="801" y="247"/>
                    <a:pt x="801" y="247"/>
                    <a:pt x="801" y="247"/>
                  </a:cubicBezTo>
                  <a:cubicBezTo>
                    <a:pt x="800" y="244"/>
                    <a:pt x="802" y="246"/>
                    <a:pt x="802" y="247"/>
                  </a:cubicBezTo>
                  <a:close/>
                  <a:moveTo>
                    <a:pt x="596" y="44"/>
                  </a:moveTo>
                  <a:cubicBezTo>
                    <a:pt x="592" y="42"/>
                    <a:pt x="592" y="42"/>
                    <a:pt x="592" y="42"/>
                  </a:cubicBezTo>
                  <a:cubicBezTo>
                    <a:pt x="592" y="43"/>
                    <a:pt x="593" y="43"/>
                    <a:pt x="594" y="44"/>
                  </a:cubicBezTo>
                  <a:cubicBezTo>
                    <a:pt x="591" y="43"/>
                    <a:pt x="597" y="45"/>
                    <a:pt x="596" y="44"/>
                  </a:cubicBezTo>
                  <a:close/>
                  <a:moveTo>
                    <a:pt x="493" y="9"/>
                  </a:moveTo>
                  <a:cubicBezTo>
                    <a:pt x="495" y="10"/>
                    <a:pt x="500" y="11"/>
                    <a:pt x="502" y="11"/>
                  </a:cubicBezTo>
                  <a:cubicBezTo>
                    <a:pt x="500" y="10"/>
                    <a:pt x="492" y="9"/>
                    <a:pt x="493" y="9"/>
                  </a:cubicBezTo>
                  <a:close/>
                  <a:moveTo>
                    <a:pt x="467" y="5"/>
                  </a:moveTo>
                  <a:cubicBezTo>
                    <a:pt x="469" y="5"/>
                    <a:pt x="477" y="7"/>
                    <a:pt x="475" y="6"/>
                  </a:cubicBezTo>
                  <a:cubicBezTo>
                    <a:pt x="473" y="6"/>
                    <a:pt x="466" y="4"/>
                    <a:pt x="466" y="5"/>
                  </a:cubicBezTo>
                  <a:cubicBezTo>
                    <a:pt x="467" y="6"/>
                    <a:pt x="469" y="7"/>
                    <a:pt x="470" y="6"/>
                  </a:cubicBezTo>
                  <a:cubicBezTo>
                    <a:pt x="469" y="6"/>
                    <a:pt x="468" y="6"/>
                    <a:pt x="467" y="5"/>
                  </a:cubicBezTo>
                  <a:close/>
                  <a:moveTo>
                    <a:pt x="411" y="0"/>
                  </a:moveTo>
                  <a:cubicBezTo>
                    <a:pt x="410" y="0"/>
                    <a:pt x="406" y="0"/>
                    <a:pt x="404" y="1"/>
                  </a:cubicBezTo>
                  <a:cubicBezTo>
                    <a:pt x="407" y="1"/>
                    <a:pt x="411" y="1"/>
                    <a:pt x="414" y="1"/>
                  </a:cubicBezTo>
                  <a:cubicBezTo>
                    <a:pt x="413" y="1"/>
                    <a:pt x="411" y="1"/>
                    <a:pt x="412" y="1"/>
                  </a:cubicBezTo>
                  <a:cubicBezTo>
                    <a:pt x="413" y="1"/>
                    <a:pt x="417" y="0"/>
                    <a:pt x="415" y="0"/>
                  </a:cubicBezTo>
                  <a:cubicBezTo>
                    <a:pt x="415" y="1"/>
                    <a:pt x="413" y="0"/>
                    <a:pt x="411" y="0"/>
                  </a:cubicBezTo>
                  <a:close/>
                  <a:moveTo>
                    <a:pt x="394" y="50"/>
                  </a:moveTo>
                  <a:cubicBezTo>
                    <a:pt x="394" y="49"/>
                    <a:pt x="401" y="50"/>
                    <a:pt x="399" y="50"/>
                  </a:cubicBezTo>
                  <a:cubicBezTo>
                    <a:pt x="399" y="49"/>
                    <a:pt x="391" y="49"/>
                    <a:pt x="394" y="50"/>
                  </a:cubicBezTo>
                  <a:close/>
                  <a:moveTo>
                    <a:pt x="388" y="50"/>
                  </a:moveTo>
                  <a:cubicBezTo>
                    <a:pt x="389" y="50"/>
                    <a:pt x="391" y="51"/>
                    <a:pt x="393" y="50"/>
                  </a:cubicBezTo>
                  <a:cubicBezTo>
                    <a:pt x="384" y="50"/>
                    <a:pt x="379" y="50"/>
                    <a:pt x="376" y="50"/>
                  </a:cubicBezTo>
                  <a:cubicBezTo>
                    <a:pt x="379" y="50"/>
                    <a:pt x="373" y="51"/>
                    <a:pt x="376" y="51"/>
                  </a:cubicBezTo>
                  <a:cubicBezTo>
                    <a:pt x="378" y="50"/>
                    <a:pt x="383" y="51"/>
                    <a:pt x="382" y="50"/>
                  </a:cubicBezTo>
                  <a:cubicBezTo>
                    <a:pt x="383" y="50"/>
                    <a:pt x="386" y="50"/>
                    <a:pt x="388" y="50"/>
                  </a:cubicBezTo>
                  <a:close/>
                  <a:moveTo>
                    <a:pt x="350" y="7"/>
                  </a:moveTo>
                  <a:cubicBezTo>
                    <a:pt x="351" y="6"/>
                    <a:pt x="358" y="6"/>
                    <a:pt x="359" y="6"/>
                  </a:cubicBezTo>
                  <a:cubicBezTo>
                    <a:pt x="355" y="6"/>
                    <a:pt x="351" y="7"/>
                    <a:pt x="349" y="7"/>
                  </a:cubicBezTo>
                  <a:cubicBezTo>
                    <a:pt x="350" y="7"/>
                    <a:pt x="350" y="7"/>
                    <a:pt x="350" y="7"/>
                  </a:cubicBezTo>
                  <a:cubicBezTo>
                    <a:pt x="350" y="7"/>
                    <a:pt x="349" y="7"/>
                    <a:pt x="350" y="7"/>
                  </a:cubicBezTo>
                  <a:close/>
                  <a:moveTo>
                    <a:pt x="350" y="8"/>
                  </a:moveTo>
                  <a:cubicBezTo>
                    <a:pt x="350" y="8"/>
                    <a:pt x="350" y="8"/>
                    <a:pt x="351" y="7"/>
                  </a:cubicBezTo>
                  <a:cubicBezTo>
                    <a:pt x="348" y="8"/>
                    <a:pt x="348" y="7"/>
                    <a:pt x="347" y="7"/>
                  </a:cubicBezTo>
                  <a:cubicBezTo>
                    <a:pt x="346" y="8"/>
                    <a:pt x="345" y="8"/>
                    <a:pt x="343" y="8"/>
                  </a:cubicBezTo>
                  <a:cubicBezTo>
                    <a:pt x="342" y="8"/>
                    <a:pt x="336" y="8"/>
                    <a:pt x="335" y="9"/>
                  </a:cubicBezTo>
                  <a:cubicBezTo>
                    <a:pt x="336" y="9"/>
                    <a:pt x="337" y="9"/>
                    <a:pt x="337" y="9"/>
                  </a:cubicBezTo>
                  <a:cubicBezTo>
                    <a:pt x="334" y="10"/>
                    <a:pt x="330" y="9"/>
                    <a:pt x="327" y="11"/>
                  </a:cubicBezTo>
                  <a:cubicBezTo>
                    <a:pt x="331" y="11"/>
                    <a:pt x="333" y="10"/>
                    <a:pt x="336" y="10"/>
                  </a:cubicBezTo>
                  <a:cubicBezTo>
                    <a:pt x="336" y="9"/>
                    <a:pt x="337" y="9"/>
                    <a:pt x="339" y="9"/>
                  </a:cubicBezTo>
                  <a:cubicBezTo>
                    <a:pt x="339" y="9"/>
                    <a:pt x="336" y="9"/>
                    <a:pt x="337" y="10"/>
                  </a:cubicBezTo>
                  <a:cubicBezTo>
                    <a:pt x="342" y="9"/>
                    <a:pt x="350" y="9"/>
                    <a:pt x="351" y="8"/>
                  </a:cubicBezTo>
                  <a:cubicBezTo>
                    <a:pt x="350" y="8"/>
                    <a:pt x="350" y="8"/>
                    <a:pt x="350" y="8"/>
                  </a:cubicBezTo>
                  <a:close/>
                  <a:moveTo>
                    <a:pt x="314" y="14"/>
                  </a:moveTo>
                  <a:cubicBezTo>
                    <a:pt x="315" y="14"/>
                    <a:pt x="322" y="13"/>
                    <a:pt x="320" y="13"/>
                  </a:cubicBezTo>
                  <a:cubicBezTo>
                    <a:pt x="317" y="14"/>
                    <a:pt x="316" y="13"/>
                    <a:pt x="314" y="14"/>
                  </a:cubicBezTo>
                  <a:close/>
                  <a:moveTo>
                    <a:pt x="241" y="77"/>
                  </a:moveTo>
                  <a:cubicBezTo>
                    <a:pt x="240" y="77"/>
                    <a:pt x="241" y="75"/>
                    <a:pt x="240" y="76"/>
                  </a:cubicBezTo>
                  <a:cubicBezTo>
                    <a:pt x="240" y="76"/>
                    <a:pt x="238" y="77"/>
                    <a:pt x="238" y="77"/>
                  </a:cubicBezTo>
                  <a:cubicBezTo>
                    <a:pt x="238" y="77"/>
                    <a:pt x="238" y="77"/>
                    <a:pt x="237" y="77"/>
                  </a:cubicBezTo>
                  <a:cubicBezTo>
                    <a:pt x="237" y="78"/>
                    <a:pt x="238" y="77"/>
                    <a:pt x="238" y="77"/>
                  </a:cubicBezTo>
                  <a:cubicBezTo>
                    <a:pt x="236" y="79"/>
                    <a:pt x="236" y="78"/>
                    <a:pt x="235" y="79"/>
                  </a:cubicBezTo>
                  <a:cubicBezTo>
                    <a:pt x="236" y="79"/>
                    <a:pt x="240" y="77"/>
                    <a:pt x="241" y="77"/>
                  </a:cubicBezTo>
                  <a:close/>
                  <a:moveTo>
                    <a:pt x="232" y="80"/>
                  </a:moveTo>
                  <a:cubicBezTo>
                    <a:pt x="232" y="81"/>
                    <a:pt x="233" y="81"/>
                    <a:pt x="228" y="83"/>
                  </a:cubicBezTo>
                  <a:cubicBezTo>
                    <a:pt x="231" y="83"/>
                    <a:pt x="236" y="79"/>
                    <a:pt x="241" y="77"/>
                  </a:cubicBezTo>
                  <a:cubicBezTo>
                    <a:pt x="238" y="78"/>
                    <a:pt x="235" y="79"/>
                    <a:pt x="232" y="80"/>
                  </a:cubicBezTo>
                  <a:close/>
                  <a:moveTo>
                    <a:pt x="222" y="84"/>
                  </a:moveTo>
                  <a:cubicBezTo>
                    <a:pt x="220" y="86"/>
                    <a:pt x="220" y="87"/>
                    <a:pt x="223" y="86"/>
                  </a:cubicBezTo>
                  <a:cubicBezTo>
                    <a:pt x="221" y="87"/>
                    <a:pt x="219" y="89"/>
                    <a:pt x="217" y="89"/>
                  </a:cubicBezTo>
                  <a:cubicBezTo>
                    <a:pt x="217" y="88"/>
                    <a:pt x="219" y="88"/>
                    <a:pt x="219" y="87"/>
                  </a:cubicBezTo>
                  <a:cubicBezTo>
                    <a:pt x="217" y="88"/>
                    <a:pt x="213" y="90"/>
                    <a:pt x="213" y="91"/>
                  </a:cubicBezTo>
                  <a:cubicBezTo>
                    <a:pt x="218" y="88"/>
                    <a:pt x="214" y="91"/>
                    <a:pt x="215" y="91"/>
                  </a:cubicBezTo>
                  <a:cubicBezTo>
                    <a:pt x="219" y="89"/>
                    <a:pt x="219" y="89"/>
                    <a:pt x="219" y="89"/>
                  </a:cubicBezTo>
                  <a:cubicBezTo>
                    <a:pt x="219" y="88"/>
                    <a:pt x="224" y="86"/>
                    <a:pt x="226" y="84"/>
                  </a:cubicBezTo>
                  <a:cubicBezTo>
                    <a:pt x="222" y="86"/>
                    <a:pt x="223" y="85"/>
                    <a:pt x="222" y="84"/>
                  </a:cubicBezTo>
                  <a:close/>
                  <a:moveTo>
                    <a:pt x="214" y="101"/>
                  </a:moveTo>
                  <a:cubicBezTo>
                    <a:pt x="214" y="103"/>
                    <a:pt x="210" y="104"/>
                    <a:pt x="207" y="106"/>
                  </a:cubicBezTo>
                  <a:cubicBezTo>
                    <a:pt x="211" y="104"/>
                    <a:pt x="216" y="101"/>
                    <a:pt x="220" y="99"/>
                  </a:cubicBezTo>
                  <a:cubicBezTo>
                    <a:pt x="219" y="99"/>
                    <a:pt x="215" y="102"/>
                    <a:pt x="215" y="101"/>
                  </a:cubicBezTo>
                  <a:cubicBezTo>
                    <a:pt x="219" y="99"/>
                    <a:pt x="223" y="98"/>
                    <a:pt x="226" y="95"/>
                  </a:cubicBezTo>
                  <a:cubicBezTo>
                    <a:pt x="223" y="97"/>
                    <a:pt x="219" y="98"/>
                    <a:pt x="214" y="101"/>
                  </a:cubicBezTo>
                  <a:close/>
                  <a:moveTo>
                    <a:pt x="211" y="86"/>
                  </a:moveTo>
                  <a:cubicBezTo>
                    <a:pt x="213" y="83"/>
                    <a:pt x="216" y="83"/>
                    <a:pt x="217" y="81"/>
                  </a:cubicBezTo>
                  <a:cubicBezTo>
                    <a:pt x="214" y="83"/>
                    <a:pt x="214" y="82"/>
                    <a:pt x="210" y="84"/>
                  </a:cubicBezTo>
                  <a:cubicBezTo>
                    <a:pt x="210" y="85"/>
                    <a:pt x="208" y="86"/>
                    <a:pt x="211" y="86"/>
                  </a:cubicBezTo>
                  <a:close/>
                  <a:moveTo>
                    <a:pt x="210" y="82"/>
                  </a:moveTo>
                  <a:cubicBezTo>
                    <a:pt x="211" y="82"/>
                    <a:pt x="207" y="83"/>
                    <a:pt x="208" y="84"/>
                  </a:cubicBezTo>
                  <a:cubicBezTo>
                    <a:pt x="211" y="83"/>
                    <a:pt x="211" y="82"/>
                    <a:pt x="213" y="80"/>
                  </a:cubicBezTo>
                  <a:cubicBezTo>
                    <a:pt x="214" y="80"/>
                    <a:pt x="214" y="81"/>
                    <a:pt x="215" y="80"/>
                  </a:cubicBezTo>
                  <a:cubicBezTo>
                    <a:pt x="216" y="79"/>
                    <a:pt x="212" y="81"/>
                    <a:pt x="210" y="82"/>
                  </a:cubicBezTo>
                  <a:close/>
                  <a:moveTo>
                    <a:pt x="203" y="100"/>
                  </a:moveTo>
                  <a:cubicBezTo>
                    <a:pt x="201" y="100"/>
                    <a:pt x="199" y="102"/>
                    <a:pt x="199" y="102"/>
                  </a:cubicBezTo>
                  <a:cubicBezTo>
                    <a:pt x="201" y="100"/>
                    <a:pt x="205" y="97"/>
                    <a:pt x="207" y="96"/>
                  </a:cubicBezTo>
                  <a:cubicBezTo>
                    <a:pt x="207" y="96"/>
                    <a:pt x="213" y="92"/>
                    <a:pt x="212" y="92"/>
                  </a:cubicBezTo>
                  <a:cubicBezTo>
                    <a:pt x="211" y="93"/>
                    <a:pt x="207" y="95"/>
                    <a:pt x="207" y="96"/>
                  </a:cubicBezTo>
                  <a:cubicBezTo>
                    <a:pt x="204" y="97"/>
                    <a:pt x="201" y="100"/>
                    <a:pt x="197" y="101"/>
                  </a:cubicBezTo>
                  <a:cubicBezTo>
                    <a:pt x="197" y="102"/>
                    <a:pt x="198" y="101"/>
                    <a:pt x="196" y="103"/>
                  </a:cubicBezTo>
                  <a:cubicBezTo>
                    <a:pt x="192" y="104"/>
                    <a:pt x="183" y="110"/>
                    <a:pt x="180" y="114"/>
                  </a:cubicBezTo>
                  <a:cubicBezTo>
                    <a:pt x="175" y="115"/>
                    <a:pt x="167" y="123"/>
                    <a:pt x="160" y="128"/>
                  </a:cubicBezTo>
                  <a:cubicBezTo>
                    <a:pt x="161" y="128"/>
                    <a:pt x="163" y="127"/>
                    <a:pt x="161" y="129"/>
                  </a:cubicBezTo>
                  <a:cubicBezTo>
                    <a:pt x="164" y="127"/>
                    <a:pt x="163" y="126"/>
                    <a:pt x="165" y="125"/>
                  </a:cubicBezTo>
                  <a:cubicBezTo>
                    <a:pt x="166" y="125"/>
                    <a:pt x="167" y="124"/>
                    <a:pt x="165" y="127"/>
                  </a:cubicBezTo>
                  <a:cubicBezTo>
                    <a:pt x="167" y="125"/>
                    <a:pt x="166" y="126"/>
                    <a:pt x="168" y="125"/>
                  </a:cubicBezTo>
                  <a:cubicBezTo>
                    <a:pt x="168" y="124"/>
                    <a:pt x="169" y="122"/>
                    <a:pt x="167" y="123"/>
                  </a:cubicBezTo>
                  <a:cubicBezTo>
                    <a:pt x="172" y="119"/>
                    <a:pt x="174" y="119"/>
                    <a:pt x="177" y="116"/>
                  </a:cubicBezTo>
                  <a:cubicBezTo>
                    <a:pt x="176" y="117"/>
                    <a:pt x="178" y="116"/>
                    <a:pt x="179" y="115"/>
                  </a:cubicBezTo>
                  <a:cubicBezTo>
                    <a:pt x="179" y="115"/>
                    <a:pt x="178" y="115"/>
                    <a:pt x="179" y="114"/>
                  </a:cubicBezTo>
                  <a:cubicBezTo>
                    <a:pt x="183" y="113"/>
                    <a:pt x="189" y="107"/>
                    <a:pt x="193" y="105"/>
                  </a:cubicBezTo>
                  <a:cubicBezTo>
                    <a:pt x="193" y="105"/>
                    <a:pt x="192" y="105"/>
                    <a:pt x="194" y="104"/>
                  </a:cubicBezTo>
                  <a:cubicBezTo>
                    <a:pt x="193" y="106"/>
                    <a:pt x="196" y="103"/>
                    <a:pt x="198" y="102"/>
                  </a:cubicBezTo>
                  <a:cubicBezTo>
                    <a:pt x="198" y="103"/>
                    <a:pt x="189" y="108"/>
                    <a:pt x="194" y="106"/>
                  </a:cubicBezTo>
                  <a:cubicBezTo>
                    <a:pt x="192" y="107"/>
                    <a:pt x="190" y="108"/>
                    <a:pt x="190" y="108"/>
                  </a:cubicBezTo>
                  <a:cubicBezTo>
                    <a:pt x="194" y="106"/>
                    <a:pt x="190" y="109"/>
                    <a:pt x="189" y="110"/>
                  </a:cubicBezTo>
                  <a:cubicBezTo>
                    <a:pt x="194" y="107"/>
                    <a:pt x="196" y="106"/>
                    <a:pt x="200" y="103"/>
                  </a:cubicBezTo>
                  <a:cubicBezTo>
                    <a:pt x="201" y="103"/>
                    <a:pt x="200" y="103"/>
                    <a:pt x="201" y="102"/>
                  </a:cubicBezTo>
                  <a:cubicBezTo>
                    <a:pt x="202" y="102"/>
                    <a:pt x="205" y="100"/>
                    <a:pt x="205" y="99"/>
                  </a:cubicBezTo>
                  <a:cubicBezTo>
                    <a:pt x="207" y="98"/>
                    <a:pt x="210" y="96"/>
                    <a:pt x="210" y="97"/>
                  </a:cubicBezTo>
                  <a:cubicBezTo>
                    <a:pt x="212" y="96"/>
                    <a:pt x="213" y="96"/>
                    <a:pt x="213" y="95"/>
                  </a:cubicBezTo>
                  <a:cubicBezTo>
                    <a:pt x="211" y="96"/>
                    <a:pt x="215" y="94"/>
                    <a:pt x="214" y="94"/>
                  </a:cubicBezTo>
                  <a:cubicBezTo>
                    <a:pt x="213" y="95"/>
                    <a:pt x="213" y="94"/>
                    <a:pt x="211" y="95"/>
                  </a:cubicBezTo>
                  <a:cubicBezTo>
                    <a:pt x="211" y="96"/>
                    <a:pt x="207" y="98"/>
                    <a:pt x="205" y="99"/>
                  </a:cubicBezTo>
                  <a:cubicBezTo>
                    <a:pt x="205" y="99"/>
                    <a:pt x="202" y="101"/>
                    <a:pt x="202" y="101"/>
                  </a:cubicBezTo>
                  <a:cubicBezTo>
                    <a:pt x="200" y="101"/>
                    <a:pt x="205" y="99"/>
                    <a:pt x="203" y="100"/>
                  </a:cubicBezTo>
                  <a:close/>
                  <a:moveTo>
                    <a:pt x="201" y="82"/>
                  </a:moveTo>
                  <a:cubicBezTo>
                    <a:pt x="203" y="81"/>
                    <a:pt x="203" y="82"/>
                    <a:pt x="205" y="81"/>
                  </a:cubicBezTo>
                  <a:cubicBezTo>
                    <a:pt x="205" y="80"/>
                    <a:pt x="206" y="80"/>
                    <a:pt x="205" y="79"/>
                  </a:cubicBezTo>
                  <a:cubicBezTo>
                    <a:pt x="203" y="80"/>
                    <a:pt x="202" y="81"/>
                    <a:pt x="201" y="82"/>
                  </a:cubicBezTo>
                  <a:close/>
                  <a:moveTo>
                    <a:pt x="192" y="82"/>
                  </a:moveTo>
                  <a:cubicBezTo>
                    <a:pt x="192" y="81"/>
                    <a:pt x="194" y="80"/>
                    <a:pt x="194" y="80"/>
                  </a:cubicBezTo>
                  <a:cubicBezTo>
                    <a:pt x="192" y="80"/>
                    <a:pt x="187" y="84"/>
                    <a:pt x="190" y="83"/>
                  </a:cubicBezTo>
                  <a:cubicBezTo>
                    <a:pt x="192" y="81"/>
                    <a:pt x="191" y="83"/>
                    <a:pt x="191" y="83"/>
                  </a:cubicBezTo>
                  <a:cubicBezTo>
                    <a:pt x="192" y="83"/>
                    <a:pt x="194" y="82"/>
                    <a:pt x="195" y="81"/>
                  </a:cubicBezTo>
                  <a:cubicBezTo>
                    <a:pt x="195" y="81"/>
                    <a:pt x="195" y="82"/>
                    <a:pt x="195" y="82"/>
                  </a:cubicBezTo>
                  <a:cubicBezTo>
                    <a:pt x="197" y="81"/>
                    <a:pt x="197" y="81"/>
                    <a:pt x="197" y="81"/>
                  </a:cubicBezTo>
                  <a:cubicBezTo>
                    <a:pt x="197" y="80"/>
                    <a:pt x="197" y="80"/>
                    <a:pt x="197" y="80"/>
                  </a:cubicBezTo>
                  <a:cubicBezTo>
                    <a:pt x="194" y="82"/>
                    <a:pt x="193" y="81"/>
                    <a:pt x="192" y="82"/>
                  </a:cubicBezTo>
                  <a:close/>
                  <a:moveTo>
                    <a:pt x="196" y="84"/>
                  </a:moveTo>
                  <a:cubicBezTo>
                    <a:pt x="193" y="86"/>
                    <a:pt x="192" y="85"/>
                    <a:pt x="192" y="85"/>
                  </a:cubicBezTo>
                  <a:cubicBezTo>
                    <a:pt x="192" y="86"/>
                    <a:pt x="191" y="86"/>
                    <a:pt x="191" y="87"/>
                  </a:cubicBezTo>
                  <a:cubicBezTo>
                    <a:pt x="193" y="86"/>
                    <a:pt x="192" y="87"/>
                    <a:pt x="194" y="87"/>
                  </a:cubicBezTo>
                  <a:cubicBezTo>
                    <a:pt x="196" y="86"/>
                    <a:pt x="195" y="86"/>
                    <a:pt x="197" y="85"/>
                  </a:cubicBezTo>
                  <a:cubicBezTo>
                    <a:pt x="198" y="84"/>
                    <a:pt x="195" y="86"/>
                    <a:pt x="195" y="85"/>
                  </a:cubicBezTo>
                  <a:cubicBezTo>
                    <a:pt x="195" y="85"/>
                    <a:pt x="198" y="82"/>
                    <a:pt x="196" y="83"/>
                  </a:cubicBezTo>
                  <a:cubicBezTo>
                    <a:pt x="196" y="83"/>
                    <a:pt x="196" y="83"/>
                    <a:pt x="196" y="84"/>
                  </a:cubicBezTo>
                  <a:close/>
                  <a:moveTo>
                    <a:pt x="187" y="104"/>
                  </a:moveTo>
                  <a:cubicBezTo>
                    <a:pt x="188" y="103"/>
                    <a:pt x="188" y="105"/>
                    <a:pt x="192" y="103"/>
                  </a:cubicBezTo>
                  <a:cubicBezTo>
                    <a:pt x="192" y="102"/>
                    <a:pt x="190" y="103"/>
                    <a:pt x="190" y="103"/>
                  </a:cubicBezTo>
                  <a:cubicBezTo>
                    <a:pt x="192" y="102"/>
                    <a:pt x="193" y="101"/>
                    <a:pt x="194" y="99"/>
                  </a:cubicBezTo>
                  <a:cubicBezTo>
                    <a:pt x="195" y="100"/>
                    <a:pt x="195" y="100"/>
                    <a:pt x="195" y="100"/>
                  </a:cubicBezTo>
                  <a:cubicBezTo>
                    <a:pt x="197" y="98"/>
                    <a:pt x="198" y="98"/>
                    <a:pt x="201" y="96"/>
                  </a:cubicBezTo>
                  <a:cubicBezTo>
                    <a:pt x="200" y="96"/>
                    <a:pt x="201" y="94"/>
                    <a:pt x="200" y="95"/>
                  </a:cubicBezTo>
                  <a:cubicBezTo>
                    <a:pt x="196" y="97"/>
                    <a:pt x="191" y="101"/>
                    <a:pt x="189" y="102"/>
                  </a:cubicBezTo>
                  <a:cubicBezTo>
                    <a:pt x="188" y="103"/>
                    <a:pt x="191" y="102"/>
                    <a:pt x="188" y="103"/>
                  </a:cubicBezTo>
                  <a:cubicBezTo>
                    <a:pt x="188" y="103"/>
                    <a:pt x="187" y="104"/>
                    <a:pt x="187" y="104"/>
                  </a:cubicBezTo>
                  <a:close/>
                  <a:moveTo>
                    <a:pt x="198" y="107"/>
                  </a:moveTo>
                  <a:cubicBezTo>
                    <a:pt x="200" y="106"/>
                    <a:pt x="201" y="105"/>
                    <a:pt x="202" y="105"/>
                  </a:cubicBezTo>
                  <a:cubicBezTo>
                    <a:pt x="201" y="105"/>
                    <a:pt x="199" y="106"/>
                    <a:pt x="198" y="106"/>
                  </a:cubicBezTo>
                  <a:cubicBezTo>
                    <a:pt x="200" y="105"/>
                    <a:pt x="200" y="104"/>
                    <a:pt x="202" y="103"/>
                  </a:cubicBezTo>
                  <a:cubicBezTo>
                    <a:pt x="201" y="104"/>
                    <a:pt x="203" y="102"/>
                    <a:pt x="205" y="102"/>
                  </a:cubicBezTo>
                  <a:cubicBezTo>
                    <a:pt x="204" y="101"/>
                    <a:pt x="200" y="104"/>
                    <a:pt x="197" y="105"/>
                  </a:cubicBezTo>
                  <a:cubicBezTo>
                    <a:pt x="199" y="105"/>
                    <a:pt x="196" y="108"/>
                    <a:pt x="198" y="107"/>
                  </a:cubicBezTo>
                  <a:close/>
                  <a:moveTo>
                    <a:pt x="186" y="99"/>
                  </a:moveTo>
                  <a:cubicBezTo>
                    <a:pt x="183" y="101"/>
                    <a:pt x="173" y="108"/>
                    <a:pt x="182" y="103"/>
                  </a:cubicBezTo>
                  <a:cubicBezTo>
                    <a:pt x="183" y="101"/>
                    <a:pt x="187" y="99"/>
                    <a:pt x="183" y="102"/>
                  </a:cubicBezTo>
                  <a:cubicBezTo>
                    <a:pt x="186" y="100"/>
                    <a:pt x="187" y="99"/>
                    <a:pt x="188" y="98"/>
                  </a:cubicBezTo>
                  <a:cubicBezTo>
                    <a:pt x="187" y="99"/>
                    <a:pt x="187" y="98"/>
                    <a:pt x="186" y="99"/>
                  </a:cubicBezTo>
                  <a:close/>
                  <a:moveTo>
                    <a:pt x="169" y="89"/>
                  </a:moveTo>
                  <a:cubicBezTo>
                    <a:pt x="171" y="89"/>
                    <a:pt x="178" y="83"/>
                    <a:pt x="174" y="85"/>
                  </a:cubicBezTo>
                  <a:cubicBezTo>
                    <a:pt x="174" y="86"/>
                    <a:pt x="171" y="88"/>
                    <a:pt x="169" y="89"/>
                  </a:cubicBezTo>
                  <a:close/>
                  <a:moveTo>
                    <a:pt x="182" y="123"/>
                  </a:moveTo>
                  <a:cubicBezTo>
                    <a:pt x="187" y="120"/>
                    <a:pt x="189" y="118"/>
                    <a:pt x="195" y="114"/>
                  </a:cubicBezTo>
                  <a:cubicBezTo>
                    <a:pt x="194" y="115"/>
                    <a:pt x="195" y="113"/>
                    <a:pt x="194" y="114"/>
                  </a:cubicBezTo>
                  <a:cubicBezTo>
                    <a:pt x="194" y="114"/>
                    <a:pt x="191" y="117"/>
                    <a:pt x="189" y="118"/>
                  </a:cubicBezTo>
                  <a:cubicBezTo>
                    <a:pt x="190" y="117"/>
                    <a:pt x="190" y="117"/>
                    <a:pt x="190" y="116"/>
                  </a:cubicBezTo>
                  <a:cubicBezTo>
                    <a:pt x="188" y="118"/>
                    <a:pt x="186" y="120"/>
                    <a:pt x="183" y="121"/>
                  </a:cubicBezTo>
                  <a:cubicBezTo>
                    <a:pt x="184" y="121"/>
                    <a:pt x="184" y="120"/>
                    <a:pt x="183" y="121"/>
                  </a:cubicBezTo>
                  <a:cubicBezTo>
                    <a:pt x="183" y="121"/>
                    <a:pt x="182" y="123"/>
                    <a:pt x="182" y="123"/>
                  </a:cubicBezTo>
                  <a:close/>
                  <a:moveTo>
                    <a:pt x="178" y="110"/>
                  </a:moveTo>
                  <a:cubicBezTo>
                    <a:pt x="180" y="109"/>
                    <a:pt x="180" y="109"/>
                    <a:pt x="180" y="109"/>
                  </a:cubicBezTo>
                  <a:cubicBezTo>
                    <a:pt x="178" y="111"/>
                    <a:pt x="182" y="109"/>
                    <a:pt x="182" y="108"/>
                  </a:cubicBezTo>
                  <a:cubicBezTo>
                    <a:pt x="181" y="108"/>
                    <a:pt x="179" y="109"/>
                    <a:pt x="178" y="110"/>
                  </a:cubicBezTo>
                  <a:close/>
                  <a:moveTo>
                    <a:pt x="178" y="117"/>
                  </a:moveTo>
                  <a:cubicBezTo>
                    <a:pt x="177" y="118"/>
                    <a:pt x="176" y="118"/>
                    <a:pt x="175" y="120"/>
                  </a:cubicBezTo>
                  <a:cubicBezTo>
                    <a:pt x="176" y="119"/>
                    <a:pt x="176" y="119"/>
                    <a:pt x="177" y="119"/>
                  </a:cubicBezTo>
                  <a:cubicBezTo>
                    <a:pt x="178" y="118"/>
                    <a:pt x="182" y="116"/>
                    <a:pt x="181" y="116"/>
                  </a:cubicBezTo>
                  <a:cubicBezTo>
                    <a:pt x="177" y="119"/>
                    <a:pt x="181" y="114"/>
                    <a:pt x="178" y="117"/>
                  </a:cubicBezTo>
                  <a:close/>
                  <a:moveTo>
                    <a:pt x="164" y="122"/>
                  </a:moveTo>
                  <a:cubicBezTo>
                    <a:pt x="169" y="117"/>
                    <a:pt x="172" y="117"/>
                    <a:pt x="177" y="112"/>
                  </a:cubicBezTo>
                  <a:cubicBezTo>
                    <a:pt x="174" y="114"/>
                    <a:pt x="176" y="112"/>
                    <a:pt x="174" y="113"/>
                  </a:cubicBezTo>
                  <a:cubicBezTo>
                    <a:pt x="171" y="116"/>
                    <a:pt x="165" y="119"/>
                    <a:pt x="164" y="122"/>
                  </a:cubicBezTo>
                  <a:close/>
                  <a:moveTo>
                    <a:pt x="159" y="111"/>
                  </a:moveTo>
                  <a:cubicBezTo>
                    <a:pt x="160" y="110"/>
                    <a:pt x="164" y="108"/>
                    <a:pt x="164" y="107"/>
                  </a:cubicBezTo>
                  <a:cubicBezTo>
                    <a:pt x="162" y="109"/>
                    <a:pt x="158" y="112"/>
                    <a:pt x="159" y="111"/>
                  </a:cubicBezTo>
                  <a:close/>
                  <a:moveTo>
                    <a:pt x="170" y="123"/>
                  </a:moveTo>
                  <a:cubicBezTo>
                    <a:pt x="172" y="122"/>
                    <a:pt x="175" y="118"/>
                    <a:pt x="172" y="121"/>
                  </a:cubicBezTo>
                  <a:cubicBezTo>
                    <a:pt x="172" y="121"/>
                    <a:pt x="173" y="120"/>
                    <a:pt x="173" y="121"/>
                  </a:cubicBezTo>
                  <a:cubicBezTo>
                    <a:pt x="172" y="121"/>
                    <a:pt x="168" y="124"/>
                    <a:pt x="170" y="123"/>
                  </a:cubicBezTo>
                  <a:close/>
                  <a:moveTo>
                    <a:pt x="125" y="113"/>
                  </a:moveTo>
                  <a:cubicBezTo>
                    <a:pt x="123" y="114"/>
                    <a:pt x="123" y="114"/>
                    <a:pt x="123" y="114"/>
                  </a:cubicBezTo>
                  <a:cubicBezTo>
                    <a:pt x="123" y="115"/>
                    <a:pt x="122" y="116"/>
                    <a:pt x="123" y="115"/>
                  </a:cubicBezTo>
                  <a:cubicBezTo>
                    <a:pt x="125" y="114"/>
                    <a:pt x="125" y="114"/>
                    <a:pt x="125" y="113"/>
                  </a:cubicBezTo>
                  <a:cubicBezTo>
                    <a:pt x="125" y="113"/>
                    <a:pt x="126" y="113"/>
                    <a:pt x="126" y="112"/>
                  </a:cubicBezTo>
                  <a:cubicBezTo>
                    <a:pt x="125" y="113"/>
                    <a:pt x="125" y="113"/>
                    <a:pt x="125" y="113"/>
                  </a:cubicBezTo>
                  <a:close/>
                  <a:moveTo>
                    <a:pt x="107" y="138"/>
                  </a:moveTo>
                  <a:cubicBezTo>
                    <a:pt x="106" y="138"/>
                    <a:pt x="106" y="138"/>
                    <a:pt x="105" y="139"/>
                  </a:cubicBezTo>
                  <a:cubicBezTo>
                    <a:pt x="105" y="138"/>
                    <a:pt x="107" y="136"/>
                    <a:pt x="107" y="136"/>
                  </a:cubicBezTo>
                  <a:cubicBezTo>
                    <a:pt x="105" y="138"/>
                    <a:pt x="104" y="139"/>
                    <a:pt x="102" y="141"/>
                  </a:cubicBezTo>
                  <a:cubicBezTo>
                    <a:pt x="104" y="141"/>
                    <a:pt x="106" y="140"/>
                    <a:pt x="108" y="139"/>
                  </a:cubicBezTo>
                  <a:cubicBezTo>
                    <a:pt x="104" y="141"/>
                    <a:pt x="110" y="134"/>
                    <a:pt x="107" y="137"/>
                  </a:cubicBezTo>
                  <a:cubicBezTo>
                    <a:pt x="107" y="137"/>
                    <a:pt x="107" y="137"/>
                    <a:pt x="107" y="138"/>
                  </a:cubicBezTo>
                  <a:close/>
                  <a:moveTo>
                    <a:pt x="128" y="160"/>
                  </a:moveTo>
                  <a:cubicBezTo>
                    <a:pt x="127" y="161"/>
                    <a:pt x="126" y="161"/>
                    <a:pt x="126" y="161"/>
                  </a:cubicBezTo>
                  <a:cubicBezTo>
                    <a:pt x="125" y="163"/>
                    <a:pt x="128" y="160"/>
                    <a:pt x="128" y="162"/>
                  </a:cubicBezTo>
                  <a:cubicBezTo>
                    <a:pt x="127" y="163"/>
                    <a:pt x="126" y="164"/>
                    <a:pt x="125" y="164"/>
                  </a:cubicBezTo>
                  <a:cubicBezTo>
                    <a:pt x="125" y="165"/>
                    <a:pt x="128" y="162"/>
                    <a:pt x="129" y="162"/>
                  </a:cubicBezTo>
                  <a:cubicBezTo>
                    <a:pt x="128" y="162"/>
                    <a:pt x="127" y="163"/>
                    <a:pt x="127" y="163"/>
                  </a:cubicBezTo>
                  <a:cubicBezTo>
                    <a:pt x="131" y="161"/>
                    <a:pt x="128" y="162"/>
                    <a:pt x="131" y="159"/>
                  </a:cubicBezTo>
                  <a:cubicBezTo>
                    <a:pt x="130" y="159"/>
                    <a:pt x="127" y="162"/>
                    <a:pt x="128" y="160"/>
                  </a:cubicBezTo>
                  <a:close/>
                  <a:moveTo>
                    <a:pt x="95" y="148"/>
                  </a:moveTo>
                  <a:cubicBezTo>
                    <a:pt x="95" y="148"/>
                    <a:pt x="96" y="148"/>
                    <a:pt x="96" y="148"/>
                  </a:cubicBezTo>
                  <a:cubicBezTo>
                    <a:pt x="94" y="149"/>
                    <a:pt x="94" y="150"/>
                    <a:pt x="94" y="150"/>
                  </a:cubicBezTo>
                  <a:cubicBezTo>
                    <a:pt x="98" y="147"/>
                    <a:pt x="99" y="145"/>
                    <a:pt x="101" y="143"/>
                  </a:cubicBezTo>
                  <a:cubicBezTo>
                    <a:pt x="102" y="143"/>
                    <a:pt x="102" y="142"/>
                    <a:pt x="102" y="141"/>
                  </a:cubicBezTo>
                  <a:cubicBezTo>
                    <a:pt x="100" y="143"/>
                    <a:pt x="97" y="147"/>
                    <a:pt x="95" y="148"/>
                  </a:cubicBezTo>
                  <a:close/>
                  <a:moveTo>
                    <a:pt x="110" y="169"/>
                  </a:moveTo>
                  <a:cubicBezTo>
                    <a:pt x="110" y="169"/>
                    <a:pt x="111" y="169"/>
                    <a:pt x="111" y="169"/>
                  </a:cubicBezTo>
                  <a:cubicBezTo>
                    <a:pt x="110" y="170"/>
                    <a:pt x="109" y="171"/>
                    <a:pt x="109" y="171"/>
                  </a:cubicBezTo>
                  <a:cubicBezTo>
                    <a:pt x="112" y="168"/>
                    <a:pt x="113" y="166"/>
                    <a:pt x="114" y="165"/>
                  </a:cubicBezTo>
                  <a:cubicBezTo>
                    <a:pt x="114" y="165"/>
                    <a:pt x="114" y="165"/>
                    <a:pt x="114" y="165"/>
                  </a:cubicBezTo>
                  <a:cubicBezTo>
                    <a:pt x="112" y="167"/>
                    <a:pt x="111" y="169"/>
                    <a:pt x="110" y="169"/>
                  </a:cubicBezTo>
                  <a:close/>
                  <a:moveTo>
                    <a:pt x="91" y="154"/>
                  </a:moveTo>
                  <a:cubicBezTo>
                    <a:pt x="92" y="155"/>
                    <a:pt x="92" y="155"/>
                    <a:pt x="92" y="155"/>
                  </a:cubicBezTo>
                  <a:cubicBezTo>
                    <a:pt x="94" y="153"/>
                    <a:pt x="93" y="153"/>
                    <a:pt x="94" y="152"/>
                  </a:cubicBezTo>
                  <a:cubicBezTo>
                    <a:pt x="94" y="152"/>
                    <a:pt x="94" y="152"/>
                    <a:pt x="95" y="152"/>
                  </a:cubicBezTo>
                  <a:cubicBezTo>
                    <a:pt x="95" y="152"/>
                    <a:pt x="95" y="151"/>
                    <a:pt x="95" y="151"/>
                  </a:cubicBezTo>
                  <a:cubicBezTo>
                    <a:pt x="94" y="151"/>
                    <a:pt x="94" y="151"/>
                    <a:pt x="94" y="152"/>
                  </a:cubicBezTo>
                  <a:cubicBezTo>
                    <a:pt x="93" y="153"/>
                    <a:pt x="93" y="153"/>
                    <a:pt x="91" y="154"/>
                  </a:cubicBezTo>
                  <a:close/>
                  <a:moveTo>
                    <a:pt x="92" y="162"/>
                  </a:moveTo>
                  <a:cubicBezTo>
                    <a:pt x="94" y="162"/>
                    <a:pt x="97" y="157"/>
                    <a:pt x="99" y="155"/>
                  </a:cubicBezTo>
                  <a:cubicBezTo>
                    <a:pt x="96" y="158"/>
                    <a:pt x="95" y="159"/>
                    <a:pt x="92" y="162"/>
                  </a:cubicBezTo>
                  <a:close/>
                  <a:moveTo>
                    <a:pt x="88" y="161"/>
                  </a:moveTo>
                  <a:cubicBezTo>
                    <a:pt x="87" y="161"/>
                    <a:pt x="87" y="161"/>
                    <a:pt x="87" y="161"/>
                  </a:cubicBezTo>
                  <a:cubicBezTo>
                    <a:pt x="87" y="161"/>
                    <a:pt x="87" y="161"/>
                    <a:pt x="87" y="161"/>
                  </a:cubicBezTo>
                  <a:cubicBezTo>
                    <a:pt x="87" y="162"/>
                    <a:pt x="87" y="162"/>
                    <a:pt x="87" y="162"/>
                  </a:cubicBezTo>
                  <a:cubicBezTo>
                    <a:pt x="87" y="162"/>
                    <a:pt x="87" y="162"/>
                    <a:pt x="87" y="162"/>
                  </a:cubicBezTo>
                  <a:cubicBezTo>
                    <a:pt x="87" y="162"/>
                    <a:pt x="87" y="163"/>
                    <a:pt x="87" y="163"/>
                  </a:cubicBezTo>
                  <a:cubicBezTo>
                    <a:pt x="87" y="163"/>
                    <a:pt x="87" y="162"/>
                    <a:pt x="87" y="162"/>
                  </a:cubicBezTo>
                  <a:cubicBezTo>
                    <a:pt x="87" y="162"/>
                    <a:pt x="87" y="162"/>
                    <a:pt x="88" y="161"/>
                  </a:cubicBezTo>
                  <a:cubicBezTo>
                    <a:pt x="89" y="160"/>
                    <a:pt x="89" y="160"/>
                    <a:pt x="89" y="160"/>
                  </a:cubicBezTo>
                  <a:cubicBezTo>
                    <a:pt x="88" y="162"/>
                    <a:pt x="90" y="159"/>
                    <a:pt x="91" y="158"/>
                  </a:cubicBezTo>
                  <a:cubicBezTo>
                    <a:pt x="91" y="157"/>
                    <a:pt x="93" y="157"/>
                    <a:pt x="94" y="156"/>
                  </a:cubicBezTo>
                  <a:cubicBezTo>
                    <a:pt x="92" y="156"/>
                    <a:pt x="90" y="158"/>
                    <a:pt x="88" y="161"/>
                  </a:cubicBezTo>
                  <a:close/>
                  <a:moveTo>
                    <a:pt x="106" y="176"/>
                  </a:moveTo>
                  <a:cubicBezTo>
                    <a:pt x="106" y="177"/>
                    <a:pt x="105" y="177"/>
                    <a:pt x="105" y="178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9"/>
                    <a:pt x="103" y="179"/>
                    <a:pt x="103" y="180"/>
                  </a:cubicBezTo>
                  <a:cubicBezTo>
                    <a:pt x="104" y="179"/>
                    <a:pt x="104" y="180"/>
                    <a:pt x="104" y="179"/>
                  </a:cubicBezTo>
                  <a:cubicBezTo>
                    <a:pt x="105" y="179"/>
                    <a:pt x="105" y="180"/>
                    <a:pt x="106" y="179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5" y="178"/>
                    <a:pt x="105" y="179"/>
                    <a:pt x="106" y="178"/>
                  </a:cubicBezTo>
                  <a:cubicBezTo>
                    <a:pt x="105" y="179"/>
                    <a:pt x="108" y="175"/>
                    <a:pt x="108" y="175"/>
                  </a:cubicBezTo>
                  <a:cubicBezTo>
                    <a:pt x="108" y="175"/>
                    <a:pt x="108" y="175"/>
                    <a:pt x="109" y="175"/>
                  </a:cubicBezTo>
                  <a:cubicBezTo>
                    <a:pt x="108" y="175"/>
                    <a:pt x="107" y="175"/>
                    <a:pt x="106" y="176"/>
                  </a:cubicBezTo>
                  <a:close/>
                  <a:moveTo>
                    <a:pt x="109" y="180"/>
                  </a:moveTo>
                  <a:cubicBezTo>
                    <a:pt x="108" y="180"/>
                    <a:pt x="108" y="180"/>
                    <a:pt x="108" y="180"/>
                  </a:cubicBezTo>
                  <a:cubicBezTo>
                    <a:pt x="108" y="181"/>
                    <a:pt x="108" y="181"/>
                    <a:pt x="108" y="181"/>
                  </a:cubicBezTo>
                  <a:cubicBezTo>
                    <a:pt x="107" y="181"/>
                    <a:pt x="107" y="181"/>
                    <a:pt x="107" y="181"/>
                  </a:cubicBezTo>
                  <a:cubicBezTo>
                    <a:pt x="107" y="181"/>
                    <a:pt x="107" y="181"/>
                    <a:pt x="107" y="181"/>
                  </a:cubicBezTo>
                  <a:cubicBezTo>
                    <a:pt x="106" y="182"/>
                    <a:pt x="106" y="183"/>
                    <a:pt x="105" y="184"/>
                  </a:cubicBezTo>
                  <a:cubicBezTo>
                    <a:pt x="106" y="184"/>
                    <a:pt x="107" y="183"/>
                    <a:pt x="107" y="182"/>
                  </a:cubicBezTo>
                  <a:cubicBezTo>
                    <a:pt x="108" y="182"/>
                    <a:pt x="108" y="182"/>
                    <a:pt x="108" y="182"/>
                  </a:cubicBezTo>
                  <a:cubicBezTo>
                    <a:pt x="108" y="182"/>
                    <a:pt x="108" y="182"/>
                    <a:pt x="110" y="180"/>
                  </a:cubicBezTo>
                  <a:cubicBezTo>
                    <a:pt x="110" y="180"/>
                    <a:pt x="109" y="180"/>
                    <a:pt x="109" y="180"/>
                  </a:cubicBezTo>
                  <a:close/>
                  <a:moveTo>
                    <a:pt x="88" y="171"/>
                  </a:moveTo>
                  <a:cubicBezTo>
                    <a:pt x="89" y="170"/>
                    <a:pt x="88" y="170"/>
                    <a:pt x="88" y="170"/>
                  </a:cubicBezTo>
                  <a:cubicBezTo>
                    <a:pt x="89" y="171"/>
                    <a:pt x="90" y="169"/>
                    <a:pt x="90" y="169"/>
                  </a:cubicBezTo>
                  <a:cubicBezTo>
                    <a:pt x="90" y="169"/>
                    <a:pt x="90" y="168"/>
                    <a:pt x="89" y="169"/>
                  </a:cubicBezTo>
                  <a:cubicBezTo>
                    <a:pt x="89" y="169"/>
                    <a:pt x="88" y="170"/>
                    <a:pt x="88" y="171"/>
                  </a:cubicBezTo>
                  <a:close/>
                  <a:moveTo>
                    <a:pt x="98" y="180"/>
                  </a:moveTo>
                  <a:cubicBezTo>
                    <a:pt x="99" y="179"/>
                    <a:pt x="99" y="180"/>
                    <a:pt x="100" y="180"/>
                  </a:cubicBezTo>
                  <a:cubicBezTo>
                    <a:pt x="99" y="179"/>
                    <a:pt x="98" y="179"/>
                    <a:pt x="98" y="180"/>
                  </a:cubicBezTo>
                  <a:close/>
                  <a:moveTo>
                    <a:pt x="102" y="183"/>
                  </a:moveTo>
                  <a:cubicBezTo>
                    <a:pt x="102" y="182"/>
                    <a:pt x="101" y="182"/>
                    <a:pt x="102" y="182"/>
                  </a:cubicBezTo>
                  <a:cubicBezTo>
                    <a:pt x="102" y="182"/>
                    <a:pt x="102" y="183"/>
                    <a:pt x="102" y="182"/>
                  </a:cubicBezTo>
                  <a:cubicBezTo>
                    <a:pt x="102" y="182"/>
                    <a:pt x="101" y="182"/>
                    <a:pt x="101" y="182"/>
                  </a:cubicBezTo>
                  <a:cubicBezTo>
                    <a:pt x="102" y="182"/>
                    <a:pt x="101" y="183"/>
                    <a:pt x="102" y="183"/>
                  </a:cubicBezTo>
                  <a:close/>
                  <a:moveTo>
                    <a:pt x="102" y="191"/>
                  </a:moveTo>
                  <a:cubicBezTo>
                    <a:pt x="102" y="191"/>
                    <a:pt x="104" y="189"/>
                    <a:pt x="104" y="188"/>
                  </a:cubicBezTo>
                  <a:cubicBezTo>
                    <a:pt x="103" y="187"/>
                    <a:pt x="103" y="186"/>
                    <a:pt x="102" y="187"/>
                  </a:cubicBezTo>
                  <a:cubicBezTo>
                    <a:pt x="104" y="188"/>
                    <a:pt x="101" y="190"/>
                    <a:pt x="102" y="191"/>
                  </a:cubicBezTo>
                  <a:close/>
                  <a:moveTo>
                    <a:pt x="100" y="187"/>
                  </a:moveTo>
                  <a:cubicBezTo>
                    <a:pt x="100" y="187"/>
                    <a:pt x="99" y="187"/>
                    <a:pt x="100" y="187"/>
                  </a:cubicBezTo>
                  <a:cubicBezTo>
                    <a:pt x="100" y="187"/>
                    <a:pt x="101" y="187"/>
                    <a:pt x="101" y="187"/>
                  </a:cubicBezTo>
                  <a:cubicBezTo>
                    <a:pt x="100" y="187"/>
                    <a:pt x="100" y="187"/>
                    <a:pt x="100" y="187"/>
                  </a:cubicBezTo>
                  <a:close/>
                  <a:moveTo>
                    <a:pt x="99" y="192"/>
                  </a:moveTo>
                  <a:cubicBezTo>
                    <a:pt x="97" y="193"/>
                    <a:pt x="94" y="197"/>
                    <a:pt x="94" y="198"/>
                  </a:cubicBezTo>
                  <a:cubicBezTo>
                    <a:pt x="95" y="197"/>
                    <a:pt x="96" y="196"/>
                    <a:pt x="97" y="194"/>
                  </a:cubicBezTo>
                  <a:cubicBezTo>
                    <a:pt x="97" y="195"/>
                    <a:pt x="97" y="195"/>
                    <a:pt x="97" y="194"/>
                  </a:cubicBezTo>
                  <a:cubicBezTo>
                    <a:pt x="98" y="192"/>
                    <a:pt x="101" y="192"/>
                    <a:pt x="102" y="189"/>
                  </a:cubicBezTo>
                  <a:cubicBezTo>
                    <a:pt x="101" y="189"/>
                    <a:pt x="101" y="190"/>
                    <a:pt x="101" y="190"/>
                  </a:cubicBezTo>
                  <a:cubicBezTo>
                    <a:pt x="100" y="189"/>
                    <a:pt x="102" y="189"/>
                    <a:pt x="102" y="188"/>
                  </a:cubicBezTo>
                  <a:cubicBezTo>
                    <a:pt x="100" y="189"/>
                    <a:pt x="100" y="191"/>
                    <a:pt x="98" y="191"/>
                  </a:cubicBezTo>
                  <a:cubicBezTo>
                    <a:pt x="99" y="191"/>
                    <a:pt x="99" y="192"/>
                    <a:pt x="99" y="192"/>
                  </a:cubicBezTo>
                  <a:close/>
                  <a:moveTo>
                    <a:pt x="95" y="191"/>
                  </a:moveTo>
                  <a:cubicBezTo>
                    <a:pt x="96" y="191"/>
                    <a:pt x="95" y="192"/>
                    <a:pt x="96" y="192"/>
                  </a:cubicBezTo>
                  <a:cubicBezTo>
                    <a:pt x="96" y="191"/>
                    <a:pt x="98" y="191"/>
                    <a:pt x="97" y="190"/>
                  </a:cubicBezTo>
                  <a:cubicBezTo>
                    <a:pt x="98" y="190"/>
                    <a:pt x="98" y="189"/>
                    <a:pt x="98" y="189"/>
                  </a:cubicBezTo>
                  <a:cubicBezTo>
                    <a:pt x="98" y="189"/>
                    <a:pt x="97" y="189"/>
                    <a:pt x="98" y="189"/>
                  </a:cubicBezTo>
                  <a:cubicBezTo>
                    <a:pt x="98" y="189"/>
                    <a:pt x="99" y="189"/>
                    <a:pt x="100" y="188"/>
                  </a:cubicBezTo>
                  <a:cubicBezTo>
                    <a:pt x="99" y="187"/>
                    <a:pt x="99" y="187"/>
                    <a:pt x="99" y="187"/>
                  </a:cubicBezTo>
                  <a:cubicBezTo>
                    <a:pt x="98" y="187"/>
                    <a:pt x="99" y="188"/>
                    <a:pt x="98" y="188"/>
                  </a:cubicBezTo>
                  <a:cubicBezTo>
                    <a:pt x="98" y="187"/>
                    <a:pt x="96" y="189"/>
                    <a:pt x="97" y="190"/>
                  </a:cubicBezTo>
                  <a:cubicBezTo>
                    <a:pt x="96" y="190"/>
                    <a:pt x="96" y="190"/>
                    <a:pt x="96" y="190"/>
                  </a:cubicBezTo>
                  <a:cubicBezTo>
                    <a:pt x="96" y="190"/>
                    <a:pt x="97" y="190"/>
                    <a:pt x="96" y="191"/>
                  </a:cubicBezTo>
                  <a:cubicBezTo>
                    <a:pt x="96" y="190"/>
                    <a:pt x="96" y="190"/>
                    <a:pt x="96" y="190"/>
                  </a:cubicBezTo>
                  <a:cubicBezTo>
                    <a:pt x="96" y="191"/>
                    <a:pt x="96" y="191"/>
                    <a:pt x="95" y="191"/>
                  </a:cubicBezTo>
                  <a:close/>
                  <a:moveTo>
                    <a:pt x="85" y="191"/>
                  </a:moveTo>
                  <a:cubicBezTo>
                    <a:pt x="85" y="194"/>
                    <a:pt x="82" y="195"/>
                    <a:pt x="81" y="197"/>
                  </a:cubicBezTo>
                  <a:cubicBezTo>
                    <a:pt x="82" y="198"/>
                    <a:pt x="82" y="197"/>
                    <a:pt x="82" y="197"/>
                  </a:cubicBezTo>
                  <a:cubicBezTo>
                    <a:pt x="84" y="195"/>
                    <a:pt x="85" y="193"/>
                    <a:pt x="87" y="192"/>
                  </a:cubicBezTo>
                  <a:cubicBezTo>
                    <a:pt x="87" y="192"/>
                    <a:pt x="87" y="193"/>
                    <a:pt x="88" y="193"/>
                  </a:cubicBezTo>
                  <a:cubicBezTo>
                    <a:pt x="88" y="193"/>
                    <a:pt x="89" y="191"/>
                    <a:pt x="90" y="191"/>
                  </a:cubicBezTo>
                  <a:cubicBezTo>
                    <a:pt x="89" y="190"/>
                    <a:pt x="89" y="190"/>
                    <a:pt x="89" y="190"/>
                  </a:cubicBezTo>
                  <a:cubicBezTo>
                    <a:pt x="89" y="191"/>
                    <a:pt x="88" y="193"/>
                    <a:pt x="87" y="192"/>
                  </a:cubicBezTo>
                  <a:cubicBezTo>
                    <a:pt x="87" y="191"/>
                    <a:pt x="88" y="190"/>
                    <a:pt x="89" y="189"/>
                  </a:cubicBezTo>
                  <a:cubicBezTo>
                    <a:pt x="88" y="189"/>
                    <a:pt x="88" y="188"/>
                    <a:pt x="87" y="189"/>
                  </a:cubicBezTo>
                  <a:cubicBezTo>
                    <a:pt x="88" y="189"/>
                    <a:pt x="87" y="190"/>
                    <a:pt x="88" y="190"/>
                  </a:cubicBezTo>
                  <a:cubicBezTo>
                    <a:pt x="87" y="190"/>
                    <a:pt x="88" y="190"/>
                    <a:pt x="87" y="190"/>
                  </a:cubicBezTo>
                  <a:cubicBezTo>
                    <a:pt x="86" y="190"/>
                    <a:pt x="86" y="192"/>
                    <a:pt x="85" y="191"/>
                  </a:cubicBezTo>
                  <a:cubicBezTo>
                    <a:pt x="86" y="191"/>
                    <a:pt x="86" y="191"/>
                    <a:pt x="86" y="191"/>
                  </a:cubicBezTo>
                  <a:cubicBezTo>
                    <a:pt x="85" y="191"/>
                    <a:pt x="86" y="191"/>
                    <a:pt x="85" y="191"/>
                  </a:cubicBezTo>
                  <a:close/>
                  <a:moveTo>
                    <a:pt x="94" y="201"/>
                  </a:moveTo>
                  <a:cubicBezTo>
                    <a:pt x="95" y="200"/>
                    <a:pt x="94" y="199"/>
                    <a:pt x="95" y="200"/>
                  </a:cubicBezTo>
                  <a:cubicBezTo>
                    <a:pt x="95" y="199"/>
                    <a:pt x="95" y="199"/>
                    <a:pt x="96" y="199"/>
                  </a:cubicBezTo>
                  <a:cubicBezTo>
                    <a:pt x="94" y="198"/>
                    <a:pt x="94" y="200"/>
                    <a:pt x="94" y="201"/>
                  </a:cubicBezTo>
                  <a:close/>
                  <a:moveTo>
                    <a:pt x="93" y="198"/>
                  </a:moveTo>
                  <a:cubicBezTo>
                    <a:pt x="93" y="199"/>
                    <a:pt x="93" y="199"/>
                    <a:pt x="92" y="199"/>
                  </a:cubicBezTo>
                  <a:cubicBezTo>
                    <a:pt x="93" y="200"/>
                    <a:pt x="91" y="200"/>
                    <a:pt x="92" y="200"/>
                  </a:cubicBezTo>
                  <a:cubicBezTo>
                    <a:pt x="92" y="199"/>
                    <a:pt x="94" y="199"/>
                    <a:pt x="93" y="198"/>
                  </a:cubicBezTo>
                  <a:close/>
                  <a:moveTo>
                    <a:pt x="91" y="201"/>
                  </a:moveTo>
                  <a:cubicBezTo>
                    <a:pt x="91" y="202"/>
                    <a:pt x="91" y="201"/>
                    <a:pt x="90" y="201"/>
                  </a:cubicBezTo>
                  <a:cubicBezTo>
                    <a:pt x="90" y="202"/>
                    <a:pt x="91" y="202"/>
                    <a:pt x="91" y="202"/>
                  </a:cubicBezTo>
                  <a:cubicBezTo>
                    <a:pt x="91" y="202"/>
                    <a:pt x="91" y="202"/>
                    <a:pt x="91" y="203"/>
                  </a:cubicBezTo>
                  <a:cubicBezTo>
                    <a:pt x="91" y="202"/>
                    <a:pt x="92" y="202"/>
                    <a:pt x="91" y="202"/>
                  </a:cubicBezTo>
                  <a:cubicBezTo>
                    <a:pt x="92" y="201"/>
                    <a:pt x="92" y="202"/>
                    <a:pt x="92" y="201"/>
                  </a:cubicBezTo>
                  <a:cubicBezTo>
                    <a:pt x="92" y="201"/>
                    <a:pt x="92" y="201"/>
                    <a:pt x="92" y="201"/>
                  </a:cubicBezTo>
                  <a:cubicBezTo>
                    <a:pt x="92" y="200"/>
                    <a:pt x="92" y="201"/>
                    <a:pt x="93" y="201"/>
                  </a:cubicBezTo>
                  <a:cubicBezTo>
                    <a:pt x="93" y="200"/>
                    <a:pt x="93" y="200"/>
                    <a:pt x="93" y="200"/>
                  </a:cubicBezTo>
                  <a:cubicBezTo>
                    <a:pt x="92" y="199"/>
                    <a:pt x="92" y="201"/>
                    <a:pt x="91" y="201"/>
                  </a:cubicBezTo>
                  <a:close/>
                  <a:moveTo>
                    <a:pt x="87" y="202"/>
                  </a:moveTo>
                  <a:cubicBezTo>
                    <a:pt x="87" y="203"/>
                    <a:pt x="86" y="204"/>
                    <a:pt x="86" y="205"/>
                  </a:cubicBezTo>
                  <a:cubicBezTo>
                    <a:pt x="88" y="203"/>
                    <a:pt x="89" y="204"/>
                    <a:pt x="90" y="205"/>
                  </a:cubicBezTo>
                  <a:cubicBezTo>
                    <a:pt x="89" y="204"/>
                    <a:pt x="90" y="204"/>
                    <a:pt x="90" y="204"/>
                  </a:cubicBezTo>
                  <a:cubicBezTo>
                    <a:pt x="90" y="204"/>
                    <a:pt x="89" y="204"/>
                    <a:pt x="89" y="203"/>
                  </a:cubicBezTo>
                  <a:cubicBezTo>
                    <a:pt x="89" y="204"/>
                    <a:pt x="89" y="203"/>
                    <a:pt x="88" y="203"/>
                  </a:cubicBezTo>
                  <a:cubicBezTo>
                    <a:pt x="88" y="203"/>
                    <a:pt x="88" y="203"/>
                    <a:pt x="88" y="203"/>
                  </a:cubicBezTo>
                  <a:cubicBezTo>
                    <a:pt x="88" y="203"/>
                    <a:pt x="88" y="203"/>
                    <a:pt x="88" y="203"/>
                  </a:cubicBezTo>
                  <a:cubicBezTo>
                    <a:pt x="88" y="203"/>
                    <a:pt x="88" y="202"/>
                    <a:pt x="89" y="202"/>
                  </a:cubicBezTo>
                  <a:cubicBezTo>
                    <a:pt x="87" y="202"/>
                    <a:pt x="88" y="201"/>
                    <a:pt x="87" y="202"/>
                  </a:cubicBezTo>
                  <a:close/>
                  <a:moveTo>
                    <a:pt x="64" y="186"/>
                  </a:moveTo>
                  <a:cubicBezTo>
                    <a:pt x="65" y="186"/>
                    <a:pt x="65" y="186"/>
                    <a:pt x="65" y="186"/>
                  </a:cubicBezTo>
                  <a:cubicBezTo>
                    <a:pt x="65" y="186"/>
                    <a:pt x="65" y="186"/>
                    <a:pt x="65" y="186"/>
                  </a:cubicBezTo>
                  <a:cubicBezTo>
                    <a:pt x="65" y="186"/>
                    <a:pt x="65" y="186"/>
                    <a:pt x="65" y="186"/>
                  </a:cubicBezTo>
                  <a:cubicBezTo>
                    <a:pt x="65" y="186"/>
                    <a:pt x="65" y="186"/>
                    <a:pt x="65" y="186"/>
                  </a:cubicBezTo>
                  <a:cubicBezTo>
                    <a:pt x="65" y="186"/>
                    <a:pt x="64" y="186"/>
                    <a:pt x="64" y="186"/>
                  </a:cubicBezTo>
                  <a:close/>
                  <a:moveTo>
                    <a:pt x="86" y="208"/>
                  </a:moveTo>
                  <a:cubicBezTo>
                    <a:pt x="86" y="208"/>
                    <a:pt x="86" y="207"/>
                    <a:pt x="86" y="207"/>
                  </a:cubicBezTo>
                  <a:cubicBezTo>
                    <a:pt x="85" y="207"/>
                    <a:pt x="87" y="207"/>
                    <a:pt x="87" y="206"/>
                  </a:cubicBezTo>
                  <a:cubicBezTo>
                    <a:pt x="86" y="206"/>
                    <a:pt x="85" y="208"/>
                    <a:pt x="86" y="208"/>
                  </a:cubicBezTo>
                  <a:close/>
                  <a:moveTo>
                    <a:pt x="84" y="206"/>
                  </a:moveTo>
                  <a:cubicBezTo>
                    <a:pt x="84" y="206"/>
                    <a:pt x="84" y="207"/>
                    <a:pt x="85" y="206"/>
                  </a:cubicBezTo>
                  <a:cubicBezTo>
                    <a:pt x="84" y="206"/>
                    <a:pt x="84" y="205"/>
                    <a:pt x="84" y="206"/>
                  </a:cubicBezTo>
                  <a:cubicBezTo>
                    <a:pt x="84" y="206"/>
                    <a:pt x="83" y="205"/>
                    <a:pt x="84" y="206"/>
                  </a:cubicBezTo>
                  <a:close/>
                  <a:moveTo>
                    <a:pt x="79" y="215"/>
                  </a:moveTo>
                  <a:cubicBezTo>
                    <a:pt x="79" y="215"/>
                    <a:pt x="79" y="215"/>
                    <a:pt x="80" y="215"/>
                  </a:cubicBezTo>
                  <a:cubicBezTo>
                    <a:pt x="80" y="214"/>
                    <a:pt x="82" y="213"/>
                    <a:pt x="81" y="212"/>
                  </a:cubicBezTo>
                  <a:cubicBezTo>
                    <a:pt x="81" y="212"/>
                    <a:pt x="81" y="212"/>
                    <a:pt x="81" y="212"/>
                  </a:cubicBezTo>
                  <a:cubicBezTo>
                    <a:pt x="81" y="212"/>
                    <a:pt x="80" y="212"/>
                    <a:pt x="80" y="212"/>
                  </a:cubicBezTo>
                  <a:cubicBezTo>
                    <a:pt x="81" y="212"/>
                    <a:pt x="81" y="212"/>
                    <a:pt x="81" y="213"/>
                  </a:cubicBezTo>
                  <a:cubicBezTo>
                    <a:pt x="80" y="212"/>
                    <a:pt x="80" y="213"/>
                    <a:pt x="80" y="212"/>
                  </a:cubicBezTo>
                  <a:cubicBezTo>
                    <a:pt x="79" y="212"/>
                    <a:pt x="79" y="212"/>
                    <a:pt x="79" y="213"/>
                  </a:cubicBezTo>
                  <a:cubicBezTo>
                    <a:pt x="79" y="214"/>
                    <a:pt x="77" y="216"/>
                    <a:pt x="76" y="217"/>
                  </a:cubicBezTo>
                  <a:cubicBezTo>
                    <a:pt x="77" y="217"/>
                    <a:pt x="77" y="216"/>
                    <a:pt x="77" y="217"/>
                  </a:cubicBezTo>
                  <a:cubicBezTo>
                    <a:pt x="77" y="217"/>
                    <a:pt x="77" y="217"/>
                    <a:pt x="77" y="217"/>
                  </a:cubicBezTo>
                  <a:cubicBezTo>
                    <a:pt x="77" y="217"/>
                    <a:pt x="78" y="216"/>
                    <a:pt x="79" y="216"/>
                  </a:cubicBezTo>
                  <a:cubicBezTo>
                    <a:pt x="78" y="216"/>
                    <a:pt x="78" y="215"/>
                    <a:pt x="78" y="215"/>
                  </a:cubicBezTo>
                  <a:cubicBezTo>
                    <a:pt x="79" y="215"/>
                    <a:pt x="78" y="215"/>
                    <a:pt x="79" y="215"/>
                  </a:cubicBezTo>
                  <a:cubicBezTo>
                    <a:pt x="79" y="215"/>
                    <a:pt x="79" y="215"/>
                    <a:pt x="79" y="215"/>
                  </a:cubicBezTo>
                  <a:close/>
                  <a:moveTo>
                    <a:pt x="74" y="207"/>
                  </a:moveTo>
                  <a:cubicBezTo>
                    <a:pt x="73" y="207"/>
                    <a:pt x="73" y="208"/>
                    <a:pt x="72" y="207"/>
                  </a:cubicBezTo>
                  <a:cubicBezTo>
                    <a:pt x="71" y="209"/>
                    <a:pt x="70" y="210"/>
                    <a:pt x="69" y="210"/>
                  </a:cubicBezTo>
                  <a:cubicBezTo>
                    <a:pt x="68" y="211"/>
                    <a:pt x="69" y="210"/>
                    <a:pt x="69" y="211"/>
                  </a:cubicBezTo>
                  <a:cubicBezTo>
                    <a:pt x="68" y="211"/>
                    <a:pt x="69" y="212"/>
                    <a:pt x="68" y="212"/>
                  </a:cubicBezTo>
                  <a:cubicBezTo>
                    <a:pt x="69" y="212"/>
                    <a:pt x="69" y="211"/>
                    <a:pt x="68" y="211"/>
                  </a:cubicBezTo>
                  <a:cubicBezTo>
                    <a:pt x="68" y="212"/>
                    <a:pt x="67" y="212"/>
                    <a:pt x="68" y="213"/>
                  </a:cubicBezTo>
                  <a:cubicBezTo>
                    <a:pt x="68" y="213"/>
                    <a:pt x="68" y="213"/>
                    <a:pt x="68" y="213"/>
                  </a:cubicBezTo>
                  <a:cubicBezTo>
                    <a:pt x="69" y="212"/>
                    <a:pt x="69" y="213"/>
                    <a:pt x="69" y="214"/>
                  </a:cubicBezTo>
                  <a:cubicBezTo>
                    <a:pt x="70" y="213"/>
                    <a:pt x="70" y="211"/>
                    <a:pt x="71" y="211"/>
                  </a:cubicBezTo>
                  <a:cubicBezTo>
                    <a:pt x="70" y="211"/>
                    <a:pt x="70" y="212"/>
                    <a:pt x="70" y="212"/>
                  </a:cubicBezTo>
                  <a:cubicBezTo>
                    <a:pt x="71" y="212"/>
                    <a:pt x="71" y="212"/>
                    <a:pt x="71" y="212"/>
                  </a:cubicBezTo>
                  <a:cubicBezTo>
                    <a:pt x="71" y="213"/>
                    <a:pt x="70" y="213"/>
                    <a:pt x="71" y="214"/>
                  </a:cubicBezTo>
                  <a:cubicBezTo>
                    <a:pt x="69" y="213"/>
                    <a:pt x="70" y="215"/>
                    <a:pt x="69" y="216"/>
                  </a:cubicBezTo>
                  <a:cubicBezTo>
                    <a:pt x="68" y="217"/>
                    <a:pt x="66" y="218"/>
                    <a:pt x="67" y="219"/>
                  </a:cubicBezTo>
                  <a:cubicBezTo>
                    <a:pt x="65" y="219"/>
                    <a:pt x="64" y="222"/>
                    <a:pt x="62" y="223"/>
                  </a:cubicBezTo>
                  <a:cubicBezTo>
                    <a:pt x="63" y="223"/>
                    <a:pt x="62" y="223"/>
                    <a:pt x="63" y="223"/>
                  </a:cubicBezTo>
                  <a:cubicBezTo>
                    <a:pt x="63" y="223"/>
                    <a:pt x="62" y="225"/>
                    <a:pt x="63" y="225"/>
                  </a:cubicBezTo>
                  <a:cubicBezTo>
                    <a:pt x="63" y="224"/>
                    <a:pt x="63" y="223"/>
                    <a:pt x="64" y="223"/>
                  </a:cubicBezTo>
                  <a:cubicBezTo>
                    <a:pt x="64" y="221"/>
                    <a:pt x="67" y="221"/>
                    <a:pt x="67" y="219"/>
                  </a:cubicBezTo>
                  <a:cubicBezTo>
                    <a:pt x="68" y="218"/>
                    <a:pt x="68" y="218"/>
                    <a:pt x="69" y="217"/>
                  </a:cubicBezTo>
                  <a:cubicBezTo>
                    <a:pt x="69" y="217"/>
                    <a:pt x="68" y="217"/>
                    <a:pt x="69" y="216"/>
                  </a:cubicBezTo>
                  <a:cubicBezTo>
                    <a:pt x="70" y="217"/>
                    <a:pt x="69" y="216"/>
                    <a:pt x="69" y="216"/>
                  </a:cubicBezTo>
                  <a:cubicBezTo>
                    <a:pt x="70" y="216"/>
                    <a:pt x="73" y="213"/>
                    <a:pt x="72" y="212"/>
                  </a:cubicBezTo>
                  <a:cubicBezTo>
                    <a:pt x="73" y="212"/>
                    <a:pt x="73" y="212"/>
                    <a:pt x="73" y="212"/>
                  </a:cubicBezTo>
                  <a:cubicBezTo>
                    <a:pt x="73" y="211"/>
                    <a:pt x="73" y="210"/>
                    <a:pt x="72" y="210"/>
                  </a:cubicBezTo>
                  <a:cubicBezTo>
                    <a:pt x="73" y="210"/>
                    <a:pt x="73" y="210"/>
                    <a:pt x="73" y="211"/>
                  </a:cubicBezTo>
                  <a:cubicBezTo>
                    <a:pt x="72" y="210"/>
                    <a:pt x="72" y="211"/>
                    <a:pt x="72" y="211"/>
                  </a:cubicBezTo>
                  <a:cubicBezTo>
                    <a:pt x="72" y="210"/>
                    <a:pt x="72" y="209"/>
                    <a:pt x="72" y="209"/>
                  </a:cubicBezTo>
                  <a:cubicBezTo>
                    <a:pt x="72" y="210"/>
                    <a:pt x="71" y="210"/>
                    <a:pt x="71" y="210"/>
                  </a:cubicBezTo>
                  <a:cubicBezTo>
                    <a:pt x="72" y="210"/>
                    <a:pt x="71" y="209"/>
                    <a:pt x="72" y="209"/>
                  </a:cubicBezTo>
                  <a:cubicBezTo>
                    <a:pt x="73" y="209"/>
                    <a:pt x="72" y="207"/>
                    <a:pt x="74" y="208"/>
                  </a:cubicBezTo>
                  <a:cubicBezTo>
                    <a:pt x="74" y="208"/>
                    <a:pt x="74" y="207"/>
                    <a:pt x="74" y="207"/>
                  </a:cubicBezTo>
                  <a:close/>
                  <a:moveTo>
                    <a:pt x="64" y="211"/>
                  </a:moveTo>
                  <a:cubicBezTo>
                    <a:pt x="66" y="211"/>
                    <a:pt x="67" y="206"/>
                    <a:pt x="68" y="207"/>
                  </a:cubicBezTo>
                  <a:cubicBezTo>
                    <a:pt x="68" y="206"/>
                    <a:pt x="70" y="205"/>
                    <a:pt x="69" y="204"/>
                  </a:cubicBezTo>
                  <a:cubicBezTo>
                    <a:pt x="68" y="206"/>
                    <a:pt x="66" y="208"/>
                    <a:pt x="64" y="211"/>
                  </a:cubicBezTo>
                  <a:close/>
                  <a:moveTo>
                    <a:pt x="73" y="215"/>
                  </a:moveTo>
                  <a:cubicBezTo>
                    <a:pt x="73" y="215"/>
                    <a:pt x="74" y="214"/>
                    <a:pt x="73" y="214"/>
                  </a:cubicBezTo>
                  <a:cubicBezTo>
                    <a:pt x="73" y="215"/>
                    <a:pt x="72" y="214"/>
                    <a:pt x="72" y="215"/>
                  </a:cubicBezTo>
                  <a:cubicBezTo>
                    <a:pt x="72" y="215"/>
                    <a:pt x="71" y="215"/>
                    <a:pt x="71" y="217"/>
                  </a:cubicBezTo>
                  <a:cubicBezTo>
                    <a:pt x="71" y="217"/>
                    <a:pt x="71" y="217"/>
                    <a:pt x="71" y="217"/>
                  </a:cubicBezTo>
                  <a:cubicBezTo>
                    <a:pt x="72" y="217"/>
                    <a:pt x="73" y="215"/>
                    <a:pt x="74" y="216"/>
                  </a:cubicBezTo>
                  <a:cubicBezTo>
                    <a:pt x="74" y="216"/>
                    <a:pt x="74" y="215"/>
                    <a:pt x="75" y="215"/>
                  </a:cubicBezTo>
                  <a:cubicBezTo>
                    <a:pt x="74" y="214"/>
                    <a:pt x="74" y="214"/>
                    <a:pt x="74" y="213"/>
                  </a:cubicBezTo>
                  <a:cubicBezTo>
                    <a:pt x="75" y="213"/>
                    <a:pt x="75" y="212"/>
                    <a:pt x="76" y="212"/>
                  </a:cubicBezTo>
                  <a:cubicBezTo>
                    <a:pt x="75" y="212"/>
                    <a:pt x="76" y="211"/>
                    <a:pt x="76" y="211"/>
                  </a:cubicBezTo>
                  <a:cubicBezTo>
                    <a:pt x="75" y="211"/>
                    <a:pt x="74" y="213"/>
                    <a:pt x="73" y="214"/>
                  </a:cubicBezTo>
                  <a:cubicBezTo>
                    <a:pt x="74" y="214"/>
                    <a:pt x="74" y="215"/>
                    <a:pt x="73" y="215"/>
                  </a:cubicBezTo>
                  <a:close/>
                  <a:moveTo>
                    <a:pt x="74" y="210"/>
                  </a:moveTo>
                  <a:cubicBezTo>
                    <a:pt x="74" y="210"/>
                    <a:pt x="74" y="210"/>
                    <a:pt x="74" y="210"/>
                  </a:cubicBezTo>
                  <a:cubicBezTo>
                    <a:pt x="75" y="211"/>
                    <a:pt x="75" y="211"/>
                    <a:pt x="75" y="211"/>
                  </a:cubicBezTo>
                  <a:cubicBezTo>
                    <a:pt x="75" y="210"/>
                    <a:pt x="75" y="210"/>
                    <a:pt x="75" y="210"/>
                  </a:cubicBezTo>
                  <a:cubicBezTo>
                    <a:pt x="75" y="210"/>
                    <a:pt x="75" y="210"/>
                    <a:pt x="75" y="210"/>
                  </a:cubicBezTo>
                  <a:cubicBezTo>
                    <a:pt x="75" y="210"/>
                    <a:pt x="74" y="210"/>
                    <a:pt x="74" y="210"/>
                  </a:cubicBezTo>
                  <a:close/>
                  <a:moveTo>
                    <a:pt x="48" y="194"/>
                  </a:moveTo>
                  <a:cubicBezTo>
                    <a:pt x="47" y="194"/>
                    <a:pt x="49" y="193"/>
                    <a:pt x="48" y="193"/>
                  </a:cubicBezTo>
                  <a:cubicBezTo>
                    <a:pt x="47" y="193"/>
                    <a:pt x="47" y="195"/>
                    <a:pt x="48" y="194"/>
                  </a:cubicBezTo>
                  <a:close/>
                  <a:moveTo>
                    <a:pt x="75" y="220"/>
                  </a:moveTo>
                  <a:cubicBezTo>
                    <a:pt x="76" y="219"/>
                    <a:pt x="77" y="219"/>
                    <a:pt x="77" y="217"/>
                  </a:cubicBezTo>
                  <a:cubicBezTo>
                    <a:pt x="76" y="218"/>
                    <a:pt x="75" y="219"/>
                    <a:pt x="75" y="220"/>
                  </a:cubicBezTo>
                  <a:close/>
                  <a:moveTo>
                    <a:pt x="39" y="198"/>
                  </a:moveTo>
                  <a:cubicBezTo>
                    <a:pt x="39" y="199"/>
                    <a:pt x="39" y="198"/>
                    <a:pt x="39" y="199"/>
                  </a:cubicBezTo>
                  <a:cubicBezTo>
                    <a:pt x="40" y="199"/>
                    <a:pt x="40" y="198"/>
                    <a:pt x="40" y="198"/>
                  </a:cubicBezTo>
                  <a:cubicBezTo>
                    <a:pt x="40" y="198"/>
                    <a:pt x="39" y="198"/>
                    <a:pt x="39" y="198"/>
                  </a:cubicBezTo>
                  <a:close/>
                  <a:moveTo>
                    <a:pt x="67" y="230"/>
                  </a:moveTo>
                  <a:cubicBezTo>
                    <a:pt x="68" y="230"/>
                    <a:pt x="68" y="229"/>
                    <a:pt x="67" y="229"/>
                  </a:cubicBezTo>
                  <a:cubicBezTo>
                    <a:pt x="67" y="229"/>
                    <a:pt x="66" y="229"/>
                    <a:pt x="67" y="230"/>
                  </a:cubicBezTo>
                  <a:cubicBezTo>
                    <a:pt x="67" y="230"/>
                    <a:pt x="67" y="230"/>
                    <a:pt x="67" y="230"/>
                  </a:cubicBezTo>
                  <a:cubicBezTo>
                    <a:pt x="68" y="230"/>
                    <a:pt x="71" y="228"/>
                    <a:pt x="70" y="227"/>
                  </a:cubicBezTo>
                  <a:cubicBezTo>
                    <a:pt x="70" y="228"/>
                    <a:pt x="69" y="228"/>
                    <a:pt x="68" y="228"/>
                  </a:cubicBezTo>
                  <a:cubicBezTo>
                    <a:pt x="68" y="228"/>
                    <a:pt x="67" y="228"/>
                    <a:pt x="68" y="227"/>
                  </a:cubicBezTo>
                  <a:cubicBezTo>
                    <a:pt x="67" y="228"/>
                    <a:pt x="67" y="229"/>
                    <a:pt x="68" y="229"/>
                  </a:cubicBezTo>
                  <a:cubicBezTo>
                    <a:pt x="68" y="229"/>
                    <a:pt x="68" y="229"/>
                    <a:pt x="68" y="230"/>
                  </a:cubicBezTo>
                  <a:cubicBezTo>
                    <a:pt x="68" y="229"/>
                    <a:pt x="67" y="230"/>
                    <a:pt x="67" y="230"/>
                  </a:cubicBezTo>
                  <a:close/>
                  <a:moveTo>
                    <a:pt x="57" y="232"/>
                  </a:moveTo>
                  <a:cubicBezTo>
                    <a:pt x="56" y="231"/>
                    <a:pt x="57" y="233"/>
                    <a:pt x="56" y="233"/>
                  </a:cubicBezTo>
                  <a:cubicBezTo>
                    <a:pt x="56" y="233"/>
                    <a:pt x="57" y="233"/>
                    <a:pt x="57" y="232"/>
                  </a:cubicBezTo>
                  <a:cubicBezTo>
                    <a:pt x="57" y="231"/>
                    <a:pt x="60" y="229"/>
                    <a:pt x="61" y="228"/>
                  </a:cubicBezTo>
                  <a:cubicBezTo>
                    <a:pt x="60" y="228"/>
                    <a:pt x="60" y="227"/>
                    <a:pt x="60" y="227"/>
                  </a:cubicBezTo>
                  <a:cubicBezTo>
                    <a:pt x="61" y="227"/>
                    <a:pt x="62" y="226"/>
                    <a:pt x="62" y="226"/>
                  </a:cubicBezTo>
                  <a:cubicBezTo>
                    <a:pt x="61" y="226"/>
                    <a:pt x="61" y="226"/>
                    <a:pt x="60" y="226"/>
                  </a:cubicBezTo>
                  <a:cubicBezTo>
                    <a:pt x="61" y="226"/>
                    <a:pt x="61" y="227"/>
                    <a:pt x="61" y="227"/>
                  </a:cubicBezTo>
                  <a:cubicBezTo>
                    <a:pt x="59" y="228"/>
                    <a:pt x="58" y="230"/>
                    <a:pt x="57" y="232"/>
                  </a:cubicBezTo>
                  <a:close/>
                  <a:moveTo>
                    <a:pt x="66" y="232"/>
                  </a:moveTo>
                  <a:cubicBezTo>
                    <a:pt x="67" y="232"/>
                    <a:pt x="65" y="232"/>
                    <a:pt x="65" y="231"/>
                  </a:cubicBezTo>
                  <a:cubicBezTo>
                    <a:pt x="66" y="232"/>
                    <a:pt x="64" y="232"/>
                    <a:pt x="64" y="233"/>
                  </a:cubicBezTo>
                  <a:cubicBezTo>
                    <a:pt x="65" y="233"/>
                    <a:pt x="65" y="233"/>
                    <a:pt x="66" y="233"/>
                  </a:cubicBezTo>
                  <a:cubicBezTo>
                    <a:pt x="65" y="232"/>
                    <a:pt x="65" y="233"/>
                    <a:pt x="65" y="233"/>
                  </a:cubicBezTo>
                  <a:cubicBezTo>
                    <a:pt x="65" y="232"/>
                    <a:pt x="65" y="232"/>
                    <a:pt x="66" y="232"/>
                  </a:cubicBezTo>
                  <a:cubicBezTo>
                    <a:pt x="66" y="232"/>
                    <a:pt x="66" y="232"/>
                    <a:pt x="66" y="233"/>
                  </a:cubicBezTo>
                  <a:cubicBezTo>
                    <a:pt x="67" y="232"/>
                    <a:pt x="68" y="232"/>
                    <a:pt x="67" y="231"/>
                  </a:cubicBezTo>
                  <a:cubicBezTo>
                    <a:pt x="67" y="231"/>
                    <a:pt x="67" y="232"/>
                    <a:pt x="66" y="232"/>
                  </a:cubicBezTo>
                  <a:close/>
                  <a:moveTo>
                    <a:pt x="50" y="233"/>
                  </a:moveTo>
                  <a:cubicBezTo>
                    <a:pt x="50" y="232"/>
                    <a:pt x="50" y="232"/>
                    <a:pt x="50" y="232"/>
                  </a:cubicBezTo>
                  <a:cubicBezTo>
                    <a:pt x="49" y="233"/>
                    <a:pt x="49" y="233"/>
                    <a:pt x="49" y="233"/>
                  </a:cubicBezTo>
                  <a:cubicBezTo>
                    <a:pt x="49" y="233"/>
                    <a:pt x="49" y="233"/>
                    <a:pt x="49" y="233"/>
                  </a:cubicBezTo>
                  <a:cubicBezTo>
                    <a:pt x="48" y="233"/>
                    <a:pt x="48" y="234"/>
                    <a:pt x="47" y="235"/>
                  </a:cubicBezTo>
                  <a:cubicBezTo>
                    <a:pt x="48" y="233"/>
                    <a:pt x="49" y="231"/>
                    <a:pt x="50" y="229"/>
                  </a:cubicBezTo>
                  <a:cubicBezTo>
                    <a:pt x="52" y="228"/>
                    <a:pt x="53" y="226"/>
                    <a:pt x="55" y="224"/>
                  </a:cubicBezTo>
                  <a:cubicBezTo>
                    <a:pt x="55" y="225"/>
                    <a:pt x="54" y="226"/>
                    <a:pt x="53" y="227"/>
                  </a:cubicBezTo>
                  <a:cubicBezTo>
                    <a:pt x="52" y="228"/>
                    <a:pt x="53" y="228"/>
                    <a:pt x="52" y="229"/>
                  </a:cubicBezTo>
                  <a:cubicBezTo>
                    <a:pt x="52" y="229"/>
                    <a:pt x="52" y="230"/>
                    <a:pt x="52" y="229"/>
                  </a:cubicBezTo>
                  <a:cubicBezTo>
                    <a:pt x="52" y="231"/>
                    <a:pt x="50" y="232"/>
                    <a:pt x="50" y="233"/>
                  </a:cubicBezTo>
                  <a:close/>
                  <a:moveTo>
                    <a:pt x="51" y="231"/>
                  </a:moveTo>
                  <a:cubicBezTo>
                    <a:pt x="51" y="231"/>
                    <a:pt x="50" y="231"/>
                    <a:pt x="50" y="231"/>
                  </a:cubicBezTo>
                  <a:cubicBezTo>
                    <a:pt x="50" y="232"/>
                    <a:pt x="50" y="232"/>
                    <a:pt x="51" y="231"/>
                  </a:cubicBezTo>
                  <a:close/>
                  <a:moveTo>
                    <a:pt x="47" y="227"/>
                  </a:moveTo>
                  <a:cubicBezTo>
                    <a:pt x="47" y="226"/>
                    <a:pt x="48" y="225"/>
                    <a:pt x="48" y="225"/>
                  </a:cubicBezTo>
                  <a:cubicBezTo>
                    <a:pt x="47" y="225"/>
                    <a:pt x="47" y="225"/>
                    <a:pt x="47" y="225"/>
                  </a:cubicBezTo>
                  <a:cubicBezTo>
                    <a:pt x="48" y="226"/>
                    <a:pt x="46" y="226"/>
                    <a:pt x="47" y="227"/>
                  </a:cubicBezTo>
                  <a:close/>
                  <a:moveTo>
                    <a:pt x="64" y="239"/>
                  </a:moveTo>
                  <a:cubicBezTo>
                    <a:pt x="64" y="238"/>
                    <a:pt x="65" y="238"/>
                    <a:pt x="64" y="238"/>
                  </a:cubicBezTo>
                  <a:cubicBezTo>
                    <a:pt x="64" y="238"/>
                    <a:pt x="64" y="238"/>
                    <a:pt x="64" y="238"/>
                  </a:cubicBezTo>
                  <a:cubicBezTo>
                    <a:pt x="65" y="238"/>
                    <a:pt x="63" y="239"/>
                    <a:pt x="64" y="239"/>
                  </a:cubicBezTo>
                  <a:close/>
                  <a:moveTo>
                    <a:pt x="54" y="231"/>
                  </a:moveTo>
                  <a:cubicBezTo>
                    <a:pt x="53" y="232"/>
                    <a:pt x="53" y="232"/>
                    <a:pt x="53" y="232"/>
                  </a:cubicBezTo>
                  <a:cubicBezTo>
                    <a:pt x="53" y="231"/>
                    <a:pt x="53" y="231"/>
                    <a:pt x="53" y="231"/>
                  </a:cubicBezTo>
                  <a:cubicBezTo>
                    <a:pt x="53" y="231"/>
                    <a:pt x="52" y="231"/>
                    <a:pt x="52" y="231"/>
                  </a:cubicBezTo>
                  <a:cubicBezTo>
                    <a:pt x="52" y="232"/>
                    <a:pt x="53" y="232"/>
                    <a:pt x="52" y="232"/>
                  </a:cubicBezTo>
                  <a:cubicBezTo>
                    <a:pt x="51" y="232"/>
                    <a:pt x="51" y="234"/>
                    <a:pt x="50" y="235"/>
                  </a:cubicBezTo>
                  <a:cubicBezTo>
                    <a:pt x="50" y="235"/>
                    <a:pt x="51" y="236"/>
                    <a:pt x="51" y="235"/>
                  </a:cubicBezTo>
                  <a:cubicBezTo>
                    <a:pt x="52" y="235"/>
                    <a:pt x="50" y="235"/>
                    <a:pt x="51" y="235"/>
                  </a:cubicBezTo>
                  <a:cubicBezTo>
                    <a:pt x="51" y="235"/>
                    <a:pt x="52" y="235"/>
                    <a:pt x="52" y="234"/>
                  </a:cubicBezTo>
                  <a:cubicBezTo>
                    <a:pt x="51" y="234"/>
                    <a:pt x="51" y="234"/>
                    <a:pt x="51" y="233"/>
                  </a:cubicBezTo>
                  <a:cubicBezTo>
                    <a:pt x="52" y="233"/>
                    <a:pt x="52" y="232"/>
                    <a:pt x="53" y="232"/>
                  </a:cubicBezTo>
                  <a:cubicBezTo>
                    <a:pt x="53" y="232"/>
                    <a:pt x="53" y="233"/>
                    <a:pt x="53" y="233"/>
                  </a:cubicBezTo>
                  <a:cubicBezTo>
                    <a:pt x="54" y="232"/>
                    <a:pt x="54" y="231"/>
                    <a:pt x="53" y="231"/>
                  </a:cubicBezTo>
                  <a:cubicBezTo>
                    <a:pt x="53" y="231"/>
                    <a:pt x="54" y="231"/>
                    <a:pt x="54" y="231"/>
                  </a:cubicBezTo>
                  <a:close/>
                  <a:moveTo>
                    <a:pt x="53" y="236"/>
                  </a:moveTo>
                  <a:cubicBezTo>
                    <a:pt x="54" y="237"/>
                    <a:pt x="51" y="238"/>
                    <a:pt x="52" y="239"/>
                  </a:cubicBezTo>
                  <a:cubicBezTo>
                    <a:pt x="53" y="237"/>
                    <a:pt x="55" y="235"/>
                    <a:pt x="56" y="233"/>
                  </a:cubicBezTo>
                  <a:cubicBezTo>
                    <a:pt x="55" y="234"/>
                    <a:pt x="55" y="235"/>
                    <a:pt x="54" y="235"/>
                  </a:cubicBezTo>
                  <a:cubicBezTo>
                    <a:pt x="54" y="236"/>
                    <a:pt x="54" y="236"/>
                    <a:pt x="54" y="235"/>
                  </a:cubicBezTo>
                  <a:cubicBezTo>
                    <a:pt x="54" y="236"/>
                    <a:pt x="53" y="237"/>
                    <a:pt x="53" y="236"/>
                  </a:cubicBezTo>
                  <a:close/>
                  <a:moveTo>
                    <a:pt x="59" y="240"/>
                  </a:moveTo>
                  <a:cubicBezTo>
                    <a:pt x="59" y="240"/>
                    <a:pt x="60" y="240"/>
                    <a:pt x="60" y="240"/>
                  </a:cubicBezTo>
                  <a:cubicBezTo>
                    <a:pt x="60" y="239"/>
                    <a:pt x="60" y="240"/>
                    <a:pt x="59" y="239"/>
                  </a:cubicBezTo>
                  <a:cubicBezTo>
                    <a:pt x="60" y="239"/>
                    <a:pt x="59" y="239"/>
                    <a:pt x="59" y="239"/>
                  </a:cubicBezTo>
                  <a:cubicBezTo>
                    <a:pt x="60" y="240"/>
                    <a:pt x="59" y="240"/>
                    <a:pt x="59" y="240"/>
                  </a:cubicBezTo>
                  <a:close/>
                  <a:moveTo>
                    <a:pt x="46" y="234"/>
                  </a:moveTo>
                  <a:cubicBezTo>
                    <a:pt x="47" y="234"/>
                    <a:pt x="47" y="233"/>
                    <a:pt x="47" y="233"/>
                  </a:cubicBezTo>
                  <a:cubicBezTo>
                    <a:pt x="46" y="234"/>
                    <a:pt x="46" y="232"/>
                    <a:pt x="46" y="233"/>
                  </a:cubicBezTo>
                  <a:cubicBezTo>
                    <a:pt x="46" y="233"/>
                    <a:pt x="46" y="233"/>
                    <a:pt x="46" y="233"/>
                  </a:cubicBezTo>
                  <a:cubicBezTo>
                    <a:pt x="46" y="233"/>
                    <a:pt x="46" y="234"/>
                    <a:pt x="46" y="234"/>
                  </a:cubicBezTo>
                  <a:close/>
                  <a:moveTo>
                    <a:pt x="48" y="236"/>
                  </a:moveTo>
                  <a:cubicBezTo>
                    <a:pt x="48" y="237"/>
                    <a:pt x="49" y="237"/>
                    <a:pt x="49" y="238"/>
                  </a:cubicBezTo>
                  <a:cubicBezTo>
                    <a:pt x="49" y="237"/>
                    <a:pt x="51" y="237"/>
                    <a:pt x="51" y="236"/>
                  </a:cubicBezTo>
                  <a:cubicBezTo>
                    <a:pt x="50" y="236"/>
                    <a:pt x="50" y="236"/>
                    <a:pt x="49" y="237"/>
                  </a:cubicBezTo>
                  <a:cubicBezTo>
                    <a:pt x="49" y="236"/>
                    <a:pt x="50" y="236"/>
                    <a:pt x="49" y="235"/>
                  </a:cubicBezTo>
                  <a:cubicBezTo>
                    <a:pt x="49" y="236"/>
                    <a:pt x="49" y="236"/>
                    <a:pt x="48" y="236"/>
                  </a:cubicBezTo>
                  <a:close/>
                  <a:moveTo>
                    <a:pt x="24" y="224"/>
                  </a:moveTo>
                  <a:cubicBezTo>
                    <a:pt x="24" y="223"/>
                    <a:pt x="24" y="224"/>
                    <a:pt x="25" y="223"/>
                  </a:cubicBezTo>
                  <a:cubicBezTo>
                    <a:pt x="24" y="223"/>
                    <a:pt x="24" y="223"/>
                    <a:pt x="23" y="223"/>
                  </a:cubicBezTo>
                  <a:cubicBezTo>
                    <a:pt x="24" y="224"/>
                    <a:pt x="24" y="223"/>
                    <a:pt x="24" y="224"/>
                  </a:cubicBezTo>
                  <a:cubicBezTo>
                    <a:pt x="24" y="224"/>
                    <a:pt x="24" y="224"/>
                    <a:pt x="24" y="224"/>
                  </a:cubicBezTo>
                  <a:close/>
                  <a:moveTo>
                    <a:pt x="17" y="230"/>
                  </a:moveTo>
                  <a:cubicBezTo>
                    <a:pt x="18" y="228"/>
                    <a:pt x="19" y="228"/>
                    <a:pt x="19" y="227"/>
                  </a:cubicBezTo>
                  <a:cubicBezTo>
                    <a:pt x="19" y="227"/>
                    <a:pt x="16" y="229"/>
                    <a:pt x="17" y="230"/>
                  </a:cubicBezTo>
                  <a:close/>
                  <a:moveTo>
                    <a:pt x="45" y="246"/>
                  </a:moveTo>
                  <a:cubicBezTo>
                    <a:pt x="45" y="246"/>
                    <a:pt x="46" y="247"/>
                    <a:pt x="46" y="247"/>
                  </a:cubicBezTo>
                  <a:cubicBezTo>
                    <a:pt x="45" y="247"/>
                    <a:pt x="45" y="248"/>
                    <a:pt x="45" y="248"/>
                  </a:cubicBezTo>
                  <a:cubicBezTo>
                    <a:pt x="46" y="248"/>
                    <a:pt x="46" y="247"/>
                    <a:pt x="47" y="247"/>
                  </a:cubicBezTo>
                  <a:cubicBezTo>
                    <a:pt x="47" y="247"/>
                    <a:pt x="47" y="247"/>
                    <a:pt x="47" y="247"/>
                  </a:cubicBezTo>
                  <a:cubicBezTo>
                    <a:pt x="46" y="247"/>
                    <a:pt x="46" y="245"/>
                    <a:pt x="45" y="246"/>
                  </a:cubicBezTo>
                  <a:close/>
                  <a:moveTo>
                    <a:pt x="19" y="231"/>
                  </a:moveTo>
                  <a:cubicBezTo>
                    <a:pt x="19" y="231"/>
                    <a:pt x="18" y="231"/>
                    <a:pt x="18" y="231"/>
                  </a:cubicBezTo>
                  <a:cubicBezTo>
                    <a:pt x="19" y="232"/>
                    <a:pt x="19" y="230"/>
                    <a:pt x="18" y="230"/>
                  </a:cubicBezTo>
                  <a:cubicBezTo>
                    <a:pt x="18" y="231"/>
                    <a:pt x="19" y="230"/>
                    <a:pt x="19" y="231"/>
                  </a:cubicBezTo>
                  <a:close/>
                  <a:moveTo>
                    <a:pt x="18" y="232"/>
                  </a:moveTo>
                  <a:cubicBezTo>
                    <a:pt x="18" y="234"/>
                    <a:pt x="17" y="234"/>
                    <a:pt x="17" y="235"/>
                  </a:cubicBezTo>
                  <a:cubicBezTo>
                    <a:pt x="17" y="235"/>
                    <a:pt x="17" y="234"/>
                    <a:pt x="18" y="234"/>
                  </a:cubicBezTo>
                  <a:cubicBezTo>
                    <a:pt x="18" y="233"/>
                    <a:pt x="19" y="232"/>
                    <a:pt x="18" y="232"/>
                  </a:cubicBezTo>
                  <a:cubicBezTo>
                    <a:pt x="17" y="232"/>
                    <a:pt x="18" y="233"/>
                    <a:pt x="18" y="232"/>
                  </a:cubicBezTo>
                  <a:close/>
                  <a:moveTo>
                    <a:pt x="4" y="256"/>
                  </a:moveTo>
                  <a:cubicBezTo>
                    <a:pt x="5" y="255"/>
                    <a:pt x="5" y="254"/>
                    <a:pt x="6" y="253"/>
                  </a:cubicBezTo>
                  <a:cubicBezTo>
                    <a:pt x="5" y="254"/>
                    <a:pt x="4" y="255"/>
                    <a:pt x="4" y="256"/>
                  </a:cubicBezTo>
                  <a:close/>
                  <a:moveTo>
                    <a:pt x="5" y="258"/>
                  </a:moveTo>
                  <a:cubicBezTo>
                    <a:pt x="6" y="257"/>
                    <a:pt x="6" y="258"/>
                    <a:pt x="6" y="257"/>
                  </a:cubicBezTo>
                  <a:cubicBezTo>
                    <a:pt x="6" y="257"/>
                    <a:pt x="6" y="256"/>
                    <a:pt x="6" y="257"/>
                  </a:cubicBezTo>
                  <a:cubicBezTo>
                    <a:pt x="6" y="257"/>
                    <a:pt x="6" y="257"/>
                    <a:pt x="6" y="257"/>
                  </a:cubicBezTo>
                  <a:cubicBezTo>
                    <a:pt x="5" y="257"/>
                    <a:pt x="5" y="257"/>
                    <a:pt x="5" y="258"/>
                  </a:cubicBezTo>
                  <a:close/>
                  <a:moveTo>
                    <a:pt x="810" y="264"/>
                  </a:moveTo>
                  <a:cubicBezTo>
                    <a:pt x="810" y="263"/>
                    <a:pt x="808" y="261"/>
                    <a:pt x="809" y="261"/>
                  </a:cubicBezTo>
                  <a:cubicBezTo>
                    <a:pt x="810" y="263"/>
                    <a:pt x="809" y="259"/>
                    <a:pt x="809" y="258"/>
                  </a:cubicBezTo>
                  <a:cubicBezTo>
                    <a:pt x="810" y="258"/>
                    <a:pt x="811" y="261"/>
                    <a:pt x="811" y="261"/>
                  </a:cubicBezTo>
                  <a:cubicBezTo>
                    <a:pt x="809" y="256"/>
                    <a:pt x="809" y="255"/>
                    <a:pt x="807" y="251"/>
                  </a:cubicBezTo>
                  <a:cubicBezTo>
                    <a:pt x="808" y="254"/>
                    <a:pt x="807" y="252"/>
                    <a:pt x="806" y="253"/>
                  </a:cubicBezTo>
                  <a:cubicBezTo>
                    <a:pt x="806" y="253"/>
                    <a:pt x="807" y="260"/>
                    <a:pt x="805" y="261"/>
                  </a:cubicBezTo>
                  <a:cubicBezTo>
                    <a:pt x="805" y="261"/>
                    <a:pt x="804" y="259"/>
                    <a:pt x="804" y="259"/>
                  </a:cubicBezTo>
                  <a:cubicBezTo>
                    <a:pt x="803" y="261"/>
                    <a:pt x="804" y="266"/>
                    <a:pt x="801" y="262"/>
                  </a:cubicBezTo>
                  <a:cubicBezTo>
                    <a:pt x="805" y="271"/>
                    <a:pt x="805" y="267"/>
                    <a:pt x="806" y="266"/>
                  </a:cubicBezTo>
                  <a:cubicBezTo>
                    <a:pt x="806" y="266"/>
                    <a:pt x="810" y="269"/>
                    <a:pt x="808" y="265"/>
                  </a:cubicBezTo>
                  <a:cubicBezTo>
                    <a:pt x="809" y="266"/>
                    <a:pt x="810" y="269"/>
                    <a:pt x="810" y="268"/>
                  </a:cubicBezTo>
                  <a:cubicBezTo>
                    <a:pt x="811" y="267"/>
                    <a:pt x="808" y="263"/>
                    <a:pt x="810" y="264"/>
                  </a:cubicBezTo>
                  <a:close/>
                  <a:moveTo>
                    <a:pt x="440" y="4"/>
                  </a:moveTo>
                  <a:cubicBezTo>
                    <a:pt x="437" y="3"/>
                    <a:pt x="437" y="4"/>
                    <a:pt x="434" y="4"/>
                  </a:cubicBezTo>
                  <a:cubicBezTo>
                    <a:pt x="434" y="3"/>
                    <a:pt x="433" y="3"/>
                    <a:pt x="433" y="3"/>
                  </a:cubicBezTo>
                  <a:cubicBezTo>
                    <a:pt x="435" y="3"/>
                    <a:pt x="437" y="3"/>
                    <a:pt x="438" y="2"/>
                  </a:cubicBezTo>
                  <a:cubicBezTo>
                    <a:pt x="434" y="2"/>
                    <a:pt x="429" y="3"/>
                    <a:pt x="425" y="3"/>
                  </a:cubicBezTo>
                  <a:cubicBezTo>
                    <a:pt x="428" y="3"/>
                    <a:pt x="433" y="4"/>
                    <a:pt x="437" y="4"/>
                  </a:cubicBezTo>
                  <a:cubicBezTo>
                    <a:pt x="436" y="4"/>
                    <a:pt x="434" y="4"/>
                    <a:pt x="434" y="4"/>
                  </a:cubicBezTo>
                  <a:cubicBezTo>
                    <a:pt x="439" y="4"/>
                    <a:pt x="441" y="4"/>
                    <a:pt x="443" y="5"/>
                  </a:cubicBezTo>
                  <a:cubicBezTo>
                    <a:pt x="442" y="4"/>
                    <a:pt x="446" y="5"/>
                    <a:pt x="446" y="5"/>
                  </a:cubicBezTo>
                  <a:cubicBezTo>
                    <a:pt x="444" y="4"/>
                    <a:pt x="444" y="5"/>
                    <a:pt x="440" y="4"/>
                  </a:cubicBezTo>
                  <a:close/>
                  <a:moveTo>
                    <a:pt x="399" y="5"/>
                  </a:moveTo>
                  <a:cubicBezTo>
                    <a:pt x="398" y="4"/>
                    <a:pt x="401" y="4"/>
                    <a:pt x="398" y="4"/>
                  </a:cubicBezTo>
                  <a:cubicBezTo>
                    <a:pt x="393" y="5"/>
                    <a:pt x="386" y="4"/>
                    <a:pt x="382" y="5"/>
                  </a:cubicBezTo>
                  <a:cubicBezTo>
                    <a:pt x="385" y="5"/>
                    <a:pt x="389" y="5"/>
                    <a:pt x="390" y="6"/>
                  </a:cubicBezTo>
                  <a:cubicBezTo>
                    <a:pt x="395" y="5"/>
                    <a:pt x="398" y="6"/>
                    <a:pt x="400" y="5"/>
                  </a:cubicBezTo>
                  <a:lnTo>
                    <a:pt x="399" y="5"/>
                  </a:lnTo>
                  <a:close/>
                  <a:moveTo>
                    <a:pt x="142" y="101"/>
                  </a:moveTo>
                  <a:cubicBezTo>
                    <a:pt x="142" y="102"/>
                    <a:pt x="141" y="103"/>
                    <a:pt x="143" y="102"/>
                  </a:cubicBezTo>
                  <a:cubicBezTo>
                    <a:pt x="147" y="98"/>
                    <a:pt x="152" y="95"/>
                    <a:pt x="156" y="91"/>
                  </a:cubicBezTo>
                  <a:cubicBezTo>
                    <a:pt x="154" y="92"/>
                    <a:pt x="153" y="93"/>
                    <a:pt x="152" y="94"/>
                  </a:cubicBezTo>
                  <a:cubicBezTo>
                    <a:pt x="153" y="93"/>
                    <a:pt x="154" y="92"/>
                    <a:pt x="154" y="91"/>
                  </a:cubicBezTo>
                  <a:cubicBezTo>
                    <a:pt x="149" y="95"/>
                    <a:pt x="141" y="101"/>
                    <a:pt x="134" y="107"/>
                  </a:cubicBezTo>
                  <a:cubicBezTo>
                    <a:pt x="135" y="107"/>
                    <a:pt x="140" y="103"/>
                    <a:pt x="142" y="101"/>
                  </a:cubicBezTo>
                  <a:close/>
                  <a:moveTo>
                    <a:pt x="84" y="158"/>
                  </a:moveTo>
                  <a:cubicBezTo>
                    <a:pt x="84" y="159"/>
                    <a:pt x="84" y="160"/>
                    <a:pt x="83" y="160"/>
                  </a:cubicBezTo>
                  <a:cubicBezTo>
                    <a:pt x="83" y="161"/>
                    <a:pt x="83" y="162"/>
                    <a:pt x="84" y="161"/>
                  </a:cubicBezTo>
                  <a:cubicBezTo>
                    <a:pt x="84" y="161"/>
                    <a:pt x="84" y="161"/>
                    <a:pt x="84" y="161"/>
                  </a:cubicBezTo>
                  <a:cubicBezTo>
                    <a:pt x="84" y="160"/>
                    <a:pt x="84" y="160"/>
                    <a:pt x="84" y="160"/>
                  </a:cubicBezTo>
                  <a:cubicBezTo>
                    <a:pt x="85" y="160"/>
                    <a:pt x="84" y="161"/>
                    <a:pt x="85" y="161"/>
                  </a:cubicBezTo>
                  <a:cubicBezTo>
                    <a:pt x="85" y="160"/>
                    <a:pt x="86" y="160"/>
                    <a:pt x="85" y="160"/>
                  </a:cubicBezTo>
                  <a:cubicBezTo>
                    <a:pt x="85" y="160"/>
                    <a:pt x="85" y="160"/>
                    <a:pt x="85" y="160"/>
                  </a:cubicBezTo>
                  <a:cubicBezTo>
                    <a:pt x="85" y="160"/>
                    <a:pt x="85" y="159"/>
                    <a:pt x="85" y="159"/>
                  </a:cubicBezTo>
                  <a:cubicBezTo>
                    <a:pt x="85" y="159"/>
                    <a:pt x="86" y="159"/>
                    <a:pt x="87" y="158"/>
                  </a:cubicBezTo>
                  <a:cubicBezTo>
                    <a:pt x="85" y="159"/>
                    <a:pt x="86" y="157"/>
                    <a:pt x="84" y="158"/>
                  </a:cubicBezTo>
                  <a:close/>
                  <a:moveTo>
                    <a:pt x="103" y="180"/>
                  </a:moveTo>
                  <a:cubicBezTo>
                    <a:pt x="102" y="180"/>
                    <a:pt x="102" y="181"/>
                    <a:pt x="102" y="181"/>
                  </a:cubicBezTo>
                  <a:cubicBezTo>
                    <a:pt x="102" y="181"/>
                    <a:pt x="103" y="181"/>
                    <a:pt x="103" y="181"/>
                  </a:cubicBezTo>
                  <a:cubicBezTo>
                    <a:pt x="103" y="181"/>
                    <a:pt x="102" y="181"/>
                    <a:pt x="103" y="182"/>
                  </a:cubicBezTo>
                  <a:cubicBezTo>
                    <a:pt x="103" y="182"/>
                    <a:pt x="103" y="181"/>
                    <a:pt x="104" y="181"/>
                  </a:cubicBezTo>
                  <a:cubicBezTo>
                    <a:pt x="103" y="182"/>
                    <a:pt x="103" y="182"/>
                    <a:pt x="103" y="183"/>
                  </a:cubicBezTo>
                  <a:cubicBezTo>
                    <a:pt x="103" y="182"/>
                    <a:pt x="104" y="182"/>
                    <a:pt x="104" y="181"/>
                  </a:cubicBezTo>
                  <a:cubicBezTo>
                    <a:pt x="103" y="182"/>
                    <a:pt x="104" y="180"/>
                    <a:pt x="103" y="180"/>
                  </a:cubicBezTo>
                  <a:close/>
                  <a:moveTo>
                    <a:pt x="77" y="160"/>
                  </a:moveTo>
                  <a:cubicBezTo>
                    <a:pt x="79" y="161"/>
                    <a:pt x="79" y="158"/>
                    <a:pt x="80" y="158"/>
                  </a:cubicBezTo>
                  <a:cubicBezTo>
                    <a:pt x="80" y="157"/>
                    <a:pt x="80" y="157"/>
                    <a:pt x="80" y="157"/>
                  </a:cubicBezTo>
                  <a:cubicBezTo>
                    <a:pt x="79" y="157"/>
                    <a:pt x="78" y="159"/>
                    <a:pt x="77" y="160"/>
                  </a:cubicBezTo>
                  <a:close/>
                  <a:moveTo>
                    <a:pt x="81" y="163"/>
                  </a:moveTo>
                  <a:cubicBezTo>
                    <a:pt x="81" y="163"/>
                    <a:pt x="81" y="164"/>
                    <a:pt x="81" y="164"/>
                  </a:cubicBezTo>
                  <a:cubicBezTo>
                    <a:pt x="81" y="164"/>
                    <a:pt x="80" y="165"/>
                    <a:pt x="80" y="165"/>
                  </a:cubicBezTo>
                  <a:cubicBezTo>
                    <a:pt x="82" y="164"/>
                    <a:pt x="83" y="163"/>
                    <a:pt x="83" y="162"/>
                  </a:cubicBezTo>
                  <a:cubicBezTo>
                    <a:pt x="83" y="161"/>
                    <a:pt x="83" y="161"/>
                    <a:pt x="82" y="161"/>
                  </a:cubicBezTo>
                  <a:cubicBezTo>
                    <a:pt x="81" y="161"/>
                    <a:pt x="82" y="163"/>
                    <a:pt x="81" y="163"/>
                  </a:cubicBezTo>
                  <a:close/>
                  <a:moveTo>
                    <a:pt x="95" y="192"/>
                  </a:moveTo>
                  <a:cubicBezTo>
                    <a:pt x="95" y="192"/>
                    <a:pt x="95" y="192"/>
                    <a:pt x="94" y="192"/>
                  </a:cubicBezTo>
                  <a:cubicBezTo>
                    <a:pt x="94" y="192"/>
                    <a:pt x="94" y="193"/>
                    <a:pt x="94" y="193"/>
                  </a:cubicBezTo>
                  <a:cubicBezTo>
                    <a:pt x="93" y="193"/>
                    <a:pt x="93" y="194"/>
                    <a:pt x="94" y="194"/>
                  </a:cubicBezTo>
                  <a:cubicBezTo>
                    <a:pt x="93" y="194"/>
                    <a:pt x="91" y="196"/>
                    <a:pt x="91" y="197"/>
                  </a:cubicBezTo>
                  <a:cubicBezTo>
                    <a:pt x="91" y="197"/>
                    <a:pt x="91" y="197"/>
                    <a:pt x="91" y="197"/>
                  </a:cubicBezTo>
                  <a:cubicBezTo>
                    <a:pt x="91" y="198"/>
                    <a:pt x="90" y="198"/>
                    <a:pt x="90" y="199"/>
                  </a:cubicBezTo>
                  <a:cubicBezTo>
                    <a:pt x="91" y="197"/>
                    <a:pt x="92" y="197"/>
                    <a:pt x="93" y="197"/>
                  </a:cubicBezTo>
                  <a:cubicBezTo>
                    <a:pt x="93" y="197"/>
                    <a:pt x="93" y="197"/>
                    <a:pt x="93" y="196"/>
                  </a:cubicBezTo>
                  <a:cubicBezTo>
                    <a:pt x="93" y="196"/>
                    <a:pt x="94" y="195"/>
                    <a:pt x="94" y="195"/>
                  </a:cubicBezTo>
                  <a:cubicBezTo>
                    <a:pt x="94" y="195"/>
                    <a:pt x="94" y="195"/>
                    <a:pt x="94" y="196"/>
                  </a:cubicBezTo>
                  <a:cubicBezTo>
                    <a:pt x="95" y="194"/>
                    <a:pt x="95" y="192"/>
                    <a:pt x="96" y="193"/>
                  </a:cubicBezTo>
                  <a:cubicBezTo>
                    <a:pt x="96" y="193"/>
                    <a:pt x="96" y="193"/>
                    <a:pt x="96" y="193"/>
                  </a:cubicBezTo>
                  <a:cubicBezTo>
                    <a:pt x="97" y="193"/>
                    <a:pt x="97" y="193"/>
                    <a:pt x="97" y="192"/>
                  </a:cubicBezTo>
                  <a:cubicBezTo>
                    <a:pt x="96" y="193"/>
                    <a:pt x="97" y="192"/>
                    <a:pt x="96" y="192"/>
                  </a:cubicBezTo>
                  <a:cubicBezTo>
                    <a:pt x="96" y="193"/>
                    <a:pt x="96" y="192"/>
                    <a:pt x="95" y="192"/>
                  </a:cubicBezTo>
                  <a:close/>
                  <a:moveTo>
                    <a:pt x="65" y="175"/>
                  </a:moveTo>
                  <a:cubicBezTo>
                    <a:pt x="64" y="175"/>
                    <a:pt x="64" y="175"/>
                    <a:pt x="63" y="175"/>
                  </a:cubicBezTo>
                  <a:cubicBezTo>
                    <a:pt x="63" y="175"/>
                    <a:pt x="63" y="175"/>
                    <a:pt x="63" y="176"/>
                  </a:cubicBezTo>
                  <a:cubicBezTo>
                    <a:pt x="64" y="176"/>
                    <a:pt x="64" y="176"/>
                    <a:pt x="64" y="177"/>
                  </a:cubicBezTo>
                  <a:cubicBezTo>
                    <a:pt x="65" y="175"/>
                    <a:pt x="66" y="175"/>
                    <a:pt x="67" y="173"/>
                  </a:cubicBezTo>
                  <a:cubicBezTo>
                    <a:pt x="65" y="173"/>
                    <a:pt x="66" y="174"/>
                    <a:pt x="65" y="175"/>
                  </a:cubicBezTo>
                  <a:close/>
                  <a:moveTo>
                    <a:pt x="45" y="240"/>
                  </a:moveTo>
                  <a:cubicBezTo>
                    <a:pt x="46" y="241"/>
                    <a:pt x="46" y="241"/>
                    <a:pt x="46" y="241"/>
                  </a:cubicBezTo>
                  <a:cubicBezTo>
                    <a:pt x="45" y="241"/>
                    <a:pt x="45" y="242"/>
                    <a:pt x="44" y="243"/>
                  </a:cubicBezTo>
                  <a:cubicBezTo>
                    <a:pt x="44" y="243"/>
                    <a:pt x="43" y="243"/>
                    <a:pt x="43" y="243"/>
                  </a:cubicBezTo>
                  <a:cubicBezTo>
                    <a:pt x="43" y="244"/>
                    <a:pt x="43" y="244"/>
                    <a:pt x="42" y="245"/>
                  </a:cubicBezTo>
                  <a:cubicBezTo>
                    <a:pt x="43" y="245"/>
                    <a:pt x="43" y="245"/>
                    <a:pt x="44" y="244"/>
                  </a:cubicBezTo>
                  <a:cubicBezTo>
                    <a:pt x="44" y="244"/>
                    <a:pt x="44" y="244"/>
                    <a:pt x="44" y="244"/>
                  </a:cubicBezTo>
                  <a:cubicBezTo>
                    <a:pt x="44" y="244"/>
                    <a:pt x="45" y="243"/>
                    <a:pt x="45" y="244"/>
                  </a:cubicBezTo>
                  <a:cubicBezTo>
                    <a:pt x="45" y="241"/>
                    <a:pt x="47" y="241"/>
                    <a:pt x="48" y="239"/>
                  </a:cubicBezTo>
                  <a:cubicBezTo>
                    <a:pt x="47" y="238"/>
                    <a:pt x="48" y="238"/>
                    <a:pt x="48" y="237"/>
                  </a:cubicBezTo>
                  <a:cubicBezTo>
                    <a:pt x="47" y="238"/>
                    <a:pt x="47" y="240"/>
                    <a:pt x="45" y="240"/>
                  </a:cubicBezTo>
                  <a:close/>
                  <a:moveTo>
                    <a:pt x="820" y="180"/>
                  </a:moveTo>
                  <a:cubicBezTo>
                    <a:pt x="820" y="181"/>
                    <a:pt x="820" y="181"/>
                    <a:pt x="820" y="181"/>
                  </a:cubicBezTo>
                  <a:cubicBezTo>
                    <a:pt x="821" y="181"/>
                    <a:pt x="820" y="180"/>
                    <a:pt x="820" y="180"/>
                  </a:cubicBezTo>
                  <a:close/>
                  <a:moveTo>
                    <a:pt x="866" y="171"/>
                  </a:moveTo>
                  <a:cubicBezTo>
                    <a:pt x="865" y="171"/>
                    <a:pt x="865" y="172"/>
                    <a:pt x="865" y="172"/>
                  </a:cubicBezTo>
                  <a:cubicBezTo>
                    <a:pt x="865" y="172"/>
                    <a:pt x="866" y="172"/>
                    <a:pt x="866" y="171"/>
                  </a:cubicBezTo>
                  <a:close/>
                  <a:moveTo>
                    <a:pt x="867" y="170"/>
                  </a:moveTo>
                  <a:cubicBezTo>
                    <a:pt x="867" y="170"/>
                    <a:pt x="866" y="171"/>
                    <a:pt x="866" y="171"/>
                  </a:cubicBezTo>
                  <a:cubicBezTo>
                    <a:pt x="867" y="171"/>
                    <a:pt x="867" y="170"/>
                    <a:pt x="867" y="170"/>
                  </a:cubicBezTo>
                  <a:close/>
                  <a:moveTo>
                    <a:pt x="861" y="164"/>
                  </a:moveTo>
                  <a:cubicBezTo>
                    <a:pt x="861" y="164"/>
                    <a:pt x="861" y="165"/>
                    <a:pt x="861" y="165"/>
                  </a:cubicBezTo>
                  <a:cubicBezTo>
                    <a:pt x="861" y="164"/>
                    <a:pt x="861" y="164"/>
                    <a:pt x="861" y="164"/>
                  </a:cubicBezTo>
                  <a:close/>
                  <a:moveTo>
                    <a:pt x="868" y="162"/>
                  </a:moveTo>
                  <a:cubicBezTo>
                    <a:pt x="868" y="163"/>
                    <a:pt x="868" y="163"/>
                    <a:pt x="868" y="164"/>
                  </a:cubicBezTo>
                  <a:cubicBezTo>
                    <a:pt x="868" y="163"/>
                    <a:pt x="868" y="162"/>
                    <a:pt x="868" y="162"/>
                  </a:cubicBezTo>
                  <a:close/>
                  <a:moveTo>
                    <a:pt x="837" y="147"/>
                  </a:moveTo>
                  <a:cubicBezTo>
                    <a:pt x="837" y="148"/>
                    <a:pt x="837" y="150"/>
                    <a:pt x="836" y="151"/>
                  </a:cubicBezTo>
                  <a:cubicBezTo>
                    <a:pt x="837" y="150"/>
                    <a:pt x="837" y="148"/>
                    <a:pt x="837" y="147"/>
                  </a:cubicBezTo>
                  <a:close/>
                  <a:moveTo>
                    <a:pt x="852" y="150"/>
                  </a:moveTo>
                  <a:cubicBezTo>
                    <a:pt x="852" y="149"/>
                    <a:pt x="852" y="149"/>
                    <a:pt x="852" y="149"/>
                  </a:cubicBezTo>
                  <a:cubicBezTo>
                    <a:pt x="852" y="148"/>
                    <a:pt x="853" y="145"/>
                    <a:pt x="852" y="146"/>
                  </a:cubicBezTo>
                  <a:cubicBezTo>
                    <a:pt x="852" y="147"/>
                    <a:pt x="851" y="150"/>
                    <a:pt x="851" y="151"/>
                  </a:cubicBezTo>
                  <a:cubicBezTo>
                    <a:pt x="852" y="151"/>
                    <a:pt x="852" y="150"/>
                    <a:pt x="852" y="150"/>
                  </a:cubicBezTo>
                  <a:close/>
                  <a:moveTo>
                    <a:pt x="857" y="134"/>
                  </a:moveTo>
                  <a:cubicBezTo>
                    <a:pt x="857" y="134"/>
                    <a:pt x="857" y="134"/>
                    <a:pt x="857" y="134"/>
                  </a:cubicBezTo>
                  <a:cubicBezTo>
                    <a:pt x="857" y="135"/>
                    <a:pt x="857" y="135"/>
                    <a:pt x="857" y="135"/>
                  </a:cubicBezTo>
                  <a:lnTo>
                    <a:pt x="857" y="134"/>
                  </a:lnTo>
                  <a:close/>
                  <a:moveTo>
                    <a:pt x="855" y="121"/>
                  </a:moveTo>
                  <a:cubicBezTo>
                    <a:pt x="855" y="119"/>
                    <a:pt x="855" y="121"/>
                    <a:pt x="855" y="122"/>
                  </a:cubicBezTo>
                  <a:cubicBezTo>
                    <a:pt x="854" y="122"/>
                    <a:pt x="855" y="122"/>
                    <a:pt x="855" y="122"/>
                  </a:cubicBezTo>
                  <a:cubicBezTo>
                    <a:pt x="854" y="123"/>
                    <a:pt x="853" y="126"/>
                    <a:pt x="854" y="127"/>
                  </a:cubicBezTo>
                  <a:cubicBezTo>
                    <a:pt x="854" y="125"/>
                    <a:pt x="855" y="123"/>
                    <a:pt x="855" y="121"/>
                  </a:cubicBezTo>
                  <a:close/>
                  <a:moveTo>
                    <a:pt x="861" y="127"/>
                  </a:moveTo>
                  <a:cubicBezTo>
                    <a:pt x="861" y="127"/>
                    <a:pt x="861" y="128"/>
                    <a:pt x="861" y="128"/>
                  </a:cubicBezTo>
                  <a:cubicBezTo>
                    <a:pt x="862" y="128"/>
                    <a:pt x="862" y="127"/>
                    <a:pt x="861" y="127"/>
                  </a:cubicBezTo>
                  <a:close/>
                  <a:moveTo>
                    <a:pt x="843" y="120"/>
                  </a:moveTo>
                  <a:cubicBezTo>
                    <a:pt x="843" y="121"/>
                    <a:pt x="842" y="121"/>
                    <a:pt x="842" y="122"/>
                  </a:cubicBezTo>
                  <a:cubicBezTo>
                    <a:pt x="843" y="121"/>
                    <a:pt x="843" y="120"/>
                    <a:pt x="843" y="120"/>
                  </a:cubicBezTo>
                  <a:close/>
                  <a:moveTo>
                    <a:pt x="859" y="124"/>
                  </a:moveTo>
                  <a:cubicBezTo>
                    <a:pt x="859" y="125"/>
                    <a:pt x="859" y="126"/>
                    <a:pt x="859" y="126"/>
                  </a:cubicBezTo>
                  <a:cubicBezTo>
                    <a:pt x="859" y="125"/>
                    <a:pt x="860" y="124"/>
                    <a:pt x="859" y="124"/>
                  </a:cubicBezTo>
                  <a:close/>
                  <a:moveTo>
                    <a:pt x="862" y="124"/>
                  </a:moveTo>
                  <a:cubicBezTo>
                    <a:pt x="862" y="124"/>
                    <a:pt x="861" y="125"/>
                    <a:pt x="862" y="126"/>
                  </a:cubicBezTo>
                  <a:cubicBezTo>
                    <a:pt x="862" y="125"/>
                    <a:pt x="862" y="124"/>
                    <a:pt x="862" y="124"/>
                  </a:cubicBezTo>
                  <a:close/>
                  <a:moveTo>
                    <a:pt x="839" y="118"/>
                  </a:moveTo>
                  <a:cubicBezTo>
                    <a:pt x="839" y="118"/>
                    <a:pt x="839" y="119"/>
                    <a:pt x="839" y="119"/>
                  </a:cubicBezTo>
                  <a:cubicBezTo>
                    <a:pt x="839" y="119"/>
                    <a:pt x="839" y="118"/>
                    <a:pt x="839" y="118"/>
                  </a:cubicBezTo>
                  <a:close/>
                  <a:moveTo>
                    <a:pt x="844" y="116"/>
                  </a:moveTo>
                  <a:cubicBezTo>
                    <a:pt x="843" y="117"/>
                    <a:pt x="843" y="119"/>
                    <a:pt x="843" y="119"/>
                  </a:cubicBezTo>
                  <a:cubicBezTo>
                    <a:pt x="843" y="118"/>
                    <a:pt x="844" y="117"/>
                    <a:pt x="844" y="116"/>
                  </a:cubicBezTo>
                  <a:close/>
                  <a:moveTo>
                    <a:pt x="862" y="120"/>
                  </a:moveTo>
                  <a:cubicBezTo>
                    <a:pt x="862" y="121"/>
                    <a:pt x="861" y="122"/>
                    <a:pt x="862" y="123"/>
                  </a:cubicBezTo>
                  <a:cubicBezTo>
                    <a:pt x="862" y="122"/>
                    <a:pt x="863" y="121"/>
                    <a:pt x="862" y="120"/>
                  </a:cubicBezTo>
                  <a:close/>
                  <a:moveTo>
                    <a:pt x="855" y="118"/>
                  </a:moveTo>
                  <a:cubicBezTo>
                    <a:pt x="855" y="118"/>
                    <a:pt x="855" y="119"/>
                    <a:pt x="855" y="119"/>
                  </a:cubicBezTo>
                  <a:cubicBezTo>
                    <a:pt x="855" y="119"/>
                    <a:pt x="856" y="118"/>
                    <a:pt x="855" y="118"/>
                  </a:cubicBezTo>
                  <a:close/>
                  <a:moveTo>
                    <a:pt x="858" y="117"/>
                  </a:moveTo>
                  <a:cubicBezTo>
                    <a:pt x="857" y="117"/>
                    <a:pt x="857" y="118"/>
                    <a:pt x="857" y="118"/>
                  </a:cubicBezTo>
                  <a:cubicBezTo>
                    <a:pt x="857" y="118"/>
                    <a:pt x="858" y="117"/>
                    <a:pt x="858" y="117"/>
                  </a:cubicBezTo>
                  <a:close/>
                  <a:moveTo>
                    <a:pt x="860" y="116"/>
                  </a:moveTo>
                  <a:cubicBezTo>
                    <a:pt x="860" y="116"/>
                    <a:pt x="860" y="116"/>
                    <a:pt x="860" y="116"/>
                  </a:cubicBezTo>
                  <a:cubicBezTo>
                    <a:pt x="859" y="115"/>
                    <a:pt x="859" y="117"/>
                    <a:pt x="859" y="117"/>
                  </a:cubicBezTo>
                  <a:cubicBezTo>
                    <a:pt x="860" y="117"/>
                    <a:pt x="859" y="117"/>
                    <a:pt x="860" y="116"/>
                  </a:cubicBezTo>
                  <a:close/>
                  <a:moveTo>
                    <a:pt x="849" y="110"/>
                  </a:moveTo>
                  <a:cubicBezTo>
                    <a:pt x="848" y="113"/>
                    <a:pt x="849" y="111"/>
                    <a:pt x="849" y="110"/>
                  </a:cubicBezTo>
                  <a:close/>
                  <a:moveTo>
                    <a:pt x="845" y="105"/>
                  </a:moveTo>
                  <a:cubicBezTo>
                    <a:pt x="844" y="106"/>
                    <a:pt x="844" y="106"/>
                    <a:pt x="844" y="107"/>
                  </a:cubicBezTo>
                  <a:cubicBezTo>
                    <a:pt x="844" y="107"/>
                    <a:pt x="845" y="105"/>
                    <a:pt x="845" y="105"/>
                  </a:cubicBezTo>
                  <a:close/>
                  <a:moveTo>
                    <a:pt x="844" y="105"/>
                  </a:moveTo>
                  <a:cubicBezTo>
                    <a:pt x="843" y="105"/>
                    <a:pt x="843" y="106"/>
                    <a:pt x="843" y="106"/>
                  </a:cubicBezTo>
                  <a:lnTo>
                    <a:pt x="844" y="105"/>
                  </a:lnTo>
                  <a:close/>
                  <a:moveTo>
                    <a:pt x="836" y="101"/>
                  </a:moveTo>
                  <a:cubicBezTo>
                    <a:pt x="836" y="102"/>
                    <a:pt x="836" y="102"/>
                    <a:pt x="836" y="102"/>
                  </a:cubicBezTo>
                  <a:cubicBezTo>
                    <a:pt x="836" y="102"/>
                    <a:pt x="836" y="101"/>
                    <a:pt x="836" y="101"/>
                  </a:cubicBezTo>
                  <a:close/>
                  <a:moveTo>
                    <a:pt x="838" y="98"/>
                  </a:moveTo>
                  <a:cubicBezTo>
                    <a:pt x="839" y="95"/>
                    <a:pt x="838" y="96"/>
                    <a:pt x="838" y="98"/>
                  </a:cubicBezTo>
                  <a:close/>
                  <a:moveTo>
                    <a:pt x="828" y="135"/>
                  </a:moveTo>
                  <a:cubicBezTo>
                    <a:pt x="828" y="136"/>
                    <a:pt x="828" y="137"/>
                    <a:pt x="827" y="137"/>
                  </a:cubicBezTo>
                  <a:cubicBezTo>
                    <a:pt x="828" y="138"/>
                    <a:pt x="828" y="138"/>
                    <a:pt x="828" y="138"/>
                  </a:cubicBezTo>
                  <a:cubicBezTo>
                    <a:pt x="828" y="137"/>
                    <a:pt x="829" y="136"/>
                    <a:pt x="828" y="135"/>
                  </a:cubicBezTo>
                  <a:close/>
                  <a:moveTo>
                    <a:pt x="846" y="121"/>
                  </a:moveTo>
                  <a:cubicBezTo>
                    <a:pt x="847" y="121"/>
                    <a:pt x="846" y="122"/>
                    <a:pt x="846" y="123"/>
                  </a:cubicBezTo>
                  <a:cubicBezTo>
                    <a:pt x="847" y="121"/>
                    <a:pt x="848" y="117"/>
                    <a:pt x="848" y="115"/>
                  </a:cubicBezTo>
                  <a:cubicBezTo>
                    <a:pt x="848" y="117"/>
                    <a:pt x="846" y="118"/>
                    <a:pt x="847" y="119"/>
                  </a:cubicBezTo>
                  <a:cubicBezTo>
                    <a:pt x="847" y="119"/>
                    <a:pt x="847" y="119"/>
                    <a:pt x="847" y="118"/>
                  </a:cubicBezTo>
                  <a:cubicBezTo>
                    <a:pt x="846" y="119"/>
                    <a:pt x="846" y="120"/>
                    <a:pt x="846" y="121"/>
                  </a:cubicBezTo>
                  <a:cubicBezTo>
                    <a:pt x="846" y="121"/>
                    <a:pt x="846" y="120"/>
                    <a:pt x="846" y="120"/>
                  </a:cubicBezTo>
                  <a:cubicBezTo>
                    <a:pt x="846" y="121"/>
                    <a:pt x="845" y="121"/>
                    <a:pt x="845" y="121"/>
                  </a:cubicBezTo>
                  <a:cubicBezTo>
                    <a:pt x="846" y="122"/>
                    <a:pt x="846" y="121"/>
                    <a:pt x="846" y="121"/>
                  </a:cubicBezTo>
                  <a:close/>
                  <a:moveTo>
                    <a:pt x="860" y="122"/>
                  </a:moveTo>
                  <a:cubicBezTo>
                    <a:pt x="860" y="122"/>
                    <a:pt x="859" y="123"/>
                    <a:pt x="860" y="123"/>
                  </a:cubicBezTo>
                  <a:cubicBezTo>
                    <a:pt x="860" y="123"/>
                    <a:pt x="860" y="123"/>
                    <a:pt x="860" y="123"/>
                  </a:cubicBezTo>
                  <a:cubicBezTo>
                    <a:pt x="859" y="124"/>
                    <a:pt x="860" y="122"/>
                    <a:pt x="860" y="122"/>
                  </a:cubicBezTo>
                  <a:close/>
                  <a:moveTo>
                    <a:pt x="861" y="115"/>
                  </a:moveTo>
                  <a:cubicBezTo>
                    <a:pt x="861" y="115"/>
                    <a:pt x="861" y="115"/>
                    <a:pt x="861" y="115"/>
                  </a:cubicBezTo>
                  <a:cubicBezTo>
                    <a:pt x="862" y="117"/>
                    <a:pt x="859" y="120"/>
                    <a:pt x="860" y="122"/>
                  </a:cubicBezTo>
                  <a:cubicBezTo>
                    <a:pt x="860" y="118"/>
                    <a:pt x="862" y="115"/>
                    <a:pt x="862" y="112"/>
                  </a:cubicBezTo>
                  <a:cubicBezTo>
                    <a:pt x="862" y="112"/>
                    <a:pt x="862" y="111"/>
                    <a:pt x="862" y="111"/>
                  </a:cubicBezTo>
                  <a:cubicBezTo>
                    <a:pt x="862" y="110"/>
                    <a:pt x="864" y="107"/>
                    <a:pt x="863" y="106"/>
                  </a:cubicBezTo>
                  <a:cubicBezTo>
                    <a:pt x="863" y="107"/>
                    <a:pt x="862" y="108"/>
                    <a:pt x="862" y="110"/>
                  </a:cubicBezTo>
                  <a:cubicBezTo>
                    <a:pt x="861" y="109"/>
                    <a:pt x="861" y="109"/>
                    <a:pt x="861" y="109"/>
                  </a:cubicBezTo>
                  <a:cubicBezTo>
                    <a:pt x="862" y="111"/>
                    <a:pt x="861" y="114"/>
                    <a:pt x="861" y="115"/>
                  </a:cubicBezTo>
                  <a:close/>
                  <a:moveTo>
                    <a:pt x="842" y="104"/>
                  </a:moveTo>
                  <a:cubicBezTo>
                    <a:pt x="842" y="105"/>
                    <a:pt x="842" y="105"/>
                    <a:pt x="842" y="106"/>
                  </a:cubicBezTo>
                  <a:cubicBezTo>
                    <a:pt x="843" y="105"/>
                    <a:pt x="842" y="104"/>
                    <a:pt x="842" y="104"/>
                  </a:cubicBezTo>
                  <a:close/>
                  <a:moveTo>
                    <a:pt x="707" y="252"/>
                  </a:moveTo>
                  <a:cubicBezTo>
                    <a:pt x="708" y="252"/>
                    <a:pt x="709" y="252"/>
                    <a:pt x="710" y="253"/>
                  </a:cubicBezTo>
                  <a:cubicBezTo>
                    <a:pt x="710" y="254"/>
                    <a:pt x="709" y="255"/>
                    <a:pt x="710" y="256"/>
                  </a:cubicBezTo>
                  <a:cubicBezTo>
                    <a:pt x="712" y="257"/>
                    <a:pt x="715" y="253"/>
                    <a:pt x="715" y="256"/>
                  </a:cubicBezTo>
                  <a:cubicBezTo>
                    <a:pt x="717" y="258"/>
                    <a:pt x="720" y="259"/>
                    <a:pt x="723" y="259"/>
                  </a:cubicBezTo>
                  <a:cubicBezTo>
                    <a:pt x="725" y="260"/>
                    <a:pt x="726" y="261"/>
                    <a:pt x="728" y="262"/>
                  </a:cubicBezTo>
                  <a:cubicBezTo>
                    <a:pt x="730" y="262"/>
                    <a:pt x="733" y="262"/>
                    <a:pt x="734" y="263"/>
                  </a:cubicBezTo>
                  <a:cubicBezTo>
                    <a:pt x="736" y="263"/>
                    <a:pt x="737" y="264"/>
                    <a:pt x="739" y="265"/>
                  </a:cubicBezTo>
                  <a:cubicBezTo>
                    <a:pt x="744" y="267"/>
                    <a:pt x="749" y="267"/>
                    <a:pt x="753" y="269"/>
                  </a:cubicBezTo>
                  <a:cubicBezTo>
                    <a:pt x="756" y="269"/>
                    <a:pt x="760" y="271"/>
                    <a:pt x="762" y="272"/>
                  </a:cubicBezTo>
                  <a:cubicBezTo>
                    <a:pt x="765" y="272"/>
                    <a:pt x="768" y="274"/>
                    <a:pt x="771" y="275"/>
                  </a:cubicBezTo>
                  <a:cubicBezTo>
                    <a:pt x="772" y="275"/>
                    <a:pt x="774" y="275"/>
                    <a:pt x="776" y="276"/>
                  </a:cubicBezTo>
                  <a:cubicBezTo>
                    <a:pt x="776" y="276"/>
                    <a:pt x="777" y="276"/>
                    <a:pt x="777" y="276"/>
                  </a:cubicBezTo>
                  <a:cubicBezTo>
                    <a:pt x="779" y="277"/>
                    <a:pt x="781" y="277"/>
                    <a:pt x="782" y="277"/>
                  </a:cubicBezTo>
                  <a:cubicBezTo>
                    <a:pt x="784" y="278"/>
                    <a:pt x="785" y="279"/>
                    <a:pt x="787" y="279"/>
                  </a:cubicBezTo>
                  <a:cubicBezTo>
                    <a:pt x="789" y="280"/>
                    <a:pt x="792" y="281"/>
                    <a:pt x="795" y="281"/>
                  </a:cubicBezTo>
                  <a:cubicBezTo>
                    <a:pt x="796" y="282"/>
                    <a:pt x="798" y="282"/>
                    <a:pt x="799" y="282"/>
                  </a:cubicBezTo>
                  <a:cubicBezTo>
                    <a:pt x="800" y="283"/>
                    <a:pt x="800" y="283"/>
                    <a:pt x="801" y="283"/>
                  </a:cubicBezTo>
                  <a:cubicBezTo>
                    <a:pt x="802" y="283"/>
                    <a:pt x="802" y="283"/>
                    <a:pt x="802" y="283"/>
                  </a:cubicBezTo>
                  <a:cubicBezTo>
                    <a:pt x="803" y="284"/>
                    <a:pt x="803" y="284"/>
                    <a:pt x="803" y="284"/>
                  </a:cubicBezTo>
                  <a:cubicBezTo>
                    <a:pt x="803" y="284"/>
                    <a:pt x="803" y="284"/>
                    <a:pt x="803" y="284"/>
                  </a:cubicBezTo>
                  <a:cubicBezTo>
                    <a:pt x="803" y="284"/>
                    <a:pt x="803" y="284"/>
                    <a:pt x="803" y="284"/>
                  </a:cubicBezTo>
                  <a:cubicBezTo>
                    <a:pt x="804" y="285"/>
                    <a:pt x="805" y="284"/>
                    <a:pt x="806" y="285"/>
                  </a:cubicBezTo>
                  <a:cubicBezTo>
                    <a:pt x="807" y="285"/>
                    <a:pt x="808" y="286"/>
                    <a:pt x="809" y="287"/>
                  </a:cubicBezTo>
                  <a:cubicBezTo>
                    <a:pt x="810" y="286"/>
                    <a:pt x="811" y="287"/>
                    <a:pt x="812" y="288"/>
                  </a:cubicBezTo>
                  <a:cubicBezTo>
                    <a:pt x="813" y="288"/>
                    <a:pt x="813" y="288"/>
                    <a:pt x="813" y="288"/>
                  </a:cubicBezTo>
                  <a:cubicBezTo>
                    <a:pt x="813" y="288"/>
                    <a:pt x="813" y="287"/>
                    <a:pt x="813" y="287"/>
                  </a:cubicBezTo>
                  <a:cubicBezTo>
                    <a:pt x="813" y="287"/>
                    <a:pt x="813" y="287"/>
                    <a:pt x="813" y="286"/>
                  </a:cubicBezTo>
                  <a:cubicBezTo>
                    <a:pt x="813" y="286"/>
                    <a:pt x="813" y="286"/>
                    <a:pt x="813" y="286"/>
                  </a:cubicBezTo>
                  <a:cubicBezTo>
                    <a:pt x="813" y="285"/>
                    <a:pt x="813" y="285"/>
                    <a:pt x="813" y="284"/>
                  </a:cubicBezTo>
                  <a:cubicBezTo>
                    <a:pt x="813" y="282"/>
                    <a:pt x="813" y="282"/>
                    <a:pt x="813" y="282"/>
                  </a:cubicBezTo>
                  <a:cubicBezTo>
                    <a:pt x="813" y="282"/>
                    <a:pt x="812" y="281"/>
                    <a:pt x="812" y="280"/>
                  </a:cubicBezTo>
                  <a:cubicBezTo>
                    <a:pt x="812" y="280"/>
                    <a:pt x="813" y="280"/>
                    <a:pt x="813" y="279"/>
                  </a:cubicBezTo>
                  <a:cubicBezTo>
                    <a:pt x="813" y="279"/>
                    <a:pt x="812" y="279"/>
                    <a:pt x="812" y="279"/>
                  </a:cubicBezTo>
                  <a:cubicBezTo>
                    <a:pt x="812" y="278"/>
                    <a:pt x="812" y="278"/>
                    <a:pt x="812" y="278"/>
                  </a:cubicBezTo>
                  <a:cubicBezTo>
                    <a:pt x="812" y="277"/>
                    <a:pt x="812" y="277"/>
                    <a:pt x="812" y="277"/>
                  </a:cubicBezTo>
                  <a:cubicBezTo>
                    <a:pt x="812" y="276"/>
                    <a:pt x="812" y="276"/>
                    <a:pt x="812" y="275"/>
                  </a:cubicBezTo>
                  <a:cubicBezTo>
                    <a:pt x="813" y="270"/>
                    <a:pt x="813" y="265"/>
                    <a:pt x="813" y="259"/>
                  </a:cubicBezTo>
                  <a:cubicBezTo>
                    <a:pt x="813" y="254"/>
                    <a:pt x="813" y="250"/>
                    <a:pt x="813" y="245"/>
                  </a:cubicBezTo>
                  <a:cubicBezTo>
                    <a:pt x="815" y="226"/>
                    <a:pt x="815" y="226"/>
                    <a:pt x="815" y="226"/>
                  </a:cubicBezTo>
                  <a:cubicBezTo>
                    <a:pt x="815" y="219"/>
                    <a:pt x="816" y="212"/>
                    <a:pt x="817" y="206"/>
                  </a:cubicBezTo>
                  <a:cubicBezTo>
                    <a:pt x="817" y="206"/>
                    <a:pt x="818" y="205"/>
                    <a:pt x="818" y="205"/>
                  </a:cubicBezTo>
                  <a:cubicBezTo>
                    <a:pt x="818" y="204"/>
                    <a:pt x="817" y="204"/>
                    <a:pt x="818" y="204"/>
                  </a:cubicBezTo>
                  <a:cubicBezTo>
                    <a:pt x="818" y="203"/>
                    <a:pt x="818" y="203"/>
                    <a:pt x="818" y="203"/>
                  </a:cubicBezTo>
                  <a:cubicBezTo>
                    <a:pt x="819" y="197"/>
                    <a:pt x="820" y="192"/>
                    <a:pt x="822" y="186"/>
                  </a:cubicBezTo>
                  <a:cubicBezTo>
                    <a:pt x="822" y="185"/>
                    <a:pt x="822" y="186"/>
                    <a:pt x="822" y="186"/>
                  </a:cubicBezTo>
                  <a:cubicBezTo>
                    <a:pt x="823" y="183"/>
                    <a:pt x="824" y="178"/>
                    <a:pt x="825" y="175"/>
                  </a:cubicBezTo>
                  <a:cubicBezTo>
                    <a:pt x="825" y="173"/>
                    <a:pt x="825" y="171"/>
                    <a:pt x="826" y="170"/>
                  </a:cubicBezTo>
                  <a:cubicBezTo>
                    <a:pt x="826" y="169"/>
                    <a:pt x="825" y="169"/>
                    <a:pt x="825" y="169"/>
                  </a:cubicBezTo>
                  <a:cubicBezTo>
                    <a:pt x="826" y="169"/>
                    <a:pt x="826" y="169"/>
                    <a:pt x="826" y="169"/>
                  </a:cubicBezTo>
                  <a:cubicBezTo>
                    <a:pt x="826" y="167"/>
                    <a:pt x="826" y="167"/>
                    <a:pt x="826" y="167"/>
                  </a:cubicBezTo>
                  <a:cubicBezTo>
                    <a:pt x="827" y="164"/>
                    <a:pt x="828" y="160"/>
                    <a:pt x="829" y="156"/>
                  </a:cubicBezTo>
                  <a:cubicBezTo>
                    <a:pt x="829" y="155"/>
                    <a:pt x="829" y="155"/>
                    <a:pt x="829" y="154"/>
                  </a:cubicBezTo>
                  <a:cubicBezTo>
                    <a:pt x="830" y="154"/>
                    <a:pt x="830" y="154"/>
                    <a:pt x="829" y="153"/>
                  </a:cubicBezTo>
                  <a:cubicBezTo>
                    <a:pt x="829" y="153"/>
                    <a:pt x="830" y="151"/>
                    <a:pt x="830" y="152"/>
                  </a:cubicBezTo>
                  <a:cubicBezTo>
                    <a:pt x="830" y="151"/>
                    <a:pt x="830" y="152"/>
                    <a:pt x="830" y="152"/>
                  </a:cubicBezTo>
                  <a:cubicBezTo>
                    <a:pt x="831" y="151"/>
                    <a:pt x="831" y="149"/>
                    <a:pt x="831" y="147"/>
                  </a:cubicBezTo>
                  <a:cubicBezTo>
                    <a:pt x="831" y="146"/>
                    <a:pt x="832" y="144"/>
                    <a:pt x="833" y="142"/>
                  </a:cubicBezTo>
                  <a:cubicBezTo>
                    <a:pt x="833" y="144"/>
                    <a:pt x="833" y="146"/>
                    <a:pt x="835" y="147"/>
                  </a:cubicBezTo>
                  <a:cubicBezTo>
                    <a:pt x="836" y="145"/>
                    <a:pt x="836" y="141"/>
                    <a:pt x="837" y="140"/>
                  </a:cubicBezTo>
                  <a:cubicBezTo>
                    <a:pt x="838" y="135"/>
                    <a:pt x="839" y="130"/>
                    <a:pt x="840" y="125"/>
                  </a:cubicBezTo>
                  <a:cubicBezTo>
                    <a:pt x="840" y="124"/>
                    <a:pt x="840" y="124"/>
                    <a:pt x="840" y="124"/>
                  </a:cubicBezTo>
                  <a:cubicBezTo>
                    <a:pt x="842" y="119"/>
                    <a:pt x="842" y="114"/>
                    <a:pt x="844" y="108"/>
                  </a:cubicBezTo>
                  <a:cubicBezTo>
                    <a:pt x="842" y="119"/>
                    <a:pt x="839" y="128"/>
                    <a:pt x="838" y="138"/>
                  </a:cubicBezTo>
                  <a:cubicBezTo>
                    <a:pt x="837" y="140"/>
                    <a:pt x="836" y="146"/>
                    <a:pt x="835" y="150"/>
                  </a:cubicBezTo>
                  <a:cubicBezTo>
                    <a:pt x="835" y="152"/>
                    <a:pt x="836" y="153"/>
                    <a:pt x="838" y="152"/>
                  </a:cubicBezTo>
                  <a:cubicBezTo>
                    <a:pt x="840" y="150"/>
                    <a:pt x="839" y="147"/>
                    <a:pt x="840" y="145"/>
                  </a:cubicBezTo>
                  <a:cubicBezTo>
                    <a:pt x="841" y="145"/>
                    <a:pt x="841" y="144"/>
                    <a:pt x="842" y="145"/>
                  </a:cubicBezTo>
                  <a:cubicBezTo>
                    <a:pt x="842" y="150"/>
                    <a:pt x="840" y="156"/>
                    <a:pt x="840" y="160"/>
                  </a:cubicBezTo>
                  <a:cubicBezTo>
                    <a:pt x="840" y="161"/>
                    <a:pt x="840" y="162"/>
                    <a:pt x="840" y="163"/>
                  </a:cubicBezTo>
                  <a:cubicBezTo>
                    <a:pt x="840" y="163"/>
                    <a:pt x="840" y="164"/>
                    <a:pt x="841" y="164"/>
                  </a:cubicBezTo>
                  <a:cubicBezTo>
                    <a:pt x="841" y="164"/>
                    <a:pt x="841" y="164"/>
                    <a:pt x="842" y="164"/>
                  </a:cubicBezTo>
                  <a:cubicBezTo>
                    <a:pt x="842" y="159"/>
                    <a:pt x="846" y="156"/>
                    <a:pt x="846" y="151"/>
                  </a:cubicBezTo>
                  <a:cubicBezTo>
                    <a:pt x="847" y="150"/>
                    <a:pt x="848" y="149"/>
                    <a:pt x="849" y="149"/>
                  </a:cubicBezTo>
                  <a:cubicBezTo>
                    <a:pt x="849" y="147"/>
                    <a:pt x="850" y="145"/>
                    <a:pt x="850" y="143"/>
                  </a:cubicBezTo>
                  <a:cubicBezTo>
                    <a:pt x="850" y="142"/>
                    <a:pt x="850" y="142"/>
                    <a:pt x="850" y="142"/>
                  </a:cubicBezTo>
                  <a:cubicBezTo>
                    <a:pt x="851" y="137"/>
                    <a:pt x="851" y="133"/>
                    <a:pt x="853" y="129"/>
                  </a:cubicBezTo>
                  <a:cubicBezTo>
                    <a:pt x="853" y="133"/>
                    <a:pt x="852" y="136"/>
                    <a:pt x="851" y="140"/>
                  </a:cubicBezTo>
                  <a:cubicBezTo>
                    <a:pt x="851" y="140"/>
                    <a:pt x="852" y="141"/>
                    <a:pt x="852" y="141"/>
                  </a:cubicBezTo>
                  <a:cubicBezTo>
                    <a:pt x="851" y="144"/>
                    <a:pt x="850" y="149"/>
                    <a:pt x="849" y="152"/>
                  </a:cubicBezTo>
                  <a:cubicBezTo>
                    <a:pt x="850" y="153"/>
                    <a:pt x="851" y="153"/>
                    <a:pt x="851" y="152"/>
                  </a:cubicBezTo>
                  <a:cubicBezTo>
                    <a:pt x="851" y="152"/>
                    <a:pt x="851" y="153"/>
                    <a:pt x="851" y="153"/>
                  </a:cubicBezTo>
                  <a:cubicBezTo>
                    <a:pt x="851" y="153"/>
                    <a:pt x="851" y="153"/>
                    <a:pt x="852" y="153"/>
                  </a:cubicBezTo>
                  <a:cubicBezTo>
                    <a:pt x="851" y="155"/>
                    <a:pt x="851" y="155"/>
                    <a:pt x="851" y="157"/>
                  </a:cubicBezTo>
                  <a:cubicBezTo>
                    <a:pt x="851" y="158"/>
                    <a:pt x="851" y="158"/>
                    <a:pt x="852" y="158"/>
                  </a:cubicBezTo>
                  <a:cubicBezTo>
                    <a:pt x="852" y="156"/>
                    <a:pt x="853" y="155"/>
                    <a:pt x="853" y="153"/>
                  </a:cubicBezTo>
                  <a:cubicBezTo>
                    <a:pt x="853" y="152"/>
                    <a:pt x="853" y="151"/>
                    <a:pt x="853" y="151"/>
                  </a:cubicBezTo>
                  <a:cubicBezTo>
                    <a:pt x="853" y="150"/>
                    <a:pt x="853" y="150"/>
                    <a:pt x="854" y="150"/>
                  </a:cubicBezTo>
                  <a:cubicBezTo>
                    <a:pt x="854" y="149"/>
                    <a:pt x="853" y="149"/>
                    <a:pt x="853" y="148"/>
                  </a:cubicBezTo>
                  <a:cubicBezTo>
                    <a:pt x="853" y="148"/>
                    <a:pt x="854" y="148"/>
                    <a:pt x="854" y="147"/>
                  </a:cubicBezTo>
                  <a:cubicBezTo>
                    <a:pt x="855" y="145"/>
                    <a:pt x="854" y="143"/>
                    <a:pt x="855" y="141"/>
                  </a:cubicBezTo>
                  <a:cubicBezTo>
                    <a:pt x="855" y="140"/>
                    <a:pt x="856" y="139"/>
                    <a:pt x="857" y="137"/>
                  </a:cubicBezTo>
                  <a:cubicBezTo>
                    <a:pt x="857" y="138"/>
                    <a:pt x="856" y="139"/>
                    <a:pt x="856" y="140"/>
                  </a:cubicBezTo>
                  <a:cubicBezTo>
                    <a:pt x="855" y="144"/>
                    <a:pt x="856" y="148"/>
                    <a:pt x="855" y="151"/>
                  </a:cubicBezTo>
                  <a:cubicBezTo>
                    <a:pt x="856" y="152"/>
                    <a:pt x="856" y="151"/>
                    <a:pt x="857" y="151"/>
                  </a:cubicBezTo>
                  <a:cubicBezTo>
                    <a:pt x="857" y="150"/>
                    <a:pt x="857" y="149"/>
                    <a:pt x="857" y="148"/>
                  </a:cubicBezTo>
                  <a:cubicBezTo>
                    <a:pt x="857" y="148"/>
                    <a:pt x="857" y="149"/>
                    <a:pt x="857" y="148"/>
                  </a:cubicBezTo>
                  <a:cubicBezTo>
                    <a:pt x="857" y="146"/>
                    <a:pt x="857" y="144"/>
                    <a:pt x="858" y="141"/>
                  </a:cubicBezTo>
                  <a:cubicBezTo>
                    <a:pt x="858" y="141"/>
                    <a:pt x="858" y="140"/>
                    <a:pt x="859" y="141"/>
                  </a:cubicBezTo>
                  <a:cubicBezTo>
                    <a:pt x="859" y="140"/>
                    <a:pt x="859" y="140"/>
                    <a:pt x="860" y="140"/>
                  </a:cubicBezTo>
                  <a:cubicBezTo>
                    <a:pt x="860" y="139"/>
                    <a:pt x="859" y="140"/>
                    <a:pt x="859" y="140"/>
                  </a:cubicBezTo>
                  <a:cubicBezTo>
                    <a:pt x="860" y="139"/>
                    <a:pt x="859" y="138"/>
                    <a:pt x="860" y="138"/>
                  </a:cubicBezTo>
                  <a:cubicBezTo>
                    <a:pt x="860" y="134"/>
                    <a:pt x="861" y="132"/>
                    <a:pt x="861" y="128"/>
                  </a:cubicBezTo>
                  <a:cubicBezTo>
                    <a:pt x="861" y="131"/>
                    <a:pt x="861" y="134"/>
                    <a:pt x="860" y="137"/>
                  </a:cubicBezTo>
                  <a:cubicBezTo>
                    <a:pt x="860" y="138"/>
                    <a:pt x="861" y="137"/>
                    <a:pt x="861" y="138"/>
                  </a:cubicBezTo>
                  <a:cubicBezTo>
                    <a:pt x="861" y="139"/>
                    <a:pt x="860" y="139"/>
                    <a:pt x="860" y="140"/>
                  </a:cubicBezTo>
                  <a:cubicBezTo>
                    <a:pt x="860" y="141"/>
                    <a:pt x="860" y="142"/>
                    <a:pt x="860" y="143"/>
                  </a:cubicBezTo>
                  <a:cubicBezTo>
                    <a:pt x="860" y="144"/>
                    <a:pt x="859" y="145"/>
                    <a:pt x="859" y="146"/>
                  </a:cubicBezTo>
                  <a:cubicBezTo>
                    <a:pt x="860" y="147"/>
                    <a:pt x="860" y="148"/>
                    <a:pt x="860" y="149"/>
                  </a:cubicBezTo>
                  <a:cubicBezTo>
                    <a:pt x="860" y="150"/>
                    <a:pt x="860" y="149"/>
                    <a:pt x="860" y="150"/>
                  </a:cubicBezTo>
                  <a:cubicBezTo>
                    <a:pt x="861" y="151"/>
                    <a:pt x="861" y="150"/>
                    <a:pt x="862" y="150"/>
                  </a:cubicBezTo>
                  <a:cubicBezTo>
                    <a:pt x="862" y="151"/>
                    <a:pt x="861" y="150"/>
                    <a:pt x="861" y="151"/>
                  </a:cubicBezTo>
                  <a:cubicBezTo>
                    <a:pt x="861" y="151"/>
                    <a:pt x="861" y="152"/>
                    <a:pt x="862" y="152"/>
                  </a:cubicBezTo>
                  <a:cubicBezTo>
                    <a:pt x="861" y="154"/>
                    <a:pt x="861" y="155"/>
                    <a:pt x="861" y="157"/>
                  </a:cubicBezTo>
                  <a:cubicBezTo>
                    <a:pt x="861" y="157"/>
                    <a:pt x="861" y="156"/>
                    <a:pt x="861" y="157"/>
                  </a:cubicBezTo>
                  <a:cubicBezTo>
                    <a:pt x="861" y="157"/>
                    <a:pt x="861" y="160"/>
                    <a:pt x="861" y="160"/>
                  </a:cubicBezTo>
                  <a:cubicBezTo>
                    <a:pt x="861" y="162"/>
                    <a:pt x="861" y="163"/>
                    <a:pt x="860" y="165"/>
                  </a:cubicBezTo>
                  <a:cubicBezTo>
                    <a:pt x="860" y="166"/>
                    <a:pt x="861" y="165"/>
                    <a:pt x="861" y="166"/>
                  </a:cubicBezTo>
                  <a:cubicBezTo>
                    <a:pt x="861" y="167"/>
                    <a:pt x="861" y="168"/>
                    <a:pt x="860" y="169"/>
                  </a:cubicBezTo>
                  <a:cubicBezTo>
                    <a:pt x="861" y="170"/>
                    <a:pt x="861" y="172"/>
                    <a:pt x="860" y="173"/>
                  </a:cubicBezTo>
                  <a:cubicBezTo>
                    <a:pt x="861" y="173"/>
                    <a:pt x="861" y="172"/>
                    <a:pt x="862" y="172"/>
                  </a:cubicBezTo>
                  <a:cubicBezTo>
                    <a:pt x="862" y="172"/>
                    <a:pt x="861" y="173"/>
                    <a:pt x="861" y="174"/>
                  </a:cubicBezTo>
                  <a:cubicBezTo>
                    <a:pt x="861" y="178"/>
                    <a:pt x="862" y="181"/>
                    <a:pt x="861" y="186"/>
                  </a:cubicBezTo>
                  <a:cubicBezTo>
                    <a:pt x="861" y="187"/>
                    <a:pt x="862" y="187"/>
                    <a:pt x="861" y="188"/>
                  </a:cubicBezTo>
                  <a:cubicBezTo>
                    <a:pt x="861" y="188"/>
                    <a:pt x="862" y="188"/>
                    <a:pt x="862" y="188"/>
                  </a:cubicBezTo>
                  <a:cubicBezTo>
                    <a:pt x="862" y="190"/>
                    <a:pt x="860" y="196"/>
                    <a:pt x="862" y="198"/>
                  </a:cubicBezTo>
                  <a:cubicBezTo>
                    <a:pt x="861" y="198"/>
                    <a:pt x="861" y="197"/>
                    <a:pt x="861" y="198"/>
                  </a:cubicBezTo>
                  <a:cubicBezTo>
                    <a:pt x="861" y="199"/>
                    <a:pt x="860" y="200"/>
                    <a:pt x="861" y="201"/>
                  </a:cubicBezTo>
                  <a:cubicBezTo>
                    <a:pt x="861" y="204"/>
                    <a:pt x="860" y="206"/>
                    <a:pt x="861" y="208"/>
                  </a:cubicBezTo>
                  <a:cubicBezTo>
                    <a:pt x="860" y="209"/>
                    <a:pt x="860" y="210"/>
                    <a:pt x="860" y="210"/>
                  </a:cubicBezTo>
                  <a:cubicBezTo>
                    <a:pt x="860" y="211"/>
                    <a:pt x="860" y="213"/>
                    <a:pt x="860" y="214"/>
                  </a:cubicBezTo>
                  <a:cubicBezTo>
                    <a:pt x="859" y="231"/>
                    <a:pt x="857" y="248"/>
                    <a:pt x="857" y="264"/>
                  </a:cubicBezTo>
                  <a:cubicBezTo>
                    <a:pt x="856" y="268"/>
                    <a:pt x="857" y="273"/>
                    <a:pt x="857" y="277"/>
                  </a:cubicBezTo>
                  <a:cubicBezTo>
                    <a:pt x="857" y="277"/>
                    <a:pt x="857" y="277"/>
                    <a:pt x="857" y="278"/>
                  </a:cubicBezTo>
                  <a:cubicBezTo>
                    <a:pt x="857" y="279"/>
                    <a:pt x="857" y="279"/>
                    <a:pt x="857" y="279"/>
                  </a:cubicBezTo>
                  <a:cubicBezTo>
                    <a:pt x="857" y="280"/>
                    <a:pt x="857" y="281"/>
                    <a:pt x="857" y="282"/>
                  </a:cubicBezTo>
                  <a:cubicBezTo>
                    <a:pt x="857" y="291"/>
                    <a:pt x="857" y="302"/>
                    <a:pt x="859" y="311"/>
                  </a:cubicBezTo>
                  <a:cubicBezTo>
                    <a:pt x="858" y="317"/>
                    <a:pt x="860" y="324"/>
                    <a:pt x="860" y="331"/>
                  </a:cubicBezTo>
                  <a:cubicBezTo>
                    <a:pt x="860" y="334"/>
                    <a:pt x="860" y="336"/>
                    <a:pt x="860" y="339"/>
                  </a:cubicBezTo>
                  <a:cubicBezTo>
                    <a:pt x="861" y="340"/>
                    <a:pt x="861" y="342"/>
                    <a:pt x="861" y="343"/>
                  </a:cubicBezTo>
                  <a:cubicBezTo>
                    <a:pt x="861" y="345"/>
                    <a:pt x="861" y="347"/>
                    <a:pt x="861" y="349"/>
                  </a:cubicBezTo>
                  <a:cubicBezTo>
                    <a:pt x="861" y="350"/>
                    <a:pt x="861" y="350"/>
                    <a:pt x="861" y="350"/>
                  </a:cubicBezTo>
                  <a:cubicBezTo>
                    <a:pt x="861" y="351"/>
                    <a:pt x="861" y="351"/>
                    <a:pt x="861" y="351"/>
                  </a:cubicBezTo>
                  <a:cubicBezTo>
                    <a:pt x="861" y="351"/>
                    <a:pt x="861" y="351"/>
                    <a:pt x="861" y="351"/>
                  </a:cubicBezTo>
                  <a:cubicBezTo>
                    <a:pt x="861" y="351"/>
                    <a:pt x="860" y="350"/>
                    <a:pt x="860" y="350"/>
                  </a:cubicBezTo>
                  <a:cubicBezTo>
                    <a:pt x="859" y="350"/>
                    <a:pt x="858" y="350"/>
                    <a:pt x="857" y="349"/>
                  </a:cubicBezTo>
                  <a:cubicBezTo>
                    <a:pt x="854" y="349"/>
                    <a:pt x="853" y="349"/>
                    <a:pt x="851" y="348"/>
                  </a:cubicBezTo>
                  <a:cubicBezTo>
                    <a:pt x="843" y="346"/>
                    <a:pt x="834" y="342"/>
                    <a:pt x="826" y="340"/>
                  </a:cubicBezTo>
                  <a:cubicBezTo>
                    <a:pt x="824" y="340"/>
                    <a:pt x="821" y="338"/>
                    <a:pt x="819" y="338"/>
                  </a:cubicBezTo>
                  <a:cubicBezTo>
                    <a:pt x="818" y="338"/>
                    <a:pt x="817" y="338"/>
                    <a:pt x="816" y="337"/>
                  </a:cubicBezTo>
                  <a:cubicBezTo>
                    <a:pt x="812" y="336"/>
                    <a:pt x="807" y="334"/>
                    <a:pt x="803" y="334"/>
                  </a:cubicBezTo>
                  <a:cubicBezTo>
                    <a:pt x="801" y="333"/>
                    <a:pt x="799" y="332"/>
                    <a:pt x="797" y="331"/>
                  </a:cubicBezTo>
                  <a:cubicBezTo>
                    <a:pt x="794" y="331"/>
                    <a:pt x="792" y="330"/>
                    <a:pt x="790" y="330"/>
                  </a:cubicBezTo>
                  <a:cubicBezTo>
                    <a:pt x="789" y="329"/>
                    <a:pt x="788" y="329"/>
                    <a:pt x="788" y="329"/>
                  </a:cubicBezTo>
                  <a:cubicBezTo>
                    <a:pt x="787" y="329"/>
                    <a:pt x="787" y="329"/>
                    <a:pt x="786" y="328"/>
                  </a:cubicBezTo>
                  <a:cubicBezTo>
                    <a:pt x="783" y="328"/>
                    <a:pt x="779" y="327"/>
                    <a:pt x="776" y="325"/>
                  </a:cubicBezTo>
                  <a:cubicBezTo>
                    <a:pt x="775" y="325"/>
                    <a:pt x="775" y="325"/>
                    <a:pt x="775" y="326"/>
                  </a:cubicBezTo>
                  <a:cubicBezTo>
                    <a:pt x="773" y="324"/>
                    <a:pt x="770" y="325"/>
                    <a:pt x="768" y="324"/>
                  </a:cubicBezTo>
                  <a:cubicBezTo>
                    <a:pt x="767" y="324"/>
                    <a:pt x="767" y="324"/>
                    <a:pt x="767" y="324"/>
                  </a:cubicBezTo>
                  <a:cubicBezTo>
                    <a:pt x="766" y="323"/>
                    <a:pt x="765" y="323"/>
                    <a:pt x="763" y="323"/>
                  </a:cubicBezTo>
                  <a:cubicBezTo>
                    <a:pt x="759" y="321"/>
                    <a:pt x="755" y="321"/>
                    <a:pt x="751" y="319"/>
                  </a:cubicBezTo>
                  <a:cubicBezTo>
                    <a:pt x="749" y="320"/>
                    <a:pt x="746" y="319"/>
                    <a:pt x="744" y="318"/>
                  </a:cubicBezTo>
                  <a:cubicBezTo>
                    <a:pt x="743" y="318"/>
                    <a:pt x="743" y="319"/>
                    <a:pt x="742" y="318"/>
                  </a:cubicBezTo>
                  <a:cubicBezTo>
                    <a:pt x="741" y="318"/>
                    <a:pt x="741" y="318"/>
                    <a:pt x="741" y="318"/>
                  </a:cubicBezTo>
                  <a:cubicBezTo>
                    <a:pt x="740" y="318"/>
                    <a:pt x="740" y="318"/>
                    <a:pt x="739" y="318"/>
                  </a:cubicBezTo>
                  <a:cubicBezTo>
                    <a:pt x="738" y="317"/>
                    <a:pt x="738" y="317"/>
                    <a:pt x="737" y="316"/>
                  </a:cubicBezTo>
                  <a:cubicBezTo>
                    <a:pt x="736" y="316"/>
                    <a:pt x="736" y="317"/>
                    <a:pt x="735" y="316"/>
                  </a:cubicBezTo>
                  <a:cubicBezTo>
                    <a:pt x="734" y="316"/>
                    <a:pt x="733" y="315"/>
                    <a:pt x="733" y="315"/>
                  </a:cubicBezTo>
                  <a:cubicBezTo>
                    <a:pt x="731" y="315"/>
                    <a:pt x="729" y="316"/>
                    <a:pt x="727" y="314"/>
                  </a:cubicBezTo>
                  <a:cubicBezTo>
                    <a:pt x="725" y="314"/>
                    <a:pt x="724" y="313"/>
                    <a:pt x="722" y="313"/>
                  </a:cubicBezTo>
                  <a:cubicBezTo>
                    <a:pt x="721" y="313"/>
                    <a:pt x="720" y="313"/>
                    <a:pt x="719" y="313"/>
                  </a:cubicBezTo>
                  <a:cubicBezTo>
                    <a:pt x="718" y="313"/>
                    <a:pt x="718" y="313"/>
                    <a:pt x="717" y="313"/>
                  </a:cubicBezTo>
                  <a:cubicBezTo>
                    <a:pt x="715" y="312"/>
                    <a:pt x="713" y="313"/>
                    <a:pt x="711" y="311"/>
                  </a:cubicBezTo>
                  <a:cubicBezTo>
                    <a:pt x="708" y="312"/>
                    <a:pt x="703" y="309"/>
                    <a:pt x="701" y="311"/>
                  </a:cubicBezTo>
                  <a:cubicBezTo>
                    <a:pt x="701" y="312"/>
                    <a:pt x="700" y="313"/>
                    <a:pt x="699" y="313"/>
                  </a:cubicBezTo>
                  <a:cubicBezTo>
                    <a:pt x="698" y="313"/>
                    <a:pt x="698" y="312"/>
                    <a:pt x="697" y="311"/>
                  </a:cubicBezTo>
                  <a:cubicBezTo>
                    <a:pt x="696" y="311"/>
                    <a:pt x="693" y="310"/>
                    <a:pt x="692" y="310"/>
                  </a:cubicBezTo>
                  <a:cubicBezTo>
                    <a:pt x="691" y="310"/>
                    <a:pt x="691" y="311"/>
                    <a:pt x="690" y="311"/>
                  </a:cubicBezTo>
                  <a:cubicBezTo>
                    <a:pt x="689" y="311"/>
                    <a:pt x="688" y="309"/>
                    <a:pt x="687" y="309"/>
                  </a:cubicBezTo>
                  <a:cubicBezTo>
                    <a:pt x="686" y="309"/>
                    <a:pt x="685" y="310"/>
                    <a:pt x="684" y="310"/>
                  </a:cubicBezTo>
                  <a:cubicBezTo>
                    <a:pt x="683" y="309"/>
                    <a:pt x="682" y="308"/>
                    <a:pt x="682" y="307"/>
                  </a:cubicBezTo>
                  <a:cubicBezTo>
                    <a:pt x="682" y="307"/>
                    <a:pt x="682" y="307"/>
                    <a:pt x="681" y="307"/>
                  </a:cubicBezTo>
                  <a:cubicBezTo>
                    <a:pt x="680" y="305"/>
                    <a:pt x="677" y="304"/>
                    <a:pt x="674" y="304"/>
                  </a:cubicBezTo>
                  <a:cubicBezTo>
                    <a:pt x="674" y="303"/>
                    <a:pt x="673" y="303"/>
                    <a:pt x="673" y="303"/>
                  </a:cubicBezTo>
                  <a:cubicBezTo>
                    <a:pt x="670" y="302"/>
                    <a:pt x="668" y="299"/>
                    <a:pt x="666" y="296"/>
                  </a:cubicBezTo>
                  <a:cubicBezTo>
                    <a:pt x="666" y="296"/>
                    <a:pt x="665" y="296"/>
                    <a:pt x="665" y="295"/>
                  </a:cubicBezTo>
                  <a:cubicBezTo>
                    <a:pt x="664" y="294"/>
                    <a:pt x="664" y="293"/>
                    <a:pt x="663" y="292"/>
                  </a:cubicBezTo>
                  <a:cubicBezTo>
                    <a:pt x="663" y="291"/>
                    <a:pt x="662" y="291"/>
                    <a:pt x="662" y="290"/>
                  </a:cubicBezTo>
                  <a:cubicBezTo>
                    <a:pt x="662" y="288"/>
                    <a:pt x="661" y="287"/>
                    <a:pt x="660" y="286"/>
                  </a:cubicBezTo>
                  <a:cubicBezTo>
                    <a:pt x="660" y="285"/>
                    <a:pt x="659" y="284"/>
                    <a:pt x="659" y="283"/>
                  </a:cubicBezTo>
                  <a:cubicBezTo>
                    <a:pt x="658" y="281"/>
                    <a:pt x="659" y="279"/>
                    <a:pt x="658" y="277"/>
                  </a:cubicBezTo>
                  <a:cubicBezTo>
                    <a:pt x="659" y="274"/>
                    <a:pt x="659" y="271"/>
                    <a:pt x="660" y="267"/>
                  </a:cubicBezTo>
                  <a:cubicBezTo>
                    <a:pt x="660" y="267"/>
                    <a:pt x="659" y="267"/>
                    <a:pt x="660" y="266"/>
                  </a:cubicBezTo>
                  <a:cubicBezTo>
                    <a:pt x="661" y="265"/>
                    <a:pt x="661" y="263"/>
                    <a:pt x="662" y="261"/>
                  </a:cubicBezTo>
                  <a:cubicBezTo>
                    <a:pt x="663" y="261"/>
                    <a:pt x="663" y="260"/>
                    <a:pt x="664" y="260"/>
                  </a:cubicBezTo>
                  <a:cubicBezTo>
                    <a:pt x="665" y="259"/>
                    <a:pt x="665" y="258"/>
                    <a:pt x="666" y="257"/>
                  </a:cubicBezTo>
                  <a:cubicBezTo>
                    <a:pt x="670" y="256"/>
                    <a:pt x="673" y="253"/>
                    <a:pt x="677" y="251"/>
                  </a:cubicBezTo>
                  <a:cubicBezTo>
                    <a:pt x="677" y="251"/>
                    <a:pt x="678" y="251"/>
                    <a:pt x="678" y="251"/>
                  </a:cubicBezTo>
                  <a:cubicBezTo>
                    <a:pt x="680" y="250"/>
                    <a:pt x="682" y="250"/>
                    <a:pt x="684" y="249"/>
                  </a:cubicBezTo>
                  <a:cubicBezTo>
                    <a:pt x="685" y="248"/>
                    <a:pt x="687" y="249"/>
                    <a:pt x="689" y="249"/>
                  </a:cubicBezTo>
                  <a:cubicBezTo>
                    <a:pt x="690" y="249"/>
                    <a:pt x="690" y="248"/>
                    <a:pt x="692" y="249"/>
                  </a:cubicBezTo>
                  <a:cubicBezTo>
                    <a:pt x="693" y="249"/>
                    <a:pt x="695" y="248"/>
                    <a:pt x="696" y="248"/>
                  </a:cubicBezTo>
                  <a:cubicBezTo>
                    <a:pt x="698" y="248"/>
                    <a:pt x="700" y="249"/>
                    <a:pt x="701" y="250"/>
                  </a:cubicBezTo>
                  <a:cubicBezTo>
                    <a:pt x="702" y="250"/>
                    <a:pt x="703" y="249"/>
                    <a:pt x="704" y="250"/>
                  </a:cubicBezTo>
                  <a:cubicBezTo>
                    <a:pt x="705" y="250"/>
                    <a:pt x="706" y="252"/>
                    <a:pt x="707" y="252"/>
                  </a:cubicBezTo>
                  <a:close/>
                  <a:moveTo>
                    <a:pt x="858" y="156"/>
                  </a:moveTo>
                  <a:cubicBezTo>
                    <a:pt x="858" y="156"/>
                    <a:pt x="858" y="156"/>
                    <a:pt x="858" y="156"/>
                  </a:cubicBezTo>
                  <a:cubicBezTo>
                    <a:pt x="858" y="157"/>
                    <a:pt x="859" y="156"/>
                    <a:pt x="858" y="156"/>
                  </a:cubicBezTo>
                  <a:close/>
                  <a:moveTo>
                    <a:pt x="859" y="156"/>
                  </a:moveTo>
                  <a:cubicBezTo>
                    <a:pt x="860" y="155"/>
                    <a:pt x="859" y="154"/>
                    <a:pt x="860" y="152"/>
                  </a:cubicBezTo>
                  <a:cubicBezTo>
                    <a:pt x="859" y="152"/>
                    <a:pt x="859" y="152"/>
                    <a:pt x="860" y="151"/>
                  </a:cubicBezTo>
                  <a:cubicBezTo>
                    <a:pt x="859" y="150"/>
                    <a:pt x="860" y="148"/>
                    <a:pt x="858" y="148"/>
                  </a:cubicBezTo>
                  <a:cubicBezTo>
                    <a:pt x="858" y="149"/>
                    <a:pt x="858" y="150"/>
                    <a:pt x="857" y="151"/>
                  </a:cubicBezTo>
                  <a:cubicBezTo>
                    <a:pt x="857" y="151"/>
                    <a:pt x="858" y="151"/>
                    <a:pt x="858" y="151"/>
                  </a:cubicBezTo>
                  <a:cubicBezTo>
                    <a:pt x="858" y="152"/>
                    <a:pt x="858" y="154"/>
                    <a:pt x="858" y="156"/>
                  </a:cubicBezTo>
                  <a:cubicBezTo>
                    <a:pt x="858" y="156"/>
                    <a:pt x="858" y="155"/>
                    <a:pt x="859" y="1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9" name="Gruppo 38">
            <a:extLst>
              <a:ext uri="{FF2B5EF4-FFF2-40B4-BE49-F238E27FC236}">
                <a16:creationId xmlns:a16="http://schemas.microsoft.com/office/drawing/2014/main" id="{2490980F-8690-3D4E-8598-E728CB532EBC}"/>
              </a:ext>
            </a:extLst>
          </p:cNvPr>
          <p:cNvGrpSpPr/>
          <p:nvPr/>
        </p:nvGrpSpPr>
        <p:grpSpPr>
          <a:xfrm>
            <a:off x="1494836" y="4074081"/>
            <a:ext cx="2885021" cy="1151399"/>
            <a:chOff x="1324026" y="4224393"/>
            <a:chExt cx="2885021" cy="1151399"/>
          </a:xfrm>
        </p:grpSpPr>
        <p:sp>
          <p:nvSpPr>
            <p:cNvPr id="40" name="Freeform 19">
              <a:extLst>
                <a:ext uri="{FF2B5EF4-FFF2-40B4-BE49-F238E27FC236}">
                  <a16:creationId xmlns:a16="http://schemas.microsoft.com/office/drawing/2014/main" id="{2B029555-BDAD-FF4C-8232-39021EF2CC0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 flipV="1">
              <a:off x="2166223" y="4224393"/>
              <a:ext cx="1200627" cy="483557"/>
            </a:xfrm>
            <a:custGeom>
              <a:avLst/>
              <a:gdLst>
                <a:gd name="T0" fmla="*/ 715 w 868"/>
                <a:gd name="T1" fmla="*/ 128 h 351"/>
                <a:gd name="T2" fmla="*/ 363 w 868"/>
                <a:gd name="T3" fmla="*/ 50 h 351"/>
                <a:gd name="T4" fmla="*/ 226 w 868"/>
                <a:gd name="T5" fmla="*/ 94 h 351"/>
                <a:gd name="T6" fmla="*/ 155 w 868"/>
                <a:gd name="T7" fmla="*/ 112 h 351"/>
                <a:gd name="T8" fmla="*/ 111 w 868"/>
                <a:gd name="T9" fmla="*/ 138 h 351"/>
                <a:gd name="T10" fmla="*/ 85 w 868"/>
                <a:gd name="T11" fmla="*/ 163 h 351"/>
                <a:gd name="T12" fmla="*/ 104 w 868"/>
                <a:gd name="T13" fmla="*/ 185 h 351"/>
                <a:gd name="T14" fmla="*/ 69 w 868"/>
                <a:gd name="T15" fmla="*/ 174 h 351"/>
                <a:gd name="T16" fmla="*/ 92 w 868"/>
                <a:gd name="T17" fmla="*/ 203 h 351"/>
                <a:gd name="T18" fmla="*/ 66 w 868"/>
                <a:gd name="T19" fmla="*/ 192 h 351"/>
                <a:gd name="T20" fmla="*/ 75 w 868"/>
                <a:gd name="T21" fmla="*/ 207 h 351"/>
                <a:gd name="T22" fmla="*/ 72 w 868"/>
                <a:gd name="T23" fmla="*/ 224 h 351"/>
                <a:gd name="T24" fmla="*/ 64 w 868"/>
                <a:gd name="T25" fmla="*/ 228 h 351"/>
                <a:gd name="T26" fmla="*/ 29 w 868"/>
                <a:gd name="T27" fmla="*/ 217 h 351"/>
                <a:gd name="T28" fmla="*/ 31 w 868"/>
                <a:gd name="T29" fmla="*/ 228 h 351"/>
                <a:gd name="T30" fmla="*/ 53 w 868"/>
                <a:gd name="T31" fmla="*/ 253 h 351"/>
                <a:gd name="T32" fmla="*/ 36 w 868"/>
                <a:gd name="T33" fmla="*/ 257 h 351"/>
                <a:gd name="T34" fmla="*/ 774 w 868"/>
                <a:gd name="T35" fmla="*/ 258 h 351"/>
                <a:gd name="T36" fmla="*/ 640 w 868"/>
                <a:gd name="T37" fmla="*/ 136 h 351"/>
                <a:gd name="T38" fmla="*/ 376 w 868"/>
                <a:gd name="T39" fmla="*/ 47 h 351"/>
                <a:gd name="T40" fmla="*/ 235 w 868"/>
                <a:gd name="T41" fmla="*/ 76 h 351"/>
                <a:gd name="T42" fmla="*/ 221 w 868"/>
                <a:gd name="T43" fmla="*/ 70 h 351"/>
                <a:gd name="T44" fmla="*/ 180 w 868"/>
                <a:gd name="T45" fmla="*/ 89 h 351"/>
                <a:gd name="T46" fmla="*/ 168 w 868"/>
                <a:gd name="T47" fmla="*/ 110 h 351"/>
                <a:gd name="T48" fmla="*/ 140 w 868"/>
                <a:gd name="T49" fmla="*/ 145 h 351"/>
                <a:gd name="T50" fmla="*/ 81 w 868"/>
                <a:gd name="T51" fmla="*/ 192 h 351"/>
                <a:gd name="T52" fmla="*/ 126 w 868"/>
                <a:gd name="T53" fmla="*/ 134 h 351"/>
                <a:gd name="T54" fmla="*/ 253 w 868"/>
                <a:gd name="T55" fmla="*/ 36 h 351"/>
                <a:gd name="T56" fmla="*/ 399 w 868"/>
                <a:gd name="T57" fmla="*/ 2 h 351"/>
                <a:gd name="T58" fmla="*/ 510 w 868"/>
                <a:gd name="T59" fmla="*/ 14 h 351"/>
                <a:gd name="T60" fmla="*/ 732 w 868"/>
                <a:gd name="T61" fmla="*/ 145 h 351"/>
                <a:gd name="T62" fmla="*/ 794 w 868"/>
                <a:gd name="T63" fmla="*/ 260 h 351"/>
                <a:gd name="T64" fmla="*/ 787 w 868"/>
                <a:gd name="T65" fmla="*/ 222 h 351"/>
                <a:gd name="T66" fmla="*/ 721 w 868"/>
                <a:gd name="T67" fmla="*/ 150 h 351"/>
                <a:gd name="T68" fmla="*/ 533 w 868"/>
                <a:gd name="T69" fmla="*/ 22 h 351"/>
                <a:gd name="T70" fmla="*/ 380 w 868"/>
                <a:gd name="T71" fmla="*/ 47 h 351"/>
                <a:gd name="T72" fmla="*/ 307 w 868"/>
                <a:gd name="T73" fmla="*/ 53 h 351"/>
                <a:gd name="T74" fmla="*/ 281 w 868"/>
                <a:gd name="T75" fmla="*/ 47 h 351"/>
                <a:gd name="T76" fmla="*/ 242 w 868"/>
                <a:gd name="T77" fmla="*/ 43 h 351"/>
                <a:gd name="T78" fmla="*/ 222 w 868"/>
                <a:gd name="T79" fmla="*/ 51 h 351"/>
                <a:gd name="T80" fmla="*/ 197 w 868"/>
                <a:gd name="T81" fmla="*/ 73 h 351"/>
                <a:gd name="T82" fmla="*/ 164 w 868"/>
                <a:gd name="T83" fmla="*/ 99 h 351"/>
                <a:gd name="T84" fmla="*/ 142 w 868"/>
                <a:gd name="T85" fmla="*/ 117 h 351"/>
                <a:gd name="T86" fmla="*/ 141 w 868"/>
                <a:gd name="T87" fmla="*/ 138 h 351"/>
                <a:gd name="T88" fmla="*/ 124 w 868"/>
                <a:gd name="T89" fmla="*/ 129 h 351"/>
                <a:gd name="T90" fmla="*/ 113 w 868"/>
                <a:gd name="T91" fmla="*/ 142 h 351"/>
                <a:gd name="T92" fmla="*/ 337 w 868"/>
                <a:gd name="T93" fmla="*/ 9 h 351"/>
                <a:gd name="T94" fmla="*/ 168 w 868"/>
                <a:gd name="T95" fmla="*/ 125 h 351"/>
                <a:gd name="T96" fmla="*/ 197 w 868"/>
                <a:gd name="T97" fmla="*/ 105 h 351"/>
                <a:gd name="T98" fmla="*/ 131 w 868"/>
                <a:gd name="T99" fmla="*/ 159 h 351"/>
                <a:gd name="T100" fmla="*/ 88 w 868"/>
                <a:gd name="T101" fmla="*/ 171 h 351"/>
                <a:gd name="T102" fmla="*/ 85 w 868"/>
                <a:gd name="T103" fmla="*/ 191 h 351"/>
                <a:gd name="T104" fmla="*/ 79 w 868"/>
                <a:gd name="T105" fmla="*/ 215 h 351"/>
                <a:gd name="T106" fmla="*/ 48 w 868"/>
                <a:gd name="T107" fmla="*/ 193 h 351"/>
                <a:gd name="T108" fmla="*/ 64 w 868"/>
                <a:gd name="T109" fmla="*/ 238 h 351"/>
                <a:gd name="T110" fmla="*/ 17 w 868"/>
                <a:gd name="T111" fmla="*/ 235 h 351"/>
                <a:gd name="T112" fmla="*/ 87 w 868"/>
                <a:gd name="T113" fmla="*/ 158 h 351"/>
                <a:gd name="T114" fmla="*/ 865 w 868"/>
                <a:gd name="T115" fmla="*/ 172 h 351"/>
                <a:gd name="T116" fmla="*/ 859 w 868"/>
                <a:gd name="T117" fmla="*/ 117 h 351"/>
                <a:gd name="T118" fmla="*/ 782 w 868"/>
                <a:gd name="T119" fmla="*/ 277 h 351"/>
                <a:gd name="T120" fmla="*/ 841 w 868"/>
                <a:gd name="T121" fmla="*/ 164 h 351"/>
                <a:gd name="T122" fmla="*/ 861 w 868"/>
                <a:gd name="T123" fmla="*/ 201 h 351"/>
                <a:gd name="T124" fmla="*/ 666 w 868"/>
                <a:gd name="T125" fmla="*/ 296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68" h="351">
                  <a:moveTo>
                    <a:pt x="813" y="278"/>
                  </a:moveTo>
                  <a:cubicBezTo>
                    <a:pt x="812" y="276"/>
                    <a:pt x="811" y="275"/>
                    <a:pt x="812" y="275"/>
                  </a:cubicBezTo>
                  <a:cubicBezTo>
                    <a:pt x="813" y="277"/>
                    <a:pt x="813" y="278"/>
                    <a:pt x="813" y="278"/>
                  </a:cubicBezTo>
                  <a:close/>
                  <a:moveTo>
                    <a:pt x="812" y="266"/>
                  </a:moveTo>
                  <a:cubicBezTo>
                    <a:pt x="813" y="269"/>
                    <a:pt x="814" y="269"/>
                    <a:pt x="814" y="271"/>
                  </a:cubicBezTo>
                  <a:cubicBezTo>
                    <a:pt x="813" y="267"/>
                    <a:pt x="813" y="271"/>
                    <a:pt x="813" y="270"/>
                  </a:cubicBezTo>
                  <a:cubicBezTo>
                    <a:pt x="815" y="276"/>
                    <a:pt x="814" y="270"/>
                    <a:pt x="815" y="272"/>
                  </a:cubicBezTo>
                  <a:cubicBezTo>
                    <a:pt x="814" y="268"/>
                    <a:pt x="813" y="267"/>
                    <a:pt x="812" y="266"/>
                  </a:cubicBezTo>
                  <a:close/>
                  <a:moveTo>
                    <a:pt x="781" y="282"/>
                  </a:moveTo>
                  <a:cubicBezTo>
                    <a:pt x="782" y="285"/>
                    <a:pt x="783" y="285"/>
                    <a:pt x="784" y="284"/>
                  </a:cubicBezTo>
                  <a:cubicBezTo>
                    <a:pt x="782" y="282"/>
                    <a:pt x="782" y="282"/>
                    <a:pt x="781" y="282"/>
                  </a:cubicBezTo>
                  <a:close/>
                  <a:moveTo>
                    <a:pt x="798" y="267"/>
                  </a:moveTo>
                  <a:cubicBezTo>
                    <a:pt x="798" y="268"/>
                    <a:pt x="801" y="272"/>
                    <a:pt x="801" y="272"/>
                  </a:cubicBezTo>
                  <a:cubicBezTo>
                    <a:pt x="801" y="269"/>
                    <a:pt x="799" y="267"/>
                    <a:pt x="798" y="267"/>
                  </a:cubicBezTo>
                  <a:close/>
                  <a:moveTo>
                    <a:pt x="791" y="270"/>
                  </a:moveTo>
                  <a:cubicBezTo>
                    <a:pt x="791" y="272"/>
                    <a:pt x="793" y="275"/>
                    <a:pt x="793" y="276"/>
                  </a:cubicBezTo>
                  <a:cubicBezTo>
                    <a:pt x="793" y="274"/>
                    <a:pt x="791" y="271"/>
                    <a:pt x="791" y="270"/>
                  </a:cubicBezTo>
                  <a:close/>
                  <a:moveTo>
                    <a:pt x="789" y="269"/>
                  </a:moveTo>
                  <a:cubicBezTo>
                    <a:pt x="788" y="269"/>
                    <a:pt x="791" y="272"/>
                    <a:pt x="790" y="273"/>
                  </a:cubicBezTo>
                  <a:cubicBezTo>
                    <a:pt x="789" y="270"/>
                    <a:pt x="788" y="270"/>
                    <a:pt x="787" y="270"/>
                  </a:cubicBezTo>
                  <a:cubicBezTo>
                    <a:pt x="789" y="273"/>
                    <a:pt x="790" y="274"/>
                    <a:pt x="791" y="276"/>
                  </a:cubicBezTo>
                  <a:cubicBezTo>
                    <a:pt x="792" y="276"/>
                    <a:pt x="792" y="274"/>
                    <a:pt x="793" y="276"/>
                  </a:cubicBezTo>
                  <a:cubicBezTo>
                    <a:pt x="792" y="273"/>
                    <a:pt x="791" y="272"/>
                    <a:pt x="789" y="269"/>
                  </a:cubicBezTo>
                  <a:close/>
                  <a:moveTo>
                    <a:pt x="801" y="266"/>
                  </a:moveTo>
                  <a:cubicBezTo>
                    <a:pt x="800" y="266"/>
                    <a:pt x="800" y="268"/>
                    <a:pt x="801" y="271"/>
                  </a:cubicBezTo>
                  <a:cubicBezTo>
                    <a:pt x="802" y="271"/>
                    <a:pt x="801" y="267"/>
                    <a:pt x="801" y="266"/>
                  </a:cubicBezTo>
                  <a:close/>
                  <a:moveTo>
                    <a:pt x="799" y="270"/>
                  </a:moveTo>
                  <a:cubicBezTo>
                    <a:pt x="799" y="270"/>
                    <a:pt x="798" y="270"/>
                    <a:pt x="798" y="269"/>
                  </a:cubicBezTo>
                  <a:cubicBezTo>
                    <a:pt x="797" y="269"/>
                    <a:pt x="797" y="270"/>
                    <a:pt x="798" y="272"/>
                  </a:cubicBezTo>
                  <a:cubicBezTo>
                    <a:pt x="798" y="271"/>
                    <a:pt x="800" y="273"/>
                    <a:pt x="799" y="270"/>
                  </a:cubicBezTo>
                  <a:close/>
                  <a:moveTo>
                    <a:pt x="770" y="269"/>
                  </a:moveTo>
                  <a:cubicBezTo>
                    <a:pt x="771" y="271"/>
                    <a:pt x="772" y="272"/>
                    <a:pt x="773" y="272"/>
                  </a:cubicBezTo>
                  <a:cubicBezTo>
                    <a:pt x="772" y="270"/>
                    <a:pt x="771" y="269"/>
                    <a:pt x="770" y="269"/>
                  </a:cubicBezTo>
                  <a:close/>
                  <a:moveTo>
                    <a:pt x="807" y="248"/>
                  </a:moveTo>
                  <a:cubicBezTo>
                    <a:pt x="808" y="250"/>
                    <a:pt x="810" y="253"/>
                    <a:pt x="810" y="252"/>
                  </a:cubicBezTo>
                  <a:cubicBezTo>
                    <a:pt x="809" y="249"/>
                    <a:pt x="808" y="247"/>
                    <a:pt x="807" y="248"/>
                  </a:cubicBezTo>
                  <a:close/>
                  <a:moveTo>
                    <a:pt x="802" y="246"/>
                  </a:moveTo>
                  <a:cubicBezTo>
                    <a:pt x="803" y="247"/>
                    <a:pt x="803" y="248"/>
                    <a:pt x="804" y="251"/>
                  </a:cubicBezTo>
                  <a:cubicBezTo>
                    <a:pt x="805" y="251"/>
                    <a:pt x="803" y="245"/>
                    <a:pt x="802" y="246"/>
                  </a:cubicBezTo>
                  <a:close/>
                  <a:moveTo>
                    <a:pt x="805" y="245"/>
                  </a:moveTo>
                  <a:cubicBezTo>
                    <a:pt x="803" y="240"/>
                    <a:pt x="804" y="239"/>
                    <a:pt x="802" y="235"/>
                  </a:cubicBezTo>
                  <a:cubicBezTo>
                    <a:pt x="800" y="234"/>
                    <a:pt x="796" y="236"/>
                    <a:pt x="801" y="245"/>
                  </a:cubicBezTo>
                  <a:cubicBezTo>
                    <a:pt x="801" y="242"/>
                    <a:pt x="806" y="248"/>
                    <a:pt x="805" y="245"/>
                  </a:cubicBezTo>
                  <a:close/>
                  <a:moveTo>
                    <a:pt x="759" y="246"/>
                  </a:moveTo>
                  <a:cubicBezTo>
                    <a:pt x="759" y="247"/>
                    <a:pt x="758" y="246"/>
                    <a:pt x="758" y="246"/>
                  </a:cubicBezTo>
                  <a:cubicBezTo>
                    <a:pt x="759" y="248"/>
                    <a:pt x="760" y="248"/>
                    <a:pt x="759" y="248"/>
                  </a:cubicBezTo>
                  <a:cubicBezTo>
                    <a:pt x="760" y="250"/>
                    <a:pt x="760" y="250"/>
                    <a:pt x="761" y="250"/>
                  </a:cubicBezTo>
                  <a:cubicBezTo>
                    <a:pt x="759" y="248"/>
                    <a:pt x="760" y="248"/>
                    <a:pt x="759" y="246"/>
                  </a:cubicBezTo>
                  <a:close/>
                  <a:moveTo>
                    <a:pt x="766" y="178"/>
                  </a:moveTo>
                  <a:cubicBezTo>
                    <a:pt x="766" y="178"/>
                    <a:pt x="766" y="178"/>
                    <a:pt x="767" y="180"/>
                  </a:cubicBezTo>
                  <a:cubicBezTo>
                    <a:pt x="767" y="180"/>
                    <a:pt x="768" y="181"/>
                    <a:pt x="768" y="181"/>
                  </a:cubicBezTo>
                  <a:cubicBezTo>
                    <a:pt x="767" y="179"/>
                    <a:pt x="768" y="180"/>
                    <a:pt x="766" y="178"/>
                  </a:cubicBezTo>
                  <a:close/>
                  <a:moveTo>
                    <a:pt x="756" y="167"/>
                  </a:moveTo>
                  <a:cubicBezTo>
                    <a:pt x="757" y="168"/>
                    <a:pt x="758" y="169"/>
                    <a:pt x="757" y="169"/>
                  </a:cubicBezTo>
                  <a:cubicBezTo>
                    <a:pt x="762" y="175"/>
                    <a:pt x="758" y="167"/>
                    <a:pt x="756" y="167"/>
                  </a:cubicBezTo>
                  <a:close/>
                  <a:moveTo>
                    <a:pt x="713" y="128"/>
                  </a:moveTo>
                  <a:cubicBezTo>
                    <a:pt x="713" y="127"/>
                    <a:pt x="714" y="127"/>
                    <a:pt x="715" y="128"/>
                  </a:cubicBezTo>
                  <a:cubicBezTo>
                    <a:pt x="712" y="125"/>
                    <a:pt x="710" y="125"/>
                    <a:pt x="713" y="128"/>
                  </a:cubicBezTo>
                  <a:close/>
                  <a:moveTo>
                    <a:pt x="640" y="70"/>
                  </a:moveTo>
                  <a:cubicBezTo>
                    <a:pt x="634" y="64"/>
                    <a:pt x="636" y="68"/>
                    <a:pt x="640" y="70"/>
                  </a:cubicBezTo>
                  <a:close/>
                  <a:moveTo>
                    <a:pt x="545" y="23"/>
                  </a:moveTo>
                  <a:cubicBezTo>
                    <a:pt x="544" y="24"/>
                    <a:pt x="548" y="25"/>
                    <a:pt x="549" y="24"/>
                  </a:cubicBezTo>
                  <a:cubicBezTo>
                    <a:pt x="546" y="24"/>
                    <a:pt x="547" y="24"/>
                    <a:pt x="545" y="23"/>
                  </a:cubicBezTo>
                  <a:close/>
                  <a:moveTo>
                    <a:pt x="539" y="20"/>
                  </a:moveTo>
                  <a:cubicBezTo>
                    <a:pt x="539" y="20"/>
                    <a:pt x="538" y="20"/>
                    <a:pt x="538" y="20"/>
                  </a:cubicBezTo>
                  <a:cubicBezTo>
                    <a:pt x="540" y="21"/>
                    <a:pt x="543" y="22"/>
                    <a:pt x="543" y="21"/>
                  </a:cubicBezTo>
                  <a:cubicBezTo>
                    <a:pt x="540" y="20"/>
                    <a:pt x="540" y="21"/>
                    <a:pt x="539" y="20"/>
                  </a:cubicBezTo>
                  <a:close/>
                  <a:moveTo>
                    <a:pt x="530" y="17"/>
                  </a:moveTo>
                  <a:cubicBezTo>
                    <a:pt x="529" y="18"/>
                    <a:pt x="534" y="19"/>
                    <a:pt x="534" y="18"/>
                  </a:cubicBezTo>
                  <a:lnTo>
                    <a:pt x="530" y="17"/>
                  </a:lnTo>
                  <a:close/>
                  <a:moveTo>
                    <a:pt x="524" y="16"/>
                  </a:moveTo>
                  <a:cubicBezTo>
                    <a:pt x="524" y="16"/>
                    <a:pt x="522" y="16"/>
                    <a:pt x="522" y="17"/>
                  </a:cubicBezTo>
                  <a:cubicBezTo>
                    <a:pt x="524" y="17"/>
                    <a:pt x="527" y="18"/>
                    <a:pt x="529" y="18"/>
                  </a:cubicBezTo>
                  <a:cubicBezTo>
                    <a:pt x="528" y="17"/>
                    <a:pt x="526" y="17"/>
                    <a:pt x="524" y="16"/>
                  </a:cubicBezTo>
                  <a:close/>
                  <a:moveTo>
                    <a:pt x="498" y="10"/>
                  </a:moveTo>
                  <a:cubicBezTo>
                    <a:pt x="501" y="10"/>
                    <a:pt x="502" y="10"/>
                    <a:pt x="503" y="10"/>
                  </a:cubicBezTo>
                  <a:cubicBezTo>
                    <a:pt x="502" y="10"/>
                    <a:pt x="498" y="9"/>
                    <a:pt x="498" y="10"/>
                  </a:cubicBezTo>
                  <a:close/>
                  <a:moveTo>
                    <a:pt x="467" y="7"/>
                  </a:moveTo>
                  <a:cubicBezTo>
                    <a:pt x="468" y="7"/>
                    <a:pt x="473" y="8"/>
                    <a:pt x="473" y="7"/>
                  </a:cubicBezTo>
                  <a:cubicBezTo>
                    <a:pt x="470" y="7"/>
                    <a:pt x="467" y="6"/>
                    <a:pt x="467" y="7"/>
                  </a:cubicBezTo>
                  <a:close/>
                  <a:moveTo>
                    <a:pt x="443" y="52"/>
                  </a:moveTo>
                  <a:cubicBezTo>
                    <a:pt x="443" y="52"/>
                    <a:pt x="443" y="52"/>
                    <a:pt x="443" y="53"/>
                  </a:cubicBezTo>
                  <a:cubicBezTo>
                    <a:pt x="445" y="53"/>
                    <a:pt x="444" y="54"/>
                    <a:pt x="447" y="54"/>
                  </a:cubicBezTo>
                  <a:cubicBezTo>
                    <a:pt x="446" y="53"/>
                    <a:pt x="446" y="53"/>
                    <a:pt x="448" y="53"/>
                  </a:cubicBezTo>
                  <a:cubicBezTo>
                    <a:pt x="447" y="52"/>
                    <a:pt x="446" y="52"/>
                    <a:pt x="443" y="52"/>
                  </a:cubicBezTo>
                  <a:close/>
                  <a:moveTo>
                    <a:pt x="435" y="51"/>
                  </a:moveTo>
                  <a:cubicBezTo>
                    <a:pt x="435" y="52"/>
                    <a:pt x="430" y="51"/>
                    <a:pt x="431" y="51"/>
                  </a:cubicBezTo>
                  <a:cubicBezTo>
                    <a:pt x="432" y="51"/>
                    <a:pt x="436" y="52"/>
                    <a:pt x="437" y="52"/>
                  </a:cubicBezTo>
                  <a:cubicBezTo>
                    <a:pt x="435" y="52"/>
                    <a:pt x="437" y="51"/>
                    <a:pt x="435" y="51"/>
                  </a:cubicBezTo>
                  <a:close/>
                  <a:moveTo>
                    <a:pt x="402" y="50"/>
                  </a:moveTo>
                  <a:cubicBezTo>
                    <a:pt x="404" y="50"/>
                    <a:pt x="406" y="50"/>
                    <a:pt x="406" y="49"/>
                  </a:cubicBezTo>
                  <a:cubicBezTo>
                    <a:pt x="404" y="49"/>
                    <a:pt x="402" y="49"/>
                    <a:pt x="402" y="50"/>
                  </a:cubicBezTo>
                  <a:close/>
                  <a:moveTo>
                    <a:pt x="391" y="1"/>
                  </a:moveTo>
                  <a:cubicBezTo>
                    <a:pt x="391" y="2"/>
                    <a:pt x="395" y="2"/>
                    <a:pt x="397" y="2"/>
                  </a:cubicBezTo>
                  <a:cubicBezTo>
                    <a:pt x="397" y="2"/>
                    <a:pt x="395" y="2"/>
                    <a:pt x="395" y="3"/>
                  </a:cubicBezTo>
                  <a:cubicBezTo>
                    <a:pt x="396" y="3"/>
                    <a:pt x="397" y="3"/>
                    <a:pt x="398" y="3"/>
                  </a:cubicBezTo>
                  <a:cubicBezTo>
                    <a:pt x="397" y="2"/>
                    <a:pt x="401" y="4"/>
                    <a:pt x="402" y="3"/>
                  </a:cubicBezTo>
                  <a:cubicBezTo>
                    <a:pt x="400" y="2"/>
                    <a:pt x="396" y="3"/>
                    <a:pt x="399" y="2"/>
                  </a:cubicBezTo>
                  <a:cubicBezTo>
                    <a:pt x="393" y="2"/>
                    <a:pt x="395" y="1"/>
                    <a:pt x="391" y="1"/>
                  </a:cubicBezTo>
                  <a:close/>
                  <a:moveTo>
                    <a:pt x="394" y="3"/>
                  </a:moveTo>
                  <a:cubicBezTo>
                    <a:pt x="391" y="3"/>
                    <a:pt x="389" y="3"/>
                    <a:pt x="388" y="3"/>
                  </a:cubicBezTo>
                  <a:cubicBezTo>
                    <a:pt x="391" y="3"/>
                    <a:pt x="394" y="4"/>
                    <a:pt x="395" y="3"/>
                  </a:cubicBezTo>
                  <a:cubicBezTo>
                    <a:pt x="394" y="3"/>
                    <a:pt x="394" y="3"/>
                    <a:pt x="394" y="3"/>
                  </a:cubicBezTo>
                  <a:close/>
                  <a:moveTo>
                    <a:pt x="384" y="2"/>
                  </a:moveTo>
                  <a:cubicBezTo>
                    <a:pt x="386" y="2"/>
                    <a:pt x="388" y="2"/>
                    <a:pt x="389" y="2"/>
                  </a:cubicBezTo>
                  <a:cubicBezTo>
                    <a:pt x="387" y="2"/>
                    <a:pt x="384" y="2"/>
                    <a:pt x="384" y="2"/>
                  </a:cubicBezTo>
                  <a:close/>
                  <a:moveTo>
                    <a:pt x="371" y="5"/>
                  </a:moveTo>
                  <a:cubicBezTo>
                    <a:pt x="370" y="6"/>
                    <a:pt x="367" y="6"/>
                    <a:pt x="365" y="6"/>
                  </a:cubicBezTo>
                  <a:cubicBezTo>
                    <a:pt x="367" y="7"/>
                    <a:pt x="377" y="6"/>
                    <a:pt x="377" y="5"/>
                  </a:cubicBezTo>
                  <a:cubicBezTo>
                    <a:pt x="374" y="5"/>
                    <a:pt x="374" y="5"/>
                    <a:pt x="371" y="5"/>
                  </a:cubicBezTo>
                  <a:close/>
                  <a:moveTo>
                    <a:pt x="364" y="51"/>
                  </a:moveTo>
                  <a:cubicBezTo>
                    <a:pt x="364" y="52"/>
                    <a:pt x="367" y="51"/>
                    <a:pt x="370" y="51"/>
                  </a:cubicBezTo>
                  <a:cubicBezTo>
                    <a:pt x="370" y="51"/>
                    <a:pt x="366" y="51"/>
                    <a:pt x="364" y="51"/>
                  </a:cubicBezTo>
                  <a:close/>
                  <a:moveTo>
                    <a:pt x="363" y="50"/>
                  </a:moveTo>
                  <a:cubicBezTo>
                    <a:pt x="365" y="49"/>
                    <a:pt x="366" y="49"/>
                    <a:pt x="367" y="49"/>
                  </a:cubicBezTo>
                  <a:cubicBezTo>
                    <a:pt x="365" y="48"/>
                    <a:pt x="363" y="49"/>
                    <a:pt x="363" y="50"/>
                  </a:cubicBezTo>
                  <a:close/>
                  <a:moveTo>
                    <a:pt x="326" y="13"/>
                  </a:moveTo>
                  <a:cubicBezTo>
                    <a:pt x="327" y="12"/>
                    <a:pt x="332" y="11"/>
                    <a:pt x="333" y="11"/>
                  </a:cubicBezTo>
                  <a:cubicBezTo>
                    <a:pt x="329" y="11"/>
                    <a:pt x="328" y="12"/>
                    <a:pt x="326" y="13"/>
                  </a:cubicBezTo>
                  <a:close/>
                  <a:moveTo>
                    <a:pt x="321" y="10"/>
                  </a:moveTo>
                  <a:cubicBezTo>
                    <a:pt x="322" y="11"/>
                    <a:pt x="325" y="10"/>
                    <a:pt x="329" y="9"/>
                  </a:cubicBezTo>
                  <a:cubicBezTo>
                    <a:pt x="329" y="9"/>
                    <a:pt x="329" y="9"/>
                    <a:pt x="328" y="9"/>
                  </a:cubicBezTo>
                  <a:cubicBezTo>
                    <a:pt x="326" y="10"/>
                    <a:pt x="323" y="10"/>
                    <a:pt x="321" y="10"/>
                  </a:cubicBezTo>
                  <a:close/>
                  <a:moveTo>
                    <a:pt x="322" y="58"/>
                  </a:moveTo>
                  <a:cubicBezTo>
                    <a:pt x="323" y="58"/>
                    <a:pt x="326" y="58"/>
                    <a:pt x="328" y="58"/>
                  </a:cubicBezTo>
                  <a:cubicBezTo>
                    <a:pt x="327" y="57"/>
                    <a:pt x="325" y="57"/>
                    <a:pt x="322" y="58"/>
                  </a:cubicBezTo>
                  <a:close/>
                  <a:moveTo>
                    <a:pt x="313" y="59"/>
                  </a:moveTo>
                  <a:cubicBezTo>
                    <a:pt x="314" y="60"/>
                    <a:pt x="309" y="60"/>
                    <a:pt x="309" y="61"/>
                  </a:cubicBezTo>
                  <a:cubicBezTo>
                    <a:pt x="311" y="61"/>
                    <a:pt x="312" y="61"/>
                    <a:pt x="316" y="60"/>
                  </a:cubicBezTo>
                  <a:cubicBezTo>
                    <a:pt x="315" y="60"/>
                    <a:pt x="316" y="59"/>
                    <a:pt x="313" y="59"/>
                  </a:cubicBezTo>
                  <a:close/>
                  <a:moveTo>
                    <a:pt x="286" y="24"/>
                  </a:moveTo>
                  <a:cubicBezTo>
                    <a:pt x="286" y="24"/>
                    <a:pt x="280" y="25"/>
                    <a:pt x="280" y="26"/>
                  </a:cubicBezTo>
                  <a:cubicBezTo>
                    <a:pt x="281" y="26"/>
                    <a:pt x="280" y="26"/>
                    <a:pt x="281" y="26"/>
                  </a:cubicBezTo>
                  <a:cubicBezTo>
                    <a:pt x="282" y="26"/>
                    <a:pt x="284" y="25"/>
                    <a:pt x="285" y="24"/>
                  </a:cubicBezTo>
                  <a:cubicBezTo>
                    <a:pt x="285" y="25"/>
                    <a:pt x="286" y="25"/>
                    <a:pt x="287" y="25"/>
                  </a:cubicBezTo>
                  <a:cubicBezTo>
                    <a:pt x="290" y="24"/>
                    <a:pt x="290" y="24"/>
                    <a:pt x="294" y="23"/>
                  </a:cubicBezTo>
                  <a:cubicBezTo>
                    <a:pt x="293" y="22"/>
                    <a:pt x="293" y="22"/>
                    <a:pt x="293" y="22"/>
                  </a:cubicBezTo>
                  <a:cubicBezTo>
                    <a:pt x="290" y="23"/>
                    <a:pt x="288" y="23"/>
                    <a:pt x="286" y="24"/>
                  </a:cubicBezTo>
                  <a:close/>
                  <a:moveTo>
                    <a:pt x="287" y="68"/>
                  </a:moveTo>
                  <a:cubicBezTo>
                    <a:pt x="289" y="67"/>
                    <a:pt x="289" y="67"/>
                    <a:pt x="289" y="66"/>
                  </a:cubicBezTo>
                  <a:cubicBezTo>
                    <a:pt x="287" y="67"/>
                    <a:pt x="287" y="67"/>
                    <a:pt x="287" y="68"/>
                  </a:cubicBezTo>
                  <a:close/>
                  <a:moveTo>
                    <a:pt x="237" y="80"/>
                  </a:moveTo>
                  <a:cubicBezTo>
                    <a:pt x="236" y="81"/>
                    <a:pt x="235" y="83"/>
                    <a:pt x="230" y="86"/>
                  </a:cubicBezTo>
                  <a:cubicBezTo>
                    <a:pt x="227" y="86"/>
                    <a:pt x="224" y="88"/>
                    <a:pt x="221" y="89"/>
                  </a:cubicBezTo>
                  <a:cubicBezTo>
                    <a:pt x="221" y="89"/>
                    <a:pt x="221" y="90"/>
                    <a:pt x="220" y="91"/>
                  </a:cubicBezTo>
                  <a:cubicBezTo>
                    <a:pt x="219" y="91"/>
                    <a:pt x="215" y="92"/>
                    <a:pt x="215" y="93"/>
                  </a:cubicBezTo>
                  <a:cubicBezTo>
                    <a:pt x="217" y="93"/>
                    <a:pt x="218" y="93"/>
                    <a:pt x="220" y="92"/>
                  </a:cubicBezTo>
                  <a:cubicBezTo>
                    <a:pt x="222" y="91"/>
                    <a:pt x="219" y="91"/>
                    <a:pt x="221" y="90"/>
                  </a:cubicBezTo>
                  <a:cubicBezTo>
                    <a:pt x="227" y="88"/>
                    <a:pt x="233" y="84"/>
                    <a:pt x="238" y="81"/>
                  </a:cubicBezTo>
                  <a:cubicBezTo>
                    <a:pt x="237" y="81"/>
                    <a:pt x="237" y="81"/>
                    <a:pt x="236" y="81"/>
                  </a:cubicBezTo>
                  <a:cubicBezTo>
                    <a:pt x="239" y="80"/>
                    <a:pt x="241" y="79"/>
                    <a:pt x="242" y="78"/>
                  </a:cubicBezTo>
                  <a:cubicBezTo>
                    <a:pt x="239" y="79"/>
                    <a:pt x="238" y="79"/>
                    <a:pt x="237" y="80"/>
                  </a:cubicBezTo>
                  <a:close/>
                  <a:moveTo>
                    <a:pt x="228" y="79"/>
                  </a:moveTo>
                  <a:cubicBezTo>
                    <a:pt x="228" y="80"/>
                    <a:pt x="230" y="79"/>
                    <a:pt x="228" y="80"/>
                  </a:cubicBezTo>
                  <a:cubicBezTo>
                    <a:pt x="228" y="80"/>
                    <a:pt x="224" y="82"/>
                    <a:pt x="224" y="81"/>
                  </a:cubicBezTo>
                  <a:cubicBezTo>
                    <a:pt x="219" y="84"/>
                    <a:pt x="214" y="86"/>
                    <a:pt x="212" y="89"/>
                  </a:cubicBezTo>
                  <a:cubicBezTo>
                    <a:pt x="217" y="86"/>
                    <a:pt x="220" y="83"/>
                    <a:pt x="224" y="82"/>
                  </a:cubicBezTo>
                  <a:cubicBezTo>
                    <a:pt x="224" y="82"/>
                    <a:pt x="222" y="83"/>
                    <a:pt x="223" y="83"/>
                  </a:cubicBezTo>
                  <a:cubicBezTo>
                    <a:pt x="226" y="82"/>
                    <a:pt x="228" y="80"/>
                    <a:pt x="232" y="79"/>
                  </a:cubicBezTo>
                  <a:cubicBezTo>
                    <a:pt x="231" y="78"/>
                    <a:pt x="231" y="78"/>
                    <a:pt x="228" y="79"/>
                  </a:cubicBezTo>
                  <a:close/>
                  <a:moveTo>
                    <a:pt x="209" y="55"/>
                  </a:moveTo>
                  <a:cubicBezTo>
                    <a:pt x="212" y="54"/>
                    <a:pt x="215" y="52"/>
                    <a:pt x="216" y="50"/>
                  </a:cubicBezTo>
                  <a:cubicBezTo>
                    <a:pt x="212" y="52"/>
                    <a:pt x="211" y="53"/>
                    <a:pt x="209" y="55"/>
                  </a:cubicBezTo>
                  <a:close/>
                  <a:moveTo>
                    <a:pt x="220" y="66"/>
                  </a:moveTo>
                  <a:cubicBezTo>
                    <a:pt x="223" y="64"/>
                    <a:pt x="220" y="67"/>
                    <a:pt x="223" y="65"/>
                  </a:cubicBezTo>
                  <a:cubicBezTo>
                    <a:pt x="224" y="64"/>
                    <a:pt x="223" y="65"/>
                    <a:pt x="223" y="64"/>
                  </a:cubicBezTo>
                  <a:cubicBezTo>
                    <a:pt x="222" y="65"/>
                    <a:pt x="220" y="65"/>
                    <a:pt x="220" y="66"/>
                  </a:cubicBezTo>
                  <a:close/>
                  <a:moveTo>
                    <a:pt x="217" y="67"/>
                  </a:moveTo>
                  <a:cubicBezTo>
                    <a:pt x="214" y="69"/>
                    <a:pt x="216" y="70"/>
                    <a:pt x="219" y="67"/>
                  </a:cubicBezTo>
                  <a:cubicBezTo>
                    <a:pt x="214" y="69"/>
                    <a:pt x="222" y="65"/>
                    <a:pt x="217" y="67"/>
                  </a:cubicBezTo>
                  <a:close/>
                  <a:moveTo>
                    <a:pt x="226" y="94"/>
                  </a:moveTo>
                  <a:cubicBezTo>
                    <a:pt x="225" y="94"/>
                    <a:pt x="224" y="95"/>
                    <a:pt x="224" y="96"/>
                  </a:cubicBezTo>
                  <a:cubicBezTo>
                    <a:pt x="226" y="94"/>
                    <a:pt x="226" y="95"/>
                    <a:pt x="228" y="94"/>
                  </a:cubicBezTo>
                  <a:cubicBezTo>
                    <a:pt x="228" y="93"/>
                    <a:pt x="227" y="94"/>
                    <a:pt x="226" y="94"/>
                  </a:cubicBezTo>
                  <a:close/>
                  <a:moveTo>
                    <a:pt x="216" y="80"/>
                  </a:moveTo>
                  <a:cubicBezTo>
                    <a:pt x="215" y="80"/>
                    <a:pt x="213" y="82"/>
                    <a:pt x="211" y="82"/>
                  </a:cubicBezTo>
                  <a:cubicBezTo>
                    <a:pt x="211" y="83"/>
                    <a:pt x="214" y="82"/>
                    <a:pt x="216" y="80"/>
                  </a:cubicBezTo>
                  <a:close/>
                  <a:moveTo>
                    <a:pt x="206" y="79"/>
                  </a:moveTo>
                  <a:cubicBezTo>
                    <a:pt x="206" y="79"/>
                    <a:pt x="208" y="78"/>
                    <a:pt x="207" y="79"/>
                  </a:cubicBezTo>
                  <a:cubicBezTo>
                    <a:pt x="209" y="77"/>
                    <a:pt x="210" y="78"/>
                    <a:pt x="212" y="75"/>
                  </a:cubicBezTo>
                  <a:cubicBezTo>
                    <a:pt x="210" y="76"/>
                    <a:pt x="208" y="77"/>
                    <a:pt x="206" y="79"/>
                  </a:cubicBezTo>
                  <a:close/>
                  <a:moveTo>
                    <a:pt x="192" y="65"/>
                  </a:moveTo>
                  <a:cubicBezTo>
                    <a:pt x="191" y="66"/>
                    <a:pt x="190" y="67"/>
                    <a:pt x="190" y="67"/>
                  </a:cubicBezTo>
                  <a:cubicBezTo>
                    <a:pt x="193" y="65"/>
                    <a:pt x="197" y="64"/>
                    <a:pt x="198" y="63"/>
                  </a:cubicBezTo>
                  <a:cubicBezTo>
                    <a:pt x="194" y="64"/>
                    <a:pt x="195" y="64"/>
                    <a:pt x="192" y="65"/>
                  </a:cubicBezTo>
                  <a:close/>
                  <a:moveTo>
                    <a:pt x="208" y="90"/>
                  </a:moveTo>
                  <a:cubicBezTo>
                    <a:pt x="207" y="91"/>
                    <a:pt x="206" y="91"/>
                    <a:pt x="206" y="92"/>
                  </a:cubicBezTo>
                  <a:cubicBezTo>
                    <a:pt x="207" y="91"/>
                    <a:pt x="206" y="93"/>
                    <a:pt x="209" y="91"/>
                  </a:cubicBezTo>
                  <a:cubicBezTo>
                    <a:pt x="210" y="90"/>
                    <a:pt x="208" y="91"/>
                    <a:pt x="208" y="90"/>
                  </a:cubicBezTo>
                  <a:close/>
                  <a:moveTo>
                    <a:pt x="207" y="101"/>
                  </a:moveTo>
                  <a:cubicBezTo>
                    <a:pt x="208" y="101"/>
                    <a:pt x="212" y="98"/>
                    <a:pt x="214" y="97"/>
                  </a:cubicBezTo>
                  <a:cubicBezTo>
                    <a:pt x="211" y="99"/>
                    <a:pt x="207" y="101"/>
                    <a:pt x="207" y="101"/>
                  </a:cubicBezTo>
                  <a:close/>
                  <a:moveTo>
                    <a:pt x="190" y="86"/>
                  </a:moveTo>
                  <a:cubicBezTo>
                    <a:pt x="191" y="85"/>
                    <a:pt x="196" y="82"/>
                    <a:pt x="196" y="82"/>
                  </a:cubicBezTo>
                  <a:cubicBezTo>
                    <a:pt x="194" y="83"/>
                    <a:pt x="192" y="85"/>
                    <a:pt x="190" y="86"/>
                  </a:cubicBezTo>
                  <a:close/>
                  <a:moveTo>
                    <a:pt x="198" y="111"/>
                  </a:moveTo>
                  <a:cubicBezTo>
                    <a:pt x="199" y="112"/>
                    <a:pt x="204" y="109"/>
                    <a:pt x="205" y="107"/>
                  </a:cubicBezTo>
                  <a:cubicBezTo>
                    <a:pt x="203" y="109"/>
                    <a:pt x="201" y="110"/>
                    <a:pt x="198" y="111"/>
                  </a:cubicBezTo>
                  <a:close/>
                  <a:moveTo>
                    <a:pt x="185" y="86"/>
                  </a:moveTo>
                  <a:cubicBezTo>
                    <a:pt x="185" y="86"/>
                    <a:pt x="189" y="84"/>
                    <a:pt x="188" y="84"/>
                  </a:cubicBezTo>
                  <a:cubicBezTo>
                    <a:pt x="184" y="85"/>
                    <a:pt x="184" y="87"/>
                    <a:pt x="183" y="89"/>
                  </a:cubicBezTo>
                  <a:cubicBezTo>
                    <a:pt x="184" y="88"/>
                    <a:pt x="184" y="88"/>
                    <a:pt x="184" y="88"/>
                  </a:cubicBezTo>
                  <a:cubicBezTo>
                    <a:pt x="187" y="87"/>
                    <a:pt x="190" y="84"/>
                    <a:pt x="188" y="84"/>
                  </a:cubicBezTo>
                  <a:cubicBezTo>
                    <a:pt x="188" y="84"/>
                    <a:pt x="186" y="86"/>
                    <a:pt x="185" y="86"/>
                  </a:cubicBezTo>
                  <a:close/>
                  <a:moveTo>
                    <a:pt x="175" y="77"/>
                  </a:moveTo>
                  <a:cubicBezTo>
                    <a:pt x="177" y="75"/>
                    <a:pt x="182" y="73"/>
                    <a:pt x="180" y="73"/>
                  </a:cubicBezTo>
                  <a:cubicBezTo>
                    <a:pt x="179" y="75"/>
                    <a:pt x="174" y="76"/>
                    <a:pt x="175" y="77"/>
                  </a:cubicBezTo>
                  <a:close/>
                  <a:moveTo>
                    <a:pt x="186" y="115"/>
                  </a:moveTo>
                  <a:cubicBezTo>
                    <a:pt x="187" y="115"/>
                    <a:pt x="191" y="112"/>
                    <a:pt x="191" y="111"/>
                  </a:cubicBezTo>
                  <a:cubicBezTo>
                    <a:pt x="190" y="112"/>
                    <a:pt x="187" y="113"/>
                    <a:pt x="186" y="115"/>
                  </a:cubicBezTo>
                  <a:close/>
                  <a:moveTo>
                    <a:pt x="177" y="93"/>
                  </a:moveTo>
                  <a:cubicBezTo>
                    <a:pt x="170" y="97"/>
                    <a:pt x="177" y="95"/>
                    <a:pt x="177" y="93"/>
                  </a:cubicBezTo>
                  <a:close/>
                  <a:moveTo>
                    <a:pt x="183" y="114"/>
                  </a:moveTo>
                  <a:cubicBezTo>
                    <a:pt x="185" y="113"/>
                    <a:pt x="188" y="111"/>
                    <a:pt x="188" y="110"/>
                  </a:cubicBezTo>
                  <a:cubicBezTo>
                    <a:pt x="185" y="112"/>
                    <a:pt x="184" y="113"/>
                    <a:pt x="183" y="114"/>
                  </a:cubicBezTo>
                  <a:close/>
                  <a:moveTo>
                    <a:pt x="158" y="89"/>
                  </a:moveTo>
                  <a:cubicBezTo>
                    <a:pt x="160" y="88"/>
                    <a:pt x="165" y="84"/>
                    <a:pt x="163" y="85"/>
                  </a:cubicBezTo>
                  <a:cubicBezTo>
                    <a:pt x="163" y="85"/>
                    <a:pt x="157" y="89"/>
                    <a:pt x="158" y="89"/>
                  </a:cubicBezTo>
                  <a:close/>
                  <a:moveTo>
                    <a:pt x="166" y="104"/>
                  </a:moveTo>
                  <a:cubicBezTo>
                    <a:pt x="168" y="103"/>
                    <a:pt x="170" y="102"/>
                    <a:pt x="171" y="101"/>
                  </a:cubicBezTo>
                  <a:cubicBezTo>
                    <a:pt x="169" y="103"/>
                    <a:pt x="166" y="103"/>
                    <a:pt x="166" y="104"/>
                  </a:cubicBezTo>
                  <a:close/>
                  <a:moveTo>
                    <a:pt x="172" y="122"/>
                  </a:moveTo>
                  <a:cubicBezTo>
                    <a:pt x="172" y="122"/>
                    <a:pt x="176" y="120"/>
                    <a:pt x="176" y="120"/>
                  </a:cubicBezTo>
                  <a:cubicBezTo>
                    <a:pt x="175" y="120"/>
                    <a:pt x="175" y="120"/>
                    <a:pt x="172" y="122"/>
                  </a:cubicBezTo>
                  <a:close/>
                  <a:moveTo>
                    <a:pt x="142" y="97"/>
                  </a:moveTo>
                  <a:cubicBezTo>
                    <a:pt x="145" y="95"/>
                    <a:pt x="147" y="93"/>
                    <a:pt x="148" y="92"/>
                  </a:cubicBezTo>
                  <a:cubicBezTo>
                    <a:pt x="146" y="93"/>
                    <a:pt x="142" y="96"/>
                    <a:pt x="142" y="97"/>
                  </a:cubicBezTo>
                  <a:close/>
                  <a:moveTo>
                    <a:pt x="155" y="112"/>
                  </a:moveTo>
                  <a:cubicBezTo>
                    <a:pt x="155" y="112"/>
                    <a:pt x="156" y="111"/>
                    <a:pt x="156" y="111"/>
                  </a:cubicBezTo>
                  <a:cubicBezTo>
                    <a:pt x="155" y="112"/>
                    <a:pt x="156" y="112"/>
                    <a:pt x="157" y="111"/>
                  </a:cubicBezTo>
                  <a:cubicBezTo>
                    <a:pt x="157" y="111"/>
                    <a:pt x="158" y="110"/>
                    <a:pt x="158" y="109"/>
                  </a:cubicBezTo>
                  <a:cubicBezTo>
                    <a:pt x="157" y="110"/>
                    <a:pt x="155" y="111"/>
                    <a:pt x="155" y="112"/>
                  </a:cubicBezTo>
                  <a:close/>
                  <a:moveTo>
                    <a:pt x="164" y="129"/>
                  </a:moveTo>
                  <a:cubicBezTo>
                    <a:pt x="165" y="128"/>
                    <a:pt x="170" y="125"/>
                    <a:pt x="169" y="124"/>
                  </a:cubicBezTo>
                  <a:cubicBezTo>
                    <a:pt x="167" y="126"/>
                    <a:pt x="165" y="127"/>
                    <a:pt x="164" y="129"/>
                  </a:cubicBezTo>
                  <a:close/>
                  <a:moveTo>
                    <a:pt x="153" y="112"/>
                  </a:moveTo>
                  <a:cubicBezTo>
                    <a:pt x="155" y="111"/>
                    <a:pt x="158" y="109"/>
                    <a:pt x="157" y="109"/>
                  </a:cubicBezTo>
                  <a:cubicBezTo>
                    <a:pt x="154" y="110"/>
                    <a:pt x="154" y="111"/>
                    <a:pt x="153" y="112"/>
                  </a:cubicBezTo>
                  <a:close/>
                  <a:moveTo>
                    <a:pt x="164" y="125"/>
                  </a:moveTo>
                  <a:cubicBezTo>
                    <a:pt x="165" y="124"/>
                    <a:pt x="167" y="122"/>
                    <a:pt x="167" y="122"/>
                  </a:cubicBezTo>
                  <a:cubicBezTo>
                    <a:pt x="166" y="122"/>
                    <a:pt x="162" y="125"/>
                    <a:pt x="164" y="125"/>
                  </a:cubicBezTo>
                  <a:close/>
                  <a:moveTo>
                    <a:pt x="162" y="131"/>
                  </a:moveTo>
                  <a:cubicBezTo>
                    <a:pt x="162" y="131"/>
                    <a:pt x="161" y="132"/>
                    <a:pt x="161" y="133"/>
                  </a:cubicBezTo>
                  <a:cubicBezTo>
                    <a:pt x="164" y="130"/>
                    <a:pt x="164" y="130"/>
                    <a:pt x="164" y="130"/>
                  </a:cubicBezTo>
                  <a:cubicBezTo>
                    <a:pt x="162" y="131"/>
                    <a:pt x="170" y="126"/>
                    <a:pt x="167" y="127"/>
                  </a:cubicBezTo>
                  <a:cubicBezTo>
                    <a:pt x="165" y="129"/>
                    <a:pt x="163" y="130"/>
                    <a:pt x="162" y="131"/>
                  </a:cubicBezTo>
                  <a:close/>
                  <a:moveTo>
                    <a:pt x="153" y="115"/>
                  </a:moveTo>
                  <a:cubicBezTo>
                    <a:pt x="153" y="115"/>
                    <a:pt x="154" y="114"/>
                    <a:pt x="153" y="114"/>
                  </a:cubicBezTo>
                  <a:cubicBezTo>
                    <a:pt x="149" y="118"/>
                    <a:pt x="155" y="114"/>
                    <a:pt x="153" y="116"/>
                  </a:cubicBezTo>
                  <a:cubicBezTo>
                    <a:pt x="155" y="115"/>
                    <a:pt x="155" y="115"/>
                    <a:pt x="155" y="115"/>
                  </a:cubicBezTo>
                  <a:cubicBezTo>
                    <a:pt x="155" y="115"/>
                    <a:pt x="155" y="114"/>
                    <a:pt x="155" y="114"/>
                  </a:cubicBezTo>
                  <a:cubicBezTo>
                    <a:pt x="154" y="115"/>
                    <a:pt x="153" y="115"/>
                    <a:pt x="153" y="115"/>
                  </a:cubicBezTo>
                  <a:close/>
                  <a:moveTo>
                    <a:pt x="132" y="105"/>
                  </a:moveTo>
                  <a:cubicBezTo>
                    <a:pt x="135" y="103"/>
                    <a:pt x="140" y="99"/>
                    <a:pt x="140" y="98"/>
                  </a:cubicBezTo>
                  <a:cubicBezTo>
                    <a:pt x="136" y="101"/>
                    <a:pt x="133" y="104"/>
                    <a:pt x="132" y="105"/>
                  </a:cubicBezTo>
                  <a:close/>
                  <a:moveTo>
                    <a:pt x="158" y="134"/>
                  </a:moveTo>
                  <a:cubicBezTo>
                    <a:pt x="159" y="132"/>
                    <a:pt x="163" y="130"/>
                    <a:pt x="163" y="130"/>
                  </a:cubicBezTo>
                  <a:cubicBezTo>
                    <a:pt x="161" y="131"/>
                    <a:pt x="157" y="133"/>
                    <a:pt x="158" y="134"/>
                  </a:cubicBezTo>
                  <a:close/>
                  <a:moveTo>
                    <a:pt x="149" y="141"/>
                  </a:moveTo>
                  <a:cubicBezTo>
                    <a:pt x="151" y="141"/>
                    <a:pt x="153" y="139"/>
                    <a:pt x="153" y="138"/>
                  </a:cubicBezTo>
                  <a:cubicBezTo>
                    <a:pt x="154" y="138"/>
                    <a:pt x="157" y="136"/>
                    <a:pt x="158" y="135"/>
                  </a:cubicBezTo>
                  <a:cubicBezTo>
                    <a:pt x="155" y="136"/>
                    <a:pt x="151" y="139"/>
                    <a:pt x="149" y="141"/>
                  </a:cubicBezTo>
                  <a:close/>
                  <a:moveTo>
                    <a:pt x="132" y="110"/>
                  </a:moveTo>
                  <a:cubicBezTo>
                    <a:pt x="132" y="108"/>
                    <a:pt x="128" y="112"/>
                    <a:pt x="127" y="113"/>
                  </a:cubicBezTo>
                  <a:cubicBezTo>
                    <a:pt x="126" y="114"/>
                    <a:pt x="128" y="114"/>
                    <a:pt x="129" y="112"/>
                  </a:cubicBezTo>
                  <a:cubicBezTo>
                    <a:pt x="129" y="111"/>
                    <a:pt x="131" y="110"/>
                    <a:pt x="131" y="110"/>
                  </a:cubicBezTo>
                  <a:cubicBezTo>
                    <a:pt x="131" y="110"/>
                    <a:pt x="131" y="110"/>
                    <a:pt x="132" y="110"/>
                  </a:cubicBezTo>
                  <a:close/>
                  <a:moveTo>
                    <a:pt x="137" y="153"/>
                  </a:moveTo>
                  <a:cubicBezTo>
                    <a:pt x="139" y="150"/>
                    <a:pt x="143" y="148"/>
                    <a:pt x="143" y="147"/>
                  </a:cubicBezTo>
                  <a:cubicBezTo>
                    <a:pt x="140" y="149"/>
                    <a:pt x="138" y="151"/>
                    <a:pt x="137" y="153"/>
                  </a:cubicBezTo>
                  <a:close/>
                  <a:moveTo>
                    <a:pt x="105" y="131"/>
                  </a:moveTo>
                  <a:cubicBezTo>
                    <a:pt x="110" y="128"/>
                    <a:pt x="114" y="123"/>
                    <a:pt x="118" y="120"/>
                  </a:cubicBezTo>
                  <a:cubicBezTo>
                    <a:pt x="117" y="119"/>
                    <a:pt x="117" y="119"/>
                    <a:pt x="117" y="119"/>
                  </a:cubicBezTo>
                  <a:cubicBezTo>
                    <a:pt x="113" y="123"/>
                    <a:pt x="107" y="128"/>
                    <a:pt x="105" y="131"/>
                  </a:cubicBezTo>
                  <a:close/>
                  <a:moveTo>
                    <a:pt x="144" y="153"/>
                  </a:moveTo>
                  <a:cubicBezTo>
                    <a:pt x="144" y="154"/>
                    <a:pt x="143" y="155"/>
                    <a:pt x="143" y="155"/>
                  </a:cubicBezTo>
                  <a:cubicBezTo>
                    <a:pt x="146" y="153"/>
                    <a:pt x="146" y="153"/>
                    <a:pt x="146" y="153"/>
                  </a:cubicBezTo>
                  <a:cubicBezTo>
                    <a:pt x="145" y="153"/>
                    <a:pt x="146" y="152"/>
                    <a:pt x="144" y="153"/>
                  </a:cubicBezTo>
                  <a:close/>
                  <a:moveTo>
                    <a:pt x="124" y="137"/>
                  </a:moveTo>
                  <a:cubicBezTo>
                    <a:pt x="125" y="137"/>
                    <a:pt x="126" y="136"/>
                    <a:pt x="126" y="136"/>
                  </a:cubicBezTo>
                  <a:cubicBezTo>
                    <a:pt x="125" y="136"/>
                    <a:pt x="123" y="138"/>
                    <a:pt x="122" y="139"/>
                  </a:cubicBezTo>
                  <a:cubicBezTo>
                    <a:pt x="121" y="140"/>
                    <a:pt x="121" y="140"/>
                    <a:pt x="122" y="140"/>
                  </a:cubicBezTo>
                  <a:cubicBezTo>
                    <a:pt x="124" y="138"/>
                    <a:pt x="123" y="138"/>
                    <a:pt x="124" y="137"/>
                  </a:cubicBezTo>
                  <a:close/>
                  <a:moveTo>
                    <a:pt x="112" y="136"/>
                  </a:moveTo>
                  <a:cubicBezTo>
                    <a:pt x="109" y="139"/>
                    <a:pt x="114" y="135"/>
                    <a:pt x="111" y="138"/>
                  </a:cubicBezTo>
                  <a:cubicBezTo>
                    <a:pt x="113" y="136"/>
                    <a:pt x="113" y="136"/>
                    <a:pt x="115" y="135"/>
                  </a:cubicBezTo>
                  <a:cubicBezTo>
                    <a:pt x="115" y="135"/>
                    <a:pt x="116" y="134"/>
                    <a:pt x="115" y="134"/>
                  </a:cubicBezTo>
                  <a:cubicBezTo>
                    <a:pt x="113" y="136"/>
                    <a:pt x="114" y="134"/>
                    <a:pt x="112" y="136"/>
                  </a:cubicBezTo>
                  <a:close/>
                  <a:moveTo>
                    <a:pt x="125" y="156"/>
                  </a:moveTo>
                  <a:cubicBezTo>
                    <a:pt x="126" y="156"/>
                    <a:pt x="128" y="154"/>
                    <a:pt x="129" y="152"/>
                  </a:cubicBezTo>
                  <a:cubicBezTo>
                    <a:pt x="128" y="153"/>
                    <a:pt x="126" y="154"/>
                    <a:pt x="125" y="156"/>
                  </a:cubicBezTo>
                  <a:close/>
                  <a:moveTo>
                    <a:pt x="113" y="150"/>
                  </a:moveTo>
                  <a:cubicBezTo>
                    <a:pt x="117" y="147"/>
                    <a:pt x="116" y="148"/>
                    <a:pt x="120" y="145"/>
                  </a:cubicBezTo>
                  <a:cubicBezTo>
                    <a:pt x="118" y="145"/>
                    <a:pt x="121" y="143"/>
                    <a:pt x="120" y="143"/>
                  </a:cubicBezTo>
                  <a:cubicBezTo>
                    <a:pt x="119" y="145"/>
                    <a:pt x="113" y="149"/>
                    <a:pt x="113" y="150"/>
                  </a:cubicBezTo>
                  <a:close/>
                  <a:moveTo>
                    <a:pt x="112" y="138"/>
                  </a:moveTo>
                  <a:cubicBezTo>
                    <a:pt x="110" y="140"/>
                    <a:pt x="110" y="138"/>
                    <a:pt x="108" y="140"/>
                  </a:cubicBezTo>
                  <a:cubicBezTo>
                    <a:pt x="107" y="142"/>
                    <a:pt x="109" y="140"/>
                    <a:pt x="110" y="141"/>
                  </a:cubicBezTo>
                  <a:cubicBezTo>
                    <a:pt x="111" y="140"/>
                    <a:pt x="114" y="137"/>
                    <a:pt x="112" y="138"/>
                  </a:cubicBezTo>
                  <a:close/>
                  <a:moveTo>
                    <a:pt x="96" y="141"/>
                  </a:moveTo>
                  <a:cubicBezTo>
                    <a:pt x="99" y="138"/>
                    <a:pt x="99" y="138"/>
                    <a:pt x="99" y="138"/>
                  </a:cubicBezTo>
                  <a:cubicBezTo>
                    <a:pt x="98" y="137"/>
                    <a:pt x="98" y="137"/>
                    <a:pt x="98" y="137"/>
                  </a:cubicBezTo>
                  <a:cubicBezTo>
                    <a:pt x="96" y="139"/>
                    <a:pt x="97" y="139"/>
                    <a:pt x="96" y="141"/>
                  </a:cubicBezTo>
                  <a:close/>
                  <a:moveTo>
                    <a:pt x="119" y="170"/>
                  </a:moveTo>
                  <a:cubicBezTo>
                    <a:pt x="119" y="171"/>
                    <a:pt x="120" y="168"/>
                    <a:pt x="120" y="169"/>
                  </a:cubicBezTo>
                  <a:cubicBezTo>
                    <a:pt x="121" y="168"/>
                    <a:pt x="125" y="165"/>
                    <a:pt x="123" y="166"/>
                  </a:cubicBezTo>
                  <a:cubicBezTo>
                    <a:pt x="121" y="168"/>
                    <a:pt x="121" y="168"/>
                    <a:pt x="119" y="170"/>
                  </a:cubicBezTo>
                  <a:close/>
                  <a:moveTo>
                    <a:pt x="111" y="161"/>
                  </a:moveTo>
                  <a:cubicBezTo>
                    <a:pt x="113" y="159"/>
                    <a:pt x="114" y="159"/>
                    <a:pt x="115" y="158"/>
                  </a:cubicBezTo>
                  <a:cubicBezTo>
                    <a:pt x="114" y="158"/>
                    <a:pt x="115" y="157"/>
                    <a:pt x="114" y="157"/>
                  </a:cubicBezTo>
                  <a:cubicBezTo>
                    <a:pt x="113" y="159"/>
                    <a:pt x="111" y="160"/>
                    <a:pt x="111" y="161"/>
                  </a:cubicBezTo>
                  <a:close/>
                  <a:moveTo>
                    <a:pt x="85" y="151"/>
                  </a:moveTo>
                  <a:cubicBezTo>
                    <a:pt x="83" y="153"/>
                    <a:pt x="82" y="154"/>
                    <a:pt x="81" y="155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2" y="156"/>
                    <a:pt x="82" y="156"/>
                    <a:pt x="82" y="156"/>
                  </a:cubicBezTo>
                  <a:cubicBezTo>
                    <a:pt x="83" y="155"/>
                    <a:pt x="83" y="155"/>
                    <a:pt x="83" y="155"/>
                  </a:cubicBezTo>
                  <a:cubicBezTo>
                    <a:pt x="84" y="154"/>
                    <a:pt x="85" y="152"/>
                    <a:pt x="86" y="151"/>
                  </a:cubicBezTo>
                  <a:cubicBezTo>
                    <a:pt x="89" y="149"/>
                    <a:pt x="91" y="146"/>
                    <a:pt x="93" y="143"/>
                  </a:cubicBezTo>
                  <a:cubicBezTo>
                    <a:pt x="90" y="146"/>
                    <a:pt x="87" y="149"/>
                    <a:pt x="85" y="151"/>
                  </a:cubicBezTo>
                  <a:close/>
                  <a:moveTo>
                    <a:pt x="88" y="156"/>
                  </a:moveTo>
                  <a:cubicBezTo>
                    <a:pt x="90" y="154"/>
                    <a:pt x="91" y="154"/>
                    <a:pt x="93" y="152"/>
                  </a:cubicBezTo>
                  <a:cubicBezTo>
                    <a:pt x="93" y="151"/>
                    <a:pt x="93" y="150"/>
                    <a:pt x="94" y="149"/>
                  </a:cubicBezTo>
                  <a:cubicBezTo>
                    <a:pt x="91" y="152"/>
                    <a:pt x="87" y="156"/>
                    <a:pt x="88" y="156"/>
                  </a:cubicBezTo>
                  <a:close/>
                  <a:moveTo>
                    <a:pt x="86" y="154"/>
                  </a:moveTo>
                  <a:cubicBezTo>
                    <a:pt x="88" y="153"/>
                    <a:pt x="87" y="154"/>
                    <a:pt x="89" y="152"/>
                  </a:cubicBezTo>
                  <a:cubicBezTo>
                    <a:pt x="89" y="152"/>
                    <a:pt x="89" y="152"/>
                    <a:pt x="90" y="151"/>
                  </a:cubicBezTo>
                  <a:cubicBezTo>
                    <a:pt x="89" y="151"/>
                    <a:pt x="89" y="151"/>
                    <a:pt x="90" y="151"/>
                  </a:cubicBezTo>
                  <a:cubicBezTo>
                    <a:pt x="90" y="150"/>
                    <a:pt x="90" y="150"/>
                    <a:pt x="90" y="150"/>
                  </a:cubicBezTo>
                  <a:cubicBezTo>
                    <a:pt x="89" y="152"/>
                    <a:pt x="86" y="154"/>
                    <a:pt x="86" y="154"/>
                  </a:cubicBezTo>
                  <a:close/>
                  <a:moveTo>
                    <a:pt x="96" y="160"/>
                  </a:moveTo>
                  <a:cubicBezTo>
                    <a:pt x="96" y="161"/>
                    <a:pt x="94" y="163"/>
                    <a:pt x="94" y="164"/>
                  </a:cubicBezTo>
                  <a:cubicBezTo>
                    <a:pt x="96" y="162"/>
                    <a:pt x="96" y="161"/>
                    <a:pt x="98" y="160"/>
                  </a:cubicBezTo>
                  <a:cubicBezTo>
                    <a:pt x="97" y="159"/>
                    <a:pt x="97" y="160"/>
                    <a:pt x="96" y="160"/>
                  </a:cubicBezTo>
                  <a:close/>
                  <a:moveTo>
                    <a:pt x="95" y="158"/>
                  </a:moveTo>
                  <a:cubicBezTo>
                    <a:pt x="95" y="158"/>
                    <a:pt x="95" y="158"/>
                    <a:pt x="95" y="158"/>
                  </a:cubicBezTo>
                  <a:cubicBezTo>
                    <a:pt x="93" y="159"/>
                    <a:pt x="94" y="159"/>
                    <a:pt x="92" y="160"/>
                  </a:cubicBezTo>
                  <a:cubicBezTo>
                    <a:pt x="93" y="161"/>
                    <a:pt x="93" y="161"/>
                    <a:pt x="93" y="161"/>
                  </a:cubicBezTo>
                  <a:cubicBezTo>
                    <a:pt x="94" y="159"/>
                    <a:pt x="94" y="160"/>
                    <a:pt x="95" y="158"/>
                  </a:cubicBezTo>
                  <a:close/>
                  <a:moveTo>
                    <a:pt x="85" y="163"/>
                  </a:moveTo>
                  <a:cubicBezTo>
                    <a:pt x="86" y="162"/>
                    <a:pt x="86" y="162"/>
                    <a:pt x="86" y="162"/>
                  </a:cubicBezTo>
                  <a:cubicBezTo>
                    <a:pt x="86" y="162"/>
                    <a:pt x="85" y="162"/>
                    <a:pt x="85" y="163"/>
                  </a:cubicBezTo>
                  <a:close/>
                  <a:moveTo>
                    <a:pt x="91" y="167"/>
                  </a:moveTo>
                  <a:cubicBezTo>
                    <a:pt x="91" y="167"/>
                    <a:pt x="91" y="167"/>
                    <a:pt x="91" y="168"/>
                  </a:cubicBezTo>
                  <a:cubicBezTo>
                    <a:pt x="92" y="168"/>
                    <a:pt x="92" y="168"/>
                    <a:pt x="92" y="167"/>
                  </a:cubicBezTo>
                  <a:cubicBezTo>
                    <a:pt x="92" y="167"/>
                    <a:pt x="92" y="167"/>
                    <a:pt x="92" y="167"/>
                  </a:cubicBezTo>
                  <a:cubicBezTo>
                    <a:pt x="92" y="167"/>
                    <a:pt x="91" y="166"/>
                    <a:pt x="91" y="167"/>
                  </a:cubicBezTo>
                  <a:close/>
                  <a:moveTo>
                    <a:pt x="101" y="179"/>
                  </a:moveTo>
                  <a:cubicBezTo>
                    <a:pt x="101" y="179"/>
                    <a:pt x="101" y="179"/>
                    <a:pt x="102" y="180"/>
                  </a:cubicBezTo>
                  <a:cubicBezTo>
                    <a:pt x="102" y="179"/>
                    <a:pt x="102" y="178"/>
                    <a:pt x="103" y="178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2" y="178"/>
                    <a:pt x="102" y="178"/>
                    <a:pt x="101" y="179"/>
                  </a:cubicBezTo>
                  <a:close/>
                  <a:moveTo>
                    <a:pt x="111" y="187"/>
                  </a:moveTo>
                  <a:cubicBezTo>
                    <a:pt x="111" y="188"/>
                    <a:pt x="112" y="187"/>
                    <a:pt x="112" y="187"/>
                  </a:cubicBezTo>
                  <a:cubicBezTo>
                    <a:pt x="111" y="187"/>
                    <a:pt x="112" y="187"/>
                    <a:pt x="112" y="186"/>
                  </a:cubicBezTo>
                  <a:cubicBezTo>
                    <a:pt x="111" y="186"/>
                    <a:pt x="112" y="187"/>
                    <a:pt x="111" y="187"/>
                  </a:cubicBezTo>
                  <a:close/>
                  <a:moveTo>
                    <a:pt x="100" y="178"/>
                  </a:moveTo>
                  <a:cubicBezTo>
                    <a:pt x="100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1" y="178"/>
                    <a:pt x="100" y="178"/>
                    <a:pt x="100" y="178"/>
                  </a:cubicBezTo>
                  <a:close/>
                  <a:moveTo>
                    <a:pt x="101" y="180"/>
                  </a:moveTo>
                  <a:cubicBezTo>
                    <a:pt x="101" y="179"/>
                    <a:pt x="101" y="181"/>
                    <a:pt x="102" y="180"/>
                  </a:cubicBezTo>
                  <a:cubicBezTo>
                    <a:pt x="102" y="180"/>
                    <a:pt x="101" y="179"/>
                    <a:pt x="101" y="179"/>
                  </a:cubicBezTo>
                  <a:cubicBezTo>
                    <a:pt x="101" y="179"/>
                    <a:pt x="100" y="180"/>
                    <a:pt x="101" y="180"/>
                  </a:cubicBezTo>
                  <a:close/>
                  <a:moveTo>
                    <a:pt x="76" y="157"/>
                  </a:moveTo>
                  <a:cubicBezTo>
                    <a:pt x="76" y="157"/>
                    <a:pt x="77" y="156"/>
                    <a:pt x="76" y="156"/>
                  </a:cubicBezTo>
                  <a:cubicBezTo>
                    <a:pt x="76" y="156"/>
                    <a:pt x="76" y="157"/>
                    <a:pt x="76" y="157"/>
                  </a:cubicBezTo>
                  <a:close/>
                  <a:moveTo>
                    <a:pt x="99" y="179"/>
                  </a:moveTo>
                  <a:cubicBezTo>
                    <a:pt x="99" y="178"/>
                    <a:pt x="100" y="180"/>
                    <a:pt x="100" y="179"/>
                  </a:cubicBezTo>
                  <a:cubicBezTo>
                    <a:pt x="99" y="179"/>
                    <a:pt x="100" y="179"/>
                    <a:pt x="100" y="178"/>
                  </a:cubicBezTo>
                  <a:cubicBezTo>
                    <a:pt x="100" y="178"/>
                    <a:pt x="99" y="179"/>
                    <a:pt x="99" y="179"/>
                  </a:cubicBezTo>
                  <a:close/>
                  <a:moveTo>
                    <a:pt x="104" y="186"/>
                  </a:moveTo>
                  <a:cubicBezTo>
                    <a:pt x="105" y="185"/>
                    <a:pt x="105" y="185"/>
                    <a:pt x="105" y="185"/>
                  </a:cubicBezTo>
                  <a:cubicBezTo>
                    <a:pt x="105" y="184"/>
                    <a:pt x="104" y="185"/>
                    <a:pt x="104" y="186"/>
                  </a:cubicBezTo>
                  <a:close/>
                  <a:moveTo>
                    <a:pt x="100" y="181"/>
                  </a:moveTo>
                  <a:cubicBezTo>
                    <a:pt x="100" y="181"/>
                    <a:pt x="100" y="181"/>
                    <a:pt x="100" y="181"/>
                  </a:cubicBezTo>
                  <a:cubicBezTo>
                    <a:pt x="100" y="181"/>
                    <a:pt x="100" y="181"/>
                    <a:pt x="100" y="181"/>
                  </a:cubicBezTo>
                  <a:cubicBezTo>
                    <a:pt x="100" y="181"/>
                    <a:pt x="101" y="181"/>
                    <a:pt x="101" y="181"/>
                  </a:cubicBezTo>
                  <a:cubicBezTo>
                    <a:pt x="100" y="181"/>
                    <a:pt x="100" y="180"/>
                    <a:pt x="100" y="181"/>
                  </a:cubicBezTo>
                  <a:close/>
                  <a:moveTo>
                    <a:pt x="108" y="192"/>
                  </a:moveTo>
                  <a:cubicBezTo>
                    <a:pt x="108" y="191"/>
                    <a:pt x="109" y="190"/>
                    <a:pt x="109" y="190"/>
                  </a:cubicBezTo>
                  <a:cubicBezTo>
                    <a:pt x="108" y="191"/>
                    <a:pt x="107" y="191"/>
                    <a:pt x="108" y="192"/>
                  </a:cubicBezTo>
                  <a:close/>
                  <a:moveTo>
                    <a:pt x="76" y="161"/>
                  </a:moveTo>
                  <a:cubicBezTo>
                    <a:pt x="76" y="161"/>
                    <a:pt x="77" y="162"/>
                    <a:pt x="77" y="161"/>
                  </a:cubicBezTo>
                  <a:cubicBezTo>
                    <a:pt x="77" y="161"/>
                    <a:pt x="77" y="161"/>
                    <a:pt x="77" y="161"/>
                  </a:cubicBezTo>
                  <a:cubicBezTo>
                    <a:pt x="77" y="161"/>
                    <a:pt x="78" y="161"/>
                    <a:pt x="77" y="161"/>
                  </a:cubicBezTo>
                  <a:cubicBezTo>
                    <a:pt x="77" y="161"/>
                    <a:pt x="77" y="161"/>
                    <a:pt x="76" y="161"/>
                  </a:cubicBezTo>
                  <a:close/>
                  <a:moveTo>
                    <a:pt x="99" y="182"/>
                  </a:moveTo>
                  <a:cubicBezTo>
                    <a:pt x="99" y="182"/>
                    <a:pt x="99" y="182"/>
                    <a:pt x="99" y="182"/>
                  </a:cubicBezTo>
                  <a:cubicBezTo>
                    <a:pt x="100" y="182"/>
                    <a:pt x="100" y="182"/>
                    <a:pt x="100" y="181"/>
                  </a:cubicBezTo>
                  <a:cubicBezTo>
                    <a:pt x="99" y="181"/>
                    <a:pt x="99" y="182"/>
                    <a:pt x="99" y="182"/>
                  </a:cubicBezTo>
                  <a:close/>
                  <a:moveTo>
                    <a:pt x="102" y="184"/>
                  </a:moveTo>
                  <a:cubicBezTo>
                    <a:pt x="102" y="184"/>
                    <a:pt x="102" y="185"/>
                    <a:pt x="102" y="185"/>
                  </a:cubicBezTo>
                  <a:cubicBezTo>
                    <a:pt x="102" y="185"/>
                    <a:pt x="102" y="185"/>
                    <a:pt x="102" y="185"/>
                  </a:cubicBezTo>
                  <a:cubicBezTo>
                    <a:pt x="102" y="185"/>
                    <a:pt x="103" y="185"/>
                    <a:pt x="103" y="184"/>
                  </a:cubicBezTo>
                  <a:cubicBezTo>
                    <a:pt x="103" y="185"/>
                    <a:pt x="102" y="184"/>
                    <a:pt x="102" y="184"/>
                  </a:cubicBezTo>
                  <a:close/>
                  <a:moveTo>
                    <a:pt x="103" y="187"/>
                  </a:moveTo>
                  <a:cubicBezTo>
                    <a:pt x="104" y="186"/>
                    <a:pt x="104" y="186"/>
                    <a:pt x="104" y="185"/>
                  </a:cubicBezTo>
                  <a:cubicBezTo>
                    <a:pt x="104" y="186"/>
                    <a:pt x="103" y="186"/>
                    <a:pt x="103" y="187"/>
                  </a:cubicBezTo>
                  <a:close/>
                  <a:moveTo>
                    <a:pt x="99" y="185"/>
                  </a:moveTo>
                  <a:cubicBezTo>
                    <a:pt x="99" y="185"/>
                    <a:pt x="100" y="185"/>
                    <a:pt x="100" y="185"/>
                  </a:cubicBezTo>
                  <a:cubicBezTo>
                    <a:pt x="100" y="185"/>
                    <a:pt x="101" y="185"/>
                    <a:pt x="101" y="186"/>
                  </a:cubicBezTo>
                  <a:cubicBezTo>
                    <a:pt x="102" y="186"/>
                    <a:pt x="100" y="184"/>
                    <a:pt x="102" y="184"/>
                  </a:cubicBezTo>
                  <a:cubicBezTo>
                    <a:pt x="101" y="184"/>
                    <a:pt x="101" y="184"/>
                    <a:pt x="101" y="183"/>
                  </a:cubicBezTo>
                  <a:cubicBezTo>
                    <a:pt x="100" y="184"/>
                    <a:pt x="99" y="184"/>
                    <a:pt x="99" y="185"/>
                  </a:cubicBezTo>
                  <a:close/>
                  <a:moveTo>
                    <a:pt x="84" y="169"/>
                  </a:moveTo>
                  <a:cubicBezTo>
                    <a:pt x="84" y="169"/>
                    <a:pt x="85" y="169"/>
                    <a:pt x="85" y="168"/>
                  </a:cubicBezTo>
                  <a:cubicBezTo>
                    <a:pt x="85" y="169"/>
                    <a:pt x="84" y="169"/>
                    <a:pt x="84" y="169"/>
                  </a:cubicBezTo>
                  <a:close/>
                  <a:moveTo>
                    <a:pt x="97" y="181"/>
                  </a:moveTo>
                  <a:cubicBezTo>
                    <a:pt x="98" y="181"/>
                    <a:pt x="97" y="182"/>
                    <a:pt x="98" y="182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8" y="181"/>
                    <a:pt x="98" y="181"/>
                    <a:pt x="97" y="181"/>
                  </a:cubicBezTo>
                  <a:close/>
                  <a:moveTo>
                    <a:pt x="105" y="194"/>
                  </a:moveTo>
                  <a:cubicBezTo>
                    <a:pt x="106" y="194"/>
                    <a:pt x="106" y="192"/>
                    <a:pt x="107" y="192"/>
                  </a:cubicBezTo>
                  <a:cubicBezTo>
                    <a:pt x="107" y="192"/>
                    <a:pt x="107" y="192"/>
                    <a:pt x="107" y="192"/>
                  </a:cubicBezTo>
                  <a:cubicBezTo>
                    <a:pt x="106" y="192"/>
                    <a:pt x="105" y="193"/>
                    <a:pt x="105" y="194"/>
                  </a:cubicBezTo>
                  <a:close/>
                  <a:moveTo>
                    <a:pt x="91" y="184"/>
                  </a:moveTo>
                  <a:cubicBezTo>
                    <a:pt x="92" y="184"/>
                    <a:pt x="91" y="185"/>
                    <a:pt x="91" y="185"/>
                  </a:cubicBezTo>
                  <a:cubicBezTo>
                    <a:pt x="92" y="185"/>
                    <a:pt x="92" y="184"/>
                    <a:pt x="93" y="184"/>
                  </a:cubicBezTo>
                  <a:cubicBezTo>
                    <a:pt x="92" y="184"/>
                    <a:pt x="92" y="184"/>
                    <a:pt x="92" y="183"/>
                  </a:cubicBezTo>
                  <a:cubicBezTo>
                    <a:pt x="92" y="184"/>
                    <a:pt x="92" y="184"/>
                    <a:pt x="91" y="184"/>
                  </a:cubicBezTo>
                  <a:close/>
                  <a:moveTo>
                    <a:pt x="72" y="169"/>
                  </a:moveTo>
                  <a:cubicBezTo>
                    <a:pt x="73" y="170"/>
                    <a:pt x="73" y="170"/>
                    <a:pt x="73" y="170"/>
                  </a:cubicBezTo>
                  <a:cubicBezTo>
                    <a:pt x="73" y="169"/>
                    <a:pt x="75" y="168"/>
                    <a:pt x="74" y="167"/>
                  </a:cubicBezTo>
                  <a:cubicBezTo>
                    <a:pt x="73" y="168"/>
                    <a:pt x="73" y="169"/>
                    <a:pt x="72" y="169"/>
                  </a:cubicBezTo>
                  <a:close/>
                  <a:moveTo>
                    <a:pt x="74" y="170"/>
                  </a:moveTo>
                  <a:cubicBezTo>
                    <a:pt x="75" y="170"/>
                    <a:pt x="76" y="169"/>
                    <a:pt x="76" y="168"/>
                  </a:cubicBezTo>
                  <a:cubicBezTo>
                    <a:pt x="75" y="169"/>
                    <a:pt x="74" y="170"/>
                    <a:pt x="74" y="170"/>
                  </a:cubicBezTo>
                  <a:close/>
                  <a:moveTo>
                    <a:pt x="88" y="184"/>
                  </a:moveTo>
                  <a:cubicBezTo>
                    <a:pt x="89" y="185"/>
                    <a:pt x="89" y="185"/>
                    <a:pt x="89" y="185"/>
                  </a:cubicBezTo>
                  <a:cubicBezTo>
                    <a:pt x="90" y="184"/>
                    <a:pt x="90" y="184"/>
                    <a:pt x="90" y="183"/>
                  </a:cubicBezTo>
                  <a:cubicBezTo>
                    <a:pt x="90" y="183"/>
                    <a:pt x="89" y="184"/>
                    <a:pt x="88" y="184"/>
                  </a:cubicBezTo>
                  <a:close/>
                  <a:moveTo>
                    <a:pt x="71" y="168"/>
                  </a:moveTo>
                  <a:cubicBezTo>
                    <a:pt x="71" y="168"/>
                    <a:pt x="71" y="167"/>
                    <a:pt x="71" y="167"/>
                  </a:cubicBezTo>
                  <a:cubicBezTo>
                    <a:pt x="71" y="167"/>
                    <a:pt x="71" y="168"/>
                    <a:pt x="71" y="168"/>
                  </a:cubicBezTo>
                  <a:close/>
                  <a:moveTo>
                    <a:pt x="89" y="187"/>
                  </a:moveTo>
                  <a:cubicBezTo>
                    <a:pt x="90" y="188"/>
                    <a:pt x="90" y="187"/>
                    <a:pt x="90" y="187"/>
                  </a:cubicBezTo>
                  <a:cubicBezTo>
                    <a:pt x="91" y="187"/>
                    <a:pt x="91" y="186"/>
                    <a:pt x="91" y="186"/>
                  </a:cubicBezTo>
                  <a:cubicBezTo>
                    <a:pt x="90" y="186"/>
                    <a:pt x="90" y="187"/>
                    <a:pt x="89" y="186"/>
                  </a:cubicBezTo>
                  <a:cubicBezTo>
                    <a:pt x="89" y="186"/>
                    <a:pt x="90" y="187"/>
                    <a:pt x="89" y="187"/>
                  </a:cubicBezTo>
                  <a:close/>
                  <a:moveTo>
                    <a:pt x="84" y="182"/>
                  </a:moveTo>
                  <a:cubicBezTo>
                    <a:pt x="84" y="182"/>
                    <a:pt x="85" y="180"/>
                    <a:pt x="84" y="180"/>
                  </a:cubicBezTo>
                  <a:cubicBezTo>
                    <a:pt x="84" y="181"/>
                    <a:pt x="83" y="181"/>
                    <a:pt x="84" y="182"/>
                  </a:cubicBezTo>
                  <a:close/>
                  <a:moveTo>
                    <a:pt x="72" y="173"/>
                  </a:moveTo>
                  <a:cubicBezTo>
                    <a:pt x="72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2"/>
                  </a:cubicBezTo>
                  <a:cubicBezTo>
                    <a:pt x="72" y="172"/>
                    <a:pt x="75" y="172"/>
                    <a:pt x="74" y="171"/>
                  </a:cubicBezTo>
                  <a:cubicBezTo>
                    <a:pt x="73" y="171"/>
                    <a:pt x="73" y="172"/>
                    <a:pt x="72" y="173"/>
                  </a:cubicBezTo>
                  <a:close/>
                  <a:moveTo>
                    <a:pt x="97" y="197"/>
                  </a:moveTo>
                  <a:cubicBezTo>
                    <a:pt x="98" y="196"/>
                    <a:pt x="99" y="195"/>
                    <a:pt x="99" y="194"/>
                  </a:cubicBezTo>
                  <a:cubicBezTo>
                    <a:pt x="99" y="195"/>
                    <a:pt x="97" y="195"/>
                    <a:pt x="97" y="197"/>
                  </a:cubicBezTo>
                  <a:close/>
                  <a:moveTo>
                    <a:pt x="69" y="174"/>
                  </a:moveTo>
                  <a:cubicBezTo>
                    <a:pt x="70" y="173"/>
                    <a:pt x="71" y="172"/>
                    <a:pt x="72" y="171"/>
                  </a:cubicBezTo>
                  <a:cubicBezTo>
                    <a:pt x="72" y="170"/>
                    <a:pt x="72" y="170"/>
                    <a:pt x="72" y="170"/>
                  </a:cubicBezTo>
                  <a:cubicBezTo>
                    <a:pt x="71" y="172"/>
                    <a:pt x="69" y="172"/>
                    <a:pt x="69" y="174"/>
                  </a:cubicBezTo>
                  <a:close/>
                  <a:moveTo>
                    <a:pt x="91" y="189"/>
                  </a:moveTo>
                  <a:cubicBezTo>
                    <a:pt x="91" y="189"/>
                    <a:pt x="92" y="189"/>
                    <a:pt x="91" y="188"/>
                  </a:cubicBezTo>
                  <a:cubicBezTo>
                    <a:pt x="91" y="189"/>
                    <a:pt x="90" y="189"/>
                    <a:pt x="91" y="189"/>
                  </a:cubicBezTo>
                  <a:close/>
                  <a:moveTo>
                    <a:pt x="69" y="171"/>
                  </a:moveTo>
                  <a:cubicBezTo>
                    <a:pt x="69" y="170"/>
                    <a:pt x="70" y="169"/>
                    <a:pt x="70" y="169"/>
                  </a:cubicBezTo>
                  <a:cubicBezTo>
                    <a:pt x="69" y="169"/>
                    <a:pt x="68" y="170"/>
                    <a:pt x="69" y="171"/>
                  </a:cubicBezTo>
                  <a:close/>
                  <a:moveTo>
                    <a:pt x="67" y="172"/>
                  </a:moveTo>
                  <a:cubicBezTo>
                    <a:pt x="68" y="173"/>
                    <a:pt x="68" y="172"/>
                    <a:pt x="68" y="171"/>
                  </a:cubicBezTo>
                  <a:lnTo>
                    <a:pt x="67" y="172"/>
                  </a:lnTo>
                  <a:close/>
                  <a:moveTo>
                    <a:pt x="96" y="198"/>
                  </a:moveTo>
                  <a:cubicBezTo>
                    <a:pt x="97" y="198"/>
                    <a:pt x="97" y="197"/>
                    <a:pt x="97" y="197"/>
                  </a:cubicBezTo>
                  <a:cubicBezTo>
                    <a:pt x="96" y="197"/>
                    <a:pt x="96" y="198"/>
                    <a:pt x="96" y="198"/>
                  </a:cubicBezTo>
                  <a:close/>
                  <a:moveTo>
                    <a:pt x="75" y="181"/>
                  </a:moveTo>
                  <a:cubicBezTo>
                    <a:pt x="76" y="181"/>
                    <a:pt x="77" y="180"/>
                    <a:pt x="76" y="180"/>
                  </a:cubicBezTo>
                  <a:cubicBezTo>
                    <a:pt x="76" y="180"/>
                    <a:pt x="75" y="181"/>
                    <a:pt x="75" y="181"/>
                  </a:cubicBezTo>
                  <a:close/>
                  <a:moveTo>
                    <a:pt x="90" y="195"/>
                  </a:moveTo>
                  <a:cubicBezTo>
                    <a:pt x="91" y="196"/>
                    <a:pt x="91" y="194"/>
                    <a:pt x="92" y="194"/>
                  </a:cubicBezTo>
                  <a:cubicBezTo>
                    <a:pt x="92" y="194"/>
                    <a:pt x="92" y="194"/>
                    <a:pt x="91" y="193"/>
                  </a:cubicBezTo>
                  <a:cubicBezTo>
                    <a:pt x="91" y="194"/>
                    <a:pt x="91" y="195"/>
                    <a:pt x="90" y="195"/>
                  </a:cubicBezTo>
                  <a:close/>
                  <a:moveTo>
                    <a:pt x="65" y="173"/>
                  </a:moveTo>
                  <a:cubicBezTo>
                    <a:pt x="66" y="173"/>
                    <a:pt x="66" y="172"/>
                    <a:pt x="66" y="172"/>
                  </a:cubicBezTo>
                  <a:cubicBezTo>
                    <a:pt x="66" y="172"/>
                    <a:pt x="65" y="173"/>
                    <a:pt x="65" y="173"/>
                  </a:cubicBezTo>
                  <a:close/>
                  <a:moveTo>
                    <a:pt x="67" y="176"/>
                  </a:moveTo>
                  <a:cubicBezTo>
                    <a:pt x="68" y="177"/>
                    <a:pt x="69" y="175"/>
                    <a:pt x="68" y="175"/>
                  </a:cubicBezTo>
                  <a:cubicBezTo>
                    <a:pt x="68" y="176"/>
                    <a:pt x="67" y="176"/>
                    <a:pt x="67" y="176"/>
                  </a:cubicBezTo>
                  <a:close/>
                  <a:moveTo>
                    <a:pt x="70" y="178"/>
                  </a:moveTo>
                  <a:cubicBezTo>
                    <a:pt x="70" y="179"/>
                    <a:pt x="70" y="178"/>
                    <a:pt x="70" y="177"/>
                  </a:cubicBezTo>
                  <a:cubicBezTo>
                    <a:pt x="70" y="177"/>
                    <a:pt x="70" y="178"/>
                    <a:pt x="70" y="178"/>
                  </a:cubicBezTo>
                  <a:close/>
                  <a:moveTo>
                    <a:pt x="88" y="196"/>
                  </a:moveTo>
                  <a:cubicBezTo>
                    <a:pt x="89" y="196"/>
                    <a:pt x="90" y="195"/>
                    <a:pt x="89" y="194"/>
                  </a:cubicBezTo>
                  <a:cubicBezTo>
                    <a:pt x="89" y="196"/>
                    <a:pt x="87" y="195"/>
                    <a:pt x="88" y="196"/>
                  </a:cubicBezTo>
                  <a:close/>
                  <a:moveTo>
                    <a:pt x="63" y="174"/>
                  </a:moveTo>
                  <a:cubicBezTo>
                    <a:pt x="63" y="174"/>
                    <a:pt x="63" y="174"/>
                    <a:pt x="63" y="174"/>
                  </a:cubicBezTo>
                  <a:cubicBezTo>
                    <a:pt x="64" y="174"/>
                    <a:pt x="64" y="173"/>
                    <a:pt x="64" y="172"/>
                  </a:cubicBezTo>
                  <a:cubicBezTo>
                    <a:pt x="64" y="172"/>
                    <a:pt x="64" y="173"/>
                    <a:pt x="63" y="174"/>
                  </a:cubicBezTo>
                  <a:close/>
                  <a:moveTo>
                    <a:pt x="87" y="195"/>
                  </a:moveTo>
                  <a:cubicBezTo>
                    <a:pt x="87" y="194"/>
                    <a:pt x="87" y="194"/>
                    <a:pt x="88" y="194"/>
                  </a:cubicBezTo>
                  <a:cubicBezTo>
                    <a:pt x="87" y="193"/>
                    <a:pt x="87" y="193"/>
                    <a:pt x="87" y="193"/>
                  </a:cubicBezTo>
                  <a:cubicBezTo>
                    <a:pt x="87" y="194"/>
                    <a:pt x="86" y="194"/>
                    <a:pt x="87" y="195"/>
                  </a:cubicBezTo>
                  <a:close/>
                  <a:moveTo>
                    <a:pt x="89" y="196"/>
                  </a:moveTo>
                  <a:cubicBezTo>
                    <a:pt x="89" y="196"/>
                    <a:pt x="90" y="197"/>
                    <a:pt x="90" y="197"/>
                  </a:cubicBezTo>
                  <a:cubicBezTo>
                    <a:pt x="90" y="196"/>
                    <a:pt x="90" y="196"/>
                    <a:pt x="89" y="196"/>
                  </a:cubicBezTo>
                  <a:close/>
                  <a:moveTo>
                    <a:pt x="70" y="180"/>
                  </a:moveTo>
                  <a:cubicBezTo>
                    <a:pt x="70" y="180"/>
                    <a:pt x="70" y="180"/>
                    <a:pt x="70" y="179"/>
                  </a:cubicBezTo>
                  <a:cubicBezTo>
                    <a:pt x="70" y="179"/>
                    <a:pt x="69" y="179"/>
                    <a:pt x="69" y="180"/>
                  </a:cubicBezTo>
                  <a:cubicBezTo>
                    <a:pt x="69" y="180"/>
                    <a:pt x="69" y="180"/>
                    <a:pt x="70" y="180"/>
                  </a:cubicBezTo>
                  <a:close/>
                  <a:moveTo>
                    <a:pt x="63" y="175"/>
                  </a:moveTo>
                  <a:cubicBezTo>
                    <a:pt x="62" y="175"/>
                    <a:pt x="61" y="176"/>
                    <a:pt x="61" y="177"/>
                  </a:cubicBezTo>
                  <a:cubicBezTo>
                    <a:pt x="62" y="177"/>
                    <a:pt x="63" y="175"/>
                    <a:pt x="63" y="174"/>
                  </a:cubicBezTo>
                  <a:cubicBezTo>
                    <a:pt x="63" y="174"/>
                    <a:pt x="63" y="175"/>
                    <a:pt x="63" y="175"/>
                  </a:cubicBezTo>
                  <a:close/>
                  <a:moveTo>
                    <a:pt x="88" y="201"/>
                  </a:moveTo>
                  <a:cubicBezTo>
                    <a:pt x="88" y="202"/>
                    <a:pt x="88" y="202"/>
                    <a:pt x="89" y="202"/>
                  </a:cubicBezTo>
                  <a:cubicBezTo>
                    <a:pt x="89" y="201"/>
                    <a:pt x="89" y="201"/>
                    <a:pt x="90" y="200"/>
                  </a:cubicBezTo>
                  <a:cubicBezTo>
                    <a:pt x="90" y="200"/>
                    <a:pt x="90" y="200"/>
                    <a:pt x="90" y="199"/>
                  </a:cubicBezTo>
                  <a:cubicBezTo>
                    <a:pt x="90" y="199"/>
                    <a:pt x="90" y="199"/>
                    <a:pt x="90" y="199"/>
                  </a:cubicBezTo>
                  <a:cubicBezTo>
                    <a:pt x="89" y="200"/>
                    <a:pt x="89" y="201"/>
                    <a:pt x="88" y="201"/>
                  </a:cubicBezTo>
                  <a:close/>
                  <a:moveTo>
                    <a:pt x="92" y="203"/>
                  </a:moveTo>
                  <a:cubicBezTo>
                    <a:pt x="92" y="203"/>
                    <a:pt x="93" y="202"/>
                    <a:pt x="93" y="202"/>
                  </a:cubicBezTo>
                  <a:cubicBezTo>
                    <a:pt x="92" y="202"/>
                    <a:pt x="92" y="202"/>
                    <a:pt x="92" y="203"/>
                  </a:cubicBezTo>
                  <a:close/>
                  <a:moveTo>
                    <a:pt x="62" y="177"/>
                  </a:moveTo>
                  <a:cubicBezTo>
                    <a:pt x="62" y="177"/>
                    <a:pt x="63" y="177"/>
                    <a:pt x="63" y="176"/>
                  </a:cubicBezTo>
                  <a:cubicBezTo>
                    <a:pt x="62" y="176"/>
                    <a:pt x="62" y="177"/>
                    <a:pt x="62" y="177"/>
                  </a:cubicBezTo>
                  <a:close/>
                  <a:moveTo>
                    <a:pt x="62" y="177"/>
                  </a:moveTo>
                  <a:cubicBezTo>
                    <a:pt x="62" y="178"/>
                    <a:pt x="63" y="178"/>
                    <a:pt x="63" y="178"/>
                  </a:cubicBezTo>
                  <a:cubicBezTo>
                    <a:pt x="63" y="177"/>
                    <a:pt x="63" y="177"/>
                    <a:pt x="62" y="177"/>
                  </a:cubicBezTo>
                  <a:close/>
                  <a:moveTo>
                    <a:pt x="90" y="205"/>
                  </a:moveTo>
                  <a:cubicBezTo>
                    <a:pt x="90" y="205"/>
                    <a:pt x="92" y="204"/>
                    <a:pt x="91" y="203"/>
                  </a:cubicBezTo>
                  <a:cubicBezTo>
                    <a:pt x="91" y="203"/>
                    <a:pt x="90" y="204"/>
                    <a:pt x="90" y="205"/>
                  </a:cubicBezTo>
                  <a:close/>
                  <a:moveTo>
                    <a:pt x="89" y="203"/>
                  </a:moveTo>
                  <a:cubicBezTo>
                    <a:pt x="90" y="204"/>
                    <a:pt x="91" y="202"/>
                    <a:pt x="90" y="202"/>
                  </a:cubicBezTo>
                  <a:cubicBezTo>
                    <a:pt x="90" y="203"/>
                    <a:pt x="90" y="203"/>
                    <a:pt x="89" y="203"/>
                  </a:cubicBezTo>
                  <a:close/>
                  <a:moveTo>
                    <a:pt x="78" y="193"/>
                  </a:moveTo>
                  <a:cubicBezTo>
                    <a:pt x="76" y="194"/>
                    <a:pt x="79" y="195"/>
                    <a:pt x="78" y="196"/>
                  </a:cubicBezTo>
                  <a:cubicBezTo>
                    <a:pt x="79" y="196"/>
                    <a:pt x="80" y="194"/>
                    <a:pt x="80" y="194"/>
                  </a:cubicBezTo>
                  <a:cubicBezTo>
                    <a:pt x="79" y="195"/>
                    <a:pt x="78" y="194"/>
                    <a:pt x="78" y="193"/>
                  </a:cubicBezTo>
                  <a:close/>
                  <a:moveTo>
                    <a:pt x="70" y="188"/>
                  </a:moveTo>
                  <a:cubicBezTo>
                    <a:pt x="69" y="188"/>
                    <a:pt x="70" y="188"/>
                    <a:pt x="69" y="188"/>
                  </a:cubicBezTo>
                  <a:cubicBezTo>
                    <a:pt x="69" y="189"/>
                    <a:pt x="67" y="189"/>
                    <a:pt x="68" y="190"/>
                  </a:cubicBezTo>
                  <a:cubicBezTo>
                    <a:pt x="68" y="189"/>
                    <a:pt x="70" y="190"/>
                    <a:pt x="70" y="188"/>
                  </a:cubicBezTo>
                  <a:cubicBezTo>
                    <a:pt x="70" y="188"/>
                    <a:pt x="70" y="188"/>
                    <a:pt x="70" y="188"/>
                  </a:cubicBezTo>
                  <a:close/>
                  <a:moveTo>
                    <a:pt x="66" y="185"/>
                  </a:moveTo>
                  <a:cubicBezTo>
                    <a:pt x="65" y="185"/>
                    <a:pt x="65" y="185"/>
                    <a:pt x="66" y="186"/>
                  </a:cubicBezTo>
                  <a:cubicBezTo>
                    <a:pt x="66" y="185"/>
                    <a:pt x="66" y="184"/>
                    <a:pt x="66" y="185"/>
                  </a:cubicBezTo>
                  <a:close/>
                  <a:moveTo>
                    <a:pt x="79" y="199"/>
                  </a:moveTo>
                  <a:cubicBezTo>
                    <a:pt x="80" y="199"/>
                    <a:pt x="81" y="198"/>
                    <a:pt x="81" y="198"/>
                  </a:cubicBezTo>
                  <a:cubicBezTo>
                    <a:pt x="80" y="198"/>
                    <a:pt x="79" y="199"/>
                    <a:pt x="79" y="199"/>
                  </a:cubicBezTo>
                  <a:close/>
                  <a:moveTo>
                    <a:pt x="84" y="202"/>
                  </a:moveTo>
                  <a:cubicBezTo>
                    <a:pt x="85" y="202"/>
                    <a:pt x="85" y="201"/>
                    <a:pt x="85" y="201"/>
                  </a:cubicBezTo>
                  <a:cubicBezTo>
                    <a:pt x="84" y="201"/>
                    <a:pt x="84" y="202"/>
                    <a:pt x="84" y="202"/>
                  </a:cubicBezTo>
                  <a:close/>
                  <a:moveTo>
                    <a:pt x="58" y="182"/>
                  </a:moveTo>
                  <a:cubicBezTo>
                    <a:pt x="58" y="183"/>
                    <a:pt x="60" y="181"/>
                    <a:pt x="59" y="181"/>
                  </a:cubicBezTo>
                  <a:cubicBezTo>
                    <a:pt x="59" y="181"/>
                    <a:pt x="57" y="182"/>
                    <a:pt x="58" y="182"/>
                  </a:cubicBezTo>
                  <a:close/>
                  <a:moveTo>
                    <a:pt x="76" y="197"/>
                  </a:moveTo>
                  <a:cubicBezTo>
                    <a:pt x="77" y="198"/>
                    <a:pt x="78" y="196"/>
                    <a:pt x="77" y="197"/>
                  </a:cubicBezTo>
                  <a:cubicBezTo>
                    <a:pt x="77" y="197"/>
                    <a:pt x="76" y="197"/>
                    <a:pt x="76" y="197"/>
                  </a:cubicBezTo>
                  <a:close/>
                  <a:moveTo>
                    <a:pt x="68" y="191"/>
                  </a:moveTo>
                  <a:cubicBezTo>
                    <a:pt x="68" y="191"/>
                    <a:pt x="68" y="191"/>
                    <a:pt x="69" y="191"/>
                  </a:cubicBezTo>
                  <a:cubicBezTo>
                    <a:pt x="68" y="191"/>
                    <a:pt x="69" y="190"/>
                    <a:pt x="69" y="190"/>
                  </a:cubicBezTo>
                  <a:cubicBezTo>
                    <a:pt x="68" y="190"/>
                    <a:pt x="68" y="191"/>
                    <a:pt x="68" y="191"/>
                  </a:cubicBezTo>
                  <a:close/>
                  <a:moveTo>
                    <a:pt x="69" y="194"/>
                  </a:moveTo>
                  <a:cubicBezTo>
                    <a:pt x="70" y="195"/>
                    <a:pt x="70" y="194"/>
                    <a:pt x="71" y="194"/>
                  </a:cubicBezTo>
                  <a:cubicBezTo>
                    <a:pt x="70" y="193"/>
                    <a:pt x="71" y="193"/>
                    <a:pt x="70" y="193"/>
                  </a:cubicBezTo>
                  <a:cubicBezTo>
                    <a:pt x="70" y="193"/>
                    <a:pt x="70" y="194"/>
                    <a:pt x="69" y="194"/>
                  </a:cubicBezTo>
                  <a:close/>
                  <a:moveTo>
                    <a:pt x="64" y="195"/>
                  </a:moveTo>
                  <a:cubicBezTo>
                    <a:pt x="64" y="194"/>
                    <a:pt x="64" y="195"/>
                    <a:pt x="64" y="194"/>
                  </a:cubicBezTo>
                  <a:cubicBezTo>
                    <a:pt x="65" y="193"/>
                    <a:pt x="65" y="191"/>
                    <a:pt x="67" y="190"/>
                  </a:cubicBezTo>
                  <a:cubicBezTo>
                    <a:pt x="67" y="191"/>
                    <a:pt x="67" y="192"/>
                    <a:pt x="68" y="191"/>
                  </a:cubicBezTo>
                  <a:cubicBezTo>
                    <a:pt x="67" y="193"/>
                    <a:pt x="66" y="194"/>
                    <a:pt x="65" y="195"/>
                  </a:cubicBezTo>
                  <a:cubicBezTo>
                    <a:pt x="65" y="194"/>
                    <a:pt x="66" y="194"/>
                    <a:pt x="66" y="193"/>
                  </a:cubicBezTo>
                  <a:cubicBezTo>
                    <a:pt x="65" y="192"/>
                    <a:pt x="65" y="195"/>
                    <a:pt x="64" y="195"/>
                  </a:cubicBezTo>
                  <a:cubicBezTo>
                    <a:pt x="64" y="195"/>
                    <a:pt x="64" y="195"/>
                    <a:pt x="64" y="195"/>
                  </a:cubicBezTo>
                  <a:close/>
                  <a:moveTo>
                    <a:pt x="66" y="192"/>
                  </a:moveTo>
                  <a:cubicBezTo>
                    <a:pt x="66" y="192"/>
                    <a:pt x="68" y="192"/>
                    <a:pt x="67" y="191"/>
                  </a:cubicBezTo>
                  <a:cubicBezTo>
                    <a:pt x="67" y="192"/>
                    <a:pt x="66" y="192"/>
                    <a:pt x="66" y="192"/>
                  </a:cubicBezTo>
                  <a:close/>
                  <a:moveTo>
                    <a:pt x="68" y="196"/>
                  </a:moveTo>
                  <a:cubicBezTo>
                    <a:pt x="69" y="196"/>
                    <a:pt x="69" y="195"/>
                    <a:pt x="69" y="195"/>
                  </a:cubicBezTo>
                  <a:cubicBezTo>
                    <a:pt x="69" y="195"/>
                    <a:pt x="68" y="196"/>
                    <a:pt x="68" y="196"/>
                  </a:cubicBezTo>
                  <a:close/>
                  <a:moveTo>
                    <a:pt x="81" y="205"/>
                  </a:moveTo>
                  <a:cubicBezTo>
                    <a:pt x="81" y="206"/>
                    <a:pt x="80" y="206"/>
                    <a:pt x="80" y="207"/>
                  </a:cubicBezTo>
                  <a:cubicBezTo>
                    <a:pt x="81" y="207"/>
                    <a:pt x="81" y="206"/>
                    <a:pt x="81" y="205"/>
                  </a:cubicBezTo>
                  <a:close/>
                  <a:moveTo>
                    <a:pt x="85" y="210"/>
                  </a:moveTo>
                  <a:cubicBezTo>
                    <a:pt x="85" y="211"/>
                    <a:pt x="84" y="211"/>
                    <a:pt x="84" y="213"/>
                  </a:cubicBezTo>
                  <a:cubicBezTo>
                    <a:pt x="84" y="212"/>
                    <a:pt x="87" y="210"/>
                    <a:pt x="86" y="210"/>
                  </a:cubicBezTo>
                  <a:cubicBezTo>
                    <a:pt x="86" y="210"/>
                    <a:pt x="85" y="210"/>
                    <a:pt x="85" y="210"/>
                  </a:cubicBezTo>
                  <a:close/>
                  <a:moveTo>
                    <a:pt x="81" y="210"/>
                  </a:moveTo>
                  <a:cubicBezTo>
                    <a:pt x="82" y="210"/>
                    <a:pt x="83" y="209"/>
                    <a:pt x="83" y="207"/>
                  </a:cubicBezTo>
                  <a:cubicBezTo>
                    <a:pt x="82" y="208"/>
                    <a:pt x="81" y="209"/>
                    <a:pt x="81" y="210"/>
                  </a:cubicBezTo>
                  <a:close/>
                  <a:moveTo>
                    <a:pt x="67" y="196"/>
                  </a:moveTo>
                  <a:cubicBezTo>
                    <a:pt x="67" y="195"/>
                    <a:pt x="67" y="195"/>
                    <a:pt x="67" y="195"/>
                  </a:cubicBezTo>
                  <a:cubicBezTo>
                    <a:pt x="66" y="194"/>
                    <a:pt x="67" y="195"/>
                    <a:pt x="67" y="196"/>
                  </a:cubicBezTo>
                  <a:close/>
                  <a:moveTo>
                    <a:pt x="54" y="186"/>
                  </a:moveTo>
                  <a:cubicBezTo>
                    <a:pt x="55" y="186"/>
                    <a:pt x="55" y="186"/>
                    <a:pt x="55" y="186"/>
                  </a:cubicBezTo>
                  <a:cubicBezTo>
                    <a:pt x="55" y="186"/>
                    <a:pt x="55" y="187"/>
                    <a:pt x="55" y="187"/>
                  </a:cubicBezTo>
                  <a:cubicBezTo>
                    <a:pt x="56" y="186"/>
                    <a:pt x="55" y="186"/>
                    <a:pt x="55" y="186"/>
                  </a:cubicBezTo>
                  <a:cubicBezTo>
                    <a:pt x="55" y="185"/>
                    <a:pt x="55" y="186"/>
                    <a:pt x="54" y="186"/>
                  </a:cubicBezTo>
                  <a:cubicBezTo>
                    <a:pt x="54" y="186"/>
                    <a:pt x="54" y="186"/>
                    <a:pt x="54" y="186"/>
                  </a:cubicBezTo>
                  <a:close/>
                  <a:moveTo>
                    <a:pt x="63" y="194"/>
                  </a:moveTo>
                  <a:cubicBezTo>
                    <a:pt x="63" y="194"/>
                    <a:pt x="64" y="194"/>
                    <a:pt x="64" y="193"/>
                  </a:cubicBezTo>
                  <a:cubicBezTo>
                    <a:pt x="63" y="193"/>
                    <a:pt x="62" y="194"/>
                    <a:pt x="63" y="194"/>
                  </a:cubicBezTo>
                  <a:close/>
                  <a:moveTo>
                    <a:pt x="68" y="198"/>
                  </a:moveTo>
                  <a:cubicBezTo>
                    <a:pt x="68" y="197"/>
                    <a:pt x="68" y="197"/>
                    <a:pt x="68" y="197"/>
                  </a:cubicBezTo>
                  <a:cubicBezTo>
                    <a:pt x="68" y="197"/>
                    <a:pt x="67" y="198"/>
                    <a:pt x="68" y="198"/>
                  </a:cubicBezTo>
                  <a:close/>
                  <a:moveTo>
                    <a:pt x="68" y="200"/>
                  </a:moveTo>
                  <a:cubicBezTo>
                    <a:pt x="69" y="201"/>
                    <a:pt x="69" y="200"/>
                    <a:pt x="70" y="200"/>
                  </a:cubicBezTo>
                  <a:cubicBezTo>
                    <a:pt x="70" y="200"/>
                    <a:pt x="70" y="199"/>
                    <a:pt x="70" y="199"/>
                  </a:cubicBezTo>
                  <a:cubicBezTo>
                    <a:pt x="70" y="199"/>
                    <a:pt x="70" y="199"/>
                    <a:pt x="70" y="198"/>
                  </a:cubicBezTo>
                  <a:cubicBezTo>
                    <a:pt x="69" y="199"/>
                    <a:pt x="69" y="200"/>
                    <a:pt x="68" y="200"/>
                  </a:cubicBezTo>
                  <a:close/>
                  <a:moveTo>
                    <a:pt x="53" y="186"/>
                  </a:moveTo>
                  <a:cubicBezTo>
                    <a:pt x="53" y="185"/>
                    <a:pt x="54" y="185"/>
                    <a:pt x="53" y="184"/>
                  </a:cubicBezTo>
                  <a:cubicBezTo>
                    <a:pt x="53" y="184"/>
                    <a:pt x="53" y="185"/>
                    <a:pt x="53" y="186"/>
                  </a:cubicBezTo>
                  <a:close/>
                  <a:moveTo>
                    <a:pt x="66" y="197"/>
                  </a:moveTo>
                  <a:cubicBezTo>
                    <a:pt x="67" y="196"/>
                    <a:pt x="66" y="197"/>
                    <a:pt x="66" y="196"/>
                  </a:cubicBezTo>
                  <a:cubicBezTo>
                    <a:pt x="66" y="196"/>
                    <a:pt x="66" y="197"/>
                    <a:pt x="66" y="197"/>
                  </a:cubicBezTo>
                  <a:close/>
                  <a:moveTo>
                    <a:pt x="71" y="202"/>
                  </a:moveTo>
                  <a:cubicBezTo>
                    <a:pt x="71" y="202"/>
                    <a:pt x="72" y="202"/>
                    <a:pt x="72" y="201"/>
                  </a:cubicBezTo>
                  <a:cubicBezTo>
                    <a:pt x="71" y="201"/>
                    <a:pt x="70" y="202"/>
                    <a:pt x="71" y="202"/>
                  </a:cubicBezTo>
                  <a:close/>
                  <a:moveTo>
                    <a:pt x="60" y="193"/>
                  </a:moveTo>
                  <a:cubicBezTo>
                    <a:pt x="61" y="193"/>
                    <a:pt x="61" y="193"/>
                    <a:pt x="61" y="194"/>
                  </a:cubicBezTo>
                  <a:cubicBezTo>
                    <a:pt x="61" y="193"/>
                    <a:pt x="61" y="194"/>
                    <a:pt x="61" y="194"/>
                  </a:cubicBezTo>
                  <a:cubicBezTo>
                    <a:pt x="61" y="194"/>
                    <a:pt x="62" y="193"/>
                    <a:pt x="61" y="193"/>
                  </a:cubicBezTo>
                  <a:cubicBezTo>
                    <a:pt x="61" y="193"/>
                    <a:pt x="61" y="193"/>
                    <a:pt x="60" y="193"/>
                  </a:cubicBezTo>
                  <a:close/>
                  <a:moveTo>
                    <a:pt x="54" y="191"/>
                  </a:moveTo>
                  <a:cubicBezTo>
                    <a:pt x="55" y="191"/>
                    <a:pt x="56" y="190"/>
                    <a:pt x="56" y="189"/>
                  </a:cubicBezTo>
                  <a:cubicBezTo>
                    <a:pt x="55" y="189"/>
                    <a:pt x="54" y="190"/>
                    <a:pt x="54" y="191"/>
                  </a:cubicBezTo>
                  <a:close/>
                  <a:moveTo>
                    <a:pt x="76" y="210"/>
                  </a:moveTo>
                  <a:cubicBezTo>
                    <a:pt x="77" y="209"/>
                    <a:pt x="78" y="209"/>
                    <a:pt x="78" y="208"/>
                  </a:cubicBezTo>
                  <a:cubicBezTo>
                    <a:pt x="78" y="208"/>
                    <a:pt x="76" y="210"/>
                    <a:pt x="76" y="210"/>
                  </a:cubicBezTo>
                  <a:close/>
                  <a:moveTo>
                    <a:pt x="75" y="208"/>
                  </a:moveTo>
                  <a:cubicBezTo>
                    <a:pt x="75" y="208"/>
                    <a:pt x="75" y="208"/>
                    <a:pt x="75" y="208"/>
                  </a:cubicBezTo>
                  <a:cubicBezTo>
                    <a:pt x="75" y="208"/>
                    <a:pt x="75" y="207"/>
                    <a:pt x="75" y="207"/>
                  </a:cubicBezTo>
                  <a:cubicBezTo>
                    <a:pt x="75" y="207"/>
                    <a:pt x="75" y="207"/>
                    <a:pt x="75" y="207"/>
                  </a:cubicBezTo>
                  <a:cubicBezTo>
                    <a:pt x="74" y="207"/>
                    <a:pt x="75" y="207"/>
                    <a:pt x="74" y="208"/>
                  </a:cubicBezTo>
                  <a:lnTo>
                    <a:pt x="75" y="208"/>
                  </a:lnTo>
                  <a:close/>
                  <a:moveTo>
                    <a:pt x="74" y="206"/>
                  </a:moveTo>
                  <a:cubicBezTo>
                    <a:pt x="73" y="207"/>
                    <a:pt x="73" y="205"/>
                    <a:pt x="73" y="206"/>
                  </a:cubicBezTo>
                  <a:cubicBezTo>
                    <a:pt x="73" y="206"/>
                    <a:pt x="72" y="207"/>
                    <a:pt x="73" y="207"/>
                  </a:cubicBezTo>
                  <a:cubicBezTo>
                    <a:pt x="73" y="207"/>
                    <a:pt x="73" y="207"/>
                    <a:pt x="73" y="207"/>
                  </a:cubicBezTo>
                  <a:cubicBezTo>
                    <a:pt x="73" y="207"/>
                    <a:pt x="73" y="207"/>
                    <a:pt x="73" y="207"/>
                  </a:cubicBezTo>
                  <a:cubicBezTo>
                    <a:pt x="74" y="207"/>
                    <a:pt x="74" y="206"/>
                    <a:pt x="74" y="206"/>
                  </a:cubicBezTo>
                  <a:close/>
                  <a:moveTo>
                    <a:pt x="50" y="189"/>
                  </a:moveTo>
                  <a:cubicBezTo>
                    <a:pt x="51" y="190"/>
                    <a:pt x="52" y="189"/>
                    <a:pt x="51" y="188"/>
                  </a:cubicBezTo>
                  <a:cubicBezTo>
                    <a:pt x="51" y="189"/>
                    <a:pt x="51" y="189"/>
                    <a:pt x="50" y="189"/>
                  </a:cubicBezTo>
                  <a:close/>
                  <a:moveTo>
                    <a:pt x="53" y="192"/>
                  </a:moveTo>
                  <a:cubicBezTo>
                    <a:pt x="54" y="193"/>
                    <a:pt x="54" y="192"/>
                    <a:pt x="54" y="192"/>
                  </a:cubicBezTo>
                  <a:cubicBezTo>
                    <a:pt x="54" y="192"/>
                    <a:pt x="54" y="191"/>
                    <a:pt x="54" y="191"/>
                  </a:cubicBezTo>
                  <a:lnTo>
                    <a:pt x="53" y="192"/>
                  </a:lnTo>
                  <a:close/>
                  <a:moveTo>
                    <a:pt x="73" y="209"/>
                  </a:moveTo>
                  <a:cubicBezTo>
                    <a:pt x="73" y="209"/>
                    <a:pt x="73" y="210"/>
                    <a:pt x="73" y="209"/>
                  </a:cubicBezTo>
                  <a:cubicBezTo>
                    <a:pt x="73" y="209"/>
                    <a:pt x="74" y="210"/>
                    <a:pt x="74" y="209"/>
                  </a:cubicBezTo>
                  <a:cubicBezTo>
                    <a:pt x="74" y="209"/>
                    <a:pt x="74" y="208"/>
                    <a:pt x="74" y="208"/>
                  </a:cubicBezTo>
                  <a:cubicBezTo>
                    <a:pt x="73" y="209"/>
                    <a:pt x="73" y="208"/>
                    <a:pt x="73" y="208"/>
                  </a:cubicBezTo>
                  <a:cubicBezTo>
                    <a:pt x="73" y="208"/>
                    <a:pt x="73" y="209"/>
                    <a:pt x="73" y="209"/>
                  </a:cubicBezTo>
                  <a:cubicBezTo>
                    <a:pt x="73" y="209"/>
                    <a:pt x="73" y="209"/>
                    <a:pt x="73" y="209"/>
                  </a:cubicBezTo>
                  <a:close/>
                  <a:moveTo>
                    <a:pt x="49" y="190"/>
                  </a:moveTo>
                  <a:cubicBezTo>
                    <a:pt x="49" y="190"/>
                    <a:pt x="50" y="189"/>
                    <a:pt x="50" y="189"/>
                  </a:cubicBezTo>
                  <a:cubicBezTo>
                    <a:pt x="50" y="189"/>
                    <a:pt x="49" y="190"/>
                    <a:pt x="49" y="190"/>
                  </a:cubicBezTo>
                  <a:close/>
                  <a:moveTo>
                    <a:pt x="52" y="194"/>
                  </a:moveTo>
                  <a:cubicBezTo>
                    <a:pt x="53" y="194"/>
                    <a:pt x="54" y="193"/>
                    <a:pt x="53" y="192"/>
                  </a:cubicBezTo>
                  <a:cubicBezTo>
                    <a:pt x="53" y="193"/>
                    <a:pt x="52" y="193"/>
                    <a:pt x="52" y="194"/>
                  </a:cubicBezTo>
                  <a:close/>
                  <a:moveTo>
                    <a:pt x="66" y="205"/>
                  </a:moveTo>
                  <a:cubicBezTo>
                    <a:pt x="66" y="205"/>
                    <a:pt x="67" y="204"/>
                    <a:pt x="67" y="204"/>
                  </a:cubicBezTo>
                  <a:cubicBezTo>
                    <a:pt x="67" y="204"/>
                    <a:pt x="67" y="204"/>
                    <a:pt x="67" y="204"/>
                  </a:cubicBezTo>
                  <a:cubicBezTo>
                    <a:pt x="67" y="204"/>
                    <a:pt x="66" y="205"/>
                    <a:pt x="66" y="205"/>
                  </a:cubicBezTo>
                  <a:close/>
                  <a:moveTo>
                    <a:pt x="58" y="198"/>
                  </a:moveTo>
                  <a:cubicBezTo>
                    <a:pt x="57" y="198"/>
                    <a:pt x="57" y="197"/>
                    <a:pt x="57" y="197"/>
                  </a:cubicBezTo>
                  <a:cubicBezTo>
                    <a:pt x="56" y="197"/>
                    <a:pt x="57" y="198"/>
                    <a:pt x="58" y="198"/>
                  </a:cubicBezTo>
                  <a:close/>
                  <a:moveTo>
                    <a:pt x="50" y="197"/>
                  </a:moveTo>
                  <a:cubicBezTo>
                    <a:pt x="51" y="196"/>
                    <a:pt x="51" y="195"/>
                    <a:pt x="52" y="195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51" y="195"/>
                    <a:pt x="50" y="196"/>
                    <a:pt x="50" y="197"/>
                  </a:cubicBezTo>
                  <a:close/>
                  <a:moveTo>
                    <a:pt x="79" y="218"/>
                  </a:moveTo>
                  <a:cubicBezTo>
                    <a:pt x="80" y="219"/>
                    <a:pt x="80" y="218"/>
                    <a:pt x="80" y="218"/>
                  </a:cubicBezTo>
                  <a:cubicBezTo>
                    <a:pt x="80" y="218"/>
                    <a:pt x="80" y="218"/>
                    <a:pt x="79" y="218"/>
                  </a:cubicBezTo>
                  <a:close/>
                  <a:moveTo>
                    <a:pt x="45" y="192"/>
                  </a:moveTo>
                  <a:cubicBezTo>
                    <a:pt x="45" y="192"/>
                    <a:pt x="47" y="192"/>
                    <a:pt x="46" y="191"/>
                  </a:cubicBezTo>
                  <a:cubicBezTo>
                    <a:pt x="46" y="192"/>
                    <a:pt x="45" y="191"/>
                    <a:pt x="45" y="192"/>
                  </a:cubicBezTo>
                  <a:close/>
                  <a:moveTo>
                    <a:pt x="42" y="196"/>
                  </a:moveTo>
                  <a:cubicBezTo>
                    <a:pt x="44" y="196"/>
                    <a:pt x="43" y="194"/>
                    <a:pt x="45" y="193"/>
                  </a:cubicBezTo>
                  <a:cubicBezTo>
                    <a:pt x="44" y="193"/>
                    <a:pt x="44" y="193"/>
                    <a:pt x="44" y="193"/>
                  </a:cubicBezTo>
                  <a:cubicBezTo>
                    <a:pt x="44" y="194"/>
                    <a:pt x="42" y="194"/>
                    <a:pt x="42" y="196"/>
                  </a:cubicBezTo>
                  <a:close/>
                  <a:moveTo>
                    <a:pt x="49" y="199"/>
                  </a:moveTo>
                  <a:cubicBezTo>
                    <a:pt x="49" y="198"/>
                    <a:pt x="50" y="198"/>
                    <a:pt x="49" y="197"/>
                  </a:cubicBezTo>
                  <a:cubicBezTo>
                    <a:pt x="49" y="198"/>
                    <a:pt x="48" y="198"/>
                    <a:pt x="49" y="199"/>
                  </a:cubicBezTo>
                  <a:close/>
                  <a:moveTo>
                    <a:pt x="67" y="214"/>
                  </a:moveTo>
                  <a:cubicBezTo>
                    <a:pt x="67" y="214"/>
                    <a:pt x="66" y="215"/>
                    <a:pt x="67" y="215"/>
                  </a:cubicBezTo>
                  <a:cubicBezTo>
                    <a:pt x="66" y="214"/>
                    <a:pt x="68" y="214"/>
                    <a:pt x="68" y="214"/>
                  </a:cubicBezTo>
                  <a:cubicBezTo>
                    <a:pt x="67" y="214"/>
                    <a:pt x="67" y="214"/>
                    <a:pt x="67" y="214"/>
                  </a:cubicBezTo>
                  <a:close/>
                  <a:moveTo>
                    <a:pt x="72" y="224"/>
                  </a:moveTo>
                  <a:cubicBezTo>
                    <a:pt x="72" y="224"/>
                    <a:pt x="74" y="222"/>
                    <a:pt x="74" y="221"/>
                  </a:cubicBezTo>
                  <a:cubicBezTo>
                    <a:pt x="74" y="222"/>
                    <a:pt x="72" y="224"/>
                    <a:pt x="72" y="224"/>
                  </a:cubicBezTo>
                  <a:close/>
                  <a:moveTo>
                    <a:pt x="59" y="212"/>
                  </a:moveTo>
                  <a:cubicBezTo>
                    <a:pt x="59" y="211"/>
                    <a:pt x="61" y="211"/>
                    <a:pt x="61" y="211"/>
                  </a:cubicBezTo>
                  <a:cubicBezTo>
                    <a:pt x="60" y="211"/>
                    <a:pt x="59" y="211"/>
                    <a:pt x="59" y="212"/>
                  </a:cubicBezTo>
                  <a:close/>
                  <a:moveTo>
                    <a:pt x="71" y="219"/>
                  </a:moveTo>
                  <a:cubicBezTo>
                    <a:pt x="71" y="219"/>
                    <a:pt x="70" y="219"/>
                    <a:pt x="70" y="218"/>
                  </a:cubicBezTo>
                  <a:cubicBezTo>
                    <a:pt x="70" y="219"/>
                    <a:pt x="70" y="219"/>
                    <a:pt x="71" y="219"/>
                  </a:cubicBezTo>
                  <a:close/>
                  <a:moveTo>
                    <a:pt x="41" y="197"/>
                  </a:moveTo>
                  <a:cubicBezTo>
                    <a:pt x="42" y="198"/>
                    <a:pt x="42" y="197"/>
                    <a:pt x="42" y="196"/>
                  </a:cubicBezTo>
                  <a:cubicBezTo>
                    <a:pt x="42" y="196"/>
                    <a:pt x="42" y="196"/>
                    <a:pt x="41" y="197"/>
                  </a:cubicBezTo>
                  <a:close/>
                  <a:moveTo>
                    <a:pt x="57" y="214"/>
                  </a:moveTo>
                  <a:cubicBezTo>
                    <a:pt x="57" y="214"/>
                    <a:pt x="57" y="214"/>
                    <a:pt x="57" y="215"/>
                  </a:cubicBezTo>
                  <a:cubicBezTo>
                    <a:pt x="58" y="214"/>
                    <a:pt x="58" y="214"/>
                    <a:pt x="58" y="213"/>
                  </a:cubicBezTo>
                  <a:cubicBezTo>
                    <a:pt x="58" y="214"/>
                    <a:pt x="58" y="214"/>
                    <a:pt x="57" y="214"/>
                  </a:cubicBezTo>
                  <a:close/>
                  <a:moveTo>
                    <a:pt x="62" y="219"/>
                  </a:moveTo>
                  <a:cubicBezTo>
                    <a:pt x="62" y="218"/>
                    <a:pt x="62" y="218"/>
                    <a:pt x="62" y="218"/>
                  </a:cubicBezTo>
                  <a:cubicBezTo>
                    <a:pt x="61" y="218"/>
                    <a:pt x="61" y="218"/>
                    <a:pt x="62" y="219"/>
                  </a:cubicBezTo>
                  <a:close/>
                  <a:moveTo>
                    <a:pt x="62" y="219"/>
                  </a:moveTo>
                  <a:cubicBezTo>
                    <a:pt x="62" y="220"/>
                    <a:pt x="63" y="220"/>
                    <a:pt x="63" y="220"/>
                  </a:cubicBezTo>
                  <a:cubicBezTo>
                    <a:pt x="63" y="220"/>
                    <a:pt x="62" y="219"/>
                    <a:pt x="62" y="219"/>
                  </a:cubicBezTo>
                  <a:close/>
                  <a:moveTo>
                    <a:pt x="43" y="206"/>
                  </a:moveTo>
                  <a:cubicBezTo>
                    <a:pt x="43" y="205"/>
                    <a:pt x="44" y="204"/>
                    <a:pt x="43" y="204"/>
                  </a:cubicBezTo>
                  <a:cubicBezTo>
                    <a:pt x="42" y="205"/>
                    <a:pt x="42" y="205"/>
                    <a:pt x="43" y="206"/>
                  </a:cubicBezTo>
                  <a:close/>
                  <a:moveTo>
                    <a:pt x="59" y="218"/>
                  </a:moveTo>
                  <a:cubicBezTo>
                    <a:pt x="60" y="219"/>
                    <a:pt x="60" y="218"/>
                    <a:pt x="60" y="217"/>
                  </a:cubicBezTo>
                  <a:cubicBezTo>
                    <a:pt x="60" y="217"/>
                    <a:pt x="59" y="218"/>
                    <a:pt x="59" y="218"/>
                  </a:cubicBezTo>
                  <a:close/>
                  <a:moveTo>
                    <a:pt x="57" y="218"/>
                  </a:moveTo>
                  <a:cubicBezTo>
                    <a:pt x="57" y="217"/>
                    <a:pt x="58" y="217"/>
                    <a:pt x="58" y="216"/>
                  </a:cubicBezTo>
                  <a:cubicBezTo>
                    <a:pt x="58" y="216"/>
                    <a:pt x="57" y="217"/>
                    <a:pt x="57" y="218"/>
                  </a:cubicBezTo>
                  <a:close/>
                  <a:moveTo>
                    <a:pt x="64" y="226"/>
                  </a:moveTo>
                  <a:cubicBezTo>
                    <a:pt x="65" y="225"/>
                    <a:pt x="66" y="225"/>
                    <a:pt x="66" y="224"/>
                  </a:cubicBezTo>
                  <a:cubicBezTo>
                    <a:pt x="66" y="224"/>
                    <a:pt x="66" y="224"/>
                    <a:pt x="66" y="223"/>
                  </a:cubicBezTo>
                  <a:cubicBezTo>
                    <a:pt x="65" y="224"/>
                    <a:pt x="64" y="225"/>
                    <a:pt x="64" y="226"/>
                  </a:cubicBezTo>
                  <a:close/>
                  <a:moveTo>
                    <a:pt x="49" y="214"/>
                  </a:moveTo>
                  <a:cubicBezTo>
                    <a:pt x="50" y="214"/>
                    <a:pt x="51" y="213"/>
                    <a:pt x="51" y="212"/>
                  </a:cubicBezTo>
                  <a:cubicBezTo>
                    <a:pt x="50" y="213"/>
                    <a:pt x="49" y="213"/>
                    <a:pt x="49" y="214"/>
                  </a:cubicBezTo>
                  <a:close/>
                  <a:moveTo>
                    <a:pt x="57" y="221"/>
                  </a:moveTo>
                  <a:cubicBezTo>
                    <a:pt x="58" y="220"/>
                    <a:pt x="59" y="220"/>
                    <a:pt x="59" y="219"/>
                  </a:cubicBezTo>
                  <a:cubicBezTo>
                    <a:pt x="58" y="219"/>
                    <a:pt x="56" y="220"/>
                    <a:pt x="57" y="221"/>
                  </a:cubicBezTo>
                  <a:close/>
                  <a:moveTo>
                    <a:pt x="41" y="208"/>
                  </a:moveTo>
                  <a:cubicBezTo>
                    <a:pt x="41" y="208"/>
                    <a:pt x="41" y="207"/>
                    <a:pt x="41" y="207"/>
                  </a:cubicBezTo>
                  <a:cubicBezTo>
                    <a:pt x="41" y="207"/>
                    <a:pt x="40" y="208"/>
                    <a:pt x="41" y="208"/>
                  </a:cubicBezTo>
                  <a:close/>
                  <a:moveTo>
                    <a:pt x="62" y="226"/>
                  </a:moveTo>
                  <a:cubicBezTo>
                    <a:pt x="62" y="225"/>
                    <a:pt x="63" y="225"/>
                    <a:pt x="62" y="224"/>
                  </a:cubicBezTo>
                  <a:cubicBezTo>
                    <a:pt x="62" y="225"/>
                    <a:pt x="61" y="225"/>
                    <a:pt x="62" y="226"/>
                  </a:cubicBezTo>
                  <a:close/>
                  <a:moveTo>
                    <a:pt x="53" y="219"/>
                  </a:moveTo>
                  <a:cubicBezTo>
                    <a:pt x="54" y="219"/>
                    <a:pt x="54" y="220"/>
                    <a:pt x="55" y="219"/>
                  </a:cubicBezTo>
                  <a:cubicBezTo>
                    <a:pt x="54" y="219"/>
                    <a:pt x="54" y="218"/>
                    <a:pt x="53" y="219"/>
                  </a:cubicBezTo>
                  <a:close/>
                  <a:moveTo>
                    <a:pt x="68" y="232"/>
                  </a:moveTo>
                  <a:cubicBezTo>
                    <a:pt x="69" y="233"/>
                    <a:pt x="70" y="231"/>
                    <a:pt x="69" y="231"/>
                  </a:cubicBezTo>
                  <a:cubicBezTo>
                    <a:pt x="69" y="231"/>
                    <a:pt x="69" y="232"/>
                    <a:pt x="68" y="232"/>
                  </a:cubicBezTo>
                  <a:close/>
                  <a:moveTo>
                    <a:pt x="55" y="224"/>
                  </a:moveTo>
                  <a:cubicBezTo>
                    <a:pt x="56" y="223"/>
                    <a:pt x="57" y="222"/>
                    <a:pt x="57" y="221"/>
                  </a:cubicBezTo>
                  <a:cubicBezTo>
                    <a:pt x="56" y="222"/>
                    <a:pt x="56" y="223"/>
                    <a:pt x="55" y="224"/>
                  </a:cubicBezTo>
                  <a:close/>
                  <a:moveTo>
                    <a:pt x="62" y="228"/>
                  </a:moveTo>
                  <a:cubicBezTo>
                    <a:pt x="63" y="228"/>
                    <a:pt x="63" y="228"/>
                    <a:pt x="64" y="228"/>
                  </a:cubicBezTo>
                  <a:cubicBezTo>
                    <a:pt x="63" y="227"/>
                    <a:pt x="64" y="227"/>
                    <a:pt x="63" y="226"/>
                  </a:cubicBezTo>
                  <a:cubicBezTo>
                    <a:pt x="63" y="227"/>
                    <a:pt x="62" y="228"/>
                    <a:pt x="62" y="228"/>
                  </a:cubicBezTo>
                  <a:close/>
                  <a:moveTo>
                    <a:pt x="53" y="220"/>
                  </a:moveTo>
                  <a:cubicBezTo>
                    <a:pt x="53" y="220"/>
                    <a:pt x="54" y="219"/>
                    <a:pt x="53" y="219"/>
                  </a:cubicBezTo>
                  <a:cubicBezTo>
                    <a:pt x="52" y="221"/>
                    <a:pt x="51" y="222"/>
                    <a:pt x="53" y="220"/>
                  </a:cubicBezTo>
                  <a:close/>
                  <a:moveTo>
                    <a:pt x="47" y="216"/>
                  </a:moveTo>
                  <a:cubicBezTo>
                    <a:pt x="47" y="217"/>
                    <a:pt x="46" y="217"/>
                    <a:pt x="47" y="218"/>
                  </a:cubicBezTo>
                  <a:cubicBezTo>
                    <a:pt x="47" y="217"/>
                    <a:pt x="47" y="217"/>
                    <a:pt x="48" y="217"/>
                  </a:cubicBezTo>
                  <a:cubicBezTo>
                    <a:pt x="48" y="216"/>
                    <a:pt x="48" y="216"/>
                    <a:pt x="47" y="216"/>
                  </a:cubicBezTo>
                  <a:close/>
                  <a:moveTo>
                    <a:pt x="59" y="227"/>
                  </a:moveTo>
                  <a:cubicBezTo>
                    <a:pt x="59" y="227"/>
                    <a:pt x="59" y="227"/>
                    <a:pt x="59" y="228"/>
                  </a:cubicBezTo>
                  <a:cubicBezTo>
                    <a:pt x="59" y="227"/>
                    <a:pt x="60" y="227"/>
                    <a:pt x="60" y="226"/>
                  </a:cubicBezTo>
                  <a:cubicBezTo>
                    <a:pt x="60" y="227"/>
                    <a:pt x="59" y="226"/>
                    <a:pt x="59" y="227"/>
                  </a:cubicBezTo>
                  <a:close/>
                  <a:moveTo>
                    <a:pt x="57" y="227"/>
                  </a:moveTo>
                  <a:cubicBezTo>
                    <a:pt x="57" y="227"/>
                    <a:pt x="59" y="226"/>
                    <a:pt x="58" y="226"/>
                  </a:cubicBezTo>
                  <a:cubicBezTo>
                    <a:pt x="58" y="226"/>
                    <a:pt x="57" y="226"/>
                    <a:pt x="57" y="227"/>
                  </a:cubicBezTo>
                  <a:close/>
                  <a:moveTo>
                    <a:pt x="51" y="223"/>
                  </a:moveTo>
                  <a:cubicBezTo>
                    <a:pt x="51" y="222"/>
                    <a:pt x="52" y="222"/>
                    <a:pt x="52" y="221"/>
                  </a:cubicBezTo>
                  <a:cubicBezTo>
                    <a:pt x="51" y="222"/>
                    <a:pt x="51" y="222"/>
                    <a:pt x="51" y="223"/>
                  </a:cubicBezTo>
                  <a:close/>
                  <a:moveTo>
                    <a:pt x="33" y="211"/>
                  </a:moveTo>
                  <a:cubicBezTo>
                    <a:pt x="34" y="212"/>
                    <a:pt x="35" y="210"/>
                    <a:pt x="35" y="209"/>
                  </a:cubicBezTo>
                  <a:cubicBezTo>
                    <a:pt x="34" y="210"/>
                    <a:pt x="34" y="211"/>
                    <a:pt x="33" y="211"/>
                  </a:cubicBezTo>
                  <a:close/>
                  <a:moveTo>
                    <a:pt x="40" y="214"/>
                  </a:moveTo>
                  <a:cubicBezTo>
                    <a:pt x="40" y="214"/>
                    <a:pt x="41" y="214"/>
                    <a:pt x="40" y="213"/>
                  </a:cubicBezTo>
                  <a:cubicBezTo>
                    <a:pt x="40" y="213"/>
                    <a:pt x="39" y="214"/>
                    <a:pt x="40" y="214"/>
                  </a:cubicBezTo>
                  <a:close/>
                  <a:moveTo>
                    <a:pt x="35" y="215"/>
                  </a:moveTo>
                  <a:cubicBezTo>
                    <a:pt x="36" y="215"/>
                    <a:pt x="37" y="214"/>
                    <a:pt x="37" y="213"/>
                  </a:cubicBezTo>
                  <a:cubicBezTo>
                    <a:pt x="36" y="214"/>
                    <a:pt x="35" y="215"/>
                    <a:pt x="35" y="215"/>
                  </a:cubicBezTo>
                  <a:close/>
                  <a:moveTo>
                    <a:pt x="48" y="223"/>
                  </a:moveTo>
                  <a:cubicBezTo>
                    <a:pt x="49" y="223"/>
                    <a:pt x="49" y="222"/>
                    <a:pt x="48" y="222"/>
                  </a:cubicBezTo>
                  <a:cubicBezTo>
                    <a:pt x="48" y="222"/>
                    <a:pt x="48" y="223"/>
                    <a:pt x="48" y="223"/>
                  </a:cubicBezTo>
                  <a:close/>
                  <a:moveTo>
                    <a:pt x="38" y="217"/>
                  </a:moveTo>
                  <a:cubicBezTo>
                    <a:pt x="38" y="217"/>
                    <a:pt x="39" y="216"/>
                    <a:pt x="39" y="215"/>
                  </a:cubicBezTo>
                  <a:lnTo>
                    <a:pt x="38" y="217"/>
                  </a:lnTo>
                  <a:close/>
                  <a:moveTo>
                    <a:pt x="43" y="223"/>
                  </a:moveTo>
                  <a:cubicBezTo>
                    <a:pt x="43" y="223"/>
                    <a:pt x="45" y="222"/>
                    <a:pt x="44" y="221"/>
                  </a:cubicBezTo>
                  <a:cubicBezTo>
                    <a:pt x="44" y="222"/>
                    <a:pt x="42" y="223"/>
                    <a:pt x="43" y="223"/>
                  </a:cubicBezTo>
                  <a:close/>
                  <a:moveTo>
                    <a:pt x="62" y="237"/>
                  </a:moveTo>
                  <a:cubicBezTo>
                    <a:pt x="62" y="237"/>
                    <a:pt x="63" y="236"/>
                    <a:pt x="62" y="235"/>
                  </a:cubicBezTo>
                  <a:cubicBezTo>
                    <a:pt x="62" y="236"/>
                    <a:pt x="61" y="237"/>
                    <a:pt x="62" y="237"/>
                  </a:cubicBezTo>
                  <a:close/>
                  <a:moveTo>
                    <a:pt x="30" y="213"/>
                  </a:moveTo>
                  <a:cubicBezTo>
                    <a:pt x="30" y="212"/>
                    <a:pt x="31" y="212"/>
                    <a:pt x="30" y="211"/>
                  </a:cubicBezTo>
                  <a:cubicBezTo>
                    <a:pt x="30" y="212"/>
                    <a:pt x="29" y="212"/>
                    <a:pt x="30" y="213"/>
                  </a:cubicBezTo>
                  <a:close/>
                  <a:moveTo>
                    <a:pt x="49" y="228"/>
                  </a:moveTo>
                  <a:cubicBezTo>
                    <a:pt x="50" y="229"/>
                    <a:pt x="50" y="227"/>
                    <a:pt x="50" y="228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50" y="228"/>
                    <a:pt x="49" y="227"/>
                    <a:pt x="49" y="228"/>
                  </a:cubicBezTo>
                  <a:close/>
                  <a:moveTo>
                    <a:pt x="44" y="225"/>
                  </a:moveTo>
                  <a:cubicBezTo>
                    <a:pt x="44" y="224"/>
                    <a:pt x="45" y="224"/>
                    <a:pt x="44" y="223"/>
                  </a:cubicBezTo>
                  <a:cubicBezTo>
                    <a:pt x="44" y="224"/>
                    <a:pt x="44" y="224"/>
                    <a:pt x="44" y="225"/>
                  </a:cubicBezTo>
                  <a:close/>
                  <a:moveTo>
                    <a:pt x="64" y="238"/>
                  </a:moveTo>
                  <a:cubicBezTo>
                    <a:pt x="63" y="238"/>
                    <a:pt x="63" y="239"/>
                    <a:pt x="63" y="239"/>
                  </a:cubicBezTo>
                  <a:cubicBezTo>
                    <a:pt x="64" y="239"/>
                    <a:pt x="64" y="239"/>
                    <a:pt x="64" y="238"/>
                  </a:cubicBezTo>
                  <a:close/>
                  <a:moveTo>
                    <a:pt x="29" y="217"/>
                  </a:moveTo>
                  <a:cubicBezTo>
                    <a:pt x="30" y="217"/>
                    <a:pt x="30" y="216"/>
                    <a:pt x="30" y="215"/>
                  </a:cubicBezTo>
                  <a:cubicBezTo>
                    <a:pt x="30" y="216"/>
                    <a:pt x="29" y="216"/>
                    <a:pt x="29" y="217"/>
                  </a:cubicBezTo>
                  <a:close/>
                  <a:moveTo>
                    <a:pt x="55" y="237"/>
                  </a:moveTo>
                  <a:cubicBezTo>
                    <a:pt x="55" y="236"/>
                    <a:pt x="56" y="236"/>
                    <a:pt x="56" y="235"/>
                  </a:cubicBezTo>
                  <a:cubicBezTo>
                    <a:pt x="55" y="235"/>
                    <a:pt x="55" y="236"/>
                    <a:pt x="55" y="237"/>
                  </a:cubicBezTo>
                  <a:close/>
                  <a:moveTo>
                    <a:pt x="47" y="231"/>
                  </a:moveTo>
                  <a:cubicBezTo>
                    <a:pt x="47" y="232"/>
                    <a:pt x="48" y="230"/>
                    <a:pt x="48" y="230"/>
                  </a:cubicBezTo>
                  <a:cubicBezTo>
                    <a:pt x="47" y="230"/>
                    <a:pt x="47" y="230"/>
                    <a:pt x="47" y="231"/>
                  </a:cubicBezTo>
                  <a:close/>
                  <a:moveTo>
                    <a:pt x="61" y="240"/>
                  </a:moveTo>
                  <a:cubicBezTo>
                    <a:pt x="62" y="240"/>
                    <a:pt x="61" y="240"/>
                    <a:pt x="61" y="239"/>
                  </a:cubicBezTo>
                  <a:cubicBezTo>
                    <a:pt x="61" y="240"/>
                    <a:pt x="61" y="240"/>
                    <a:pt x="61" y="240"/>
                  </a:cubicBezTo>
                  <a:close/>
                  <a:moveTo>
                    <a:pt x="34" y="223"/>
                  </a:moveTo>
                  <a:cubicBezTo>
                    <a:pt x="34" y="222"/>
                    <a:pt x="35" y="222"/>
                    <a:pt x="35" y="221"/>
                  </a:cubicBezTo>
                  <a:cubicBezTo>
                    <a:pt x="34" y="221"/>
                    <a:pt x="33" y="222"/>
                    <a:pt x="34" y="223"/>
                  </a:cubicBezTo>
                  <a:close/>
                  <a:moveTo>
                    <a:pt x="26" y="217"/>
                  </a:moveTo>
                  <a:cubicBezTo>
                    <a:pt x="26" y="217"/>
                    <a:pt x="27" y="217"/>
                    <a:pt x="26" y="216"/>
                  </a:cubicBezTo>
                  <a:cubicBezTo>
                    <a:pt x="26" y="217"/>
                    <a:pt x="26" y="217"/>
                    <a:pt x="26" y="217"/>
                  </a:cubicBezTo>
                  <a:close/>
                  <a:moveTo>
                    <a:pt x="32" y="222"/>
                  </a:moveTo>
                  <a:cubicBezTo>
                    <a:pt x="33" y="222"/>
                    <a:pt x="33" y="222"/>
                    <a:pt x="33" y="221"/>
                  </a:cubicBezTo>
                  <a:cubicBezTo>
                    <a:pt x="32" y="221"/>
                    <a:pt x="32" y="222"/>
                    <a:pt x="32" y="222"/>
                  </a:cubicBezTo>
                  <a:close/>
                  <a:moveTo>
                    <a:pt x="27" y="218"/>
                  </a:moveTo>
                  <a:cubicBezTo>
                    <a:pt x="27" y="219"/>
                    <a:pt x="26" y="220"/>
                    <a:pt x="27" y="221"/>
                  </a:cubicBezTo>
                  <a:cubicBezTo>
                    <a:pt x="27" y="220"/>
                    <a:pt x="27" y="220"/>
                    <a:pt x="28" y="219"/>
                  </a:cubicBezTo>
                  <a:cubicBezTo>
                    <a:pt x="28" y="219"/>
                    <a:pt x="28" y="218"/>
                    <a:pt x="27" y="218"/>
                  </a:cubicBezTo>
                  <a:close/>
                  <a:moveTo>
                    <a:pt x="32" y="225"/>
                  </a:moveTo>
                  <a:cubicBezTo>
                    <a:pt x="33" y="224"/>
                    <a:pt x="33" y="224"/>
                    <a:pt x="34" y="223"/>
                  </a:cubicBezTo>
                  <a:cubicBezTo>
                    <a:pt x="33" y="223"/>
                    <a:pt x="33" y="223"/>
                    <a:pt x="33" y="223"/>
                  </a:cubicBezTo>
                  <a:cubicBezTo>
                    <a:pt x="32" y="223"/>
                    <a:pt x="32" y="224"/>
                    <a:pt x="32" y="225"/>
                  </a:cubicBezTo>
                  <a:close/>
                  <a:moveTo>
                    <a:pt x="23" y="221"/>
                  </a:moveTo>
                  <a:cubicBezTo>
                    <a:pt x="24" y="220"/>
                    <a:pt x="25" y="219"/>
                    <a:pt x="26" y="217"/>
                  </a:cubicBezTo>
                  <a:cubicBezTo>
                    <a:pt x="25" y="219"/>
                    <a:pt x="24" y="220"/>
                    <a:pt x="23" y="221"/>
                  </a:cubicBezTo>
                  <a:close/>
                  <a:moveTo>
                    <a:pt x="57" y="242"/>
                  </a:moveTo>
                  <a:cubicBezTo>
                    <a:pt x="58" y="243"/>
                    <a:pt x="58" y="243"/>
                    <a:pt x="58" y="243"/>
                  </a:cubicBezTo>
                  <a:cubicBezTo>
                    <a:pt x="59" y="243"/>
                    <a:pt x="58" y="242"/>
                    <a:pt x="58" y="241"/>
                  </a:cubicBezTo>
                  <a:lnTo>
                    <a:pt x="57" y="242"/>
                  </a:lnTo>
                  <a:close/>
                  <a:moveTo>
                    <a:pt x="25" y="220"/>
                  </a:moveTo>
                  <a:cubicBezTo>
                    <a:pt x="26" y="220"/>
                    <a:pt x="26" y="219"/>
                    <a:pt x="26" y="218"/>
                  </a:cubicBezTo>
                  <a:cubicBezTo>
                    <a:pt x="26" y="218"/>
                    <a:pt x="25" y="219"/>
                    <a:pt x="25" y="220"/>
                  </a:cubicBezTo>
                  <a:close/>
                  <a:moveTo>
                    <a:pt x="44" y="234"/>
                  </a:moveTo>
                  <a:cubicBezTo>
                    <a:pt x="44" y="234"/>
                    <a:pt x="45" y="233"/>
                    <a:pt x="45" y="233"/>
                  </a:cubicBezTo>
                  <a:cubicBezTo>
                    <a:pt x="44" y="233"/>
                    <a:pt x="43" y="233"/>
                    <a:pt x="44" y="234"/>
                  </a:cubicBezTo>
                  <a:close/>
                  <a:moveTo>
                    <a:pt x="49" y="243"/>
                  </a:moveTo>
                  <a:cubicBezTo>
                    <a:pt x="50" y="242"/>
                    <a:pt x="52" y="240"/>
                    <a:pt x="52" y="239"/>
                  </a:cubicBezTo>
                  <a:cubicBezTo>
                    <a:pt x="51" y="241"/>
                    <a:pt x="49" y="241"/>
                    <a:pt x="49" y="243"/>
                  </a:cubicBezTo>
                  <a:close/>
                  <a:moveTo>
                    <a:pt x="31" y="225"/>
                  </a:moveTo>
                  <a:cubicBezTo>
                    <a:pt x="32" y="225"/>
                    <a:pt x="31" y="226"/>
                    <a:pt x="31" y="226"/>
                  </a:cubicBezTo>
                  <a:cubicBezTo>
                    <a:pt x="32" y="226"/>
                    <a:pt x="32" y="226"/>
                    <a:pt x="32" y="225"/>
                  </a:cubicBezTo>
                  <a:cubicBezTo>
                    <a:pt x="32" y="225"/>
                    <a:pt x="32" y="225"/>
                    <a:pt x="31" y="225"/>
                  </a:cubicBezTo>
                  <a:close/>
                  <a:moveTo>
                    <a:pt x="42" y="242"/>
                  </a:moveTo>
                  <a:cubicBezTo>
                    <a:pt x="43" y="241"/>
                    <a:pt x="45" y="239"/>
                    <a:pt x="46" y="236"/>
                  </a:cubicBezTo>
                  <a:cubicBezTo>
                    <a:pt x="46" y="237"/>
                    <a:pt x="46" y="238"/>
                    <a:pt x="47" y="237"/>
                  </a:cubicBezTo>
                  <a:cubicBezTo>
                    <a:pt x="47" y="236"/>
                    <a:pt x="46" y="236"/>
                    <a:pt x="46" y="235"/>
                  </a:cubicBezTo>
                  <a:cubicBezTo>
                    <a:pt x="45" y="238"/>
                    <a:pt x="42" y="240"/>
                    <a:pt x="42" y="242"/>
                  </a:cubicBezTo>
                  <a:close/>
                  <a:moveTo>
                    <a:pt x="23" y="220"/>
                  </a:moveTo>
                  <a:cubicBezTo>
                    <a:pt x="23" y="220"/>
                    <a:pt x="22" y="220"/>
                    <a:pt x="23" y="219"/>
                  </a:cubicBezTo>
                  <a:cubicBezTo>
                    <a:pt x="22" y="219"/>
                    <a:pt x="22" y="219"/>
                    <a:pt x="22" y="219"/>
                  </a:cubicBezTo>
                  <a:cubicBezTo>
                    <a:pt x="22" y="219"/>
                    <a:pt x="22" y="221"/>
                    <a:pt x="23" y="220"/>
                  </a:cubicBezTo>
                  <a:close/>
                  <a:moveTo>
                    <a:pt x="30" y="227"/>
                  </a:moveTo>
                  <a:cubicBezTo>
                    <a:pt x="30" y="227"/>
                    <a:pt x="30" y="227"/>
                    <a:pt x="31" y="228"/>
                  </a:cubicBezTo>
                  <a:cubicBezTo>
                    <a:pt x="31" y="227"/>
                    <a:pt x="31" y="227"/>
                    <a:pt x="31" y="227"/>
                  </a:cubicBezTo>
                  <a:cubicBezTo>
                    <a:pt x="31" y="226"/>
                    <a:pt x="32" y="227"/>
                    <a:pt x="31" y="226"/>
                  </a:cubicBezTo>
                  <a:cubicBezTo>
                    <a:pt x="31" y="226"/>
                    <a:pt x="31" y="226"/>
                    <a:pt x="30" y="227"/>
                  </a:cubicBezTo>
                  <a:close/>
                  <a:moveTo>
                    <a:pt x="31" y="230"/>
                  </a:moveTo>
                  <a:cubicBezTo>
                    <a:pt x="32" y="229"/>
                    <a:pt x="33" y="228"/>
                    <a:pt x="33" y="228"/>
                  </a:cubicBezTo>
                  <a:cubicBezTo>
                    <a:pt x="32" y="228"/>
                    <a:pt x="31" y="229"/>
                    <a:pt x="31" y="230"/>
                  </a:cubicBezTo>
                  <a:close/>
                  <a:moveTo>
                    <a:pt x="57" y="246"/>
                  </a:moveTo>
                  <a:cubicBezTo>
                    <a:pt x="57" y="246"/>
                    <a:pt x="57" y="246"/>
                    <a:pt x="58" y="246"/>
                  </a:cubicBezTo>
                  <a:cubicBezTo>
                    <a:pt x="57" y="246"/>
                    <a:pt x="57" y="246"/>
                    <a:pt x="57" y="246"/>
                  </a:cubicBezTo>
                  <a:close/>
                  <a:moveTo>
                    <a:pt x="21" y="224"/>
                  </a:moveTo>
                  <a:cubicBezTo>
                    <a:pt x="22" y="224"/>
                    <a:pt x="22" y="223"/>
                    <a:pt x="22" y="223"/>
                  </a:cubicBezTo>
                  <a:cubicBezTo>
                    <a:pt x="22" y="223"/>
                    <a:pt x="21" y="224"/>
                    <a:pt x="21" y="224"/>
                  </a:cubicBezTo>
                  <a:close/>
                  <a:moveTo>
                    <a:pt x="52" y="249"/>
                  </a:moveTo>
                  <a:cubicBezTo>
                    <a:pt x="52" y="249"/>
                    <a:pt x="52" y="249"/>
                    <a:pt x="51" y="249"/>
                  </a:cubicBezTo>
                  <a:cubicBezTo>
                    <a:pt x="52" y="250"/>
                    <a:pt x="52" y="249"/>
                    <a:pt x="52" y="250"/>
                  </a:cubicBezTo>
                  <a:cubicBezTo>
                    <a:pt x="53" y="248"/>
                    <a:pt x="53" y="248"/>
                    <a:pt x="54" y="247"/>
                  </a:cubicBezTo>
                  <a:cubicBezTo>
                    <a:pt x="53" y="247"/>
                    <a:pt x="52" y="248"/>
                    <a:pt x="52" y="249"/>
                  </a:cubicBezTo>
                  <a:close/>
                  <a:moveTo>
                    <a:pt x="29" y="230"/>
                  </a:moveTo>
                  <a:cubicBezTo>
                    <a:pt x="29" y="230"/>
                    <a:pt x="29" y="230"/>
                    <a:pt x="29" y="230"/>
                  </a:cubicBezTo>
                  <a:cubicBezTo>
                    <a:pt x="29" y="229"/>
                    <a:pt x="28" y="230"/>
                    <a:pt x="29" y="230"/>
                  </a:cubicBezTo>
                  <a:close/>
                  <a:moveTo>
                    <a:pt x="54" y="249"/>
                  </a:moveTo>
                  <a:cubicBezTo>
                    <a:pt x="55" y="250"/>
                    <a:pt x="54" y="251"/>
                    <a:pt x="55" y="250"/>
                  </a:cubicBezTo>
                  <a:cubicBezTo>
                    <a:pt x="56" y="251"/>
                    <a:pt x="55" y="250"/>
                    <a:pt x="55" y="251"/>
                  </a:cubicBezTo>
                  <a:cubicBezTo>
                    <a:pt x="56" y="251"/>
                    <a:pt x="56" y="250"/>
                    <a:pt x="56" y="250"/>
                  </a:cubicBezTo>
                  <a:cubicBezTo>
                    <a:pt x="55" y="249"/>
                    <a:pt x="55" y="249"/>
                    <a:pt x="54" y="249"/>
                  </a:cubicBezTo>
                  <a:close/>
                  <a:moveTo>
                    <a:pt x="47" y="245"/>
                  </a:moveTo>
                  <a:cubicBezTo>
                    <a:pt x="47" y="246"/>
                    <a:pt x="46" y="246"/>
                    <a:pt x="47" y="246"/>
                  </a:cubicBezTo>
                  <a:cubicBezTo>
                    <a:pt x="48" y="245"/>
                    <a:pt x="48" y="245"/>
                    <a:pt x="48" y="245"/>
                  </a:cubicBezTo>
                  <a:cubicBezTo>
                    <a:pt x="48" y="245"/>
                    <a:pt x="47" y="245"/>
                    <a:pt x="47" y="245"/>
                  </a:cubicBezTo>
                  <a:close/>
                  <a:moveTo>
                    <a:pt x="28" y="231"/>
                  </a:moveTo>
                  <a:cubicBezTo>
                    <a:pt x="28" y="232"/>
                    <a:pt x="27" y="232"/>
                    <a:pt x="27" y="233"/>
                  </a:cubicBezTo>
                  <a:cubicBezTo>
                    <a:pt x="28" y="232"/>
                    <a:pt x="28" y="231"/>
                    <a:pt x="28" y="231"/>
                  </a:cubicBezTo>
                  <a:cubicBezTo>
                    <a:pt x="28" y="231"/>
                    <a:pt x="28" y="230"/>
                    <a:pt x="28" y="231"/>
                  </a:cubicBezTo>
                  <a:close/>
                  <a:moveTo>
                    <a:pt x="28" y="235"/>
                  </a:moveTo>
                  <a:cubicBezTo>
                    <a:pt x="29" y="234"/>
                    <a:pt x="30" y="233"/>
                    <a:pt x="29" y="232"/>
                  </a:cubicBezTo>
                  <a:cubicBezTo>
                    <a:pt x="29" y="233"/>
                    <a:pt x="29" y="234"/>
                    <a:pt x="28" y="235"/>
                  </a:cubicBezTo>
                  <a:close/>
                  <a:moveTo>
                    <a:pt x="48" y="247"/>
                  </a:moveTo>
                  <a:cubicBezTo>
                    <a:pt x="48" y="248"/>
                    <a:pt x="49" y="248"/>
                    <a:pt x="49" y="248"/>
                  </a:cubicBezTo>
                  <a:cubicBezTo>
                    <a:pt x="49" y="248"/>
                    <a:pt x="49" y="248"/>
                    <a:pt x="49" y="248"/>
                  </a:cubicBezTo>
                  <a:cubicBezTo>
                    <a:pt x="49" y="248"/>
                    <a:pt x="49" y="247"/>
                    <a:pt x="48" y="247"/>
                  </a:cubicBezTo>
                  <a:close/>
                  <a:moveTo>
                    <a:pt x="17" y="226"/>
                  </a:moveTo>
                  <a:cubicBezTo>
                    <a:pt x="17" y="226"/>
                    <a:pt x="17" y="227"/>
                    <a:pt x="17" y="227"/>
                  </a:cubicBezTo>
                  <a:cubicBezTo>
                    <a:pt x="17" y="226"/>
                    <a:pt x="18" y="227"/>
                    <a:pt x="18" y="227"/>
                  </a:cubicBezTo>
                  <a:cubicBezTo>
                    <a:pt x="18" y="226"/>
                    <a:pt x="17" y="226"/>
                    <a:pt x="17" y="225"/>
                  </a:cubicBezTo>
                  <a:lnTo>
                    <a:pt x="17" y="226"/>
                  </a:lnTo>
                  <a:close/>
                  <a:moveTo>
                    <a:pt x="41" y="244"/>
                  </a:moveTo>
                  <a:cubicBezTo>
                    <a:pt x="41" y="244"/>
                    <a:pt x="42" y="243"/>
                    <a:pt x="41" y="243"/>
                  </a:cubicBezTo>
                  <a:cubicBezTo>
                    <a:pt x="40" y="245"/>
                    <a:pt x="39" y="245"/>
                    <a:pt x="41" y="244"/>
                  </a:cubicBezTo>
                  <a:close/>
                  <a:moveTo>
                    <a:pt x="50" y="252"/>
                  </a:moveTo>
                  <a:cubicBezTo>
                    <a:pt x="50" y="251"/>
                    <a:pt x="51" y="252"/>
                    <a:pt x="51" y="252"/>
                  </a:cubicBezTo>
                  <a:cubicBezTo>
                    <a:pt x="50" y="252"/>
                    <a:pt x="51" y="251"/>
                    <a:pt x="51" y="250"/>
                  </a:cubicBezTo>
                  <a:cubicBezTo>
                    <a:pt x="51" y="252"/>
                    <a:pt x="49" y="251"/>
                    <a:pt x="50" y="252"/>
                  </a:cubicBezTo>
                  <a:close/>
                  <a:moveTo>
                    <a:pt x="42" y="245"/>
                  </a:moveTo>
                  <a:cubicBezTo>
                    <a:pt x="42" y="246"/>
                    <a:pt x="42" y="246"/>
                    <a:pt x="43" y="246"/>
                  </a:cubicBezTo>
                  <a:cubicBezTo>
                    <a:pt x="43" y="245"/>
                    <a:pt x="42" y="245"/>
                    <a:pt x="42" y="245"/>
                  </a:cubicBezTo>
                  <a:close/>
                  <a:moveTo>
                    <a:pt x="53" y="255"/>
                  </a:moveTo>
                  <a:cubicBezTo>
                    <a:pt x="53" y="254"/>
                    <a:pt x="54" y="254"/>
                    <a:pt x="53" y="253"/>
                  </a:cubicBezTo>
                  <a:cubicBezTo>
                    <a:pt x="53" y="254"/>
                    <a:pt x="52" y="254"/>
                    <a:pt x="53" y="255"/>
                  </a:cubicBezTo>
                  <a:close/>
                  <a:moveTo>
                    <a:pt x="40" y="247"/>
                  </a:moveTo>
                  <a:cubicBezTo>
                    <a:pt x="41" y="247"/>
                    <a:pt x="42" y="246"/>
                    <a:pt x="41" y="246"/>
                  </a:cubicBezTo>
                  <a:lnTo>
                    <a:pt x="40" y="247"/>
                  </a:lnTo>
                  <a:close/>
                  <a:moveTo>
                    <a:pt x="43" y="248"/>
                  </a:moveTo>
                  <a:cubicBezTo>
                    <a:pt x="44" y="249"/>
                    <a:pt x="44" y="249"/>
                    <a:pt x="44" y="249"/>
                  </a:cubicBezTo>
                  <a:cubicBezTo>
                    <a:pt x="44" y="248"/>
                    <a:pt x="43" y="248"/>
                    <a:pt x="43" y="248"/>
                  </a:cubicBezTo>
                  <a:close/>
                  <a:moveTo>
                    <a:pt x="15" y="234"/>
                  </a:moveTo>
                  <a:cubicBezTo>
                    <a:pt x="15" y="233"/>
                    <a:pt x="15" y="233"/>
                    <a:pt x="15" y="232"/>
                  </a:cubicBezTo>
                  <a:cubicBezTo>
                    <a:pt x="15" y="233"/>
                    <a:pt x="15" y="233"/>
                    <a:pt x="15" y="233"/>
                  </a:cubicBezTo>
                  <a:cubicBezTo>
                    <a:pt x="16" y="234"/>
                    <a:pt x="16" y="234"/>
                    <a:pt x="16" y="234"/>
                  </a:cubicBezTo>
                  <a:cubicBezTo>
                    <a:pt x="17" y="232"/>
                    <a:pt x="17" y="233"/>
                    <a:pt x="18" y="231"/>
                  </a:cubicBezTo>
                  <a:cubicBezTo>
                    <a:pt x="18" y="231"/>
                    <a:pt x="17" y="231"/>
                    <a:pt x="17" y="230"/>
                  </a:cubicBezTo>
                  <a:cubicBezTo>
                    <a:pt x="17" y="230"/>
                    <a:pt x="17" y="231"/>
                    <a:pt x="17" y="230"/>
                  </a:cubicBezTo>
                  <a:cubicBezTo>
                    <a:pt x="17" y="232"/>
                    <a:pt x="16" y="232"/>
                    <a:pt x="15" y="234"/>
                  </a:cubicBezTo>
                  <a:close/>
                  <a:moveTo>
                    <a:pt x="51" y="255"/>
                  </a:moveTo>
                  <a:cubicBezTo>
                    <a:pt x="51" y="256"/>
                    <a:pt x="50" y="257"/>
                    <a:pt x="51" y="257"/>
                  </a:cubicBezTo>
                  <a:cubicBezTo>
                    <a:pt x="51" y="256"/>
                    <a:pt x="52" y="256"/>
                    <a:pt x="52" y="255"/>
                  </a:cubicBezTo>
                  <a:cubicBezTo>
                    <a:pt x="51" y="255"/>
                    <a:pt x="51" y="255"/>
                    <a:pt x="51" y="255"/>
                  </a:cubicBezTo>
                  <a:close/>
                  <a:moveTo>
                    <a:pt x="20" y="235"/>
                  </a:moveTo>
                  <a:cubicBezTo>
                    <a:pt x="19" y="235"/>
                    <a:pt x="19" y="236"/>
                    <a:pt x="19" y="236"/>
                  </a:cubicBezTo>
                  <a:cubicBezTo>
                    <a:pt x="20" y="236"/>
                    <a:pt x="20" y="236"/>
                    <a:pt x="20" y="236"/>
                  </a:cubicBezTo>
                  <a:cubicBezTo>
                    <a:pt x="20" y="236"/>
                    <a:pt x="21" y="235"/>
                    <a:pt x="21" y="235"/>
                  </a:cubicBezTo>
                  <a:cubicBezTo>
                    <a:pt x="20" y="235"/>
                    <a:pt x="20" y="236"/>
                    <a:pt x="20" y="235"/>
                  </a:cubicBezTo>
                  <a:close/>
                  <a:moveTo>
                    <a:pt x="21" y="238"/>
                  </a:moveTo>
                  <a:cubicBezTo>
                    <a:pt x="21" y="237"/>
                    <a:pt x="22" y="237"/>
                    <a:pt x="22" y="236"/>
                  </a:cubicBezTo>
                  <a:cubicBezTo>
                    <a:pt x="21" y="236"/>
                    <a:pt x="21" y="237"/>
                    <a:pt x="21" y="238"/>
                  </a:cubicBezTo>
                  <a:close/>
                  <a:moveTo>
                    <a:pt x="17" y="236"/>
                  </a:moveTo>
                  <a:cubicBezTo>
                    <a:pt x="18" y="236"/>
                    <a:pt x="18" y="235"/>
                    <a:pt x="18" y="235"/>
                  </a:cubicBezTo>
                  <a:cubicBezTo>
                    <a:pt x="18" y="235"/>
                    <a:pt x="17" y="236"/>
                    <a:pt x="17" y="236"/>
                  </a:cubicBezTo>
                  <a:close/>
                  <a:moveTo>
                    <a:pt x="23" y="243"/>
                  </a:moveTo>
                  <a:cubicBezTo>
                    <a:pt x="24" y="243"/>
                    <a:pt x="25" y="241"/>
                    <a:pt x="26" y="240"/>
                  </a:cubicBezTo>
                  <a:cubicBezTo>
                    <a:pt x="25" y="240"/>
                    <a:pt x="25" y="240"/>
                    <a:pt x="25" y="240"/>
                  </a:cubicBezTo>
                  <a:cubicBezTo>
                    <a:pt x="24" y="241"/>
                    <a:pt x="24" y="242"/>
                    <a:pt x="23" y="243"/>
                  </a:cubicBezTo>
                  <a:close/>
                  <a:moveTo>
                    <a:pt x="17" y="238"/>
                  </a:moveTo>
                  <a:cubicBezTo>
                    <a:pt x="17" y="237"/>
                    <a:pt x="18" y="237"/>
                    <a:pt x="18" y="236"/>
                  </a:cubicBezTo>
                  <a:cubicBezTo>
                    <a:pt x="17" y="236"/>
                    <a:pt x="16" y="237"/>
                    <a:pt x="17" y="238"/>
                  </a:cubicBezTo>
                  <a:close/>
                  <a:moveTo>
                    <a:pt x="35" y="251"/>
                  </a:moveTo>
                  <a:cubicBezTo>
                    <a:pt x="35" y="252"/>
                    <a:pt x="36" y="250"/>
                    <a:pt x="36" y="250"/>
                  </a:cubicBezTo>
                  <a:lnTo>
                    <a:pt x="35" y="251"/>
                  </a:lnTo>
                  <a:close/>
                  <a:moveTo>
                    <a:pt x="38" y="255"/>
                  </a:moveTo>
                  <a:cubicBezTo>
                    <a:pt x="39" y="254"/>
                    <a:pt x="39" y="254"/>
                    <a:pt x="39" y="254"/>
                  </a:cubicBezTo>
                  <a:cubicBezTo>
                    <a:pt x="39" y="254"/>
                    <a:pt x="38" y="254"/>
                    <a:pt x="38" y="255"/>
                  </a:cubicBezTo>
                  <a:close/>
                  <a:moveTo>
                    <a:pt x="12" y="236"/>
                  </a:moveTo>
                  <a:cubicBezTo>
                    <a:pt x="12" y="236"/>
                    <a:pt x="12" y="237"/>
                    <a:pt x="12" y="237"/>
                  </a:cubicBezTo>
                  <a:cubicBezTo>
                    <a:pt x="13" y="236"/>
                    <a:pt x="13" y="236"/>
                    <a:pt x="13" y="236"/>
                  </a:cubicBezTo>
                  <a:cubicBezTo>
                    <a:pt x="13" y="236"/>
                    <a:pt x="12" y="236"/>
                    <a:pt x="12" y="236"/>
                  </a:cubicBezTo>
                  <a:close/>
                  <a:moveTo>
                    <a:pt x="38" y="253"/>
                  </a:moveTo>
                  <a:cubicBezTo>
                    <a:pt x="36" y="252"/>
                    <a:pt x="36" y="252"/>
                    <a:pt x="36" y="252"/>
                  </a:cubicBezTo>
                  <a:cubicBezTo>
                    <a:pt x="36" y="253"/>
                    <a:pt x="37" y="254"/>
                    <a:pt x="38" y="253"/>
                  </a:cubicBezTo>
                  <a:close/>
                  <a:moveTo>
                    <a:pt x="12" y="239"/>
                  </a:moveTo>
                  <a:cubicBezTo>
                    <a:pt x="13" y="238"/>
                    <a:pt x="13" y="238"/>
                    <a:pt x="13" y="238"/>
                  </a:cubicBezTo>
                  <a:cubicBezTo>
                    <a:pt x="13" y="238"/>
                    <a:pt x="13" y="239"/>
                    <a:pt x="13" y="238"/>
                  </a:cubicBezTo>
                  <a:cubicBezTo>
                    <a:pt x="12" y="238"/>
                    <a:pt x="14" y="237"/>
                    <a:pt x="13" y="237"/>
                  </a:cubicBezTo>
                  <a:cubicBezTo>
                    <a:pt x="12" y="237"/>
                    <a:pt x="12" y="238"/>
                    <a:pt x="12" y="239"/>
                  </a:cubicBezTo>
                  <a:close/>
                  <a:moveTo>
                    <a:pt x="35" y="256"/>
                  </a:moveTo>
                  <a:cubicBezTo>
                    <a:pt x="35" y="256"/>
                    <a:pt x="36" y="257"/>
                    <a:pt x="36" y="257"/>
                  </a:cubicBezTo>
                  <a:cubicBezTo>
                    <a:pt x="36" y="256"/>
                    <a:pt x="35" y="256"/>
                    <a:pt x="35" y="256"/>
                  </a:cubicBezTo>
                  <a:close/>
                  <a:moveTo>
                    <a:pt x="27" y="255"/>
                  </a:moveTo>
                  <a:cubicBezTo>
                    <a:pt x="27" y="255"/>
                    <a:pt x="28" y="254"/>
                    <a:pt x="28" y="254"/>
                  </a:cubicBezTo>
                  <a:cubicBezTo>
                    <a:pt x="27" y="254"/>
                    <a:pt x="27" y="254"/>
                    <a:pt x="27" y="255"/>
                  </a:cubicBezTo>
                  <a:close/>
                  <a:moveTo>
                    <a:pt x="8" y="244"/>
                  </a:moveTo>
                  <a:cubicBezTo>
                    <a:pt x="7" y="244"/>
                    <a:pt x="7" y="244"/>
                    <a:pt x="7" y="244"/>
                  </a:cubicBezTo>
                  <a:cubicBezTo>
                    <a:pt x="8" y="245"/>
                    <a:pt x="8" y="243"/>
                    <a:pt x="7" y="243"/>
                  </a:cubicBezTo>
                  <a:cubicBezTo>
                    <a:pt x="7" y="243"/>
                    <a:pt x="7" y="243"/>
                    <a:pt x="8" y="244"/>
                  </a:cubicBezTo>
                  <a:close/>
                  <a:moveTo>
                    <a:pt x="6" y="247"/>
                  </a:moveTo>
                  <a:cubicBezTo>
                    <a:pt x="7" y="248"/>
                    <a:pt x="9" y="244"/>
                    <a:pt x="8" y="244"/>
                  </a:cubicBezTo>
                  <a:cubicBezTo>
                    <a:pt x="7" y="245"/>
                    <a:pt x="7" y="246"/>
                    <a:pt x="6" y="247"/>
                  </a:cubicBezTo>
                  <a:close/>
                  <a:moveTo>
                    <a:pt x="11" y="248"/>
                  </a:moveTo>
                  <a:cubicBezTo>
                    <a:pt x="12" y="248"/>
                    <a:pt x="12" y="247"/>
                    <a:pt x="11" y="247"/>
                  </a:cubicBezTo>
                  <a:cubicBezTo>
                    <a:pt x="11" y="247"/>
                    <a:pt x="11" y="248"/>
                    <a:pt x="11" y="248"/>
                  </a:cubicBezTo>
                  <a:close/>
                  <a:moveTo>
                    <a:pt x="32" y="264"/>
                  </a:moveTo>
                  <a:cubicBezTo>
                    <a:pt x="33" y="264"/>
                    <a:pt x="33" y="264"/>
                    <a:pt x="33" y="263"/>
                  </a:cubicBezTo>
                  <a:cubicBezTo>
                    <a:pt x="32" y="263"/>
                    <a:pt x="32" y="263"/>
                    <a:pt x="32" y="264"/>
                  </a:cubicBezTo>
                  <a:close/>
                  <a:moveTo>
                    <a:pt x="10" y="250"/>
                  </a:moveTo>
                  <a:cubicBezTo>
                    <a:pt x="10" y="250"/>
                    <a:pt x="11" y="249"/>
                    <a:pt x="11" y="249"/>
                  </a:cubicBezTo>
                  <a:cubicBezTo>
                    <a:pt x="10" y="248"/>
                    <a:pt x="10" y="248"/>
                    <a:pt x="10" y="248"/>
                  </a:cubicBezTo>
                  <a:cubicBezTo>
                    <a:pt x="10" y="249"/>
                    <a:pt x="9" y="249"/>
                    <a:pt x="10" y="250"/>
                  </a:cubicBezTo>
                  <a:close/>
                  <a:moveTo>
                    <a:pt x="7" y="252"/>
                  </a:moveTo>
                  <a:cubicBezTo>
                    <a:pt x="7" y="251"/>
                    <a:pt x="9" y="249"/>
                    <a:pt x="8" y="248"/>
                  </a:cubicBezTo>
                  <a:cubicBezTo>
                    <a:pt x="8" y="249"/>
                    <a:pt x="6" y="251"/>
                    <a:pt x="7" y="252"/>
                  </a:cubicBezTo>
                  <a:close/>
                  <a:moveTo>
                    <a:pt x="3" y="247"/>
                  </a:moveTo>
                  <a:cubicBezTo>
                    <a:pt x="3" y="246"/>
                    <a:pt x="4" y="246"/>
                    <a:pt x="4" y="246"/>
                  </a:cubicBezTo>
                  <a:cubicBezTo>
                    <a:pt x="3" y="246"/>
                    <a:pt x="2" y="246"/>
                    <a:pt x="3" y="247"/>
                  </a:cubicBezTo>
                  <a:close/>
                  <a:moveTo>
                    <a:pt x="0" y="255"/>
                  </a:moveTo>
                  <a:cubicBezTo>
                    <a:pt x="1" y="253"/>
                    <a:pt x="3" y="253"/>
                    <a:pt x="2" y="251"/>
                  </a:cubicBezTo>
                  <a:cubicBezTo>
                    <a:pt x="2" y="253"/>
                    <a:pt x="0" y="254"/>
                    <a:pt x="0" y="255"/>
                  </a:cubicBezTo>
                  <a:close/>
                  <a:moveTo>
                    <a:pt x="30" y="271"/>
                  </a:moveTo>
                  <a:cubicBezTo>
                    <a:pt x="30" y="271"/>
                    <a:pt x="31" y="271"/>
                    <a:pt x="31" y="271"/>
                  </a:cubicBezTo>
                  <a:cubicBezTo>
                    <a:pt x="31" y="271"/>
                    <a:pt x="30" y="270"/>
                    <a:pt x="30" y="271"/>
                  </a:cubicBezTo>
                  <a:close/>
                  <a:moveTo>
                    <a:pt x="34" y="274"/>
                  </a:moveTo>
                  <a:cubicBezTo>
                    <a:pt x="35" y="275"/>
                    <a:pt x="34" y="275"/>
                    <a:pt x="35" y="275"/>
                  </a:cubicBezTo>
                  <a:cubicBezTo>
                    <a:pt x="36" y="275"/>
                    <a:pt x="35" y="275"/>
                    <a:pt x="35" y="274"/>
                  </a:cubicBezTo>
                  <a:cubicBezTo>
                    <a:pt x="35" y="274"/>
                    <a:pt x="35" y="274"/>
                    <a:pt x="34" y="274"/>
                  </a:cubicBezTo>
                  <a:close/>
                  <a:moveTo>
                    <a:pt x="3" y="254"/>
                  </a:moveTo>
                  <a:cubicBezTo>
                    <a:pt x="2" y="254"/>
                    <a:pt x="2" y="254"/>
                    <a:pt x="2" y="253"/>
                  </a:cubicBezTo>
                  <a:cubicBezTo>
                    <a:pt x="2" y="254"/>
                    <a:pt x="2" y="254"/>
                    <a:pt x="2" y="254"/>
                  </a:cubicBezTo>
                  <a:cubicBezTo>
                    <a:pt x="2" y="254"/>
                    <a:pt x="4" y="254"/>
                    <a:pt x="3" y="253"/>
                  </a:cubicBezTo>
                  <a:lnTo>
                    <a:pt x="3" y="254"/>
                  </a:lnTo>
                  <a:close/>
                  <a:moveTo>
                    <a:pt x="27" y="271"/>
                  </a:moveTo>
                  <a:cubicBezTo>
                    <a:pt x="27" y="271"/>
                    <a:pt x="27" y="272"/>
                    <a:pt x="28" y="271"/>
                  </a:cubicBezTo>
                  <a:cubicBezTo>
                    <a:pt x="28" y="271"/>
                    <a:pt x="27" y="270"/>
                    <a:pt x="27" y="271"/>
                  </a:cubicBezTo>
                  <a:close/>
                  <a:moveTo>
                    <a:pt x="31" y="278"/>
                  </a:moveTo>
                  <a:cubicBezTo>
                    <a:pt x="31" y="277"/>
                    <a:pt x="30" y="277"/>
                    <a:pt x="30" y="276"/>
                  </a:cubicBezTo>
                  <a:cubicBezTo>
                    <a:pt x="30" y="277"/>
                    <a:pt x="31" y="277"/>
                    <a:pt x="31" y="278"/>
                  </a:cubicBezTo>
                  <a:close/>
                  <a:moveTo>
                    <a:pt x="31" y="281"/>
                  </a:moveTo>
                  <a:cubicBezTo>
                    <a:pt x="32" y="281"/>
                    <a:pt x="32" y="281"/>
                    <a:pt x="32" y="281"/>
                  </a:cubicBezTo>
                  <a:cubicBezTo>
                    <a:pt x="32" y="280"/>
                    <a:pt x="32" y="280"/>
                    <a:pt x="33" y="280"/>
                  </a:cubicBezTo>
                  <a:cubicBezTo>
                    <a:pt x="33" y="280"/>
                    <a:pt x="33" y="279"/>
                    <a:pt x="33" y="279"/>
                  </a:cubicBezTo>
                  <a:cubicBezTo>
                    <a:pt x="32" y="280"/>
                    <a:pt x="32" y="281"/>
                    <a:pt x="31" y="281"/>
                  </a:cubicBezTo>
                  <a:close/>
                  <a:moveTo>
                    <a:pt x="782" y="255"/>
                  </a:moveTo>
                  <a:cubicBezTo>
                    <a:pt x="781" y="255"/>
                    <a:pt x="779" y="253"/>
                    <a:pt x="779" y="256"/>
                  </a:cubicBezTo>
                  <a:cubicBezTo>
                    <a:pt x="781" y="259"/>
                    <a:pt x="782" y="261"/>
                    <a:pt x="783" y="263"/>
                  </a:cubicBezTo>
                  <a:cubicBezTo>
                    <a:pt x="781" y="263"/>
                    <a:pt x="777" y="259"/>
                    <a:pt x="774" y="258"/>
                  </a:cubicBezTo>
                  <a:cubicBezTo>
                    <a:pt x="775" y="259"/>
                    <a:pt x="777" y="263"/>
                    <a:pt x="778" y="264"/>
                  </a:cubicBezTo>
                  <a:cubicBezTo>
                    <a:pt x="779" y="267"/>
                    <a:pt x="779" y="268"/>
                    <a:pt x="780" y="271"/>
                  </a:cubicBezTo>
                  <a:cubicBezTo>
                    <a:pt x="779" y="271"/>
                    <a:pt x="779" y="271"/>
                    <a:pt x="779" y="272"/>
                  </a:cubicBezTo>
                  <a:cubicBezTo>
                    <a:pt x="776" y="269"/>
                    <a:pt x="775" y="267"/>
                    <a:pt x="772" y="264"/>
                  </a:cubicBezTo>
                  <a:cubicBezTo>
                    <a:pt x="771" y="262"/>
                    <a:pt x="772" y="262"/>
                    <a:pt x="771" y="260"/>
                  </a:cubicBezTo>
                  <a:cubicBezTo>
                    <a:pt x="770" y="259"/>
                    <a:pt x="767" y="254"/>
                    <a:pt x="766" y="252"/>
                  </a:cubicBezTo>
                  <a:cubicBezTo>
                    <a:pt x="766" y="254"/>
                    <a:pt x="763" y="249"/>
                    <a:pt x="762" y="246"/>
                  </a:cubicBezTo>
                  <a:cubicBezTo>
                    <a:pt x="763" y="250"/>
                    <a:pt x="761" y="249"/>
                    <a:pt x="764" y="255"/>
                  </a:cubicBezTo>
                  <a:cubicBezTo>
                    <a:pt x="763" y="252"/>
                    <a:pt x="764" y="254"/>
                    <a:pt x="765" y="256"/>
                  </a:cubicBezTo>
                  <a:cubicBezTo>
                    <a:pt x="765" y="257"/>
                    <a:pt x="765" y="255"/>
                    <a:pt x="765" y="255"/>
                  </a:cubicBezTo>
                  <a:cubicBezTo>
                    <a:pt x="766" y="256"/>
                    <a:pt x="766" y="257"/>
                    <a:pt x="766" y="258"/>
                  </a:cubicBezTo>
                  <a:cubicBezTo>
                    <a:pt x="767" y="259"/>
                    <a:pt x="768" y="260"/>
                    <a:pt x="770" y="260"/>
                  </a:cubicBezTo>
                  <a:cubicBezTo>
                    <a:pt x="770" y="262"/>
                    <a:pt x="771" y="264"/>
                    <a:pt x="772" y="267"/>
                  </a:cubicBezTo>
                  <a:cubicBezTo>
                    <a:pt x="771" y="267"/>
                    <a:pt x="768" y="261"/>
                    <a:pt x="769" y="264"/>
                  </a:cubicBezTo>
                  <a:cubicBezTo>
                    <a:pt x="768" y="262"/>
                    <a:pt x="766" y="259"/>
                    <a:pt x="766" y="260"/>
                  </a:cubicBezTo>
                  <a:cubicBezTo>
                    <a:pt x="766" y="259"/>
                    <a:pt x="764" y="256"/>
                    <a:pt x="764" y="255"/>
                  </a:cubicBezTo>
                  <a:cubicBezTo>
                    <a:pt x="763" y="254"/>
                    <a:pt x="762" y="254"/>
                    <a:pt x="761" y="253"/>
                  </a:cubicBezTo>
                  <a:cubicBezTo>
                    <a:pt x="761" y="252"/>
                    <a:pt x="762" y="253"/>
                    <a:pt x="762" y="252"/>
                  </a:cubicBezTo>
                  <a:cubicBezTo>
                    <a:pt x="762" y="251"/>
                    <a:pt x="761" y="249"/>
                    <a:pt x="761" y="249"/>
                  </a:cubicBezTo>
                  <a:cubicBezTo>
                    <a:pt x="757" y="243"/>
                    <a:pt x="757" y="246"/>
                    <a:pt x="752" y="241"/>
                  </a:cubicBezTo>
                  <a:cubicBezTo>
                    <a:pt x="752" y="241"/>
                    <a:pt x="755" y="244"/>
                    <a:pt x="755" y="245"/>
                  </a:cubicBezTo>
                  <a:cubicBezTo>
                    <a:pt x="755" y="246"/>
                    <a:pt x="755" y="245"/>
                    <a:pt x="755" y="244"/>
                  </a:cubicBezTo>
                  <a:cubicBezTo>
                    <a:pt x="755" y="244"/>
                    <a:pt x="755" y="246"/>
                    <a:pt x="756" y="246"/>
                  </a:cubicBezTo>
                  <a:cubicBezTo>
                    <a:pt x="757" y="248"/>
                    <a:pt x="756" y="247"/>
                    <a:pt x="757" y="249"/>
                  </a:cubicBezTo>
                  <a:cubicBezTo>
                    <a:pt x="755" y="246"/>
                    <a:pt x="755" y="248"/>
                    <a:pt x="753" y="248"/>
                  </a:cubicBezTo>
                  <a:cubicBezTo>
                    <a:pt x="752" y="245"/>
                    <a:pt x="751" y="244"/>
                    <a:pt x="750" y="245"/>
                  </a:cubicBezTo>
                  <a:cubicBezTo>
                    <a:pt x="748" y="242"/>
                    <a:pt x="747" y="243"/>
                    <a:pt x="745" y="239"/>
                  </a:cubicBezTo>
                  <a:cubicBezTo>
                    <a:pt x="744" y="239"/>
                    <a:pt x="744" y="239"/>
                    <a:pt x="744" y="239"/>
                  </a:cubicBezTo>
                  <a:cubicBezTo>
                    <a:pt x="743" y="237"/>
                    <a:pt x="741" y="236"/>
                    <a:pt x="739" y="233"/>
                  </a:cubicBezTo>
                  <a:cubicBezTo>
                    <a:pt x="739" y="232"/>
                    <a:pt x="739" y="231"/>
                    <a:pt x="740" y="231"/>
                  </a:cubicBezTo>
                  <a:cubicBezTo>
                    <a:pt x="741" y="233"/>
                    <a:pt x="741" y="234"/>
                    <a:pt x="742" y="234"/>
                  </a:cubicBezTo>
                  <a:cubicBezTo>
                    <a:pt x="742" y="234"/>
                    <a:pt x="741" y="231"/>
                    <a:pt x="743" y="234"/>
                  </a:cubicBezTo>
                  <a:cubicBezTo>
                    <a:pt x="743" y="233"/>
                    <a:pt x="742" y="232"/>
                    <a:pt x="741" y="231"/>
                  </a:cubicBezTo>
                  <a:cubicBezTo>
                    <a:pt x="740" y="230"/>
                    <a:pt x="741" y="231"/>
                    <a:pt x="740" y="231"/>
                  </a:cubicBezTo>
                  <a:cubicBezTo>
                    <a:pt x="739" y="227"/>
                    <a:pt x="737" y="229"/>
                    <a:pt x="736" y="226"/>
                  </a:cubicBezTo>
                  <a:cubicBezTo>
                    <a:pt x="736" y="227"/>
                    <a:pt x="735" y="226"/>
                    <a:pt x="733" y="224"/>
                  </a:cubicBezTo>
                  <a:cubicBezTo>
                    <a:pt x="734" y="226"/>
                    <a:pt x="737" y="229"/>
                    <a:pt x="738" y="231"/>
                  </a:cubicBezTo>
                  <a:cubicBezTo>
                    <a:pt x="735" y="229"/>
                    <a:pt x="728" y="217"/>
                    <a:pt x="726" y="218"/>
                  </a:cubicBezTo>
                  <a:cubicBezTo>
                    <a:pt x="724" y="215"/>
                    <a:pt x="723" y="213"/>
                    <a:pt x="721" y="210"/>
                  </a:cubicBezTo>
                  <a:cubicBezTo>
                    <a:pt x="715" y="205"/>
                    <a:pt x="707" y="195"/>
                    <a:pt x="698" y="186"/>
                  </a:cubicBezTo>
                  <a:cubicBezTo>
                    <a:pt x="698" y="186"/>
                    <a:pt x="701" y="188"/>
                    <a:pt x="700" y="188"/>
                  </a:cubicBezTo>
                  <a:cubicBezTo>
                    <a:pt x="696" y="184"/>
                    <a:pt x="693" y="182"/>
                    <a:pt x="688" y="177"/>
                  </a:cubicBezTo>
                  <a:cubicBezTo>
                    <a:pt x="689" y="178"/>
                    <a:pt x="690" y="178"/>
                    <a:pt x="690" y="177"/>
                  </a:cubicBezTo>
                  <a:cubicBezTo>
                    <a:pt x="689" y="176"/>
                    <a:pt x="689" y="176"/>
                    <a:pt x="689" y="176"/>
                  </a:cubicBezTo>
                  <a:cubicBezTo>
                    <a:pt x="687" y="174"/>
                    <a:pt x="689" y="177"/>
                    <a:pt x="688" y="177"/>
                  </a:cubicBezTo>
                  <a:cubicBezTo>
                    <a:pt x="686" y="175"/>
                    <a:pt x="687" y="175"/>
                    <a:pt x="686" y="174"/>
                  </a:cubicBezTo>
                  <a:cubicBezTo>
                    <a:pt x="684" y="172"/>
                    <a:pt x="686" y="174"/>
                    <a:pt x="684" y="173"/>
                  </a:cubicBezTo>
                  <a:cubicBezTo>
                    <a:pt x="683" y="172"/>
                    <a:pt x="682" y="169"/>
                    <a:pt x="681" y="170"/>
                  </a:cubicBezTo>
                  <a:cubicBezTo>
                    <a:pt x="680" y="169"/>
                    <a:pt x="681" y="169"/>
                    <a:pt x="681" y="169"/>
                  </a:cubicBezTo>
                  <a:cubicBezTo>
                    <a:pt x="680" y="168"/>
                    <a:pt x="679" y="168"/>
                    <a:pt x="678" y="168"/>
                  </a:cubicBezTo>
                  <a:cubicBezTo>
                    <a:pt x="676" y="165"/>
                    <a:pt x="672" y="163"/>
                    <a:pt x="672" y="161"/>
                  </a:cubicBezTo>
                  <a:cubicBezTo>
                    <a:pt x="670" y="160"/>
                    <a:pt x="662" y="154"/>
                    <a:pt x="657" y="149"/>
                  </a:cubicBezTo>
                  <a:cubicBezTo>
                    <a:pt x="660" y="152"/>
                    <a:pt x="654" y="146"/>
                    <a:pt x="654" y="146"/>
                  </a:cubicBezTo>
                  <a:cubicBezTo>
                    <a:pt x="653" y="145"/>
                    <a:pt x="653" y="145"/>
                    <a:pt x="652" y="145"/>
                  </a:cubicBezTo>
                  <a:cubicBezTo>
                    <a:pt x="648" y="142"/>
                    <a:pt x="644" y="139"/>
                    <a:pt x="645" y="138"/>
                  </a:cubicBezTo>
                  <a:cubicBezTo>
                    <a:pt x="641" y="135"/>
                    <a:pt x="641" y="135"/>
                    <a:pt x="641" y="135"/>
                  </a:cubicBezTo>
                  <a:cubicBezTo>
                    <a:pt x="642" y="137"/>
                    <a:pt x="641" y="136"/>
                    <a:pt x="640" y="136"/>
                  </a:cubicBezTo>
                  <a:cubicBezTo>
                    <a:pt x="637" y="133"/>
                    <a:pt x="636" y="133"/>
                    <a:pt x="633" y="130"/>
                  </a:cubicBezTo>
                  <a:cubicBezTo>
                    <a:pt x="633" y="130"/>
                    <a:pt x="632" y="129"/>
                    <a:pt x="633" y="129"/>
                  </a:cubicBezTo>
                  <a:cubicBezTo>
                    <a:pt x="629" y="126"/>
                    <a:pt x="631" y="129"/>
                    <a:pt x="629" y="128"/>
                  </a:cubicBezTo>
                  <a:cubicBezTo>
                    <a:pt x="628" y="126"/>
                    <a:pt x="625" y="124"/>
                    <a:pt x="622" y="123"/>
                  </a:cubicBezTo>
                  <a:cubicBezTo>
                    <a:pt x="626" y="124"/>
                    <a:pt x="620" y="120"/>
                    <a:pt x="618" y="120"/>
                  </a:cubicBezTo>
                  <a:cubicBezTo>
                    <a:pt x="618" y="120"/>
                    <a:pt x="620" y="122"/>
                    <a:pt x="621" y="122"/>
                  </a:cubicBezTo>
                  <a:cubicBezTo>
                    <a:pt x="623" y="124"/>
                    <a:pt x="615" y="119"/>
                    <a:pt x="617" y="119"/>
                  </a:cubicBezTo>
                  <a:cubicBezTo>
                    <a:pt x="614" y="117"/>
                    <a:pt x="614" y="117"/>
                    <a:pt x="614" y="117"/>
                  </a:cubicBezTo>
                  <a:cubicBezTo>
                    <a:pt x="613" y="116"/>
                    <a:pt x="614" y="118"/>
                    <a:pt x="611" y="116"/>
                  </a:cubicBezTo>
                  <a:cubicBezTo>
                    <a:pt x="611" y="116"/>
                    <a:pt x="613" y="116"/>
                    <a:pt x="612" y="115"/>
                  </a:cubicBezTo>
                  <a:cubicBezTo>
                    <a:pt x="610" y="114"/>
                    <a:pt x="612" y="116"/>
                    <a:pt x="610" y="115"/>
                  </a:cubicBezTo>
                  <a:cubicBezTo>
                    <a:pt x="607" y="112"/>
                    <a:pt x="602" y="111"/>
                    <a:pt x="596" y="106"/>
                  </a:cubicBezTo>
                  <a:cubicBezTo>
                    <a:pt x="596" y="106"/>
                    <a:pt x="595" y="106"/>
                    <a:pt x="595" y="105"/>
                  </a:cubicBezTo>
                  <a:cubicBezTo>
                    <a:pt x="594" y="105"/>
                    <a:pt x="594" y="105"/>
                    <a:pt x="594" y="106"/>
                  </a:cubicBezTo>
                  <a:cubicBezTo>
                    <a:pt x="587" y="101"/>
                    <a:pt x="583" y="99"/>
                    <a:pt x="576" y="95"/>
                  </a:cubicBezTo>
                  <a:cubicBezTo>
                    <a:pt x="573" y="94"/>
                    <a:pt x="576" y="96"/>
                    <a:pt x="575" y="96"/>
                  </a:cubicBezTo>
                  <a:cubicBezTo>
                    <a:pt x="575" y="95"/>
                    <a:pt x="571" y="94"/>
                    <a:pt x="571" y="94"/>
                  </a:cubicBezTo>
                  <a:cubicBezTo>
                    <a:pt x="568" y="92"/>
                    <a:pt x="566" y="90"/>
                    <a:pt x="562" y="88"/>
                  </a:cubicBezTo>
                  <a:cubicBezTo>
                    <a:pt x="555" y="85"/>
                    <a:pt x="548" y="82"/>
                    <a:pt x="540" y="79"/>
                  </a:cubicBezTo>
                  <a:cubicBezTo>
                    <a:pt x="540" y="78"/>
                    <a:pt x="540" y="78"/>
                    <a:pt x="540" y="78"/>
                  </a:cubicBezTo>
                  <a:cubicBezTo>
                    <a:pt x="537" y="77"/>
                    <a:pt x="535" y="76"/>
                    <a:pt x="533" y="75"/>
                  </a:cubicBezTo>
                  <a:cubicBezTo>
                    <a:pt x="530" y="74"/>
                    <a:pt x="529" y="74"/>
                    <a:pt x="526" y="73"/>
                  </a:cubicBezTo>
                  <a:cubicBezTo>
                    <a:pt x="526" y="72"/>
                    <a:pt x="526" y="72"/>
                    <a:pt x="526" y="72"/>
                  </a:cubicBezTo>
                  <a:cubicBezTo>
                    <a:pt x="521" y="71"/>
                    <a:pt x="517" y="70"/>
                    <a:pt x="514" y="68"/>
                  </a:cubicBezTo>
                  <a:cubicBezTo>
                    <a:pt x="510" y="68"/>
                    <a:pt x="504" y="65"/>
                    <a:pt x="502" y="64"/>
                  </a:cubicBezTo>
                  <a:cubicBezTo>
                    <a:pt x="500" y="63"/>
                    <a:pt x="502" y="65"/>
                    <a:pt x="502" y="65"/>
                  </a:cubicBezTo>
                  <a:cubicBezTo>
                    <a:pt x="497" y="64"/>
                    <a:pt x="493" y="62"/>
                    <a:pt x="488" y="60"/>
                  </a:cubicBezTo>
                  <a:cubicBezTo>
                    <a:pt x="485" y="60"/>
                    <a:pt x="481" y="60"/>
                    <a:pt x="480" y="59"/>
                  </a:cubicBezTo>
                  <a:cubicBezTo>
                    <a:pt x="483" y="59"/>
                    <a:pt x="485" y="60"/>
                    <a:pt x="484" y="59"/>
                  </a:cubicBezTo>
                  <a:cubicBezTo>
                    <a:pt x="482" y="58"/>
                    <a:pt x="480" y="59"/>
                    <a:pt x="480" y="58"/>
                  </a:cubicBezTo>
                  <a:cubicBezTo>
                    <a:pt x="479" y="58"/>
                    <a:pt x="479" y="58"/>
                    <a:pt x="479" y="59"/>
                  </a:cubicBezTo>
                  <a:cubicBezTo>
                    <a:pt x="474" y="58"/>
                    <a:pt x="470" y="57"/>
                    <a:pt x="468" y="56"/>
                  </a:cubicBezTo>
                  <a:cubicBezTo>
                    <a:pt x="466" y="56"/>
                    <a:pt x="469" y="57"/>
                    <a:pt x="464" y="56"/>
                  </a:cubicBezTo>
                  <a:cubicBezTo>
                    <a:pt x="465" y="55"/>
                    <a:pt x="461" y="54"/>
                    <a:pt x="459" y="54"/>
                  </a:cubicBezTo>
                  <a:cubicBezTo>
                    <a:pt x="459" y="54"/>
                    <a:pt x="459" y="54"/>
                    <a:pt x="458" y="54"/>
                  </a:cubicBezTo>
                  <a:cubicBezTo>
                    <a:pt x="458" y="54"/>
                    <a:pt x="459" y="54"/>
                    <a:pt x="461" y="54"/>
                  </a:cubicBezTo>
                  <a:cubicBezTo>
                    <a:pt x="461" y="53"/>
                    <a:pt x="460" y="53"/>
                    <a:pt x="458" y="53"/>
                  </a:cubicBezTo>
                  <a:cubicBezTo>
                    <a:pt x="457" y="53"/>
                    <a:pt x="456" y="53"/>
                    <a:pt x="456" y="54"/>
                  </a:cubicBezTo>
                  <a:cubicBezTo>
                    <a:pt x="453" y="53"/>
                    <a:pt x="452" y="52"/>
                    <a:pt x="450" y="52"/>
                  </a:cubicBezTo>
                  <a:cubicBezTo>
                    <a:pt x="448" y="51"/>
                    <a:pt x="451" y="52"/>
                    <a:pt x="450" y="52"/>
                  </a:cubicBezTo>
                  <a:cubicBezTo>
                    <a:pt x="442" y="51"/>
                    <a:pt x="434" y="51"/>
                    <a:pt x="428" y="49"/>
                  </a:cubicBezTo>
                  <a:cubicBezTo>
                    <a:pt x="426" y="49"/>
                    <a:pt x="429" y="50"/>
                    <a:pt x="427" y="50"/>
                  </a:cubicBezTo>
                  <a:cubicBezTo>
                    <a:pt x="424" y="50"/>
                    <a:pt x="424" y="49"/>
                    <a:pt x="426" y="49"/>
                  </a:cubicBezTo>
                  <a:cubicBezTo>
                    <a:pt x="426" y="48"/>
                    <a:pt x="425" y="49"/>
                    <a:pt x="423" y="48"/>
                  </a:cubicBezTo>
                  <a:cubicBezTo>
                    <a:pt x="423" y="49"/>
                    <a:pt x="423" y="49"/>
                    <a:pt x="423" y="49"/>
                  </a:cubicBezTo>
                  <a:cubicBezTo>
                    <a:pt x="416" y="48"/>
                    <a:pt x="410" y="48"/>
                    <a:pt x="402" y="48"/>
                  </a:cubicBezTo>
                  <a:cubicBezTo>
                    <a:pt x="404" y="47"/>
                    <a:pt x="401" y="47"/>
                    <a:pt x="397" y="47"/>
                  </a:cubicBezTo>
                  <a:cubicBezTo>
                    <a:pt x="397" y="46"/>
                    <a:pt x="397" y="46"/>
                    <a:pt x="397" y="46"/>
                  </a:cubicBezTo>
                  <a:cubicBezTo>
                    <a:pt x="394" y="47"/>
                    <a:pt x="393" y="46"/>
                    <a:pt x="391" y="46"/>
                  </a:cubicBezTo>
                  <a:cubicBezTo>
                    <a:pt x="389" y="46"/>
                    <a:pt x="395" y="47"/>
                    <a:pt x="393" y="48"/>
                  </a:cubicBezTo>
                  <a:cubicBezTo>
                    <a:pt x="390" y="47"/>
                    <a:pt x="390" y="47"/>
                    <a:pt x="388" y="47"/>
                  </a:cubicBezTo>
                  <a:cubicBezTo>
                    <a:pt x="386" y="47"/>
                    <a:pt x="388" y="47"/>
                    <a:pt x="388" y="48"/>
                  </a:cubicBezTo>
                  <a:cubicBezTo>
                    <a:pt x="385" y="48"/>
                    <a:pt x="385" y="47"/>
                    <a:pt x="382" y="48"/>
                  </a:cubicBezTo>
                  <a:cubicBezTo>
                    <a:pt x="382" y="47"/>
                    <a:pt x="383" y="47"/>
                    <a:pt x="384" y="47"/>
                  </a:cubicBezTo>
                  <a:cubicBezTo>
                    <a:pt x="383" y="47"/>
                    <a:pt x="380" y="48"/>
                    <a:pt x="380" y="47"/>
                  </a:cubicBezTo>
                  <a:cubicBezTo>
                    <a:pt x="379" y="47"/>
                    <a:pt x="380" y="48"/>
                    <a:pt x="377" y="48"/>
                  </a:cubicBezTo>
                  <a:cubicBezTo>
                    <a:pt x="376" y="47"/>
                    <a:pt x="377" y="47"/>
                    <a:pt x="376" y="47"/>
                  </a:cubicBezTo>
                  <a:cubicBezTo>
                    <a:pt x="375" y="47"/>
                    <a:pt x="371" y="48"/>
                    <a:pt x="375" y="48"/>
                  </a:cubicBezTo>
                  <a:cubicBezTo>
                    <a:pt x="374" y="48"/>
                    <a:pt x="373" y="49"/>
                    <a:pt x="371" y="49"/>
                  </a:cubicBezTo>
                  <a:cubicBezTo>
                    <a:pt x="372" y="48"/>
                    <a:pt x="370" y="48"/>
                    <a:pt x="371" y="47"/>
                  </a:cubicBezTo>
                  <a:cubicBezTo>
                    <a:pt x="370" y="47"/>
                    <a:pt x="367" y="48"/>
                    <a:pt x="368" y="47"/>
                  </a:cubicBezTo>
                  <a:cubicBezTo>
                    <a:pt x="365" y="48"/>
                    <a:pt x="363" y="48"/>
                    <a:pt x="361" y="48"/>
                  </a:cubicBezTo>
                  <a:cubicBezTo>
                    <a:pt x="361" y="47"/>
                    <a:pt x="362" y="47"/>
                    <a:pt x="363" y="47"/>
                  </a:cubicBezTo>
                  <a:cubicBezTo>
                    <a:pt x="363" y="47"/>
                    <a:pt x="361" y="47"/>
                    <a:pt x="359" y="47"/>
                  </a:cubicBezTo>
                  <a:cubicBezTo>
                    <a:pt x="358" y="48"/>
                    <a:pt x="355" y="48"/>
                    <a:pt x="351" y="48"/>
                  </a:cubicBezTo>
                  <a:cubicBezTo>
                    <a:pt x="351" y="49"/>
                    <a:pt x="354" y="48"/>
                    <a:pt x="354" y="49"/>
                  </a:cubicBezTo>
                  <a:cubicBezTo>
                    <a:pt x="350" y="50"/>
                    <a:pt x="351" y="49"/>
                    <a:pt x="348" y="49"/>
                  </a:cubicBezTo>
                  <a:cubicBezTo>
                    <a:pt x="350" y="50"/>
                    <a:pt x="344" y="50"/>
                    <a:pt x="342" y="50"/>
                  </a:cubicBezTo>
                  <a:cubicBezTo>
                    <a:pt x="340" y="50"/>
                    <a:pt x="343" y="50"/>
                    <a:pt x="341" y="51"/>
                  </a:cubicBezTo>
                  <a:cubicBezTo>
                    <a:pt x="336" y="52"/>
                    <a:pt x="334" y="52"/>
                    <a:pt x="332" y="51"/>
                  </a:cubicBezTo>
                  <a:cubicBezTo>
                    <a:pt x="334" y="50"/>
                    <a:pt x="335" y="51"/>
                    <a:pt x="335" y="51"/>
                  </a:cubicBezTo>
                  <a:cubicBezTo>
                    <a:pt x="336" y="51"/>
                    <a:pt x="336" y="51"/>
                    <a:pt x="336" y="51"/>
                  </a:cubicBezTo>
                  <a:cubicBezTo>
                    <a:pt x="336" y="50"/>
                    <a:pt x="334" y="51"/>
                    <a:pt x="335" y="50"/>
                  </a:cubicBezTo>
                  <a:cubicBezTo>
                    <a:pt x="331" y="51"/>
                    <a:pt x="331" y="51"/>
                    <a:pt x="331" y="52"/>
                  </a:cubicBezTo>
                  <a:cubicBezTo>
                    <a:pt x="330" y="51"/>
                    <a:pt x="326" y="51"/>
                    <a:pt x="326" y="52"/>
                  </a:cubicBezTo>
                  <a:cubicBezTo>
                    <a:pt x="323" y="53"/>
                    <a:pt x="325" y="52"/>
                    <a:pt x="326" y="51"/>
                  </a:cubicBezTo>
                  <a:cubicBezTo>
                    <a:pt x="326" y="51"/>
                    <a:pt x="322" y="52"/>
                    <a:pt x="321" y="53"/>
                  </a:cubicBezTo>
                  <a:cubicBezTo>
                    <a:pt x="321" y="53"/>
                    <a:pt x="322" y="53"/>
                    <a:pt x="323" y="53"/>
                  </a:cubicBezTo>
                  <a:cubicBezTo>
                    <a:pt x="321" y="53"/>
                    <a:pt x="315" y="54"/>
                    <a:pt x="316" y="55"/>
                  </a:cubicBezTo>
                  <a:cubicBezTo>
                    <a:pt x="314" y="56"/>
                    <a:pt x="314" y="55"/>
                    <a:pt x="312" y="55"/>
                  </a:cubicBezTo>
                  <a:cubicBezTo>
                    <a:pt x="313" y="55"/>
                    <a:pt x="314" y="54"/>
                    <a:pt x="315" y="54"/>
                  </a:cubicBezTo>
                  <a:cubicBezTo>
                    <a:pt x="317" y="53"/>
                    <a:pt x="317" y="53"/>
                    <a:pt x="320" y="52"/>
                  </a:cubicBezTo>
                  <a:cubicBezTo>
                    <a:pt x="319" y="52"/>
                    <a:pt x="314" y="54"/>
                    <a:pt x="313" y="54"/>
                  </a:cubicBezTo>
                  <a:cubicBezTo>
                    <a:pt x="310" y="54"/>
                    <a:pt x="314" y="54"/>
                    <a:pt x="312" y="55"/>
                  </a:cubicBezTo>
                  <a:cubicBezTo>
                    <a:pt x="308" y="56"/>
                    <a:pt x="308" y="56"/>
                    <a:pt x="304" y="57"/>
                  </a:cubicBezTo>
                  <a:cubicBezTo>
                    <a:pt x="305" y="57"/>
                    <a:pt x="307" y="57"/>
                    <a:pt x="307" y="56"/>
                  </a:cubicBezTo>
                  <a:cubicBezTo>
                    <a:pt x="305" y="56"/>
                    <a:pt x="302" y="58"/>
                    <a:pt x="302" y="58"/>
                  </a:cubicBezTo>
                  <a:cubicBezTo>
                    <a:pt x="299" y="59"/>
                    <a:pt x="304" y="57"/>
                    <a:pt x="301" y="58"/>
                  </a:cubicBezTo>
                  <a:cubicBezTo>
                    <a:pt x="301" y="57"/>
                    <a:pt x="304" y="57"/>
                    <a:pt x="303" y="57"/>
                  </a:cubicBezTo>
                  <a:cubicBezTo>
                    <a:pt x="303" y="57"/>
                    <a:pt x="298" y="58"/>
                    <a:pt x="297" y="58"/>
                  </a:cubicBezTo>
                  <a:cubicBezTo>
                    <a:pt x="298" y="59"/>
                    <a:pt x="301" y="57"/>
                    <a:pt x="301" y="58"/>
                  </a:cubicBezTo>
                  <a:cubicBezTo>
                    <a:pt x="296" y="59"/>
                    <a:pt x="295" y="60"/>
                    <a:pt x="292" y="60"/>
                  </a:cubicBezTo>
                  <a:cubicBezTo>
                    <a:pt x="290" y="61"/>
                    <a:pt x="289" y="61"/>
                    <a:pt x="289" y="62"/>
                  </a:cubicBezTo>
                  <a:cubicBezTo>
                    <a:pt x="288" y="62"/>
                    <a:pt x="283" y="62"/>
                    <a:pt x="283" y="63"/>
                  </a:cubicBezTo>
                  <a:cubicBezTo>
                    <a:pt x="279" y="65"/>
                    <a:pt x="279" y="64"/>
                    <a:pt x="276" y="65"/>
                  </a:cubicBezTo>
                  <a:cubicBezTo>
                    <a:pt x="274" y="66"/>
                    <a:pt x="277" y="66"/>
                    <a:pt x="276" y="66"/>
                  </a:cubicBezTo>
                  <a:cubicBezTo>
                    <a:pt x="273" y="67"/>
                    <a:pt x="273" y="67"/>
                    <a:pt x="273" y="67"/>
                  </a:cubicBezTo>
                  <a:cubicBezTo>
                    <a:pt x="275" y="65"/>
                    <a:pt x="264" y="71"/>
                    <a:pt x="260" y="71"/>
                  </a:cubicBezTo>
                  <a:cubicBezTo>
                    <a:pt x="259" y="72"/>
                    <a:pt x="259" y="72"/>
                    <a:pt x="259" y="73"/>
                  </a:cubicBezTo>
                  <a:cubicBezTo>
                    <a:pt x="257" y="73"/>
                    <a:pt x="254" y="74"/>
                    <a:pt x="253" y="75"/>
                  </a:cubicBezTo>
                  <a:cubicBezTo>
                    <a:pt x="253" y="75"/>
                    <a:pt x="253" y="75"/>
                    <a:pt x="253" y="74"/>
                  </a:cubicBezTo>
                  <a:cubicBezTo>
                    <a:pt x="248" y="77"/>
                    <a:pt x="246" y="78"/>
                    <a:pt x="239" y="81"/>
                  </a:cubicBezTo>
                  <a:cubicBezTo>
                    <a:pt x="240" y="80"/>
                    <a:pt x="244" y="78"/>
                    <a:pt x="245" y="78"/>
                  </a:cubicBezTo>
                  <a:cubicBezTo>
                    <a:pt x="244" y="78"/>
                    <a:pt x="244" y="76"/>
                    <a:pt x="243" y="77"/>
                  </a:cubicBezTo>
                  <a:cubicBezTo>
                    <a:pt x="243" y="77"/>
                    <a:pt x="242" y="76"/>
                    <a:pt x="243" y="75"/>
                  </a:cubicBezTo>
                  <a:cubicBezTo>
                    <a:pt x="244" y="75"/>
                    <a:pt x="244" y="75"/>
                    <a:pt x="245" y="75"/>
                  </a:cubicBezTo>
                  <a:cubicBezTo>
                    <a:pt x="247" y="74"/>
                    <a:pt x="243" y="74"/>
                    <a:pt x="246" y="73"/>
                  </a:cubicBezTo>
                  <a:cubicBezTo>
                    <a:pt x="245" y="73"/>
                    <a:pt x="244" y="74"/>
                    <a:pt x="243" y="75"/>
                  </a:cubicBezTo>
                  <a:cubicBezTo>
                    <a:pt x="243" y="73"/>
                    <a:pt x="250" y="71"/>
                    <a:pt x="252" y="71"/>
                  </a:cubicBezTo>
                  <a:cubicBezTo>
                    <a:pt x="254" y="70"/>
                    <a:pt x="251" y="70"/>
                    <a:pt x="254" y="69"/>
                  </a:cubicBezTo>
                  <a:cubicBezTo>
                    <a:pt x="247" y="70"/>
                    <a:pt x="242" y="74"/>
                    <a:pt x="237" y="76"/>
                  </a:cubicBezTo>
                  <a:cubicBezTo>
                    <a:pt x="236" y="76"/>
                    <a:pt x="237" y="76"/>
                    <a:pt x="237" y="76"/>
                  </a:cubicBezTo>
                  <a:cubicBezTo>
                    <a:pt x="235" y="77"/>
                    <a:pt x="233" y="78"/>
                    <a:pt x="233" y="78"/>
                  </a:cubicBezTo>
                  <a:cubicBezTo>
                    <a:pt x="234" y="77"/>
                    <a:pt x="235" y="77"/>
                    <a:pt x="235" y="76"/>
                  </a:cubicBezTo>
                  <a:cubicBezTo>
                    <a:pt x="232" y="77"/>
                    <a:pt x="234" y="77"/>
                    <a:pt x="231" y="78"/>
                  </a:cubicBezTo>
                  <a:cubicBezTo>
                    <a:pt x="229" y="78"/>
                    <a:pt x="231" y="77"/>
                    <a:pt x="227" y="79"/>
                  </a:cubicBezTo>
                  <a:cubicBezTo>
                    <a:pt x="227" y="78"/>
                    <a:pt x="230" y="77"/>
                    <a:pt x="231" y="76"/>
                  </a:cubicBezTo>
                  <a:cubicBezTo>
                    <a:pt x="229" y="77"/>
                    <a:pt x="228" y="77"/>
                    <a:pt x="224" y="79"/>
                  </a:cubicBezTo>
                  <a:cubicBezTo>
                    <a:pt x="227" y="76"/>
                    <a:pt x="236" y="73"/>
                    <a:pt x="233" y="72"/>
                  </a:cubicBezTo>
                  <a:cubicBezTo>
                    <a:pt x="233" y="72"/>
                    <a:pt x="231" y="72"/>
                    <a:pt x="231" y="72"/>
                  </a:cubicBezTo>
                  <a:cubicBezTo>
                    <a:pt x="229" y="73"/>
                    <a:pt x="233" y="72"/>
                    <a:pt x="230" y="73"/>
                  </a:cubicBezTo>
                  <a:cubicBezTo>
                    <a:pt x="230" y="73"/>
                    <a:pt x="232" y="73"/>
                    <a:pt x="232" y="73"/>
                  </a:cubicBezTo>
                  <a:cubicBezTo>
                    <a:pt x="227" y="76"/>
                    <a:pt x="222" y="80"/>
                    <a:pt x="219" y="80"/>
                  </a:cubicBezTo>
                  <a:cubicBezTo>
                    <a:pt x="223" y="79"/>
                    <a:pt x="216" y="80"/>
                    <a:pt x="222" y="77"/>
                  </a:cubicBezTo>
                  <a:cubicBezTo>
                    <a:pt x="221" y="76"/>
                    <a:pt x="216" y="78"/>
                    <a:pt x="218" y="76"/>
                  </a:cubicBezTo>
                  <a:cubicBezTo>
                    <a:pt x="217" y="77"/>
                    <a:pt x="210" y="80"/>
                    <a:pt x="210" y="82"/>
                  </a:cubicBezTo>
                  <a:cubicBezTo>
                    <a:pt x="205" y="84"/>
                    <a:pt x="210" y="81"/>
                    <a:pt x="203" y="85"/>
                  </a:cubicBezTo>
                  <a:cubicBezTo>
                    <a:pt x="207" y="83"/>
                    <a:pt x="205" y="85"/>
                    <a:pt x="206" y="85"/>
                  </a:cubicBezTo>
                  <a:cubicBezTo>
                    <a:pt x="203" y="87"/>
                    <a:pt x="205" y="85"/>
                    <a:pt x="204" y="85"/>
                  </a:cubicBezTo>
                  <a:cubicBezTo>
                    <a:pt x="202" y="86"/>
                    <a:pt x="201" y="88"/>
                    <a:pt x="199" y="88"/>
                  </a:cubicBezTo>
                  <a:cubicBezTo>
                    <a:pt x="199" y="89"/>
                    <a:pt x="199" y="89"/>
                    <a:pt x="198" y="89"/>
                  </a:cubicBezTo>
                  <a:cubicBezTo>
                    <a:pt x="200" y="89"/>
                    <a:pt x="202" y="86"/>
                    <a:pt x="203" y="86"/>
                  </a:cubicBezTo>
                  <a:cubicBezTo>
                    <a:pt x="204" y="87"/>
                    <a:pt x="202" y="88"/>
                    <a:pt x="201" y="88"/>
                  </a:cubicBezTo>
                  <a:cubicBezTo>
                    <a:pt x="201" y="89"/>
                    <a:pt x="205" y="87"/>
                    <a:pt x="202" y="89"/>
                  </a:cubicBezTo>
                  <a:cubicBezTo>
                    <a:pt x="202" y="89"/>
                    <a:pt x="204" y="88"/>
                    <a:pt x="205" y="87"/>
                  </a:cubicBezTo>
                  <a:cubicBezTo>
                    <a:pt x="203" y="89"/>
                    <a:pt x="198" y="91"/>
                    <a:pt x="198" y="92"/>
                  </a:cubicBezTo>
                  <a:cubicBezTo>
                    <a:pt x="198" y="92"/>
                    <a:pt x="198" y="91"/>
                    <a:pt x="195" y="93"/>
                  </a:cubicBezTo>
                  <a:cubicBezTo>
                    <a:pt x="195" y="92"/>
                    <a:pt x="196" y="92"/>
                    <a:pt x="197" y="91"/>
                  </a:cubicBezTo>
                  <a:cubicBezTo>
                    <a:pt x="196" y="91"/>
                    <a:pt x="194" y="92"/>
                    <a:pt x="192" y="94"/>
                  </a:cubicBezTo>
                  <a:cubicBezTo>
                    <a:pt x="191" y="94"/>
                    <a:pt x="190" y="94"/>
                    <a:pt x="190" y="93"/>
                  </a:cubicBezTo>
                  <a:cubicBezTo>
                    <a:pt x="187" y="95"/>
                    <a:pt x="190" y="94"/>
                    <a:pt x="187" y="96"/>
                  </a:cubicBezTo>
                  <a:cubicBezTo>
                    <a:pt x="189" y="94"/>
                    <a:pt x="184" y="97"/>
                    <a:pt x="184" y="96"/>
                  </a:cubicBezTo>
                  <a:cubicBezTo>
                    <a:pt x="182" y="98"/>
                    <a:pt x="180" y="99"/>
                    <a:pt x="179" y="100"/>
                  </a:cubicBezTo>
                  <a:cubicBezTo>
                    <a:pt x="179" y="99"/>
                    <a:pt x="179" y="98"/>
                    <a:pt x="181" y="98"/>
                  </a:cubicBezTo>
                  <a:cubicBezTo>
                    <a:pt x="184" y="96"/>
                    <a:pt x="180" y="98"/>
                    <a:pt x="180" y="97"/>
                  </a:cubicBezTo>
                  <a:cubicBezTo>
                    <a:pt x="184" y="95"/>
                    <a:pt x="186" y="93"/>
                    <a:pt x="191" y="90"/>
                  </a:cubicBezTo>
                  <a:cubicBezTo>
                    <a:pt x="188" y="92"/>
                    <a:pt x="189" y="92"/>
                    <a:pt x="192" y="90"/>
                  </a:cubicBezTo>
                  <a:cubicBezTo>
                    <a:pt x="194" y="88"/>
                    <a:pt x="194" y="88"/>
                    <a:pt x="198" y="86"/>
                  </a:cubicBezTo>
                  <a:cubicBezTo>
                    <a:pt x="200" y="85"/>
                    <a:pt x="196" y="86"/>
                    <a:pt x="200" y="84"/>
                  </a:cubicBezTo>
                  <a:cubicBezTo>
                    <a:pt x="199" y="85"/>
                    <a:pt x="204" y="82"/>
                    <a:pt x="204" y="84"/>
                  </a:cubicBezTo>
                  <a:cubicBezTo>
                    <a:pt x="204" y="84"/>
                    <a:pt x="206" y="83"/>
                    <a:pt x="208" y="82"/>
                  </a:cubicBezTo>
                  <a:cubicBezTo>
                    <a:pt x="208" y="81"/>
                    <a:pt x="209" y="81"/>
                    <a:pt x="209" y="81"/>
                  </a:cubicBezTo>
                  <a:cubicBezTo>
                    <a:pt x="209" y="80"/>
                    <a:pt x="205" y="82"/>
                    <a:pt x="207" y="82"/>
                  </a:cubicBezTo>
                  <a:cubicBezTo>
                    <a:pt x="205" y="83"/>
                    <a:pt x="203" y="84"/>
                    <a:pt x="203" y="83"/>
                  </a:cubicBezTo>
                  <a:cubicBezTo>
                    <a:pt x="206" y="81"/>
                    <a:pt x="206" y="81"/>
                    <a:pt x="206" y="81"/>
                  </a:cubicBezTo>
                  <a:cubicBezTo>
                    <a:pt x="206" y="81"/>
                    <a:pt x="205" y="82"/>
                    <a:pt x="206" y="82"/>
                  </a:cubicBezTo>
                  <a:cubicBezTo>
                    <a:pt x="208" y="81"/>
                    <a:pt x="207" y="81"/>
                    <a:pt x="207" y="80"/>
                  </a:cubicBezTo>
                  <a:cubicBezTo>
                    <a:pt x="208" y="79"/>
                    <a:pt x="209" y="80"/>
                    <a:pt x="210" y="79"/>
                  </a:cubicBezTo>
                  <a:cubicBezTo>
                    <a:pt x="212" y="78"/>
                    <a:pt x="209" y="81"/>
                    <a:pt x="213" y="79"/>
                  </a:cubicBezTo>
                  <a:cubicBezTo>
                    <a:pt x="215" y="78"/>
                    <a:pt x="214" y="77"/>
                    <a:pt x="216" y="77"/>
                  </a:cubicBezTo>
                  <a:cubicBezTo>
                    <a:pt x="218" y="75"/>
                    <a:pt x="218" y="73"/>
                    <a:pt x="217" y="73"/>
                  </a:cubicBezTo>
                  <a:cubicBezTo>
                    <a:pt x="216" y="74"/>
                    <a:pt x="216" y="74"/>
                    <a:pt x="213" y="75"/>
                  </a:cubicBezTo>
                  <a:cubicBezTo>
                    <a:pt x="213" y="74"/>
                    <a:pt x="213" y="74"/>
                    <a:pt x="213" y="74"/>
                  </a:cubicBezTo>
                  <a:cubicBezTo>
                    <a:pt x="219" y="70"/>
                    <a:pt x="218" y="72"/>
                    <a:pt x="221" y="70"/>
                  </a:cubicBezTo>
                  <a:cubicBezTo>
                    <a:pt x="222" y="70"/>
                    <a:pt x="220" y="71"/>
                    <a:pt x="219" y="72"/>
                  </a:cubicBezTo>
                  <a:cubicBezTo>
                    <a:pt x="218" y="73"/>
                    <a:pt x="221" y="71"/>
                    <a:pt x="219" y="73"/>
                  </a:cubicBezTo>
                  <a:cubicBezTo>
                    <a:pt x="219" y="73"/>
                    <a:pt x="223" y="71"/>
                    <a:pt x="222" y="72"/>
                  </a:cubicBezTo>
                  <a:cubicBezTo>
                    <a:pt x="224" y="71"/>
                    <a:pt x="221" y="72"/>
                    <a:pt x="221" y="71"/>
                  </a:cubicBezTo>
                  <a:cubicBezTo>
                    <a:pt x="224" y="70"/>
                    <a:pt x="221" y="70"/>
                    <a:pt x="224" y="68"/>
                  </a:cubicBezTo>
                  <a:cubicBezTo>
                    <a:pt x="224" y="68"/>
                    <a:pt x="224" y="68"/>
                    <a:pt x="224" y="68"/>
                  </a:cubicBezTo>
                  <a:cubicBezTo>
                    <a:pt x="223" y="68"/>
                    <a:pt x="223" y="69"/>
                    <a:pt x="221" y="70"/>
                  </a:cubicBezTo>
                  <a:cubicBezTo>
                    <a:pt x="224" y="66"/>
                    <a:pt x="231" y="66"/>
                    <a:pt x="235" y="63"/>
                  </a:cubicBezTo>
                  <a:cubicBezTo>
                    <a:pt x="234" y="63"/>
                    <a:pt x="233" y="64"/>
                    <a:pt x="234" y="62"/>
                  </a:cubicBezTo>
                  <a:cubicBezTo>
                    <a:pt x="231" y="63"/>
                    <a:pt x="234" y="63"/>
                    <a:pt x="231" y="64"/>
                  </a:cubicBezTo>
                  <a:cubicBezTo>
                    <a:pt x="233" y="63"/>
                    <a:pt x="232" y="63"/>
                    <a:pt x="234" y="61"/>
                  </a:cubicBezTo>
                  <a:cubicBezTo>
                    <a:pt x="236" y="60"/>
                    <a:pt x="235" y="61"/>
                    <a:pt x="234" y="61"/>
                  </a:cubicBezTo>
                  <a:cubicBezTo>
                    <a:pt x="235" y="61"/>
                    <a:pt x="236" y="61"/>
                    <a:pt x="236" y="62"/>
                  </a:cubicBezTo>
                  <a:cubicBezTo>
                    <a:pt x="239" y="60"/>
                    <a:pt x="239" y="60"/>
                    <a:pt x="241" y="59"/>
                  </a:cubicBezTo>
                  <a:cubicBezTo>
                    <a:pt x="240" y="60"/>
                    <a:pt x="244" y="58"/>
                    <a:pt x="245" y="58"/>
                  </a:cubicBezTo>
                  <a:cubicBezTo>
                    <a:pt x="248" y="57"/>
                    <a:pt x="244" y="57"/>
                    <a:pt x="247" y="57"/>
                  </a:cubicBezTo>
                  <a:cubicBezTo>
                    <a:pt x="249" y="55"/>
                    <a:pt x="249" y="56"/>
                    <a:pt x="249" y="56"/>
                  </a:cubicBezTo>
                  <a:cubicBezTo>
                    <a:pt x="248" y="58"/>
                    <a:pt x="246" y="58"/>
                    <a:pt x="244" y="59"/>
                  </a:cubicBezTo>
                  <a:cubicBezTo>
                    <a:pt x="245" y="59"/>
                    <a:pt x="246" y="59"/>
                    <a:pt x="244" y="61"/>
                  </a:cubicBezTo>
                  <a:cubicBezTo>
                    <a:pt x="244" y="61"/>
                    <a:pt x="245" y="60"/>
                    <a:pt x="245" y="61"/>
                  </a:cubicBezTo>
                  <a:cubicBezTo>
                    <a:pt x="245" y="60"/>
                    <a:pt x="245" y="60"/>
                    <a:pt x="246" y="59"/>
                  </a:cubicBezTo>
                  <a:cubicBezTo>
                    <a:pt x="247" y="59"/>
                    <a:pt x="248" y="59"/>
                    <a:pt x="248" y="59"/>
                  </a:cubicBezTo>
                  <a:cubicBezTo>
                    <a:pt x="250" y="58"/>
                    <a:pt x="245" y="59"/>
                    <a:pt x="246" y="59"/>
                  </a:cubicBezTo>
                  <a:cubicBezTo>
                    <a:pt x="248" y="57"/>
                    <a:pt x="253" y="56"/>
                    <a:pt x="253" y="55"/>
                  </a:cubicBezTo>
                  <a:cubicBezTo>
                    <a:pt x="255" y="54"/>
                    <a:pt x="255" y="55"/>
                    <a:pt x="257" y="55"/>
                  </a:cubicBezTo>
                  <a:cubicBezTo>
                    <a:pt x="257" y="54"/>
                    <a:pt x="264" y="50"/>
                    <a:pt x="267" y="50"/>
                  </a:cubicBezTo>
                  <a:cubicBezTo>
                    <a:pt x="271" y="49"/>
                    <a:pt x="268" y="48"/>
                    <a:pt x="268" y="48"/>
                  </a:cubicBezTo>
                  <a:cubicBezTo>
                    <a:pt x="266" y="49"/>
                    <a:pt x="263" y="49"/>
                    <a:pt x="263" y="50"/>
                  </a:cubicBezTo>
                  <a:cubicBezTo>
                    <a:pt x="263" y="50"/>
                    <a:pt x="265" y="50"/>
                    <a:pt x="266" y="49"/>
                  </a:cubicBezTo>
                  <a:cubicBezTo>
                    <a:pt x="263" y="51"/>
                    <a:pt x="256" y="53"/>
                    <a:pt x="253" y="55"/>
                  </a:cubicBezTo>
                  <a:cubicBezTo>
                    <a:pt x="253" y="54"/>
                    <a:pt x="252" y="54"/>
                    <a:pt x="254" y="53"/>
                  </a:cubicBezTo>
                  <a:cubicBezTo>
                    <a:pt x="256" y="52"/>
                    <a:pt x="258" y="52"/>
                    <a:pt x="258" y="51"/>
                  </a:cubicBezTo>
                  <a:cubicBezTo>
                    <a:pt x="261" y="50"/>
                    <a:pt x="259" y="52"/>
                    <a:pt x="257" y="52"/>
                  </a:cubicBezTo>
                  <a:cubicBezTo>
                    <a:pt x="261" y="51"/>
                    <a:pt x="263" y="49"/>
                    <a:pt x="267" y="48"/>
                  </a:cubicBezTo>
                  <a:cubicBezTo>
                    <a:pt x="262" y="49"/>
                    <a:pt x="253" y="52"/>
                    <a:pt x="247" y="55"/>
                  </a:cubicBezTo>
                  <a:cubicBezTo>
                    <a:pt x="244" y="56"/>
                    <a:pt x="242" y="56"/>
                    <a:pt x="242" y="55"/>
                  </a:cubicBezTo>
                  <a:cubicBezTo>
                    <a:pt x="240" y="56"/>
                    <a:pt x="242" y="56"/>
                    <a:pt x="242" y="57"/>
                  </a:cubicBezTo>
                  <a:cubicBezTo>
                    <a:pt x="240" y="57"/>
                    <a:pt x="241" y="58"/>
                    <a:pt x="239" y="58"/>
                  </a:cubicBezTo>
                  <a:cubicBezTo>
                    <a:pt x="238" y="58"/>
                    <a:pt x="240" y="57"/>
                    <a:pt x="239" y="57"/>
                  </a:cubicBezTo>
                  <a:cubicBezTo>
                    <a:pt x="238" y="57"/>
                    <a:pt x="236" y="58"/>
                    <a:pt x="234" y="59"/>
                  </a:cubicBezTo>
                  <a:cubicBezTo>
                    <a:pt x="233" y="60"/>
                    <a:pt x="235" y="59"/>
                    <a:pt x="234" y="60"/>
                  </a:cubicBezTo>
                  <a:cubicBezTo>
                    <a:pt x="236" y="59"/>
                    <a:pt x="235" y="59"/>
                    <a:pt x="235" y="59"/>
                  </a:cubicBezTo>
                  <a:cubicBezTo>
                    <a:pt x="237" y="57"/>
                    <a:pt x="237" y="58"/>
                    <a:pt x="239" y="58"/>
                  </a:cubicBezTo>
                  <a:cubicBezTo>
                    <a:pt x="238" y="59"/>
                    <a:pt x="227" y="63"/>
                    <a:pt x="229" y="64"/>
                  </a:cubicBezTo>
                  <a:cubicBezTo>
                    <a:pt x="228" y="64"/>
                    <a:pt x="227" y="64"/>
                    <a:pt x="226" y="64"/>
                  </a:cubicBezTo>
                  <a:cubicBezTo>
                    <a:pt x="229" y="61"/>
                    <a:pt x="225" y="63"/>
                    <a:pt x="223" y="62"/>
                  </a:cubicBezTo>
                  <a:cubicBezTo>
                    <a:pt x="222" y="63"/>
                    <a:pt x="222" y="63"/>
                    <a:pt x="220" y="64"/>
                  </a:cubicBezTo>
                  <a:cubicBezTo>
                    <a:pt x="220" y="64"/>
                    <a:pt x="221" y="63"/>
                    <a:pt x="221" y="63"/>
                  </a:cubicBezTo>
                  <a:cubicBezTo>
                    <a:pt x="216" y="65"/>
                    <a:pt x="222" y="64"/>
                    <a:pt x="217" y="66"/>
                  </a:cubicBezTo>
                  <a:cubicBezTo>
                    <a:pt x="217" y="65"/>
                    <a:pt x="218" y="65"/>
                    <a:pt x="218" y="64"/>
                  </a:cubicBezTo>
                  <a:cubicBezTo>
                    <a:pt x="213" y="68"/>
                    <a:pt x="214" y="68"/>
                    <a:pt x="210" y="70"/>
                  </a:cubicBezTo>
                  <a:cubicBezTo>
                    <a:pt x="209" y="69"/>
                    <a:pt x="209" y="69"/>
                    <a:pt x="209" y="69"/>
                  </a:cubicBezTo>
                  <a:cubicBezTo>
                    <a:pt x="209" y="69"/>
                    <a:pt x="207" y="71"/>
                    <a:pt x="205" y="72"/>
                  </a:cubicBezTo>
                  <a:cubicBezTo>
                    <a:pt x="205" y="72"/>
                    <a:pt x="207" y="72"/>
                    <a:pt x="204" y="74"/>
                  </a:cubicBezTo>
                  <a:cubicBezTo>
                    <a:pt x="204" y="73"/>
                    <a:pt x="205" y="72"/>
                    <a:pt x="203" y="73"/>
                  </a:cubicBezTo>
                  <a:cubicBezTo>
                    <a:pt x="201" y="75"/>
                    <a:pt x="199" y="76"/>
                    <a:pt x="198" y="77"/>
                  </a:cubicBezTo>
                  <a:cubicBezTo>
                    <a:pt x="199" y="76"/>
                    <a:pt x="202" y="75"/>
                    <a:pt x="198" y="78"/>
                  </a:cubicBezTo>
                  <a:cubicBezTo>
                    <a:pt x="199" y="78"/>
                    <a:pt x="201" y="77"/>
                    <a:pt x="203" y="75"/>
                  </a:cubicBezTo>
                  <a:cubicBezTo>
                    <a:pt x="203" y="76"/>
                    <a:pt x="196" y="80"/>
                    <a:pt x="194" y="81"/>
                  </a:cubicBezTo>
                  <a:cubicBezTo>
                    <a:pt x="197" y="79"/>
                    <a:pt x="196" y="79"/>
                    <a:pt x="197" y="77"/>
                  </a:cubicBezTo>
                  <a:cubicBezTo>
                    <a:pt x="194" y="79"/>
                    <a:pt x="195" y="78"/>
                    <a:pt x="192" y="80"/>
                  </a:cubicBezTo>
                  <a:cubicBezTo>
                    <a:pt x="191" y="80"/>
                    <a:pt x="192" y="80"/>
                    <a:pt x="192" y="81"/>
                  </a:cubicBezTo>
                  <a:cubicBezTo>
                    <a:pt x="187" y="83"/>
                    <a:pt x="184" y="85"/>
                    <a:pt x="179" y="89"/>
                  </a:cubicBezTo>
                  <a:cubicBezTo>
                    <a:pt x="179" y="89"/>
                    <a:pt x="180" y="89"/>
                    <a:pt x="180" y="89"/>
                  </a:cubicBezTo>
                  <a:cubicBezTo>
                    <a:pt x="181" y="88"/>
                    <a:pt x="181" y="88"/>
                    <a:pt x="183" y="87"/>
                  </a:cubicBezTo>
                  <a:cubicBezTo>
                    <a:pt x="182" y="88"/>
                    <a:pt x="182" y="89"/>
                    <a:pt x="182" y="90"/>
                  </a:cubicBezTo>
                  <a:cubicBezTo>
                    <a:pt x="179" y="91"/>
                    <a:pt x="178" y="93"/>
                    <a:pt x="177" y="92"/>
                  </a:cubicBezTo>
                  <a:cubicBezTo>
                    <a:pt x="176" y="94"/>
                    <a:pt x="174" y="95"/>
                    <a:pt x="172" y="96"/>
                  </a:cubicBezTo>
                  <a:cubicBezTo>
                    <a:pt x="171" y="96"/>
                    <a:pt x="173" y="94"/>
                    <a:pt x="173" y="94"/>
                  </a:cubicBezTo>
                  <a:cubicBezTo>
                    <a:pt x="169" y="96"/>
                    <a:pt x="172" y="96"/>
                    <a:pt x="171" y="97"/>
                  </a:cubicBezTo>
                  <a:cubicBezTo>
                    <a:pt x="171" y="97"/>
                    <a:pt x="172" y="96"/>
                    <a:pt x="173" y="95"/>
                  </a:cubicBezTo>
                  <a:cubicBezTo>
                    <a:pt x="173" y="96"/>
                    <a:pt x="169" y="100"/>
                    <a:pt x="173" y="97"/>
                  </a:cubicBezTo>
                  <a:cubicBezTo>
                    <a:pt x="171" y="99"/>
                    <a:pt x="166" y="102"/>
                    <a:pt x="166" y="101"/>
                  </a:cubicBezTo>
                  <a:cubicBezTo>
                    <a:pt x="169" y="98"/>
                    <a:pt x="167" y="98"/>
                    <a:pt x="169" y="97"/>
                  </a:cubicBezTo>
                  <a:cubicBezTo>
                    <a:pt x="168" y="96"/>
                    <a:pt x="165" y="99"/>
                    <a:pt x="163" y="101"/>
                  </a:cubicBezTo>
                  <a:cubicBezTo>
                    <a:pt x="163" y="101"/>
                    <a:pt x="162" y="101"/>
                    <a:pt x="162" y="101"/>
                  </a:cubicBezTo>
                  <a:cubicBezTo>
                    <a:pt x="162" y="101"/>
                    <a:pt x="163" y="100"/>
                    <a:pt x="163" y="100"/>
                  </a:cubicBezTo>
                  <a:cubicBezTo>
                    <a:pt x="163" y="100"/>
                    <a:pt x="162" y="100"/>
                    <a:pt x="161" y="101"/>
                  </a:cubicBezTo>
                  <a:cubicBezTo>
                    <a:pt x="162" y="102"/>
                    <a:pt x="162" y="102"/>
                    <a:pt x="158" y="102"/>
                  </a:cubicBezTo>
                  <a:cubicBezTo>
                    <a:pt x="157" y="104"/>
                    <a:pt x="161" y="102"/>
                    <a:pt x="157" y="105"/>
                  </a:cubicBezTo>
                  <a:cubicBezTo>
                    <a:pt x="157" y="104"/>
                    <a:pt x="155" y="105"/>
                    <a:pt x="154" y="106"/>
                  </a:cubicBezTo>
                  <a:cubicBezTo>
                    <a:pt x="157" y="105"/>
                    <a:pt x="154" y="107"/>
                    <a:pt x="154" y="107"/>
                  </a:cubicBezTo>
                  <a:cubicBezTo>
                    <a:pt x="152" y="109"/>
                    <a:pt x="153" y="108"/>
                    <a:pt x="151" y="109"/>
                  </a:cubicBezTo>
                  <a:cubicBezTo>
                    <a:pt x="151" y="109"/>
                    <a:pt x="153" y="108"/>
                    <a:pt x="152" y="108"/>
                  </a:cubicBezTo>
                  <a:cubicBezTo>
                    <a:pt x="152" y="108"/>
                    <a:pt x="152" y="108"/>
                    <a:pt x="151" y="108"/>
                  </a:cubicBezTo>
                  <a:cubicBezTo>
                    <a:pt x="150" y="109"/>
                    <a:pt x="151" y="109"/>
                    <a:pt x="150" y="110"/>
                  </a:cubicBezTo>
                  <a:cubicBezTo>
                    <a:pt x="150" y="111"/>
                    <a:pt x="153" y="108"/>
                    <a:pt x="150" y="111"/>
                  </a:cubicBezTo>
                  <a:cubicBezTo>
                    <a:pt x="151" y="111"/>
                    <a:pt x="154" y="109"/>
                    <a:pt x="154" y="108"/>
                  </a:cubicBezTo>
                  <a:cubicBezTo>
                    <a:pt x="154" y="109"/>
                    <a:pt x="156" y="108"/>
                    <a:pt x="156" y="108"/>
                  </a:cubicBezTo>
                  <a:cubicBezTo>
                    <a:pt x="154" y="110"/>
                    <a:pt x="154" y="109"/>
                    <a:pt x="153" y="110"/>
                  </a:cubicBezTo>
                  <a:cubicBezTo>
                    <a:pt x="152" y="111"/>
                    <a:pt x="149" y="113"/>
                    <a:pt x="149" y="114"/>
                  </a:cubicBezTo>
                  <a:cubicBezTo>
                    <a:pt x="150" y="113"/>
                    <a:pt x="153" y="110"/>
                    <a:pt x="154" y="111"/>
                  </a:cubicBezTo>
                  <a:cubicBezTo>
                    <a:pt x="151" y="113"/>
                    <a:pt x="152" y="113"/>
                    <a:pt x="153" y="113"/>
                  </a:cubicBezTo>
                  <a:cubicBezTo>
                    <a:pt x="153" y="113"/>
                    <a:pt x="152" y="113"/>
                    <a:pt x="152" y="113"/>
                  </a:cubicBezTo>
                  <a:cubicBezTo>
                    <a:pt x="152" y="113"/>
                    <a:pt x="152" y="114"/>
                    <a:pt x="152" y="114"/>
                  </a:cubicBezTo>
                  <a:cubicBezTo>
                    <a:pt x="150" y="114"/>
                    <a:pt x="153" y="111"/>
                    <a:pt x="149" y="114"/>
                  </a:cubicBezTo>
                  <a:cubicBezTo>
                    <a:pt x="149" y="116"/>
                    <a:pt x="146" y="119"/>
                    <a:pt x="150" y="117"/>
                  </a:cubicBezTo>
                  <a:cubicBezTo>
                    <a:pt x="149" y="118"/>
                    <a:pt x="149" y="118"/>
                    <a:pt x="149" y="118"/>
                  </a:cubicBezTo>
                  <a:cubicBezTo>
                    <a:pt x="147" y="120"/>
                    <a:pt x="146" y="119"/>
                    <a:pt x="147" y="118"/>
                  </a:cubicBezTo>
                  <a:cubicBezTo>
                    <a:pt x="144" y="118"/>
                    <a:pt x="140" y="124"/>
                    <a:pt x="138" y="124"/>
                  </a:cubicBezTo>
                  <a:cubicBezTo>
                    <a:pt x="139" y="124"/>
                    <a:pt x="136" y="126"/>
                    <a:pt x="136" y="127"/>
                  </a:cubicBezTo>
                  <a:cubicBezTo>
                    <a:pt x="137" y="127"/>
                    <a:pt x="140" y="125"/>
                    <a:pt x="143" y="122"/>
                  </a:cubicBezTo>
                  <a:cubicBezTo>
                    <a:pt x="143" y="122"/>
                    <a:pt x="143" y="122"/>
                    <a:pt x="143" y="122"/>
                  </a:cubicBezTo>
                  <a:cubicBezTo>
                    <a:pt x="144" y="121"/>
                    <a:pt x="142" y="123"/>
                    <a:pt x="144" y="123"/>
                  </a:cubicBezTo>
                  <a:cubicBezTo>
                    <a:pt x="142" y="122"/>
                    <a:pt x="139" y="127"/>
                    <a:pt x="138" y="126"/>
                  </a:cubicBezTo>
                  <a:cubicBezTo>
                    <a:pt x="135" y="128"/>
                    <a:pt x="135" y="129"/>
                    <a:pt x="134" y="130"/>
                  </a:cubicBezTo>
                  <a:cubicBezTo>
                    <a:pt x="137" y="129"/>
                    <a:pt x="137" y="128"/>
                    <a:pt x="139" y="127"/>
                  </a:cubicBezTo>
                  <a:cubicBezTo>
                    <a:pt x="139" y="128"/>
                    <a:pt x="140" y="127"/>
                    <a:pt x="139" y="128"/>
                  </a:cubicBezTo>
                  <a:cubicBezTo>
                    <a:pt x="140" y="128"/>
                    <a:pt x="141" y="127"/>
                    <a:pt x="141" y="127"/>
                  </a:cubicBezTo>
                  <a:cubicBezTo>
                    <a:pt x="142" y="126"/>
                    <a:pt x="142" y="126"/>
                    <a:pt x="142" y="126"/>
                  </a:cubicBezTo>
                  <a:cubicBezTo>
                    <a:pt x="143" y="125"/>
                    <a:pt x="144" y="125"/>
                    <a:pt x="146" y="123"/>
                  </a:cubicBezTo>
                  <a:cubicBezTo>
                    <a:pt x="147" y="121"/>
                    <a:pt x="151" y="120"/>
                    <a:pt x="154" y="116"/>
                  </a:cubicBezTo>
                  <a:cubicBezTo>
                    <a:pt x="159" y="114"/>
                    <a:pt x="160" y="110"/>
                    <a:pt x="162" y="111"/>
                  </a:cubicBezTo>
                  <a:cubicBezTo>
                    <a:pt x="165" y="107"/>
                    <a:pt x="169" y="106"/>
                    <a:pt x="173" y="103"/>
                  </a:cubicBezTo>
                  <a:cubicBezTo>
                    <a:pt x="175" y="101"/>
                    <a:pt x="172" y="103"/>
                    <a:pt x="174" y="102"/>
                  </a:cubicBezTo>
                  <a:cubicBezTo>
                    <a:pt x="175" y="101"/>
                    <a:pt x="176" y="101"/>
                    <a:pt x="178" y="100"/>
                  </a:cubicBezTo>
                  <a:cubicBezTo>
                    <a:pt x="174" y="104"/>
                    <a:pt x="169" y="106"/>
                    <a:pt x="163" y="111"/>
                  </a:cubicBezTo>
                  <a:cubicBezTo>
                    <a:pt x="166" y="111"/>
                    <a:pt x="178" y="99"/>
                    <a:pt x="183" y="98"/>
                  </a:cubicBezTo>
                  <a:cubicBezTo>
                    <a:pt x="183" y="98"/>
                    <a:pt x="180" y="101"/>
                    <a:pt x="183" y="99"/>
                  </a:cubicBezTo>
                  <a:cubicBezTo>
                    <a:pt x="183" y="100"/>
                    <a:pt x="177" y="103"/>
                    <a:pt x="177" y="104"/>
                  </a:cubicBezTo>
                  <a:cubicBezTo>
                    <a:pt x="173" y="106"/>
                    <a:pt x="172" y="108"/>
                    <a:pt x="168" y="110"/>
                  </a:cubicBezTo>
                  <a:cubicBezTo>
                    <a:pt x="168" y="111"/>
                    <a:pt x="168" y="111"/>
                    <a:pt x="168" y="111"/>
                  </a:cubicBezTo>
                  <a:cubicBezTo>
                    <a:pt x="170" y="109"/>
                    <a:pt x="173" y="108"/>
                    <a:pt x="176" y="106"/>
                  </a:cubicBezTo>
                  <a:cubicBezTo>
                    <a:pt x="175" y="107"/>
                    <a:pt x="175" y="107"/>
                    <a:pt x="176" y="107"/>
                  </a:cubicBezTo>
                  <a:cubicBezTo>
                    <a:pt x="173" y="109"/>
                    <a:pt x="173" y="109"/>
                    <a:pt x="169" y="112"/>
                  </a:cubicBezTo>
                  <a:cubicBezTo>
                    <a:pt x="168" y="112"/>
                    <a:pt x="168" y="112"/>
                    <a:pt x="168" y="112"/>
                  </a:cubicBezTo>
                  <a:cubicBezTo>
                    <a:pt x="166" y="114"/>
                    <a:pt x="163" y="116"/>
                    <a:pt x="159" y="119"/>
                  </a:cubicBezTo>
                  <a:cubicBezTo>
                    <a:pt x="160" y="120"/>
                    <a:pt x="165" y="115"/>
                    <a:pt x="166" y="114"/>
                  </a:cubicBezTo>
                  <a:cubicBezTo>
                    <a:pt x="167" y="114"/>
                    <a:pt x="166" y="114"/>
                    <a:pt x="166" y="114"/>
                  </a:cubicBezTo>
                  <a:cubicBezTo>
                    <a:pt x="164" y="116"/>
                    <a:pt x="168" y="113"/>
                    <a:pt x="168" y="114"/>
                  </a:cubicBezTo>
                  <a:cubicBezTo>
                    <a:pt x="169" y="112"/>
                    <a:pt x="172" y="111"/>
                    <a:pt x="175" y="108"/>
                  </a:cubicBezTo>
                  <a:cubicBezTo>
                    <a:pt x="175" y="109"/>
                    <a:pt x="174" y="110"/>
                    <a:pt x="174" y="110"/>
                  </a:cubicBezTo>
                  <a:cubicBezTo>
                    <a:pt x="176" y="108"/>
                    <a:pt x="181" y="104"/>
                    <a:pt x="183" y="104"/>
                  </a:cubicBezTo>
                  <a:cubicBezTo>
                    <a:pt x="185" y="102"/>
                    <a:pt x="189" y="100"/>
                    <a:pt x="190" y="98"/>
                  </a:cubicBezTo>
                  <a:cubicBezTo>
                    <a:pt x="191" y="98"/>
                    <a:pt x="196" y="95"/>
                    <a:pt x="199" y="93"/>
                  </a:cubicBezTo>
                  <a:cubicBezTo>
                    <a:pt x="199" y="93"/>
                    <a:pt x="198" y="94"/>
                    <a:pt x="198" y="94"/>
                  </a:cubicBezTo>
                  <a:cubicBezTo>
                    <a:pt x="203" y="90"/>
                    <a:pt x="208" y="88"/>
                    <a:pt x="215" y="83"/>
                  </a:cubicBezTo>
                  <a:cubicBezTo>
                    <a:pt x="214" y="84"/>
                    <a:pt x="214" y="85"/>
                    <a:pt x="215" y="84"/>
                  </a:cubicBezTo>
                  <a:cubicBezTo>
                    <a:pt x="218" y="83"/>
                    <a:pt x="214" y="85"/>
                    <a:pt x="215" y="85"/>
                  </a:cubicBezTo>
                  <a:cubicBezTo>
                    <a:pt x="212" y="86"/>
                    <a:pt x="211" y="87"/>
                    <a:pt x="208" y="88"/>
                  </a:cubicBezTo>
                  <a:cubicBezTo>
                    <a:pt x="206" y="89"/>
                    <a:pt x="209" y="88"/>
                    <a:pt x="209" y="89"/>
                  </a:cubicBezTo>
                  <a:cubicBezTo>
                    <a:pt x="204" y="91"/>
                    <a:pt x="202" y="93"/>
                    <a:pt x="200" y="95"/>
                  </a:cubicBezTo>
                  <a:cubicBezTo>
                    <a:pt x="198" y="95"/>
                    <a:pt x="196" y="97"/>
                    <a:pt x="194" y="98"/>
                  </a:cubicBezTo>
                  <a:cubicBezTo>
                    <a:pt x="193" y="99"/>
                    <a:pt x="193" y="99"/>
                    <a:pt x="193" y="99"/>
                  </a:cubicBezTo>
                  <a:cubicBezTo>
                    <a:pt x="190" y="100"/>
                    <a:pt x="188" y="102"/>
                    <a:pt x="184" y="105"/>
                  </a:cubicBezTo>
                  <a:cubicBezTo>
                    <a:pt x="184" y="104"/>
                    <a:pt x="184" y="104"/>
                    <a:pt x="184" y="104"/>
                  </a:cubicBezTo>
                  <a:cubicBezTo>
                    <a:pt x="183" y="105"/>
                    <a:pt x="182" y="106"/>
                    <a:pt x="182" y="106"/>
                  </a:cubicBezTo>
                  <a:cubicBezTo>
                    <a:pt x="182" y="106"/>
                    <a:pt x="175" y="111"/>
                    <a:pt x="170" y="115"/>
                  </a:cubicBezTo>
                  <a:cubicBezTo>
                    <a:pt x="170" y="115"/>
                    <a:pt x="170" y="115"/>
                    <a:pt x="170" y="115"/>
                  </a:cubicBezTo>
                  <a:cubicBezTo>
                    <a:pt x="164" y="119"/>
                    <a:pt x="167" y="119"/>
                    <a:pt x="161" y="123"/>
                  </a:cubicBezTo>
                  <a:cubicBezTo>
                    <a:pt x="162" y="123"/>
                    <a:pt x="161" y="124"/>
                    <a:pt x="162" y="123"/>
                  </a:cubicBezTo>
                  <a:cubicBezTo>
                    <a:pt x="161" y="124"/>
                    <a:pt x="156" y="128"/>
                    <a:pt x="156" y="128"/>
                  </a:cubicBezTo>
                  <a:cubicBezTo>
                    <a:pt x="155" y="128"/>
                    <a:pt x="156" y="129"/>
                    <a:pt x="155" y="130"/>
                  </a:cubicBezTo>
                  <a:cubicBezTo>
                    <a:pt x="152" y="130"/>
                    <a:pt x="154" y="128"/>
                    <a:pt x="154" y="127"/>
                  </a:cubicBezTo>
                  <a:cubicBezTo>
                    <a:pt x="151" y="129"/>
                    <a:pt x="154" y="128"/>
                    <a:pt x="151" y="131"/>
                  </a:cubicBezTo>
                  <a:cubicBezTo>
                    <a:pt x="151" y="131"/>
                    <a:pt x="152" y="130"/>
                    <a:pt x="152" y="131"/>
                  </a:cubicBezTo>
                  <a:cubicBezTo>
                    <a:pt x="149" y="133"/>
                    <a:pt x="150" y="133"/>
                    <a:pt x="148" y="135"/>
                  </a:cubicBezTo>
                  <a:cubicBezTo>
                    <a:pt x="146" y="136"/>
                    <a:pt x="146" y="137"/>
                    <a:pt x="145" y="138"/>
                  </a:cubicBezTo>
                  <a:cubicBezTo>
                    <a:pt x="145" y="137"/>
                    <a:pt x="145" y="137"/>
                    <a:pt x="142" y="139"/>
                  </a:cubicBezTo>
                  <a:cubicBezTo>
                    <a:pt x="140" y="141"/>
                    <a:pt x="144" y="138"/>
                    <a:pt x="143" y="139"/>
                  </a:cubicBezTo>
                  <a:cubicBezTo>
                    <a:pt x="142" y="140"/>
                    <a:pt x="139" y="142"/>
                    <a:pt x="141" y="141"/>
                  </a:cubicBezTo>
                  <a:cubicBezTo>
                    <a:pt x="141" y="141"/>
                    <a:pt x="139" y="143"/>
                    <a:pt x="139" y="142"/>
                  </a:cubicBezTo>
                  <a:cubicBezTo>
                    <a:pt x="138" y="144"/>
                    <a:pt x="137" y="145"/>
                    <a:pt x="135" y="148"/>
                  </a:cubicBezTo>
                  <a:cubicBezTo>
                    <a:pt x="139" y="145"/>
                    <a:pt x="143" y="141"/>
                    <a:pt x="147" y="137"/>
                  </a:cubicBezTo>
                  <a:cubicBezTo>
                    <a:pt x="149" y="137"/>
                    <a:pt x="147" y="138"/>
                    <a:pt x="149" y="137"/>
                  </a:cubicBezTo>
                  <a:cubicBezTo>
                    <a:pt x="151" y="135"/>
                    <a:pt x="151" y="135"/>
                    <a:pt x="151" y="134"/>
                  </a:cubicBezTo>
                  <a:cubicBezTo>
                    <a:pt x="154" y="132"/>
                    <a:pt x="152" y="134"/>
                    <a:pt x="151" y="135"/>
                  </a:cubicBezTo>
                  <a:cubicBezTo>
                    <a:pt x="152" y="135"/>
                    <a:pt x="154" y="133"/>
                    <a:pt x="156" y="132"/>
                  </a:cubicBezTo>
                  <a:cubicBezTo>
                    <a:pt x="153" y="132"/>
                    <a:pt x="159" y="128"/>
                    <a:pt x="161" y="127"/>
                  </a:cubicBezTo>
                  <a:cubicBezTo>
                    <a:pt x="163" y="125"/>
                    <a:pt x="159" y="129"/>
                    <a:pt x="157" y="130"/>
                  </a:cubicBezTo>
                  <a:cubicBezTo>
                    <a:pt x="159" y="130"/>
                    <a:pt x="156" y="132"/>
                    <a:pt x="156" y="133"/>
                  </a:cubicBezTo>
                  <a:cubicBezTo>
                    <a:pt x="155" y="134"/>
                    <a:pt x="150" y="138"/>
                    <a:pt x="150" y="139"/>
                  </a:cubicBezTo>
                  <a:cubicBezTo>
                    <a:pt x="148" y="140"/>
                    <a:pt x="146" y="141"/>
                    <a:pt x="145" y="143"/>
                  </a:cubicBezTo>
                  <a:cubicBezTo>
                    <a:pt x="144" y="143"/>
                    <a:pt x="145" y="143"/>
                    <a:pt x="145" y="142"/>
                  </a:cubicBezTo>
                  <a:cubicBezTo>
                    <a:pt x="144" y="145"/>
                    <a:pt x="143" y="144"/>
                    <a:pt x="141" y="145"/>
                  </a:cubicBezTo>
                  <a:cubicBezTo>
                    <a:pt x="139" y="147"/>
                    <a:pt x="142" y="145"/>
                    <a:pt x="142" y="146"/>
                  </a:cubicBezTo>
                  <a:cubicBezTo>
                    <a:pt x="140" y="147"/>
                    <a:pt x="141" y="147"/>
                    <a:pt x="139" y="148"/>
                  </a:cubicBezTo>
                  <a:cubicBezTo>
                    <a:pt x="138" y="148"/>
                    <a:pt x="138" y="147"/>
                    <a:pt x="140" y="145"/>
                  </a:cubicBezTo>
                  <a:cubicBezTo>
                    <a:pt x="140" y="145"/>
                    <a:pt x="139" y="145"/>
                    <a:pt x="139" y="145"/>
                  </a:cubicBezTo>
                  <a:cubicBezTo>
                    <a:pt x="137" y="148"/>
                    <a:pt x="135" y="150"/>
                    <a:pt x="136" y="151"/>
                  </a:cubicBezTo>
                  <a:cubicBezTo>
                    <a:pt x="134" y="153"/>
                    <a:pt x="135" y="151"/>
                    <a:pt x="133" y="152"/>
                  </a:cubicBezTo>
                  <a:cubicBezTo>
                    <a:pt x="133" y="153"/>
                    <a:pt x="134" y="153"/>
                    <a:pt x="131" y="156"/>
                  </a:cubicBezTo>
                  <a:cubicBezTo>
                    <a:pt x="131" y="155"/>
                    <a:pt x="131" y="155"/>
                    <a:pt x="130" y="155"/>
                  </a:cubicBezTo>
                  <a:cubicBezTo>
                    <a:pt x="130" y="156"/>
                    <a:pt x="129" y="157"/>
                    <a:pt x="129" y="158"/>
                  </a:cubicBezTo>
                  <a:cubicBezTo>
                    <a:pt x="125" y="161"/>
                    <a:pt x="122" y="164"/>
                    <a:pt x="119" y="167"/>
                  </a:cubicBezTo>
                  <a:cubicBezTo>
                    <a:pt x="118" y="168"/>
                    <a:pt x="118" y="168"/>
                    <a:pt x="118" y="168"/>
                  </a:cubicBezTo>
                  <a:cubicBezTo>
                    <a:pt x="116" y="169"/>
                    <a:pt x="117" y="169"/>
                    <a:pt x="115" y="171"/>
                  </a:cubicBezTo>
                  <a:cubicBezTo>
                    <a:pt x="113" y="171"/>
                    <a:pt x="111" y="174"/>
                    <a:pt x="109" y="175"/>
                  </a:cubicBezTo>
                  <a:cubicBezTo>
                    <a:pt x="110" y="174"/>
                    <a:pt x="110" y="174"/>
                    <a:pt x="110" y="173"/>
                  </a:cubicBezTo>
                  <a:cubicBezTo>
                    <a:pt x="114" y="170"/>
                    <a:pt x="118" y="163"/>
                    <a:pt x="121" y="162"/>
                  </a:cubicBezTo>
                  <a:cubicBezTo>
                    <a:pt x="125" y="157"/>
                    <a:pt x="129" y="153"/>
                    <a:pt x="133" y="151"/>
                  </a:cubicBezTo>
                  <a:cubicBezTo>
                    <a:pt x="134" y="150"/>
                    <a:pt x="134" y="149"/>
                    <a:pt x="134" y="149"/>
                  </a:cubicBezTo>
                  <a:cubicBezTo>
                    <a:pt x="134" y="148"/>
                    <a:pt x="130" y="152"/>
                    <a:pt x="130" y="150"/>
                  </a:cubicBezTo>
                  <a:cubicBezTo>
                    <a:pt x="131" y="150"/>
                    <a:pt x="131" y="150"/>
                    <a:pt x="131" y="150"/>
                  </a:cubicBezTo>
                  <a:cubicBezTo>
                    <a:pt x="133" y="149"/>
                    <a:pt x="133" y="148"/>
                    <a:pt x="135" y="147"/>
                  </a:cubicBezTo>
                  <a:cubicBezTo>
                    <a:pt x="126" y="153"/>
                    <a:pt x="125" y="155"/>
                    <a:pt x="119" y="161"/>
                  </a:cubicBezTo>
                  <a:cubicBezTo>
                    <a:pt x="118" y="160"/>
                    <a:pt x="122" y="157"/>
                    <a:pt x="123" y="155"/>
                  </a:cubicBezTo>
                  <a:cubicBezTo>
                    <a:pt x="121" y="157"/>
                    <a:pt x="123" y="155"/>
                    <a:pt x="121" y="156"/>
                  </a:cubicBezTo>
                  <a:cubicBezTo>
                    <a:pt x="121" y="155"/>
                    <a:pt x="123" y="153"/>
                    <a:pt x="123" y="153"/>
                  </a:cubicBezTo>
                  <a:cubicBezTo>
                    <a:pt x="125" y="151"/>
                    <a:pt x="125" y="153"/>
                    <a:pt x="123" y="155"/>
                  </a:cubicBezTo>
                  <a:cubicBezTo>
                    <a:pt x="123" y="155"/>
                    <a:pt x="127" y="151"/>
                    <a:pt x="125" y="153"/>
                  </a:cubicBezTo>
                  <a:cubicBezTo>
                    <a:pt x="128" y="151"/>
                    <a:pt x="128" y="151"/>
                    <a:pt x="131" y="148"/>
                  </a:cubicBezTo>
                  <a:cubicBezTo>
                    <a:pt x="132" y="145"/>
                    <a:pt x="130" y="145"/>
                    <a:pt x="125" y="149"/>
                  </a:cubicBezTo>
                  <a:cubicBezTo>
                    <a:pt x="120" y="156"/>
                    <a:pt x="111" y="162"/>
                    <a:pt x="106" y="170"/>
                  </a:cubicBezTo>
                  <a:cubicBezTo>
                    <a:pt x="104" y="170"/>
                    <a:pt x="103" y="171"/>
                    <a:pt x="102" y="172"/>
                  </a:cubicBezTo>
                  <a:cubicBezTo>
                    <a:pt x="101" y="173"/>
                    <a:pt x="100" y="174"/>
                    <a:pt x="100" y="174"/>
                  </a:cubicBezTo>
                  <a:cubicBezTo>
                    <a:pt x="100" y="175"/>
                    <a:pt x="100" y="175"/>
                    <a:pt x="99" y="176"/>
                  </a:cubicBezTo>
                  <a:cubicBezTo>
                    <a:pt x="100" y="176"/>
                    <a:pt x="100" y="176"/>
                    <a:pt x="100" y="175"/>
                  </a:cubicBezTo>
                  <a:cubicBezTo>
                    <a:pt x="101" y="176"/>
                    <a:pt x="99" y="176"/>
                    <a:pt x="100" y="177"/>
                  </a:cubicBezTo>
                  <a:cubicBezTo>
                    <a:pt x="99" y="176"/>
                    <a:pt x="98" y="175"/>
                    <a:pt x="97" y="175"/>
                  </a:cubicBezTo>
                  <a:cubicBezTo>
                    <a:pt x="97" y="175"/>
                    <a:pt x="97" y="176"/>
                    <a:pt x="97" y="176"/>
                  </a:cubicBezTo>
                  <a:cubicBezTo>
                    <a:pt x="97" y="175"/>
                    <a:pt x="96" y="177"/>
                    <a:pt x="96" y="176"/>
                  </a:cubicBezTo>
                  <a:cubicBezTo>
                    <a:pt x="97" y="175"/>
                    <a:pt x="97" y="174"/>
                    <a:pt x="98" y="175"/>
                  </a:cubicBezTo>
                  <a:cubicBezTo>
                    <a:pt x="98" y="174"/>
                    <a:pt x="97" y="174"/>
                    <a:pt x="98" y="174"/>
                  </a:cubicBezTo>
                  <a:cubicBezTo>
                    <a:pt x="97" y="173"/>
                    <a:pt x="96" y="175"/>
                    <a:pt x="95" y="176"/>
                  </a:cubicBezTo>
                  <a:cubicBezTo>
                    <a:pt x="95" y="176"/>
                    <a:pt x="95" y="177"/>
                    <a:pt x="94" y="177"/>
                  </a:cubicBezTo>
                  <a:cubicBezTo>
                    <a:pt x="95" y="178"/>
                    <a:pt x="95" y="177"/>
                    <a:pt x="96" y="177"/>
                  </a:cubicBezTo>
                  <a:cubicBezTo>
                    <a:pt x="95" y="178"/>
                    <a:pt x="95" y="178"/>
                    <a:pt x="94" y="178"/>
                  </a:cubicBezTo>
                  <a:cubicBezTo>
                    <a:pt x="94" y="179"/>
                    <a:pt x="95" y="179"/>
                    <a:pt x="95" y="179"/>
                  </a:cubicBezTo>
                  <a:cubicBezTo>
                    <a:pt x="94" y="179"/>
                    <a:pt x="92" y="179"/>
                    <a:pt x="92" y="180"/>
                  </a:cubicBezTo>
                  <a:cubicBezTo>
                    <a:pt x="92" y="180"/>
                    <a:pt x="92" y="180"/>
                    <a:pt x="93" y="180"/>
                  </a:cubicBezTo>
                  <a:cubicBezTo>
                    <a:pt x="93" y="180"/>
                    <a:pt x="93" y="181"/>
                    <a:pt x="93" y="181"/>
                  </a:cubicBezTo>
                  <a:cubicBezTo>
                    <a:pt x="92" y="181"/>
                    <a:pt x="92" y="180"/>
                    <a:pt x="92" y="181"/>
                  </a:cubicBezTo>
                  <a:cubicBezTo>
                    <a:pt x="91" y="181"/>
                    <a:pt x="92" y="181"/>
                    <a:pt x="92" y="181"/>
                  </a:cubicBezTo>
                  <a:cubicBezTo>
                    <a:pt x="92" y="182"/>
                    <a:pt x="91" y="181"/>
                    <a:pt x="91" y="182"/>
                  </a:cubicBezTo>
                  <a:cubicBezTo>
                    <a:pt x="90" y="182"/>
                    <a:pt x="90" y="183"/>
                    <a:pt x="89" y="183"/>
                  </a:cubicBezTo>
                  <a:cubicBezTo>
                    <a:pt x="89" y="183"/>
                    <a:pt x="90" y="182"/>
                    <a:pt x="90" y="183"/>
                  </a:cubicBezTo>
                  <a:cubicBezTo>
                    <a:pt x="89" y="183"/>
                    <a:pt x="89" y="183"/>
                    <a:pt x="88" y="183"/>
                  </a:cubicBezTo>
                  <a:cubicBezTo>
                    <a:pt x="87" y="184"/>
                    <a:pt x="88" y="184"/>
                    <a:pt x="88" y="184"/>
                  </a:cubicBezTo>
                  <a:cubicBezTo>
                    <a:pt x="87" y="184"/>
                    <a:pt x="87" y="186"/>
                    <a:pt x="86" y="186"/>
                  </a:cubicBezTo>
                  <a:cubicBezTo>
                    <a:pt x="86" y="186"/>
                    <a:pt x="86" y="186"/>
                    <a:pt x="86" y="186"/>
                  </a:cubicBezTo>
                  <a:cubicBezTo>
                    <a:pt x="86" y="186"/>
                    <a:pt x="86" y="186"/>
                    <a:pt x="85" y="186"/>
                  </a:cubicBezTo>
                  <a:cubicBezTo>
                    <a:pt x="85" y="186"/>
                    <a:pt x="86" y="186"/>
                    <a:pt x="86" y="186"/>
                  </a:cubicBezTo>
                  <a:cubicBezTo>
                    <a:pt x="84" y="188"/>
                    <a:pt x="83" y="190"/>
                    <a:pt x="81" y="192"/>
                  </a:cubicBezTo>
                  <a:cubicBezTo>
                    <a:pt x="81" y="192"/>
                    <a:pt x="81" y="192"/>
                    <a:pt x="81" y="192"/>
                  </a:cubicBezTo>
                  <a:cubicBezTo>
                    <a:pt x="81" y="193"/>
                    <a:pt x="82" y="192"/>
                    <a:pt x="81" y="193"/>
                  </a:cubicBezTo>
                  <a:cubicBezTo>
                    <a:pt x="81" y="193"/>
                    <a:pt x="81" y="193"/>
                    <a:pt x="81" y="193"/>
                  </a:cubicBezTo>
                  <a:cubicBezTo>
                    <a:pt x="80" y="193"/>
                    <a:pt x="80" y="194"/>
                    <a:pt x="80" y="193"/>
                  </a:cubicBezTo>
                  <a:cubicBezTo>
                    <a:pt x="79" y="193"/>
                    <a:pt x="81" y="192"/>
                    <a:pt x="80" y="192"/>
                  </a:cubicBezTo>
                  <a:cubicBezTo>
                    <a:pt x="80" y="191"/>
                    <a:pt x="80" y="192"/>
                    <a:pt x="80" y="192"/>
                  </a:cubicBezTo>
                  <a:cubicBezTo>
                    <a:pt x="79" y="191"/>
                    <a:pt x="80" y="191"/>
                    <a:pt x="81" y="190"/>
                  </a:cubicBezTo>
                  <a:cubicBezTo>
                    <a:pt x="81" y="191"/>
                    <a:pt x="80" y="191"/>
                    <a:pt x="81" y="191"/>
                  </a:cubicBezTo>
                  <a:cubicBezTo>
                    <a:pt x="81" y="191"/>
                    <a:pt x="82" y="191"/>
                    <a:pt x="82" y="190"/>
                  </a:cubicBezTo>
                  <a:cubicBezTo>
                    <a:pt x="82" y="190"/>
                    <a:pt x="81" y="191"/>
                    <a:pt x="81" y="190"/>
                  </a:cubicBezTo>
                  <a:cubicBezTo>
                    <a:pt x="81" y="189"/>
                    <a:pt x="82" y="190"/>
                    <a:pt x="82" y="190"/>
                  </a:cubicBezTo>
                  <a:cubicBezTo>
                    <a:pt x="83" y="189"/>
                    <a:pt x="82" y="189"/>
                    <a:pt x="81" y="189"/>
                  </a:cubicBezTo>
                  <a:cubicBezTo>
                    <a:pt x="81" y="189"/>
                    <a:pt x="81" y="190"/>
                    <a:pt x="81" y="190"/>
                  </a:cubicBezTo>
                  <a:cubicBezTo>
                    <a:pt x="80" y="190"/>
                    <a:pt x="82" y="188"/>
                    <a:pt x="82" y="188"/>
                  </a:cubicBezTo>
                  <a:cubicBezTo>
                    <a:pt x="83" y="188"/>
                    <a:pt x="82" y="189"/>
                    <a:pt x="82" y="189"/>
                  </a:cubicBezTo>
                  <a:cubicBezTo>
                    <a:pt x="83" y="189"/>
                    <a:pt x="83" y="188"/>
                    <a:pt x="83" y="189"/>
                  </a:cubicBezTo>
                  <a:cubicBezTo>
                    <a:pt x="83" y="188"/>
                    <a:pt x="83" y="188"/>
                    <a:pt x="83" y="187"/>
                  </a:cubicBezTo>
                  <a:cubicBezTo>
                    <a:pt x="86" y="183"/>
                    <a:pt x="86" y="183"/>
                    <a:pt x="86" y="183"/>
                  </a:cubicBezTo>
                  <a:cubicBezTo>
                    <a:pt x="86" y="184"/>
                    <a:pt x="86" y="183"/>
                    <a:pt x="87" y="184"/>
                  </a:cubicBezTo>
                  <a:cubicBezTo>
                    <a:pt x="87" y="183"/>
                    <a:pt x="87" y="183"/>
                    <a:pt x="86" y="183"/>
                  </a:cubicBezTo>
                  <a:cubicBezTo>
                    <a:pt x="87" y="183"/>
                    <a:pt x="86" y="182"/>
                    <a:pt x="87" y="182"/>
                  </a:cubicBezTo>
                  <a:cubicBezTo>
                    <a:pt x="87" y="182"/>
                    <a:pt x="87" y="182"/>
                    <a:pt x="87" y="183"/>
                  </a:cubicBezTo>
                  <a:cubicBezTo>
                    <a:pt x="88" y="182"/>
                    <a:pt x="87" y="182"/>
                    <a:pt x="87" y="182"/>
                  </a:cubicBezTo>
                  <a:cubicBezTo>
                    <a:pt x="89" y="179"/>
                    <a:pt x="92" y="175"/>
                    <a:pt x="95" y="172"/>
                  </a:cubicBezTo>
                  <a:cubicBezTo>
                    <a:pt x="95" y="172"/>
                    <a:pt x="95" y="172"/>
                    <a:pt x="95" y="172"/>
                  </a:cubicBezTo>
                  <a:cubicBezTo>
                    <a:pt x="95" y="172"/>
                    <a:pt x="95" y="171"/>
                    <a:pt x="95" y="171"/>
                  </a:cubicBezTo>
                  <a:cubicBezTo>
                    <a:pt x="95" y="170"/>
                    <a:pt x="95" y="171"/>
                    <a:pt x="95" y="171"/>
                  </a:cubicBezTo>
                  <a:cubicBezTo>
                    <a:pt x="95" y="171"/>
                    <a:pt x="95" y="171"/>
                    <a:pt x="95" y="170"/>
                  </a:cubicBezTo>
                  <a:cubicBezTo>
                    <a:pt x="94" y="170"/>
                    <a:pt x="94" y="170"/>
                    <a:pt x="94" y="171"/>
                  </a:cubicBezTo>
                  <a:cubicBezTo>
                    <a:pt x="93" y="170"/>
                    <a:pt x="94" y="169"/>
                    <a:pt x="95" y="169"/>
                  </a:cubicBezTo>
                  <a:cubicBezTo>
                    <a:pt x="95" y="169"/>
                    <a:pt x="94" y="169"/>
                    <a:pt x="95" y="170"/>
                  </a:cubicBezTo>
                  <a:cubicBezTo>
                    <a:pt x="95" y="170"/>
                    <a:pt x="95" y="169"/>
                    <a:pt x="95" y="169"/>
                  </a:cubicBezTo>
                  <a:cubicBezTo>
                    <a:pt x="96" y="170"/>
                    <a:pt x="95" y="170"/>
                    <a:pt x="95" y="170"/>
                  </a:cubicBezTo>
                  <a:cubicBezTo>
                    <a:pt x="96" y="170"/>
                    <a:pt x="96" y="170"/>
                    <a:pt x="96" y="170"/>
                  </a:cubicBezTo>
                  <a:cubicBezTo>
                    <a:pt x="96" y="168"/>
                    <a:pt x="103" y="164"/>
                    <a:pt x="102" y="163"/>
                  </a:cubicBezTo>
                  <a:cubicBezTo>
                    <a:pt x="105" y="161"/>
                    <a:pt x="102" y="163"/>
                    <a:pt x="105" y="161"/>
                  </a:cubicBezTo>
                  <a:cubicBezTo>
                    <a:pt x="107" y="157"/>
                    <a:pt x="113" y="152"/>
                    <a:pt x="118" y="147"/>
                  </a:cubicBezTo>
                  <a:cubicBezTo>
                    <a:pt x="116" y="151"/>
                    <a:pt x="121" y="145"/>
                    <a:pt x="123" y="143"/>
                  </a:cubicBezTo>
                  <a:cubicBezTo>
                    <a:pt x="123" y="143"/>
                    <a:pt x="123" y="143"/>
                    <a:pt x="123" y="143"/>
                  </a:cubicBezTo>
                  <a:cubicBezTo>
                    <a:pt x="124" y="142"/>
                    <a:pt x="124" y="143"/>
                    <a:pt x="126" y="141"/>
                  </a:cubicBezTo>
                  <a:cubicBezTo>
                    <a:pt x="124" y="141"/>
                    <a:pt x="130" y="137"/>
                    <a:pt x="128" y="138"/>
                  </a:cubicBezTo>
                  <a:cubicBezTo>
                    <a:pt x="129" y="136"/>
                    <a:pt x="131" y="136"/>
                    <a:pt x="131" y="136"/>
                  </a:cubicBezTo>
                  <a:cubicBezTo>
                    <a:pt x="132" y="135"/>
                    <a:pt x="131" y="135"/>
                    <a:pt x="131" y="135"/>
                  </a:cubicBezTo>
                  <a:cubicBezTo>
                    <a:pt x="133" y="134"/>
                    <a:pt x="133" y="133"/>
                    <a:pt x="136" y="131"/>
                  </a:cubicBezTo>
                  <a:cubicBezTo>
                    <a:pt x="135" y="132"/>
                    <a:pt x="136" y="132"/>
                    <a:pt x="137" y="131"/>
                  </a:cubicBezTo>
                  <a:cubicBezTo>
                    <a:pt x="141" y="128"/>
                    <a:pt x="136" y="130"/>
                    <a:pt x="139" y="128"/>
                  </a:cubicBezTo>
                  <a:cubicBezTo>
                    <a:pt x="138" y="128"/>
                    <a:pt x="136" y="130"/>
                    <a:pt x="135" y="130"/>
                  </a:cubicBezTo>
                  <a:cubicBezTo>
                    <a:pt x="134" y="131"/>
                    <a:pt x="134" y="132"/>
                    <a:pt x="134" y="132"/>
                  </a:cubicBezTo>
                  <a:cubicBezTo>
                    <a:pt x="130" y="134"/>
                    <a:pt x="128" y="137"/>
                    <a:pt x="123" y="141"/>
                  </a:cubicBezTo>
                  <a:cubicBezTo>
                    <a:pt x="122" y="141"/>
                    <a:pt x="121" y="143"/>
                    <a:pt x="122" y="141"/>
                  </a:cubicBezTo>
                  <a:cubicBezTo>
                    <a:pt x="121" y="142"/>
                    <a:pt x="120" y="143"/>
                    <a:pt x="117" y="145"/>
                  </a:cubicBezTo>
                  <a:cubicBezTo>
                    <a:pt x="121" y="141"/>
                    <a:pt x="127" y="135"/>
                    <a:pt x="130" y="134"/>
                  </a:cubicBezTo>
                  <a:cubicBezTo>
                    <a:pt x="131" y="133"/>
                    <a:pt x="130" y="132"/>
                    <a:pt x="131" y="132"/>
                  </a:cubicBezTo>
                  <a:cubicBezTo>
                    <a:pt x="129" y="133"/>
                    <a:pt x="130" y="133"/>
                    <a:pt x="128" y="135"/>
                  </a:cubicBezTo>
                  <a:cubicBezTo>
                    <a:pt x="131" y="131"/>
                    <a:pt x="126" y="134"/>
                    <a:pt x="127" y="132"/>
                  </a:cubicBezTo>
                  <a:cubicBezTo>
                    <a:pt x="125" y="133"/>
                    <a:pt x="125" y="133"/>
                    <a:pt x="125" y="133"/>
                  </a:cubicBezTo>
                  <a:cubicBezTo>
                    <a:pt x="124" y="134"/>
                    <a:pt x="127" y="133"/>
                    <a:pt x="125" y="135"/>
                  </a:cubicBezTo>
                  <a:cubicBezTo>
                    <a:pt x="126" y="134"/>
                    <a:pt x="126" y="134"/>
                    <a:pt x="126" y="134"/>
                  </a:cubicBezTo>
                  <a:cubicBezTo>
                    <a:pt x="113" y="146"/>
                    <a:pt x="113" y="146"/>
                    <a:pt x="113" y="146"/>
                  </a:cubicBezTo>
                  <a:cubicBezTo>
                    <a:pt x="112" y="146"/>
                    <a:pt x="112" y="146"/>
                    <a:pt x="113" y="145"/>
                  </a:cubicBezTo>
                  <a:cubicBezTo>
                    <a:pt x="111" y="147"/>
                    <a:pt x="111" y="147"/>
                    <a:pt x="111" y="147"/>
                  </a:cubicBezTo>
                  <a:cubicBezTo>
                    <a:pt x="111" y="148"/>
                    <a:pt x="112" y="146"/>
                    <a:pt x="113" y="146"/>
                  </a:cubicBezTo>
                  <a:cubicBezTo>
                    <a:pt x="113" y="147"/>
                    <a:pt x="111" y="147"/>
                    <a:pt x="110" y="148"/>
                  </a:cubicBezTo>
                  <a:cubicBezTo>
                    <a:pt x="106" y="153"/>
                    <a:pt x="106" y="153"/>
                    <a:pt x="106" y="153"/>
                  </a:cubicBezTo>
                  <a:cubicBezTo>
                    <a:pt x="106" y="150"/>
                    <a:pt x="103" y="155"/>
                    <a:pt x="100" y="157"/>
                  </a:cubicBezTo>
                  <a:cubicBezTo>
                    <a:pt x="101" y="156"/>
                    <a:pt x="104" y="154"/>
                    <a:pt x="104" y="152"/>
                  </a:cubicBezTo>
                  <a:cubicBezTo>
                    <a:pt x="108" y="149"/>
                    <a:pt x="109" y="148"/>
                    <a:pt x="111" y="145"/>
                  </a:cubicBezTo>
                  <a:cubicBezTo>
                    <a:pt x="110" y="145"/>
                    <a:pt x="109" y="147"/>
                    <a:pt x="108" y="148"/>
                  </a:cubicBezTo>
                  <a:cubicBezTo>
                    <a:pt x="108" y="145"/>
                    <a:pt x="106" y="148"/>
                    <a:pt x="103" y="152"/>
                  </a:cubicBezTo>
                  <a:cubicBezTo>
                    <a:pt x="105" y="150"/>
                    <a:pt x="103" y="150"/>
                    <a:pt x="101" y="151"/>
                  </a:cubicBezTo>
                  <a:cubicBezTo>
                    <a:pt x="103" y="149"/>
                    <a:pt x="103" y="149"/>
                    <a:pt x="104" y="149"/>
                  </a:cubicBezTo>
                  <a:cubicBezTo>
                    <a:pt x="105" y="148"/>
                    <a:pt x="105" y="147"/>
                    <a:pt x="107" y="145"/>
                  </a:cubicBezTo>
                  <a:cubicBezTo>
                    <a:pt x="108" y="144"/>
                    <a:pt x="108" y="146"/>
                    <a:pt x="109" y="144"/>
                  </a:cubicBezTo>
                  <a:cubicBezTo>
                    <a:pt x="111" y="142"/>
                    <a:pt x="109" y="141"/>
                    <a:pt x="113" y="139"/>
                  </a:cubicBezTo>
                  <a:cubicBezTo>
                    <a:pt x="113" y="139"/>
                    <a:pt x="111" y="141"/>
                    <a:pt x="111" y="141"/>
                  </a:cubicBezTo>
                  <a:cubicBezTo>
                    <a:pt x="114" y="139"/>
                    <a:pt x="114" y="138"/>
                    <a:pt x="113" y="138"/>
                  </a:cubicBezTo>
                  <a:cubicBezTo>
                    <a:pt x="115" y="136"/>
                    <a:pt x="115" y="137"/>
                    <a:pt x="115" y="137"/>
                  </a:cubicBezTo>
                  <a:cubicBezTo>
                    <a:pt x="115" y="136"/>
                    <a:pt x="118" y="134"/>
                    <a:pt x="118" y="133"/>
                  </a:cubicBezTo>
                  <a:cubicBezTo>
                    <a:pt x="118" y="133"/>
                    <a:pt x="116" y="134"/>
                    <a:pt x="115" y="135"/>
                  </a:cubicBezTo>
                  <a:cubicBezTo>
                    <a:pt x="116" y="134"/>
                    <a:pt x="116" y="134"/>
                    <a:pt x="117" y="132"/>
                  </a:cubicBezTo>
                  <a:cubicBezTo>
                    <a:pt x="115" y="134"/>
                    <a:pt x="115" y="134"/>
                    <a:pt x="116" y="132"/>
                  </a:cubicBezTo>
                  <a:cubicBezTo>
                    <a:pt x="115" y="132"/>
                    <a:pt x="115" y="132"/>
                    <a:pt x="115" y="132"/>
                  </a:cubicBezTo>
                  <a:cubicBezTo>
                    <a:pt x="114" y="133"/>
                    <a:pt x="113" y="134"/>
                    <a:pt x="112" y="135"/>
                  </a:cubicBezTo>
                  <a:cubicBezTo>
                    <a:pt x="111" y="136"/>
                    <a:pt x="112" y="134"/>
                    <a:pt x="109" y="137"/>
                  </a:cubicBezTo>
                  <a:cubicBezTo>
                    <a:pt x="111" y="135"/>
                    <a:pt x="109" y="136"/>
                    <a:pt x="110" y="134"/>
                  </a:cubicBezTo>
                  <a:cubicBezTo>
                    <a:pt x="112" y="133"/>
                    <a:pt x="110" y="133"/>
                    <a:pt x="111" y="133"/>
                  </a:cubicBezTo>
                  <a:cubicBezTo>
                    <a:pt x="112" y="131"/>
                    <a:pt x="115" y="128"/>
                    <a:pt x="116" y="127"/>
                  </a:cubicBezTo>
                  <a:cubicBezTo>
                    <a:pt x="118" y="126"/>
                    <a:pt x="119" y="125"/>
                    <a:pt x="120" y="126"/>
                  </a:cubicBezTo>
                  <a:cubicBezTo>
                    <a:pt x="121" y="125"/>
                    <a:pt x="121" y="124"/>
                    <a:pt x="121" y="124"/>
                  </a:cubicBezTo>
                  <a:cubicBezTo>
                    <a:pt x="121" y="124"/>
                    <a:pt x="119" y="125"/>
                    <a:pt x="119" y="124"/>
                  </a:cubicBezTo>
                  <a:cubicBezTo>
                    <a:pt x="122" y="121"/>
                    <a:pt x="125" y="119"/>
                    <a:pt x="126" y="117"/>
                  </a:cubicBezTo>
                  <a:cubicBezTo>
                    <a:pt x="127" y="116"/>
                    <a:pt x="127" y="116"/>
                    <a:pt x="128" y="116"/>
                  </a:cubicBezTo>
                  <a:cubicBezTo>
                    <a:pt x="142" y="104"/>
                    <a:pt x="148" y="99"/>
                    <a:pt x="162" y="88"/>
                  </a:cubicBezTo>
                  <a:cubicBezTo>
                    <a:pt x="163" y="89"/>
                    <a:pt x="163" y="89"/>
                    <a:pt x="164" y="88"/>
                  </a:cubicBezTo>
                  <a:cubicBezTo>
                    <a:pt x="166" y="86"/>
                    <a:pt x="163" y="88"/>
                    <a:pt x="163" y="88"/>
                  </a:cubicBezTo>
                  <a:cubicBezTo>
                    <a:pt x="175" y="79"/>
                    <a:pt x="184" y="73"/>
                    <a:pt x="197" y="65"/>
                  </a:cubicBezTo>
                  <a:cubicBezTo>
                    <a:pt x="197" y="65"/>
                    <a:pt x="196" y="65"/>
                    <a:pt x="195" y="66"/>
                  </a:cubicBezTo>
                  <a:cubicBezTo>
                    <a:pt x="196" y="65"/>
                    <a:pt x="197" y="65"/>
                    <a:pt x="199" y="63"/>
                  </a:cubicBezTo>
                  <a:cubicBezTo>
                    <a:pt x="199" y="64"/>
                    <a:pt x="199" y="64"/>
                    <a:pt x="201" y="63"/>
                  </a:cubicBezTo>
                  <a:cubicBezTo>
                    <a:pt x="202" y="63"/>
                    <a:pt x="201" y="62"/>
                    <a:pt x="201" y="62"/>
                  </a:cubicBezTo>
                  <a:cubicBezTo>
                    <a:pt x="203" y="61"/>
                    <a:pt x="203" y="61"/>
                    <a:pt x="203" y="62"/>
                  </a:cubicBezTo>
                  <a:cubicBezTo>
                    <a:pt x="207" y="60"/>
                    <a:pt x="211" y="58"/>
                    <a:pt x="214" y="56"/>
                  </a:cubicBezTo>
                  <a:cubicBezTo>
                    <a:pt x="213" y="56"/>
                    <a:pt x="212" y="57"/>
                    <a:pt x="210" y="57"/>
                  </a:cubicBezTo>
                  <a:cubicBezTo>
                    <a:pt x="214" y="54"/>
                    <a:pt x="214" y="57"/>
                    <a:pt x="222" y="53"/>
                  </a:cubicBezTo>
                  <a:cubicBezTo>
                    <a:pt x="222" y="52"/>
                    <a:pt x="218" y="54"/>
                    <a:pt x="217" y="54"/>
                  </a:cubicBezTo>
                  <a:cubicBezTo>
                    <a:pt x="219" y="52"/>
                    <a:pt x="216" y="54"/>
                    <a:pt x="216" y="53"/>
                  </a:cubicBezTo>
                  <a:cubicBezTo>
                    <a:pt x="215" y="53"/>
                    <a:pt x="214" y="54"/>
                    <a:pt x="214" y="54"/>
                  </a:cubicBezTo>
                  <a:cubicBezTo>
                    <a:pt x="212" y="54"/>
                    <a:pt x="215" y="53"/>
                    <a:pt x="210" y="56"/>
                  </a:cubicBezTo>
                  <a:cubicBezTo>
                    <a:pt x="211" y="54"/>
                    <a:pt x="217" y="52"/>
                    <a:pt x="219" y="50"/>
                  </a:cubicBezTo>
                  <a:cubicBezTo>
                    <a:pt x="220" y="50"/>
                    <a:pt x="219" y="51"/>
                    <a:pt x="221" y="50"/>
                  </a:cubicBezTo>
                  <a:cubicBezTo>
                    <a:pt x="227" y="46"/>
                    <a:pt x="237" y="41"/>
                    <a:pt x="245" y="39"/>
                  </a:cubicBezTo>
                  <a:cubicBezTo>
                    <a:pt x="246" y="40"/>
                    <a:pt x="242" y="40"/>
                    <a:pt x="241" y="41"/>
                  </a:cubicBezTo>
                  <a:cubicBezTo>
                    <a:pt x="242" y="41"/>
                    <a:pt x="244" y="40"/>
                    <a:pt x="245" y="40"/>
                  </a:cubicBezTo>
                  <a:cubicBezTo>
                    <a:pt x="247" y="39"/>
                    <a:pt x="249" y="39"/>
                    <a:pt x="254" y="37"/>
                  </a:cubicBezTo>
                  <a:cubicBezTo>
                    <a:pt x="252" y="37"/>
                    <a:pt x="247" y="38"/>
                    <a:pt x="253" y="36"/>
                  </a:cubicBezTo>
                  <a:cubicBezTo>
                    <a:pt x="252" y="36"/>
                    <a:pt x="250" y="37"/>
                    <a:pt x="251" y="36"/>
                  </a:cubicBezTo>
                  <a:cubicBezTo>
                    <a:pt x="252" y="36"/>
                    <a:pt x="254" y="35"/>
                    <a:pt x="255" y="35"/>
                  </a:cubicBezTo>
                  <a:cubicBezTo>
                    <a:pt x="257" y="35"/>
                    <a:pt x="255" y="34"/>
                    <a:pt x="258" y="33"/>
                  </a:cubicBezTo>
                  <a:cubicBezTo>
                    <a:pt x="259" y="34"/>
                    <a:pt x="259" y="34"/>
                    <a:pt x="259" y="34"/>
                  </a:cubicBezTo>
                  <a:cubicBezTo>
                    <a:pt x="263" y="32"/>
                    <a:pt x="265" y="32"/>
                    <a:pt x="267" y="31"/>
                  </a:cubicBezTo>
                  <a:cubicBezTo>
                    <a:pt x="273" y="28"/>
                    <a:pt x="273" y="30"/>
                    <a:pt x="279" y="27"/>
                  </a:cubicBezTo>
                  <a:cubicBezTo>
                    <a:pt x="280" y="27"/>
                    <a:pt x="279" y="27"/>
                    <a:pt x="279" y="28"/>
                  </a:cubicBezTo>
                  <a:cubicBezTo>
                    <a:pt x="282" y="27"/>
                    <a:pt x="285" y="26"/>
                    <a:pt x="285" y="25"/>
                  </a:cubicBezTo>
                  <a:cubicBezTo>
                    <a:pt x="288" y="26"/>
                    <a:pt x="294" y="23"/>
                    <a:pt x="301" y="22"/>
                  </a:cubicBezTo>
                  <a:cubicBezTo>
                    <a:pt x="301" y="21"/>
                    <a:pt x="301" y="21"/>
                    <a:pt x="301" y="21"/>
                  </a:cubicBezTo>
                  <a:cubicBezTo>
                    <a:pt x="301" y="21"/>
                    <a:pt x="297" y="22"/>
                    <a:pt x="296" y="22"/>
                  </a:cubicBezTo>
                  <a:cubicBezTo>
                    <a:pt x="298" y="21"/>
                    <a:pt x="297" y="22"/>
                    <a:pt x="298" y="21"/>
                  </a:cubicBezTo>
                  <a:cubicBezTo>
                    <a:pt x="301" y="20"/>
                    <a:pt x="301" y="20"/>
                    <a:pt x="301" y="20"/>
                  </a:cubicBezTo>
                  <a:cubicBezTo>
                    <a:pt x="301" y="20"/>
                    <a:pt x="297" y="21"/>
                    <a:pt x="297" y="21"/>
                  </a:cubicBezTo>
                  <a:cubicBezTo>
                    <a:pt x="300" y="19"/>
                    <a:pt x="301" y="19"/>
                    <a:pt x="305" y="18"/>
                  </a:cubicBezTo>
                  <a:cubicBezTo>
                    <a:pt x="305" y="19"/>
                    <a:pt x="307" y="18"/>
                    <a:pt x="306" y="19"/>
                  </a:cubicBezTo>
                  <a:cubicBezTo>
                    <a:pt x="308" y="18"/>
                    <a:pt x="309" y="17"/>
                    <a:pt x="309" y="18"/>
                  </a:cubicBezTo>
                  <a:cubicBezTo>
                    <a:pt x="316" y="16"/>
                    <a:pt x="316" y="16"/>
                    <a:pt x="322" y="15"/>
                  </a:cubicBezTo>
                  <a:cubicBezTo>
                    <a:pt x="325" y="15"/>
                    <a:pt x="325" y="14"/>
                    <a:pt x="327" y="13"/>
                  </a:cubicBezTo>
                  <a:cubicBezTo>
                    <a:pt x="329" y="12"/>
                    <a:pt x="329" y="13"/>
                    <a:pt x="330" y="13"/>
                  </a:cubicBezTo>
                  <a:cubicBezTo>
                    <a:pt x="332" y="13"/>
                    <a:pt x="332" y="12"/>
                    <a:pt x="334" y="12"/>
                  </a:cubicBezTo>
                  <a:cubicBezTo>
                    <a:pt x="336" y="12"/>
                    <a:pt x="338" y="11"/>
                    <a:pt x="338" y="12"/>
                  </a:cubicBezTo>
                  <a:cubicBezTo>
                    <a:pt x="337" y="12"/>
                    <a:pt x="338" y="12"/>
                    <a:pt x="337" y="12"/>
                  </a:cubicBezTo>
                  <a:cubicBezTo>
                    <a:pt x="337" y="12"/>
                    <a:pt x="336" y="12"/>
                    <a:pt x="336" y="12"/>
                  </a:cubicBezTo>
                  <a:cubicBezTo>
                    <a:pt x="336" y="13"/>
                    <a:pt x="340" y="11"/>
                    <a:pt x="341" y="12"/>
                  </a:cubicBezTo>
                  <a:cubicBezTo>
                    <a:pt x="343" y="12"/>
                    <a:pt x="337" y="12"/>
                    <a:pt x="340" y="11"/>
                  </a:cubicBezTo>
                  <a:cubicBezTo>
                    <a:pt x="342" y="11"/>
                    <a:pt x="342" y="11"/>
                    <a:pt x="342" y="11"/>
                  </a:cubicBezTo>
                  <a:cubicBezTo>
                    <a:pt x="344" y="11"/>
                    <a:pt x="344" y="11"/>
                    <a:pt x="345" y="11"/>
                  </a:cubicBezTo>
                  <a:cubicBezTo>
                    <a:pt x="346" y="10"/>
                    <a:pt x="340" y="11"/>
                    <a:pt x="342" y="10"/>
                  </a:cubicBezTo>
                  <a:cubicBezTo>
                    <a:pt x="347" y="10"/>
                    <a:pt x="347" y="10"/>
                    <a:pt x="347" y="10"/>
                  </a:cubicBezTo>
                  <a:cubicBezTo>
                    <a:pt x="347" y="9"/>
                    <a:pt x="347" y="9"/>
                    <a:pt x="345" y="9"/>
                  </a:cubicBezTo>
                  <a:cubicBezTo>
                    <a:pt x="349" y="8"/>
                    <a:pt x="350" y="10"/>
                    <a:pt x="354" y="10"/>
                  </a:cubicBezTo>
                  <a:cubicBezTo>
                    <a:pt x="356" y="10"/>
                    <a:pt x="358" y="9"/>
                    <a:pt x="360" y="9"/>
                  </a:cubicBezTo>
                  <a:cubicBezTo>
                    <a:pt x="361" y="9"/>
                    <a:pt x="359" y="9"/>
                    <a:pt x="361" y="9"/>
                  </a:cubicBezTo>
                  <a:cubicBezTo>
                    <a:pt x="360" y="9"/>
                    <a:pt x="359" y="9"/>
                    <a:pt x="358" y="9"/>
                  </a:cubicBezTo>
                  <a:cubicBezTo>
                    <a:pt x="355" y="8"/>
                    <a:pt x="363" y="8"/>
                    <a:pt x="360" y="8"/>
                  </a:cubicBezTo>
                  <a:cubicBezTo>
                    <a:pt x="361" y="7"/>
                    <a:pt x="362" y="9"/>
                    <a:pt x="364" y="8"/>
                  </a:cubicBezTo>
                  <a:cubicBezTo>
                    <a:pt x="367" y="8"/>
                    <a:pt x="362" y="8"/>
                    <a:pt x="363" y="7"/>
                  </a:cubicBezTo>
                  <a:cubicBezTo>
                    <a:pt x="364" y="7"/>
                    <a:pt x="365" y="7"/>
                    <a:pt x="365" y="7"/>
                  </a:cubicBezTo>
                  <a:cubicBezTo>
                    <a:pt x="366" y="7"/>
                    <a:pt x="367" y="8"/>
                    <a:pt x="367" y="8"/>
                  </a:cubicBezTo>
                  <a:cubicBezTo>
                    <a:pt x="367" y="9"/>
                    <a:pt x="370" y="8"/>
                    <a:pt x="371" y="9"/>
                  </a:cubicBezTo>
                  <a:cubicBezTo>
                    <a:pt x="374" y="8"/>
                    <a:pt x="371" y="8"/>
                    <a:pt x="372" y="8"/>
                  </a:cubicBezTo>
                  <a:cubicBezTo>
                    <a:pt x="372" y="7"/>
                    <a:pt x="371" y="8"/>
                    <a:pt x="371" y="8"/>
                  </a:cubicBezTo>
                  <a:cubicBezTo>
                    <a:pt x="371" y="7"/>
                    <a:pt x="379" y="9"/>
                    <a:pt x="381" y="7"/>
                  </a:cubicBezTo>
                  <a:cubicBezTo>
                    <a:pt x="384" y="7"/>
                    <a:pt x="386" y="8"/>
                    <a:pt x="390" y="7"/>
                  </a:cubicBezTo>
                  <a:cubicBezTo>
                    <a:pt x="390" y="7"/>
                    <a:pt x="389" y="7"/>
                    <a:pt x="390" y="7"/>
                  </a:cubicBezTo>
                  <a:cubicBezTo>
                    <a:pt x="387" y="6"/>
                    <a:pt x="389" y="6"/>
                    <a:pt x="386" y="5"/>
                  </a:cubicBezTo>
                  <a:cubicBezTo>
                    <a:pt x="388" y="6"/>
                    <a:pt x="389" y="7"/>
                    <a:pt x="391" y="6"/>
                  </a:cubicBezTo>
                  <a:cubicBezTo>
                    <a:pt x="392" y="6"/>
                    <a:pt x="392" y="7"/>
                    <a:pt x="394" y="7"/>
                  </a:cubicBezTo>
                  <a:cubicBezTo>
                    <a:pt x="395" y="7"/>
                    <a:pt x="395" y="6"/>
                    <a:pt x="395" y="6"/>
                  </a:cubicBezTo>
                  <a:cubicBezTo>
                    <a:pt x="396" y="6"/>
                    <a:pt x="399" y="6"/>
                    <a:pt x="397" y="6"/>
                  </a:cubicBezTo>
                  <a:cubicBezTo>
                    <a:pt x="401" y="5"/>
                    <a:pt x="402" y="7"/>
                    <a:pt x="401" y="7"/>
                  </a:cubicBezTo>
                  <a:cubicBezTo>
                    <a:pt x="408" y="7"/>
                    <a:pt x="400" y="5"/>
                    <a:pt x="400" y="4"/>
                  </a:cubicBezTo>
                  <a:cubicBezTo>
                    <a:pt x="402" y="5"/>
                    <a:pt x="404" y="4"/>
                    <a:pt x="401" y="4"/>
                  </a:cubicBezTo>
                  <a:cubicBezTo>
                    <a:pt x="406" y="3"/>
                    <a:pt x="402" y="5"/>
                    <a:pt x="407" y="5"/>
                  </a:cubicBezTo>
                  <a:cubicBezTo>
                    <a:pt x="411" y="4"/>
                    <a:pt x="406" y="3"/>
                    <a:pt x="410" y="3"/>
                  </a:cubicBezTo>
                  <a:cubicBezTo>
                    <a:pt x="408" y="2"/>
                    <a:pt x="400" y="3"/>
                    <a:pt x="399" y="2"/>
                  </a:cubicBezTo>
                  <a:cubicBezTo>
                    <a:pt x="400" y="1"/>
                    <a:pt x="404" y="2"/>
                    <a:pt x="404" y="2"/>
                  </a:cubicBezTo>
                  <a:cubicBezTo>
                    <a:pt x="407" y="2"/>
                    <a:pt x="407" y="1"/>
                    <a:pt x="412" y="2"/>
                  </a:cubicBezTo>
                  <a:cubicBezTo>
                    <a:pt x="411" y="2"/>
                    <a:pt x="413" y="2"/>
                    <a:pt x="412" y="3"/>
                  </a:cubicBezTo>
                  <a:cubicBezTo>
                    <a:pt x="415" y="3"/>
                    <a:pt x="415" y="1"/>
                    <a:pt x="419" y="1"/>
                  </a:cubicBezTo>
                  <a:cubicBezTo>
                    <a:pt x="417" y="2"/>
                    <a:pt x="416" y="2"/>
                    <a:pt x="421" y="2"/>
                  </a:cubicBezTo>
                  <a:cubicBezTo>
                    <a:pt x="420" y="3"/>
                    <a:pt x="417" y="3"/>
                    <a:pt x="417" y="2"/>
                  </a:cubicBezTo>
                  <a:cubicBezTo>
                    <a:pt x="416" y="2"/>
                    <a:pt x="416" y="3"/>
                    <a:pt x="415" y="3"/>
                  </a:cubicBezTo>
                  <a:cubicBezTo>
                    <a:pt x="414" y="3"/>
                    <a:pt x="417" y="3"/>
                    <a:pt x="417" y="4"/>
                  </a:cubicBezTo>
                  <a:cubicBezTo>
                    <a:pt x="419" y="4"/>
                    <a:pt x="418" y="3"/>
                    <a:pt x="416" y="3"/>
                  </a:cubicBezTo>
                  <a:cubicBezTo>
                    <a:pt x="417" y="3"/>
                    <a:pt x="421" y="3"/>
                    <a:pt x="421" y="4"/>
                  </a:cubicBezTo>
                  <a:cubicBezTo>
                    <a:pt x="418" y="4"/>
                    <a:pt x="427" y="5"/>
                    <a:pt x="424" y="5"/>
                  </a:cubicBezTo>
                  <a:cubicBezTo>
                    <a:pt x="427" y="5"/>
                    <a:pt x="427" y="6"/>
                    <a:pt x="430" y="6"/>
                  </a:cubicBezTo>
                  <a:cubicBezTo>
                    <a:pt x="426" y="5"/>
                    <a:pt x="427" y="5"/>
                    <a:pt x="425" y="4"/>
                  </a:cubicBezTo>
                  <a:cubicBezTo>
                    <a:pt x="426" y="4"/>
                    <a:pt x="428" y="4"/>
                    <a:pt x="430" y="4"/>
                  </a:cubicBezTo>
                  <a:cubicBezTo>
                    <a:pt x="427" y="4"/>
                    <a:pt x="430" y="4"/>
                    <a:pt x="428" y="4"/>
                  </a:cubicBezTo>
                  <a:cubicBezTo>
                    <a:pt x="429" y="5"/>
                    <a:pt x="432" y="5"/>
                    <a:pt x="433" y="5"/>
                  </a:cubicBezTo>
                  <a:cubicBezTo>
                    <a:pt x="434" y="5"/>
                    <a:pt x="431" y="5"/>
                    <a:pt x="431" y="4"/>
                  </a:cubicBezTo>
                  <a:cubicBezTo>
                    <a:pt x="432" y="4"/>
                    <a:pt x="438" y="5"/>
                    <a:pt x="438" y="5"/>
                  </a:cubicBezTo>
                  <a:cubicBezTo>
                    <a:pt x="442" y="6"/>
                    <a:pt x="445" y="6"/>
                    <a:pt x="453" y="7"/>
                  </a:cubicBezTo>
                  <a:cubicBezTo>
                    <a:pt x="453" y="7"/>
                    <a:pt x="452" y="7"/>
                    <a:pt x="451" y="7"/>
                  </a:cubicBezTo>
                  <a:cubicBezTo>
                    <a:pt x="451" y="7"/>
                    <a:pt x="453" y="7"/>
                    <a:pt x="453" y="7"/>
                  </a:cubicBezTo>
                  <a:cubicBezTo>
                    <a:pt x="452" y="8"/>
                    <a:pt x="450" y="7"/>
                    <a:pt x="447" y="6"/>
                  </a:cubicBezTo>
                  <a:cubicBezTo>
                    <a:pt x="447" y="7"/>
                    <a:pt x="447" y="7"/>
                    <a:pt x="447" y="7"/>
                  </a:cubicBezTo>
                  <a:cubicBezTo>
                    <a:pt x="448" y="7"/>
                    <a:pt x="453" y="8"/>
                    <a:pt x="453" y="9"/>
                  </a:cubicBezTo>
                  <a:cubicBezTo>
                    <a:pt x="454" y="8"/>
                    <a:pt x="456" y="7"/>
                    <a:pt x="453" y="6"/>
                  </a:cubicBezTo>
                  <a:cubicBezTo>
                    <a:pt x="454" y="6"/>
                    <a:pt x="457" y="7"/>
                    <a:pt x="455" y="6"/>
                  </a:cubicBezTo>
                  <a:cubicBezTo>
                    <a:pt x="456" y="6"/>
                    <a:pt x="458" y="7"/>
                    <a:pt x="460" y="7"/>
                  </a:cubicBezTo>
                  <a:cubicBezTo>
                    <a:pt x="460" y="7"/>
                    <a:pt x="459" y="7"/>
                    <a:pt x="458" y="6"/>
                  </a:cubicBezTo>
                  <a:cubicBezTo>
                    <a:pt x="460" y="6"/>
                    <a:pt x="465" y="7"/>
                    <a:pt x="465" y="6"/>
                  </a:cubicBezTo>
                  <a:cubicBezTo>
                    <a:pt x="466" y="7"/>
                    <a:pt x="466" y="7"/>
                    <a:pt x="465" y="7"/>
                  </a:cubicBezTo>
                  <a:cubicBezTo>
                    <a:pt x="466" y="7"/>
                    <a:pt x="469" y="8"/>
                    <a:pt x="468" y="8"/>
                  </a:cubicBezTo>
                  <a:cubicBezTo>
                    <a:pt x="466" y="8"/>
                    <a:pt x="466" y="8"/>
                    <a:pt x="463" y="7"/>
                  </a:cubicBezTo>
                  <a:cubicBezTo>
                    <a:pt x="463" y="8"/>
                    <a:pt x="464" y="8"/>
                    <a:pt x="464" y="8"/>
                  </a:cubicBezTo>
                  <a:cubicBezTo>
                    <a:pt x="468" y="9"/>
                    <a:pt x="467" y="8"/>
                    <a:pt x="470" y="9"/>
                  </a:cubicBezTo>
                  <a:cubicBezTo>
                    <a:pt x="470" y="8"/>
                    <a:pt x="473" y="8"/>
                    <a:pt x="477" y="9"/>
                  </a:cubicBezTo>
                  <a:cubicBezTo>
                    <a:pt x="476" y="10"/>
                    <a:pt x="474" y="9"/>
                    <a:pt x="471" y="9"/>
                  </a:cubicBezTo>
                  <a:cubicBezTo>
                    <a:pt x="472" y="9"/>
                    <a:pt x="472" y="10"/>
                    <a:pt x="472" y="10"/>
                  </a:cubicBezTo>
                  <a:cubicBezTo>
                    <a:pt x="473" y="10"/>
                    <a:pt x="475" y="10"/>
                    <a:pt x="476" y="10"/>
                  </a:cubicBezTo>
                  <a:cubicBezTo>
                    <a:pt x="478" y="10"/>
                    <a:pt x="478" y="11"/>
                    <a:pt x="478" y="11"/>
                  </a:cubicBezTo>
                  <a:cubicBezTo>
                    <a:pt x="479" y="11"/>
                    <a:pt x="481" y="11"/>
                    <a:pt x="483" y="12"/>
                  </a:cubicBezTo>
                  <a:cubicBezTo>
                    <a:pt x="483" y="11"/>
                    <a:pt x="484" y="11"/>
                    <a:pt x="482" y="11"/>
                  </a:cubicBezTo>
                  <a:cubicBezTo>
                    <a:pt x="483" y="10"/>
                    <a:pt x="485" y="11"/>
                    <a:pt x="484" y="12"/>
                  </a:cubicBezTo>
                  <a:cubicBezTo>
                    <a:pt x="485" y="12"/>
                    <a:pt x="486" y="11"/>
                    <a:pt x="487" y="12"/>
                  </a:cubicBezTo>
                  <a:cubicBezTo>
                    <a:pt x="487" y="12"/>
                    <a:pt x="485" y="10"/>
                    <a:pt x="490" y="11"/>
                  </a:cubicBezTo>
                  <a:cubicBezTo>
                    <a:pt x="490" y="10"/>
                    <a:pt x="485" y="10"/>
                    <a:pt x="484" y="9"/>
                  </a:cubicBezTo>
                  <a:cubicBezTo>
                    <a:pt x="482" y="9"/>
                    <a:pt x="481" y="9"/>
                    <a:pt x="482" y="9"/>
                  </a:cubicBezTo>
                  <a:cubicBezTo>
                    <a:pt x="480" y="9"/>
                    <a:pt x="481" y="9"/>
                    <a:pt x="478" y="8"/>
                  </a:cubicBezTo>
                  <a:cubicBezTo>
                    <a:pt x="478" y="8"/>
                    <a:pt x="482" y="9"/>
                    <a:pt x="481" y="7"/>
                  </a:cubicBezTo>
                  <a:cubicBezTo>
                    <a:pt x="484" y="8"/>
                    <a:pt x="482" y="8"/>
                    <a:pt x="482" y="8"/>
                  </a:cubicBezTo>
                  <a:cubicBezTo>
                    <a:pt x="486" y="9"/>
                    <a:pt x="486" y="9"/>
                    <a:pt x="489" y="9"/>
                  </a:cubicBezTo>
                  <a:cubicBezTo>
                    <a:pt x="489" y="9"/>
                    <a:pt x="487" y="9"/>
                    <a:pt x="487" y="8"/>
                  </a:cubicBezTo>
                  <a:cubicBezTo>
                    <a:pt x="491" y="9"/>
                    <a:pt x="493" y="10"/>
                    <a:pt x="496" y="11"/>
                  </a:cubicBezTo>
                  <a:cubicBezTo>
                    <a:pt x="495" y="11"/>
                    <a:pt x="495" y="10"/>
                    <a:pt x="495" y="11"/>
                  </a:cubicBezTo>
                  <a:cubicBezTo>
                    <a:pt x="496" y="11"/>
                    <a:pt x="499" y="12"/>
                    <a:pt x="499" y="11"/>
                  </a:cubicBezTo>
                  <a:cubicBezTo>
                    <a:pt x="500" y="12"/>
                    <a:pt x="500" y="12"/>
                    <a:pt x="501" y="13"/>
                  </a:cubicBezTo>
                  <a:cubicBezTo>
                    <a:pt x="505" y="13"/>
                    <a:pt x="510" y="15"/>
                    <a:pt x="512" y="16"/>
                  </a:cubicBezTo>
                  <a:cubicBezTo>
                    <a:pt x="514" y="17"/>
                    <a:pt x="512" y="15"/>
                    <a:pt x="510" y="14"/>
                  </a:cubicBezTo>
                  <a:cubicBezTo>
                    <a:pt x="510" y="14"/>
                    <a:pt x="516" y="16"/>
                    <a:pt x="514" y="16"/>
                  </a:cubicBezTo>
                  <a:cubicBezTo>
                    <a:pt x="516" y="17"/>
                    <a:pt x="519" y="18"/>
                    <a:pt x="520" y="18"/>
                  </a:cubicBezTo>
                  <a:cubicBezTo>
                    <a:pt x="519" y="17"/>
                    <a:pt x="518" y="17"/>
                    <a:pt x="517" y="17"/>
                  </a:cubicBezTo>
                  <a:cubicBezTo>
                    <a:pt x="520" y="17"/>
                    <a:pt x="527" y="19"/>
                    <a:pt x="532" y="21"/>
                  </a:cubicBezTo>
                  <a:cubicBezTo>
                    <a:pt x="529" y="19"/>
                    <a:pt x="537" y="22"/>
                    <a:pt x="537" y="22"/>
                  </a:cubicBezTo>
                  <a:cubicBezTo>
                    <a:pt x="539" y="22"/>
                    <a:pt x="538" y="23"/>
                    <a:pt x="540" y="23"/>
                  </a:cubicBezTo>
                  <a:cubicBezTo>
                    <a:pt x="539" y="23"/>
                    <a:pt x="538" y="23"/>
                    <a:pt x="536" y="22"/>
                  </a:cubicBezTo>
                  <a:cubicBezTo>
                    <a:pt x="536" y="23"/>
                    <a:pt x="543" y="25"/>
                    <a:pt x="545" y="25"/>
                  </a:cubicBezTo>
                  <a:cubicBezTo>
                    <a:pt x="545" y="25"/>
                    <a:pt x="542" y="25"/>
                    <a:pt x="540" y="24"/>
                  </a:cubicBezTo>
                  <a:cubicBezTo>
                    <a:pt x="543" y="24"/>
                    <a:pt x="547" y="25"/>
                    <a:pt x="551" y="27"/>
                  </a:cubicBezTo>
                  <a:cubicBezTo>
                    <a:pt x="551" y="27"/>
                    <a:pt x="550" y="27"/>
                    <a:pt x="552" y="28"/>
                  </a:cubicBezTo>
                  <a:cubicBezTo>
                    <a:pt x="551" y="28"/>
                    <a:pt x="549" y="26"/>
                    <a:pt x="549" y="27"/>
                  </a:cubicBezTo>
                  <a:cubicBezTo>
                    <a:pt x="550" y="28"/>
                    <a:pt x="552" y="28"/>
                    <a:pt x="552" y="29"/>
                  </a:cubicBezTo>
                  <a:cubicBezTo>
                    <a:pt x="554" y="30"/>
                    <a:pt x="550" y="28"/>
                    <a:pt x="551" y="29"/>
                  </a:cubicBezTo>
                  <a:cubicBezTo>
                    <a:pt x="555" y="29"/>
                    <a:pt x="555" y="30"/>
                    <a:pt x="558" y="30"/>
                  </a:cubicBezTo>
                  <a:cubicBezTo>
                    <a:pt x="562" y="32"/>
                    <a:pt x="569" y="34"/>
                    <a:pt x="569" y="35"/>
                  </a:cubicBezTo>
                  <a:cubicBezTo>
                    <a:pt x="571" y="36"/>
                    <a:pt x="570" y="35"/>
                    <a:pt x="571" y="35"/>
                  </a:cubicBezTo>
                  <a:cubicBezTo>
                    <a:pt x="572" y="36"/>
                    <a:pt x="575" y="37"/>
                    <a:pt x="573" y="37"/>
                  </a:cubicBezTo>
                  <a:cubicBezTo>
                    <a:pt x="575" y="38"/>
                    <a:pt x="575" y="38"/>
                    <a:pt x="577" y="39"/>
                  </a:cubicBezTo>
                  <a:cubicBezTo>
                    <a:pt x="577" y="39"/>
                    <a:pt x="575" y="39"/>
                    <a:pt x="576" y="39"/>
                  </a:cubicBezTo>
                  <a:cubicBezTo>
                    <a:pt x="578" y="40"/>
                    <a:pt x="578" y="39"/>
                    <a:pt x="579" y="39"/>
                  </a:cubicBezTo>
                  <a:cubicBezTo>
                    <a:pt x="579" y="38"/>
                    <a:pt x="576" y="38"/>
                    <a:pt x="576" y="38"/>
                  </a:cubicBezTo>
                  <a:cubicBezTo>
                    <a:pt x="576" y="37"/>
                    <a:pt x="580" y="39"/>
                    <a:pt x="579" y="39"/>
                  </a:cubicBezTo>
                  <a:cubicBezTo>
                    <a:pt x="581" y="40"/>
                    <a:pt x="581" y="40"/>
                    <a:pt x="583" y="40"/>
                  </a:cubicBezTo>
                  <a:cubicBezTo>
                    <a:pt x="586" y="42"/>
                    <a:pt x="586" y="42"/>
                    <a:pt x="589" y="44"/>
                  </a:cubicBezTo>
                  <a:cubicBezTo>
                    <a:pt x="587" y="43"/>
                    <a:pt x="587" y="42"/>
                    <a:pt x="586" y="42"/>
                  </a:cubicBezTo>
                  <a:cubicBezTo>
                    <a:pt x="585" y="40"/>
                    <a:pt x="593" y="44"/>
                    <a:pt x="594" y="45"/>
                  </a:cubicBezTo>
                  <a:cubicBezTo>
                    <a:pt x="594" y="45"/>
                    <a:pt x="591" y="43"/>
                    <a:pt x="590" y="43"/>
                  </a:cubicBezTo>
                  <a:cubicBezTo>
                    <a:pt x="592" y="45"/>
                    <a:pt x="596" y="46"/>
                    <a:pt x="598" y="48"/>
                  </a:cubicBezTo>
                  <a:cubicBezTo>
                    <a:pt x="600" y="49"/>
                    <a:pt x="597" y="46"/>
                    <a:pt x="599" y="47"/>
                  </a:cubicBezTo>
                  <a:cubicBezTo>
                    <a:pt x="600" y="48"/>
                    <a:pt x="601" y="49"/>
                    <a:pt x="603" y="50"/>
                  </a:cubicBezTo>
                  <a:cubicBezTo>
                    <a:pt x="603" y="50"/>
                    <a:pt x="606" y="52"/>
                    <a:pt x="606" y="51"/>
                  </a:cubicBezTo>
                  <a:cubicBezTo>
                    <a:pt x="612" y="54"/>
                    <a:pt x="615" y="56"/>
                    <a:pt x="620" y="59"/>
                  </a:cubicBezTo>
                  <a:cubicBezTo>
                    <a:pt x="619" y="58"/>
                    <a:pt x="619" y="59"/>
                    <a:pt x="619" y="59"/>
                  </a:cubicBezTo>
                  <a:cubicBezTo>
                    <a:pt x="624" y="60"/>
                    <a:pt x="634" y="67"/>
                    <a:pt x="640" y="71"/>
                  </a:cubicBezTo>
                  <a:cubicBezTo>
                    <a:pt x="642" y="72"/>
                    <a:pt x="641" y="71"/>
                    <a:pt x="643" y="73"/>
                  </a:cubicBezTo>
                  <a:cubicBezTo>
                    <a:pt x="643" y="73"/>
                    <a:pt x="643" y="73"/>
                    <a:pt x="644" y="73"/>
                  </a:cubicBezTo>
                  <a:cubicBezTo>
                    <a:pt x="644" y="73"/>
                    <a:pt x="643" y="72"/>
                    <a:pt x="642" y="72"/>
                  </a:cubicBezTo>
                  <a:cubicBezTo>
                    <a:pt x="645" y="73"/>
                    <a:pt x="651" y="78"/>
                    <a:pt x="653" y="78"/>
                  </a:cubicBezTo>
                  <a:cubicBezTo>
                    <a:pt x="655" y="80"/>
                    <a:pt x="658" y="83"/>
                    <a:pt x="661" y="84"/>
                  </a:cubicBezTo>
                  <a:cubicBezTo>
                    <a:pt x="665" y="87"/>
                    <a:pt x="675" y="94"/>
                    <a:pt x="680" y="98"/>
                  </a:cubicBezTo>
                  <a:cubicBezTo>
                    <a:pt x="680" y="98"/>
                    <a:pt x="679" y="97"/>
                    <a:pt x="679" y="98"/>
                  </a:cubicBezTo>
                  <a:cubicBezTo>
                    <a:pt x="681" y="99"/>
                    <a:pt x="682" y="100"/>
                    <a:pt x="684" y="102"/>
                  </a:cubicBezTo>
                  <a:cubicBezTo>
                    <a:pt x="685" y="102"/>
                    <a:pt x="683" y="101"/>
                    <a:pt x="684" y="101"/>
                  </a:cubicBezTo>
                  <a:cubicBezTo>
                    <a:pt x="688" y="104"/>
                    <a:pt x="693" y="109"/>
                    <a:pt x="699" y="114"/>
                  </a:cubicBezTo>
                  <a:cubicBezTo>
                    <a:pt x="698" y="114"/>
                    <a:pt x="698" y="114"/>
                    <a:pt x="699" y="115"/>
                  </a:cubicBezTo>
                  <a:cubicBezTo>
                    <a:pt x="701" y="117"/>
                    <a:pt x="702" y="118"/>
                    <a:pt x="703" y="118"/>
                  </a:cubicBezTo>
                  <a:cubicBezTo>
                    <a:pt x="705" y="120"/>
                    <a:pt x="704" y="119"/>
                    <a:pt x="705" y="120"/>
                  </a:cubicBezTo>
                  <a:cubicBezTo>
                    <a:pt x="707" y="122"/>
                    <a:pt x="704" y="119"/>
                    <a:pt x="705" y="119"/>
                  </a:cubicBezTo>
                  <a:cubicBezTo>
                    <a:pt x="707" y="121"/>
                    <a:pt x="707" y="121"/>
                    <a:pt x="709" y="123"/>
                  </a:cubicBezTo>
                  <a:cubicBezTo>
                    <a:pt x="705" y="121"/>
                    <a:pt x="715" y="129"/>
                    <a:pt x="718" y="132"/>
                  </a:cubicBezTo>
                  <a:cubicBezTo>
                    <a:pt x="716" y="131"/>
                    <a:pt x="717" y="131"/>
                    <a:pt x="716" y="129"/>
                  </a:cubicBezTo>
                  <a:cubicBezTo>
                    <a:pt x="716" y="129"/>
                    <a:pt x="717" y="130"/>
                    <a:pt x="717" y="130"/>
                  </a:cubicBezTo>
                  <a:cubicBezTo>
                    <a:pt x="722" y="135"/>
                    <a:pt x="722" y="134"/>
                    <a:pt x="723" y="137"/>
                  </a:cubicBezTo>
                  <a:cubicBezTo>
                    <a:pt x="724" y="138"/>
                    <a:pt x="723" y="136"/>
                    <a:pt x="724" y="136"/>
                  </a:cubicBezTo>
                  <a:cubicBezTo>
                    <a:pt x="727" y="139"/>
                    <a:pt x="727" y="140"/>
                    <a:pt x="728" y="141"/>
                  </a:cubicBezTo>
                  <a:cubicBezTo>
                    <a:pt x="729" y="142"/>
                    <a:pt x="732" y="144"/>
                    <a:pt x="732" y="145"/>
                  </a:cubicBezTo>
                  <a:cubicBezTo>
                    <a:pt x="732" y="146"/>
                    <a:pt x="735" y="148"/>
                    <a:pt x="734" y="148"/>
                  </a:cubicBezTo>
                  <a:cubicBezTo>
                    <a:pt x="736" y="149"/>
                    <a:pt x="736" y="149"/>
                    <a:pt x="737" y="150"/>
                  </a:cubicBezTo>
                  <a:cubicBezTo>
                    <a:pt x="738" y="150"/>
                    <a:pt x="735" y="148"/>
                    <a:pt x="734" y="147"/>
                  </a:cubicBezTo>
                  <a:cubicBezTo>
                    <a:pt x="736" y="147"/>
                    <a:pt x="734" y="144"/>
                    <a:pt x="736" y="144"/>
                  </a:cubicBezTo>
                  <a:cubicBezTo>
                    <a:pt x="739" y="150"/>
                    <a:pt x="741" y="155"/>
                    <a:pt x="745" y="161"/>
                  </a:cubicBezTo>
                  <a:cubicBezTo>
                    <a:pt x="747" y="163"/>
                    <a:pt x="742" y="157"/>
                    <a:pt x="747" y="162"/>
                  </a:cubicBezTo>
                  <a:cubicBezTo>
                    <a:pt x="747" y="161"/>
                    <a:pt x="745" y="159"/>
                    <a:pt x="746" y="160"/>
                  </a:cubicBezTo>
                  <a:cubicBezTo>
                    <a:pt x="744" y="157"/>
                    <a:pt x="744" y="158"/>
                    <a:pt x="743" y="156"/>
                  </a:cubicBezTo>
                  <a:cubicBezTo>
                    <a:pt x="743" y="156"/>
                    <a:pt x="745" y="158"/>
                    <a:pt x="746" y="159"/>
                  </a:cubicBezTo>
                  <a:cubicBezTo>
                    <a:pt x="746" y="159"/>
                    <a:pt x="745" y="156"/>
                    <a:pt x="747" y="158"/>
                  </a:cubicBezTo>
                  <a:cubicBezTo>
                    <a:pt x="746" y="156"/>
                    <a:pt x="744" y="153"/>
                    <a:pt x="745" y="154"/>
                  </a:cubicBezTo>
                  <a:cubicBezTo>
                    <a:pt x="747" y="156"/>
                    <a:pt x="748" y="158"/>
                    <a:pt x="749" y="159"/>
                  </a:cubicBezTo>
                  <a:cubicBezTo>
                    <a:pt x="749" y="160"/>
                    <a:pt x="752" y="165"/>
                    <a:pt x="750" y="164"/>
                  </a:cubicBezTo>
                  <a:cubicBezTo>
                    <a:pt x="752" y="166"/>
                    <a:pt x="751" y="167"/>
                    <a:pt x="751" y="167"/>
                  </a:cubicBezTo>
                  <a:cubicBezTo>
                    <a:pt x="753" y="170"/>
                    <a:pt x="756" y="173"/>
                    <a:pt x="757" y="174"/>
                  </a:cubicBezTo>
                  <a:cubicBezTo>
                    <a:pt x="757" y="173"/>
                    <a:pt x="755" y="172"/>
                    <a:pt x="754" y="170"/>
                  </a:cubicBezTo>
                  <a:cubicBezTo>
                    <a:pt x="754" y="168"/>
                    <a:pt x="759" y="172"/>
                    <a:pt x="756" y="168"/>
                  </a:cubicBezTo>
                  <a:cubicBezTo>
                    <a:pt x="757" y="169"/>
                    <a:pt x="757" y="170"/>
                    <a:pt x="759" y="173"/>
                  </a:cubicBezTo>
                  <a:cubicBezTo>
                    <a:pt x="759" y="174"/>
                    <a:pt x="757" y="173"/>
                    <a:pt x="760" y="177"/>
                  </a:cubicBezTo>
                  <a:cubicBezTo>
                    <a:pt x="759" y="176"/>
                    <a:pt x="759" y="175"/>
                    <a:pt x="758" y="175"/>
                  </a:cubicBezTo>
                  <a:cubicBezTo>
                    <a:pt x="760" y="177"/>
                    <a:pt x="760" y="179"/>
                    <a:pt x="762" y="181"/>
                  </a:cubicBezTo>
                  <a:cubicBezTo>
                    <a:pt x="762" y="182"/>
                    <a:pt x="762" y="181"/>
                    <a:pt x="764" y="182"/>
                  </a:cubicBezTo>
                  <a:cubicBezTo>
                    <a:pt x="765" y="184"/>
                    <a:pt x="766" y="187"/>
                    <a:pt x="767" y="186"/>
                  </a:cubicBezTo>
                  <a:cubicBezTo>
                    <a:pt x="768" y="186"/>
                    <a:pt x="765" y="183"/>
                    <a:pt x="764" y="182"/>
                  </a:cubicBezTo>
                  <a:cubicBezTo>
                    <a:pt x="762" y="178"/>
                    <a:pt x="767" y="183"/>
                    <a:pt x="764" y="178"/>
                  </a:cubicBezTo>
                  <a:cubicBezTo>
                    <a:pt x="766" y="180"/>
                    <a:pt x="766" y="181"/>
                    <a:pt x="766" y="179"/>
                  </a:cubicBezTo>
                  <a:cubicBezTo>
                    <a:pt x="767" y="180"/>
                    <a:pt x="768" y="181"/>
                    <a:pt x="768" y="181"/>
                  </a:cubicBezTo>
                  <a:cubicBezTo>
                    <a:pt x="770" y="185"/>
                    <a:pt x="768" y="190"/>
                    <a:pt x="774" y="194"/>
                  </a:cubicBezTo>
                  <a:cubicBezTo>
                    <a:pt x="773" y="192"/>
                    <a:pt x="774" y="192"/>
                    <a:pt x="776" y="194"/>
                  </a:cubicBezTo>
                  <a:cubicBezTo>
                    <a:pt x="775" y="192"/>
                    <a:pt x="774" y="188"/>
                    <a:pt x="776" y="190"/>
                  </a:cubicBezTo>
                  <a:cubicBezTo>
                    <a:pt x="782" y="200"/>
                    <a:pt x="774" y="198"/>
                    <a:pt x="781" y="209"/>
                  </a:cubicBezTo>
                  <a:cubicBezTo>
                    <a:pt x="782" y="211"/>
                    <a:pt x="782" y="210"/>
                    <a:pt x="784" y="211"/>
                  </a:cubicBezTo>
                  <a:cubicBezTo>
                    <a:pt x="782" y="207"/>
                    <a:pt x="785" y="207"/>
                    <a:pt x="785" y="203"/>
                  </a:cubicBezTo>
                  <a:cubicBezTo>
                    <a:pt x="789" y="210"/>
                    <a:pt x="784" y="206"/>
                    <a:pt x="788" y="212"/>
                  </a:cubicBezTo>
                  <a:cubicBezTo>
                    <a:pt x="786" y="212"/>
                    <a:pt x="788" y="216"/>
                    <a:pt x="786" y="217"/>
                  </a:cubicBezTo>
                  <a:cubicBezTo>
                    <a:pt x="787" y="218"/>
                    <a:pt x="788" y="218"/>
                    <a:pt x="789" y="220"/>
                  </a:cubicBezTo>
                  <a:cubicBezTo>
                    <a:pt x="788" y="220"/>
                    <a:pt x="787" y="218"/>
                    <a:pt x="787" y="219"/>
                  </a:cubicBezTo>
                  <a:cubicBezTo>
                    <a:pt x="788" y="221"/>
                    <a:pt x="789" y="223"/>
                    <a:pt x="791" y="226"/>
                  </a:cubicBezTo>
                  <a:cubicBezTo>
                    <a:pt x="793" y="227"/>
                    <a:pt x="790" y="222"/>
                    <a:pt x="793" y="224"/>
                  </a:cubicBezTo>
                  <a:cubicBezTo>
                    <a:pt x="792" y="220"/>
                    <a:pt x="793" y="220"/>
                    <a:pt x="795" y="221"/>
                  </a:cubicBezTo>
                  <a:cubicBezTo>
                    <a:pt x="798" y="227"/>
                    <a:pt x="796" y="231"/>
                    <a:pt x="795" y="230"/>
                  </a:cubicBezTo>
                  <a:cubicBezTo>
                    <a:pt x="795" y="231"/>
                    <a:pt x="796" y="233"/>
                    <a:pt x="796" y="234"/>
                  </a:cubicBezTo>
                  <a:cubicBezTo>
                    <a:pt x="793" y="231"/>
                    <a:pt x="796" y="239"/>
                    <a:pt x="792" y="235"/>
                  </a:cubicBezTo>
                  <a:cubicBezTo>
                    <a:pt x="794" y="238"/>
                    <a:pt x="793" y="237"/>
                    <a:pt x="792" y="236"/>
                  </a:cubicBezTo>
                  <a:cubicBezTo>
                    <a:pt x="794" y="240"/>
                    <a:pt x="794" y="243"/>
                    <a:pt x="797" y="248"/>
                  </a:cubicBezTo>
                  <a:cubicBezTo>
                    <a:pt x="797" y="246"/>
                    <a:pt x="797" y="245"/>
                    <a:pt x="799" y="248"/>
                  </a:cubicBezTo>
                  <a:cubicBezTo>
                    <a:pt x="799" y="247"/>
                    <a:pt x="798" y="246"/>
                    <a:pt x="798" y="245"/>
                  </a:cubicBezTo>
                  <a:cubicBezTo>
                    <a:pt x="798" y="244"/>
                    <a:pt x="799" y="247"/>
                    <a:pt x="800" y="247"/>
                  </a:cubicBezTo>
                  <a:cubicBezTo>
                    <a:pt x="800" y="246"/>
                    <a:pt x="799" y="246"/>
                    <a:pt x="798" y="244"/>
                  </a:cubicBezTo>
                  <a:cubicBezTo>
                    <a:pt x="799" y="244"/>
                    <a:pt x="800" y="246"/>
                    <a:pt x="800" y="246"/>
                  </a:cubicBezTo>
                  <a:cubicBezTo>
                    <a:pt x="802" y="250"/>
                    <a:pt x="800" y="249"/>
                    <a:pt x="801" y="252"/>
                  </a:cubicBezTo>
                  <a:cubicBezTo>
                    <a:pt x="799" y="250"/>
                    <a:pt x="800" y="252"/>
                    <a:pt x="799" y="251"/>
                  </a:cubicBezTo>
                  <a:cubicBezTo>
                    <a:pt x="800" y="252"/>
                    <a:pt x="801" y="254"/>
                    <a:pt x="802" y="256"/>
                  </a:cubicBezTo>
                  <a:cubicBezTo>
                    <a:pt x="800" y="254"/>
                    <a:pt x="800" y="256"/>
                    <a:pt x="799" y="255"/>
                  </a:cubicBezTo>
                  <a:cubicBezTo>
                    <a:pt x="799" y="256"/>
                    <a:pt x="800" y="257"/>
                    <a:pt x="800" y="258"/>
                  </a:cubicBezTo>
                  <a:cubicBezTo>
                    <a:pt x="798" y="257"/>
                    <a:pt x="797" y="261"/>
                    <a:pt x="794" y="257"/>
                  </a:cubicBezTo>
                  <a:cubicBezTo>
                    <a:pt x="794" y="258"/>
                    <a:pt x="795" y="260"/>
                    <a:pt x="794" y="260"/>
                  </a:cubicBezTo>
                  <a:cubicBezTo>
                    <a:pt x="792" y="255"/>
                    <a:pt x="791" y="256"/>
                    <a:pt x="790" y="256"/>
                  </a:cubicBezTo>
                  <a:cubicBezTo>
                    <a:pt x="792" y="259"/>
                    <a:pt x="794" y="261"/>
                    <a:pt x="795" y="265"/>
                  </a:cubicBezTo>
                  <a:cubicBezTo>
                    <a:pt x="793" y="262"/>
                    <a:pt x="795" y="266"/>
                    <a:pt x="793" y="262"/>
                  </a:cubicBezTo>
                  <a:cubicBezTo>
                    <a:pt x="792" y="267"/>
                    <a:pt x="790" y="268"/>
                    <a:pt x="787" y="266"/>
                  </a:cubicBezTo>
                  <a:cubicBezTo>
                    <a:pt x="786" y="263"/>
                    <a:pt x="784" y="260"/>
                    <a:pt x="784" y="259"/>
                  </a:cubicBezTo>
                  <a:cubicBezTo>
                    <a:pt x="784" y="258"/>
                    <a:pt x="783" y="258"/>
                    <a:pt x="783" y="257"/>
                  </a:cubicBezTo>
                  <a:cubicBezTo>
                    <a:pt x="783" y="257"/>
                    <a:pt x="783" y="258"/>
                    <a:pt x="784" y="259"/>
                  </a:cubicBezTo>
                  <a:cubicBezTo>
                    <a:pt x="783" y="258"/>
                    <a:pt x="782" y="256"/>
                    <a:pt x="782" y="255"/>
                  </a:cubicBezTo>
                  <a:close/>
                  <a:moveTo>
                    <a:pt x="340" y="50"/>
                  </a:moveTo>
                  <a:cubicBezTo>
                    <a:pt x="338" y="51"/>
                    <a:pt x="336" y="51"/>
                    <a:pt x="336" y="51"/>
                  </a:cubicBezTo>
                  <a:cubicBezTo>
                    <a:pt x="338" y="51"/>
                    <a:pt x="340" y="51"/>
                    <a:pt x="340" y="50"/>
                  </a:cubicBezTo>
                  <a:close/>
                  <a:moveTo>
                    <a:pt x="236" y="74"/>
                  </a:moveTo>
                  <a:cubicBezTo>
                    <a:pt x="236" y="74"/>
                    <a:pt x="235" y="75"/>
                    <a:pt x="235" y="74"/>
                  </a:cubicBezTo>
                  <a:cubicBezTo>
                    <a:pt x="234" y="75"/>
                    <a:pt x="233" y="75"/>
                    <a:pt x="233" y="76"/>
                  </a:cubicBezTo>
                  <a:cubicBezTo>
                    <a:pt x="236" y="75"/>
                    <a:pt x="230" y="77"/>
                    <a:pt x="232" y="77"/>
                  </a:cubicBezTo>
                  <a:cubicBezTo>
                    <a:pt x="234" y="76"/>
                    <a:pt x="235" y="75"/>
                    <a:pt x="236" y="74"/>
                  </a:cubicBezTo>
                  <a:close/>
                  <a:moveTo>
                    <a:pt x="231" y="76"/>
                  </a:moveTo>
                  <a:cubicBezTo>
                    <a:pt x="232" y="75"/>
                    <a:pt x="233" y="76"/>
                    <a:pt x="234" y="74"/>
                  </a:cubicBezTo>
                  <a:cubicBezTo>
                    <a:pt x="234" y="75"/>
                    <a:pt x="236" y="72"/>
                    <a:pt x="237" y="71"/>
                  </a:cubicBezTo>
                  <a:cubicBezTo>
                    <a:pt x="233" y="73"/>
                    <a:pt x="233" y="74"/>
                    <a:pt x="231" y="76"/>
                  </a:cubicBezTo>
                  <a:close/>
                  <a:moveTo>
                    <a:pt x="162" y="116"/>
                  </a:moveTo>
                  <a:cubicBezTo>
                    <a:pt x="164" y="115"/>
                    <a:pt x="164" y="115"/>
                    <a:pt x="164" y="115"/>
                  </a:cubicBezTo>
                  <a:cubicBezTo>
                    <a:pt x="162" y="115"/>
                    <a:pt x="165" y="114"/>
                    <a:pt x="167" y="112"/>
                  </a:cubicBezTo>
                  <a:cubicBezTo>
                    <a:pt x="165" y="113"/>
                    <a:pt x="164" y="114"/>
                    <a:pt x="164" y="114"/>
                  </a:cubicBezTo>
                  <a:cubicBezTo>
                    <a:pt x="167" y="111"/>
                    <a:pt x="164" y="113"/>
                    <a:pt x="165" y="111"/>
                  </a:cubicBezTo>
                  <a:cubicBezTo>
                    <a:pt x="164" y="112"/>
                    <a:pt x="162" y="113"/>
                    <a:pt x="162" y="114"/>
                  </a:cubicBezTo>
                  <a:cubicBezTo>
                    <a:pt x="168" y="110"/>
                    <a:pt x="160" y="115"/>
                    <a:pt x="162" y="114"/>
                  </a:cubicBezTo>
                  <a:cubicBezTo>
                    <a:pt x="166" y="112"/>
                    <a:pt x="161" y="116"/>
                    <a:pt x="162" y="116"/>
                  </a:cubicBezTo>
                  <a:close/>
                  <a:moveTo>
                    <a:pt x="132" y="113"/>
                  </a:moveTo>
                  <a:cubicBezTo>
                    <a:pt x="134" y="112"/>
                    <a:pt x="135" y="111"/>
                    <a:pt x="134" y="111"/>
                  </a:cubicBezTo>
                  <a:cubicBezTo>
                    <a:pt x="132" y="113"/>
                    <a:pt x="132" y="113"/>
                    <a:pt x="132" y="113"/>
                  </a:cubicBezTo>
                  <a:close/>
                  <a:moveTo>
                    <a:pt x="788" y="254"/>
                  </a:moveTo>
                  <a:cubicBezTo>
                    <a:pt x="788" y="256"/>
                    <a:pt x="790" y="259"/>
                    <a:pt x="791" y="260"/>
                  </a:cubicBezTo>
                  <a:cubicBezTo>
                    <a:pt x="790" y="258"/>
                    <a:pt x="789" y="255"/>
                    <a:pt x="788" y="254"/>
                  </a:cubicBezTo>
                  <a:close/>
                  <a:moveTo>
                    <a:pt x="792" y="242"/>
                  </a:moveTo>
                  <a:cubicBezTo>
                    <a:pt x="793" y="245"/>
                    <a:pt x="794" y="247"/>
                    <a:pt x="796" y="250"/>
                  </a:cubicBezTo>
                  <a:cubicBezTo>
                    <a:pt x="797" y="249"/>
                    <a:pt x="792" y="240"/>
                    <a:pt x="790" y="237"/>
                  </a:cubicBezTo>
                  <a:cubicBezTo>
                    <a:pt x="790" y="239"/>
                    <a:pt x="794" y="244"/>
                    <a:pt x="795" y="246"/>
                  </a:cubicBezTo>
                  <a:cubicBezTo>
                    <a:pt x="794" y="246"/>
                    <a:pt x="793" y="243"/>
                    <a:pt x="792" y="242"/>
                  </a:cubicBezTo>
                  <a:close/>
                  <a:moveTo>
                    <a:pt x="787" y="245"/>
                  </a:moveTo>
                  <a:cubicBezTo>
                    <a:pt x="787" y="245"/>
                    <a:pt x="787" y="247"/>
                    <a:pt x="786" y="246"/>
                  </a:cubicBezTo>
                  <a:cubicBezTo>
                    <a:pt x="788" y="248"/>
                    <a:pt x="789" y="252"/>
                    <a:pt x="790" y="253"/>
                  </a:cubicBezTo>
                  <a:cubicBezTo>
                    <a:pt x="789" y="250"/>
                    <a:pt x="788" y="247"/>
                    <a:pt x="787" y="245"/>
                  </a:cubicBezTo>
                  <a:close/>
                  <a:moveTo>
                    <a:pt x="779" y="256"/>
                  </a:moveTo>
                  <a:cubicBezTo>
                    <a:pt x="779" y="256"/>
                    <a:pt x="776" y="252"/>
                    <a:pt x="777" y="255"/>
                  </a:cubicBezTo>
                  <a:cubicBezTo>
                    <a:pt x="778" y="255"/>
                    <a:pt x="778" y="255"/>
                    <a:pt x="779" y="257"/>
                  </a:cubicBezTo>
                  <a:cubicBezTo>
                    <a:pt x="779" y="258"/>
                    <a:pt x="779" y="258"/>
                    <a:pt x="779" y="258"/>
                  </a:cubicBezTo>
                  <a:cubicBezTo>
                    <a:pt x="780" y="258"/>
                    <a:pt x="780" y="258"/>
                    <a:pt x="779" y="256"/>
                  </a:cubicBezTo>
                  <a:close/>
                  <a:moveTo>
                    <a:pt x="785" y="244"/>
                  </a:moveTo>
                  <a:cubicBezTo>
                    <a:pt x="787" y="249"/>
                    <a:pt x="783" y="241"/>
                    <a:pt x="784" y="244"/>
                  </a:cubicBezTo>
                  <a:cubicBezTo>
                    <a:pt x="786" y="246"/>
                    <a:pt x="784" y="246"/>
                    <a:pt x="785" y="247"/>
                  </a:cubicBezTo>
                  <a:cubicBezTo>
                    <a:pt x="785" y="246"/>
                    <a:pt x="787" y="249"/>
                    <a:pt x="787" y="249"/>
                  </a:cubicBezTo>
                  <a:cubicBezTo>
                    <a:pt x="786" y="247"/>
                    <a:pt x="786" y="245"/>
                    <a:pt x="785" y="244"/>
                  </a:cubicBezTo>
                  <a:close/>
                  <a:moveTo>
                    <a:pt x="789" y="230"/>
                  </a:moveTo>
                  <a:cubicBezTo>
                    <a:pt x="790" y="231"/>
                    <a:pt x="791" y="232"/>
                    <a:pt x="792" y="233"/>
                  </a:cubicBezTo>
                  <a:cubicBezTo>
                    <a:pt x="790" y="230"/>
                    <a:pt x="789" y="228"/>
                    <a:pt x="790" y="229"/>
                  </a:cubicBezTo>
                  <a:cubicBezTo>
                    <a:pt x="788" y="225"/>
                    <a:pt x="789" y="224"/>
                    <a:pt x="787" y="222"/>
                  </a:cubicBezTo>
                  <a:cubicBezTo>
                    <a:pt x="787" y="222"/>
                    <a:pt x="787" y="224"/>
                    <a:pt x="786" y="224"/>
                  </a:cubicBezTo>
                  <a:cubicBezTo>
                    <a:pt x="788" y="225"/>
                    <a:pt x="788" y="226"/>
                    <a:pt x="789" y="227"/>
                  </a:cubicBezTo>
                  <a:cubicBezTo>
                    <a:pt x="789" y="228"/>
                    <a:pt x="789" y="229"/>
                    <a:pt x="789" y="229"/>
                  </a:cubicBezTo>
                  <a:cubicBezTo>
                    <a:pt x="788" y="226"/>
                    <a:pt x="787" y="226"/>
                    <a:pt x="785" y="224"/>
                  </a:cubicBezTo>
                  <a:cubicBezTo>
                    <a:pt x="787" y="227"/>
                    <a:pt x="786" y="227"/>
                    <a:pt x="785" y="226"/>
                  </a:cubicBezTo>
                  <a:cubicBezTo>
                    <a:pt x="787" y="230"/>
                    <a:pt x="786" y="228"/>
                    <a:pt x="787" y="231"/>
                  </a:cubicBezTo>
                  <a:cubicBezTo>
                    <a:pt x="788" y="231"/>
                    <a:pt x="789" y="234"/>
                    <a:pt x="790" y="235"/>
                  </a:cubicBezTo>
                  <a:cubicBezTo>
                    <a:pt x="790" y="235"/>
                    <a:pt x="792" y="237"/>
                    <a:pt x="791" y="235"/>
                  </a:cubicBezTo>
                  <a:cubicBezTo>
                    <a:pt x="790" y="235"/>
                    <a:pt x="790" y="233"/>
                    <a:pt x="789" y="232"/>
                  </a:cubicBezTo>
                  <a:cubicBezTo>
                    <a:pt x="789" y="232"/>
                    <a:pt x="790" y="235"/>
                    <a:pt x="789" y="233"/>
                  </a:cubicBezTo>
                  <a:cubicBezTo>
                    <a:pt x="789" y="233"/>
                    <a:pt x="787" y="230"/>
                    <a:pt x="788" y="230"/>
                  </a:cubicBezTo>
                  <a:cubicBezTo>
                    <a:pt x="789" y="232"/>
                    <a:pt x="790" y="234"/>
                    <a:pt x="792" y="235"/>
                  </a:cubicBezTo>
                  <a:cubicBezTo>
                    <a:pt x="791" y="234"/>
                    <a:pt x="789" y="231"/>
                    <a:pt x="789" y="230"/>
                  </a:cubicBezTo>
                  <a:close/>
                  <a:moveTo>
                    <a:pt x="788" y="235"/>
                  </a:moveTo>
                  <a:cubicBezTo>
                    <a:pt x="788" y="233"/>
                    <a:pt x="786" y="229"/>
                    <a:pt x="785" y="229"/>
                  </a:cubicBezTo>
                  <a:cubicBezTo>
                    <a:pt x="787" y="231"/>
                    <a:pt x="787" y="234"/>
                    <a:pt x="788" y="235"/>
                  </a:cubicBezTo>
                  <a:close/>
                  <a:moveTo>
                    <a:pt x="756" y="236"/>
                  </a:moveTo>
                  <a:cubicBezTo>
                    <a:pt x="755" y="236"/>
                    <a:pt x="757" y="239"/>
                    <a:pt x="758" y="240"/>
                  </a:cubicBezTo>
                  <a:cubicBezTo>
                    <a:pt x="760" y="241"/>
                    <a:pt x="759" y="242"/>
                    <a:pt x="760" y="244"/>
                  </a:cubicBezTo>
                  <a:cubicBezTo>
                    <a:pt x="760" y="243"/>
                    <a:pt x="762" y="245"/>
                    <a:pt x="761" y="242"/>
                  </a:cubicBezTo>
                  <a:cubicBezTo>
                    <a:pt x="759" y="241"/>
                    <a:pt x="759" y="241"/>
                    <a:pt x="756" y="236"/>
                  </a:cubicBezTo>
                  <a:close/>
                  <a:moveTo>
                    <a:pt x="780" y="220"/>
                  </a:moveTo>
                  <a:cubicBezTo>
                    <a:pt x="781" y="222"/>
                    <a:pt x="781" y="223"/>
                    <a:pt x="782" y="225"/>
                  </a:cubicBezTo>
                  <a:cubicBezTo>
                    <a:pt x="783" y="226"/>
                    <a:pt x="784" y="227"/>
                    <a:pt x="785" y="228"/>
                  </a:cubicBezTo>
                  <a:cubicBezTo>
                    <a:pt x="783" y="225"/>
                    <a:pt x="782" y="222"/>
                    <a:pt x="780" y="220"/>
                  </a:cubicBezTo>
                  <a:close/>
                  <a:moveTo>
                    <a:pt x="787" y="219"/>
                  </a:moveTo>
                  <a:cubicBezTo>
                    <a:pt x="786" y="219"/>
                    <a:pt x="786" y="220"/>
                    <a:pt x="787" y="221"/>
                  </a:cubicBezTo>
                  <a:cubicBezTo>
                    <a:pt x="787" y="221"/>
                    <a:pt x="789" y="225"/>
                    <a:pt x="789" y="223"/>
                  </a:cubicBezTo>
                  <a:cubicBezTo>
                    <a:pt x="787" y="221"/>
                    <a:pt x="787" y="220"/>
                    <a:pt x="787" y="219"/>
                  </a:cubicBezTo>
                  <a:close/>
                  <a:moveTo>
                    <a:pt x="781" y="226"/>
                  </a:moveTo>
                  <a:cubicBezTo>
                    <a:pt x="781" y="227"/>
                    <a:pt x="780" y="223"/>
                    <a:pt x="779" y="224"/>
                  </a:cubicBezTo>
                  <a:cubicBezTo>
                    <a:pt x="780" y="224"/>
                    <a:pt x="780" y="225"/>
                    <a:pt x="779" y="225"/>
                  </a:cubicBezTo>
                  <a:cubicBezTo>
                    <a:pt x="781" y="228"/>
                    <a:pt x="783" y="228"/>
                    <a:pt x="781" y="226"/>
                  </a:cubicBezTo>
                  <a:close/>
                  <a:moveTo>
                    <a:pt x="760" y="233"/>
                  </a:moveTo>
                  <a:cubicBezTo>
                    <a:pt x="761" y="237"/>
                    <a:pt x="756" y="230"/>
                    <a:pt x="756" y="233"/>
                  </a:cubicBezTo>
                  <a:cubicBezTo>
                    <a:pt x="758" y="234"/>
                    <a:pt x="760" y="235"/>
                    <a:pt x="762" y="237"/>
                  </a:cubicBezTo>
                  <a:cubicBezTo>
                    <a:pt x="761" y="235"/>
                    <a:pt x="761" y="233"/>
                    <a:pt x="760" y="233"/>
                  </a:cubicBezTo>
                  <a:close/>
                  <a:moveTo>
                    <a:pt x="754" y="232"/>
                  </a:moveTo>
                  <a:cubicBezTo>
                    <a:pt x="755" y="231"/>
                    <a:pt x="756" y="235"/>
                    <a:pt x="757" y="236"/>
                  </a:cubicBezTo>
                  <a:cubicBezTo>
                    <a:pt x="757" y="234"/>
                    <a:pt x="753" y="229"/>
                    <a:pt x="754" y="232"/>
                  </a:cubicBezTo>
                  <a:close/>
                  <a:moveTo>
                    <a:pt x="747" y="236"/>
                  </a:moveTo>
                  <a:cubicBezTo>
                    <a:pt x="746" y="236"/>
                    <a:pt x="748" y="238"/>
                    <a:pt x="748" y="239"/>
                  </a:cubicBezTo>
                  <a:cubicBezTo>
                    <a:pt x="749" y="239"/>
                    <a:pt x="749" y="240"/>
                    <a:pt x="749" y="239"/>
                  </a:cubicBezTo>
                  <a:cubicBezTo>
                    <a:pt x="748" y="239"/>
                    <a:pt x="748" y="237"/>
                    <a:pt x="747" y="236"/>
                  </a:cubicBezTo>
                  <a:close/>
                  <a:moveTo>
                    <a:pt x="753" y="170"/>
                  </a:moveTo>
                  <a:cubicBezTo>
                    <a:pt x="752" y="170"/>
                    <a:pt x="752" y="170"/>
                    <a:pt x="753" y="172"/>
                  </a:cubicBezTo>
                  <a:cubicBezTo>
                    <a:pt x="754" y="172"/>
                    <a:pt x="755" y="172"/>
                    <a:pt x="756" y="173"/>
                  </a:cubicBezTo>
                  <a:cubicBezTo>
                    <a:pt x="754" y="172"/>
                    <a:pt x="753" y="171"/>
                    <a:pt x="753" y="170"/>
                  </a:cubicBezTo>
                  <a:close/>
                  <a:moveTo>
                    <a:pt x="747" y="163"/>
                  </a:moveTo>
                  <a:cubicBezTo>
                    <a:pt x="746" y="162"/>
                    <a:pt x="745" y="163"/>
                    <a:pt x="746" y="165"/>
                  </a:cubicBezTo>
                  <a:cubicBezTo>
                    <a:pt x="746" y="164"/>
                    <a:pt x="749" y="168"/>
                    <a:pt x="749" y="167"/>
                  </a:cubicBezTo>
                  <a:cubicBezTo>
                    <a:pt x="746" y="163"/>
                    <a:pt x="748" y="165"/>
                    <a:pt x="747" y="163"/>
                  </a:cubicBezTo>
                  <a:close/>
                  <a:moveTo>
                    <a:pt x="726" y="156"/>
                  </a:moveTo>
                  <a:cubicBezTo>
                    <a:pt x="725" y="156"/>
                    <a:pt x="728" y="159"/>
                    <a:pt x="729" y="160"/>
                  </a:cubicBezTo>
                  <a:cubicBezTo>
                    <a:pt x="730" y="160"/>
                    <a:pt x="728" y="158"/>
                    <a:pt x="726" y="156"/>
                  </a:cubicBezTo>
                  <a:close/>
                  <a:moveTo>
                    <a:pt x="723" y="152"/>
                  </a:moveTo>
                  <a:cubicBezTo>
                    <a:pt x="722" y="152"/>
                    <a:pt x="721" y="151"/>
                    <a:pt x="721" y="150"/>
                  </a:cubicBezTo>
                  <a:cubicBezTo>
                    <a:pt x="720" y="150"/>
                    <a:pt x="720" y="151"/>
                    <a:pt x="721" y="152"/>
                  </a:cubicBezTo>
                  <a:cubicBezTo>
                    <a:pt x="722" y="151"/>
                    <a:pt x="725" y="155"/>
                    <a:pt x="724" y="153"/>
                  </a:cubicBezTo>
                  <a:cubicBezTo>
                    <a:pt x="723" y="153"/>
                    <a:pt x="723" y="153"/>
                    <a:pt x="723" y="152"/>
                  </a:cubicBezTo>
                  <a:close/>
                  <a:moveTo>
                    <a:pt x="726" y="146"/>
                  </a:moveTo>
                  <a:cubicBezTo>
                    <a:pt x="727" y="147"/>
                    <a:pt x="726" y="147"/>
                    <a:pt x="728" y="149"/>
                  </a:cubicBezTo>
                  <a:cubicBezTo>
                    <a:pt x="729" y="150"/>
                    <a:pt x="727" y="147"/>
                    <a:pt x="726" y="146"/>
                  </a:cubicBezTo>
                  <a:close/>
                  <a:moveTo>
                    <a:pt x="717" y="154"/>
                  </a:moveTo>
                  <a:cubicBezTo>
                    <a:pt x="718" y="156"/>
                    <a:pt x="715" y="152"/>
                    <a:pt x="714" y="152"/>
                  </a:cubicBezTo>
                  <a:cubicBezTo>
                    <a:pt x="714" y="153"/>
                    <a:pt x="716" y="154"/>
                    <a:pt x="717" y="156"/>
                  </a:cubicBezTo>
                  <a:cubicBezTo>
                    <a:pt x="718" y="156"/>
                    <a:pt x="718" y="155"/>
                    <a:pt x="717" y="154"/>
                  </a:cubicBezTo>
                  <a:close/>
                  <a:moveTo>
                    <a:pt x="723" y="138"/>
                  </a:moveTo>
                  <a:cubicBezTo>
                    <a:pt x="726" y="140"/>
                    <a:pt x="727" y="142"/>
                    <a:pt x="728" y="143"/>
                  </a:cubicBezTo>
                  <a:cubicBezTo>
                    <a:pt x="727" y="141"/>
                    <a:pt x="725" y="139"/>
                    <a:pt x="723" y="138"/>
                  </a:cubicBezTo>
                  <a:close/>
                  <a:moveTo>
                    <a:pt x="723" y="139"/>
                  </a:moveTo>
                  <a:cubicBezTo>
                    <a:pt x="723" y="138"/>
                    <a:pt x="722" y="137"/>
                    <a:pt x="721" y="137"/>
                  </a:cubicBezTo>
                  <a:cubicBezTo>
                    <a:pt x="720" y="136"/>
                    <a:pt x="720" y="136"/>
                    <a:pt x="720" y="137"/>
                  </a:cubicBezTo>
                  <a:cubicBezTo>
                    <a:pt x="721" y="139"/>
                    <a:pt x="722" y="140"/>
                    <a:pt x="723" y="141"/>
                  </a:cubicBezTo>
                  <a:cubicBezTo>
                    <a:pt x="722" y="139"/>
                    <a:pt x="720" y="138"/>
                    <a:pt x="721" y="137"/>
                  </a:cubicBezTo>
                  <a:cubicBezTo>
                    <a:pt x="723" y="139"/>
                    <a:pt x="724" y="140"/>
                    <a:pt x="725" y="140"/>
                  </a:cubicBezTo>
                  <a:cubicBezTo>
                    <a:pt x="724" y="139"/>
                    <a:pt x="724" y="139"/>
                    <a:pt x="723" y="139"/>
                  </a:cubicBezTo>
                  <a:close/>
                  <a:moveTo>
                    <a:pt x="722" y="140"/>
                  </a:moveTo>
                  <a:cubicBezTo>
                    <a:pt x="719" y="137"/>
                    <a:pt x="719" y="137"/>
                    <a:pt x="719" y="137"/>
                  </a:cubicBezTo>
                  <a:cubicBezTo>
                    <a:pt x="718" y="137"/>
                    <a:pt x="720" y="140"/>
                    <a:pt x="721" y="141"/>
                  </a:cubicBezTo>
                  <a:cubicBezTo>
                    <a:pt x="722" y="141"/>
                    <a:pt x="722" y="141"/>
                    <a:pt x="722" y="140"/>
                  </a:cubicBezTo>
                  <a:close/>
                  <a:moveTo>
                    <a:pt x="721" y="134"/>
                  </a:moveTo>
                  <a:cubicBezTo>
                    <a:pt x="720" y="134"/>
                    <a:pt x="719" y="134"/>
                    <a:pt x="719" y="134"/>
                  </a:cubicBezTo>
                  <a:cubicBezTo>
                    <a:pt x="723" y="138"/>
                    <a:pt x="724" y="137"/>
                    <a:pt x="721" y="134"/>
                  </a:cubicBezTo>
                  <a:close/>
                  <a:moveTo>
                    <a:pt x="714" y="136"/>
                  </a:moveTo>
                  <a:cubicBezTo>
                    <a:pt x="715" y="135"/>
                    <a:pt x="715" y="135"/>
                    <a:pt x="714" y="134"/>
                  </a:cubicBezTo>
                  <a:cubicBezTo>
                    <a:pt x="713" y="133"/>
                    <a:pt x="712" y="134"/>
                    <a:pt x="714" y="136"/>
                  </a:cubicBezTo>
                  <a:close/>
                  <a:moveTo>
                    <a:pt x="697" y="113"/>
                  </a:moveTo>
                  <a:cubicBezTo>
                    <a:pt x="698" y="114"/>
                    <a:pt x="698" y="113"/>
                    <a:pt x="697" y="113"/>
                  </a:cubicBezTo>
                  <a:cubicBezTo>
                    <a:pt x="696" y="113"/>
                    <a:pt x="694" y="110"/>
                    <a:pt x="693" y="110"/>
                  </a:cubicBezTo>
                  <a:cubicBezTo>
                    <a:pt x="695" y="112"/>
                    <a:pt x="698" y="116"/>
                    <a:pt x="700" y="117"/>
                  </a:cubicBezTo>
                  <a:cubicBezTo>
                    <a:pt x="699" y="116"/>
                    <a:pt x="696" y="113"/>
                    <a:pt x="697" y="113"/>
                  </a:cubicBezTo>
                  <a:close/>
                  <a:moveTo>
                    <a:pt x="662" y="153"/>
                  </a:moveTo>
                  <a:cubicBezTo>
                    <a:pt x="663" y="154"/>
                    <a:pt x="665" y="156"/>
                    <a:pt x="666" y="156"/>
                  </a:cubicBezTo>
                  <a:cubicBezTo>
                    <a:pt x="665" y="155"/>
                    <a:pt x="663" y="152"/>
                    <a:pt x="662" y="153"/>
                  </a:cubicBezTo>
                  <a:close/>
                  <a:moveTo>
                    <a:pt x="685" y="103"/>
                  </a:moveTo>
                  <a:cubicBezTo>
                    <a:pt x="687" y="104"/>
                    <a:pt x="686" y="104"/>
                    <a:pt x="687" y="105"/>
                  </a:cubicBezTo>
                  <a:cubicBezTo>
                    <a:pt x="688" y="106"/>
                    <a:pt x="689" y="106"/>
                    <a:pt x="689" y="106"/>
                  </a:cubicBezTo>
                  <a:cubicBezTo>
                    <a:pt x="688" y="105"/>
                    <a:pt x="687" y="103"/>
                    <a:pt x="685" y="103"/>
                  </a:cubicBezTo>
                  <a:close/>
                  <a:moveTo>
                    <a:pt x="599" y="49"/>
                  </a:moveTo>
                  <a:cubicBezTo>
                    <a:pt x="600" y="50"/>
                    <a:pt x="603" y="51"/>
                    <a:pt x="603" y="50"/>
                  </a:cubicBezTo>
                  <a:cubicBezTo>
                    <a:pt x="600" y="49"/>
                    <a:pt x="601" y="50"/>
                    <a:pt x="599" y="49"/>
                  </a:cubicBezTo>
                  <a:close/>
                  <a:moveTo>
                    <a:pt x="579" y="43"/>
                  </a:moveTo>
                  <a:cubicBezTo>
                    <a:pt x="579" y="42"/>
                    <a:pt x="584" y="44"/>
                    <a:pt x="581" y="43"/>
                  </a:cubicBezTo>
                  <a:cubicBezTo>
                    <a:pt x="581" y="43"/>
                    <a:pt x="576" y="41"/>
                    <a:pt x="579" y="43"/>
                  </a:cubicBezTo>
                  <a:close/>
                  <a:moveTo>
                    <a:pt x="568" y="37"/>
                  </a:moveTo>
                  <a:cubicBezTo>
                    <a:pt x="568" y="36"/>
                    <a:pt x="570" y="37"/>
                    <a:pt x="571" y="38"/>
                  </a:cubicBezTo>
                  <a:cubicBezTo>
                    <a:pt x="573" y="38"/>
                    <a:pt x="568" y="36"/>
                    <a:pt x="567" y="36"/>
                  </a:cubicBezTo>
                  <a:cubicBezTo>
                    <a:pt x="570" y="37"/>
                    <a:pt x="565" y="36"/>
                    <a:pt x="568" y="37"/>
                  </a:cubicBezTo>
                  <a:close/>
                  <a:moveTo>
                    <a:pt x="562" y="33"/>
                  </a:moveTo>
                  <a:cubicBezTo>
                    <a:pt x="563" y="34"/>
                    <a:pt x="563" y="33"/>
                    <a:pt x="565" y="33"/>
                  </a:cubicBezTo>
                  <a:cubicBezTo>
                    <a:pt x="567" y="35"/>
                    <a:pt x="567" y="35"/>
                    <a:pt x="567" y="35"/>
                  </a:cubicBezTo>
                  <a:cubicBezTo>
                    <a:pt x="570" y="35"/>
                    <a:pt x="558" y="30"/>
                    <a:pt x="562" y="33"/>
                  </a:cubicBezTo>
                  <a:close/>
                  <a:moveTo>
                    <a:pt x="533" y="22"/>
                  </a:moveTo>
                  <a:cubicBezTo>
                    <a:pt x="531" y="22"/>
                    <a:pt x="527" y="19"/>
                    <a:pt x="523" y="19"/>
                  </a:cubicBezTo>
                  <a:cubicBezTo>
                    <a:pt x="524" y="20"/>
                    <a:pt x="519" y="18"/>
                    <a:pt x="519" y="19"/>
                  </a:cubicBezTo>
                  <a:cubicBezTo>
                    <a:pt x="522" y="20"/>
                    <a:pt x="520" y="20"/>
                    <a:pt x="524" y="21"/>
                  </a:cubicBezTo>
                  <a:cubicBezTo>
                    <a:pt x="522" y="19"/>
                    <a:pt x="526" y="20"/>
                    <a:pt x="528" y="20"/>
                  </a:cubicBezTo>
                  <a:cubicBezTo>
                    <a:pt x="529" y="21"/>
                    <a:pt x="532" y="22"/>
                    <a:pt x="535" y="23"/>
                  </a:cubicBezTo>
                  <a:cubicBezTo>
                    <a:pt x="534" y="23"/>
                    <a:pt x="535" y="22"/>
                    <a:pt x="533" y="22"/>
                  </a:cubicBezTo>
                  <a:close/>
                  <a:moveTo>
                    <a:pt x="513" y="21"/>
                  </a:moveTo>
                  <a:cubicBezTo>
                    <a:pt x="515" y="21"/>
                    <a:pt x="520" y="24"/>
                    <a:pt x="520" y="23"/>
                  </a:cubicBezTo>
                  <a:cubicBezTo>
                    <a:pt x="516" y="22"/>
                    <a:pt x="514" y="21"/>
                    <a:pt x="513" y="21"/>
                  </a:cubicBezTo>
                  <a:close/>
                  <a:moveTo>
                    <a:pt x="499" y="13"/>
                  </a:moveTo>
                  <a:cubicBezTo>
                    <a:pt x="501" y="14"/>
                    <a:pt x="499" y="14"/>
                    <a:pt x="502" y="15"/>
                  </a:cubicBezTo>
                  <a:cubicBezTo>
                    <a:pt x="501" y="14"/>
                    <a:pt x="504" y="14"/>
                    <a:pt x="502" y="14"/>
                  </a:cubicBezTo>
                  <a:cubicBezTo>
                    <a:pt x="502" y="14"/>
                    <a:pt x="499" y="13"/>
                    <a:pt x="499" y="13"/>
                  </a:cubicBezTo>
                  <a:close/>
                  <a:moveTo>
                    <a:pt x="497" y="13"/>
                  </a:moveTo>
                  <a:cubicBezTo>
                    <a:pt x="502" y="15"/>
                    <a:pt x="497" y="14"/>
                    <a:pt x="497" y="15"/>
                  </a:cubicBezTo>
                  <a:cubicBezTo>
                    <a:pt x="499" y="15"/>
                    <a:pt x="500" y="16"/>
                    <a:pt x="501" y="16"/>
                  </a:cubicBezTo>
                  <a:cubicBezTo>
                    <a:pt x="500" y="15"/>
                    <a:pt x="499" y="13"/>
                    <a:pt x="497" y="13"/>
                  </a:cubicBezTo>
                  <a:close/>
                  <a:moveTo>
                    <a:pt x="494" y="15"/>
                  </a:moveTo>
                  <a:cubicBezTo>
                    <a:pt x="494" y="14"/>
                    <a:pt x="496" y="15"/>
                    <a:pt x="496" y="14"/>
                  </a:cubicBezTo>
                  <a:cubicBezTo>
                    <a:pt x="492" y="13"/>
                    <a:pt x="493" y="14"/>
                    <a:pt x="494" y="15"/>
                  </a:cubicBezTo>
                  <a:close/>
                  <a:moveTo>
                    <a:pt x="441" y="7"/>
                  </a:moveTo>
                  <a:cubicBezTo>
                    <a:pt x="441" y="7"/>
                    <a:pt x="443" y="7"/>
                    <a:pt x="445" y="7"/>
                  </a:cubicBezTo>
                  <a:cubicBezTo>
                    <a:pt x="444" y="7"/>
                    <a:pt x="445" y="7"/>
                    <a:pt x="444" y="7"/>
                  </a:cubicBezTo>
                  <a:cubicBezTo>
                    <a:pt x="444" y="7"/>
                    <a:pt x="439" y="7"/>
                    <a:pt x="441" y="7"/>
                  </a:cubicBezTo>
                  <a:close/>
                  <a:moveTo>
                    <a:pt x="436" y="6"/>
                  </a:moveTo>
                  <a:cubicBezTo>
                    <a:pt x="433" y="6"/>
                    <a:pt x="434" y="5"/>
                    <a:pt x="431" y="6"/>
                  </a:cubicBezTo>
                  <a:cubicBezTo>
                    <a:pt x="431" y="6"/>
                    <a:pt x="433" y="6"/>
                    <a:pt x="432" y="7"/>
                  </a:cubicBezTo>
                  <a:cubicBezTo>
                    <a:pt x="434" y="7"/>
                    <a:pt x="436" y="8"/>
                    <a:pt x="437" y="7"/>
                  </a:cubicBezTo>
                  <a:cubicBezTo>
                    <a:pt x="432" y="7"/>
                    <a:pt x="433" y="6"/>
                    <a:pt x="436" y="6"/>
                  </a:cubicBezTo>
                  <a:close/>
                  <a:moveTo>
                    <a:pt x="424" y="8"/>
                  </a:moveTo>
                  <a:cubicBezTo>
                    <a:pt x="420" y="7"/>
                    <a:pt x="426" y="6"/>
                    <a:pt x="421" y="7"/>
                  </a:cubicBezTo>
                  <a:cubicBezTo>
                    <a:pt x="423" y="7"/>
                    <a:pt x="420" y="8"/>
                    <a:pt x="424" y="8"/>
                  </a:cubicBezTo>
                  <a:close/>
                  <a:moveTo>
                    <a:pt x="415" y="4"/>
                  </a:moveTo>
                  <a:cubicBezTo>
                    <a:pt x="415" y="4"/>
                    <a:pt x="414" y="4"/>
                    <a:pt x="413" y="4"/>
                  </a:cubicBezTo>
                  <a:cubicBezTo>
                    <a:pt x="415" y="4"/>
                    <a:pt x="417" y="5"/>
                    <a:pt x="420" y="5"/>
                  </a:cubicBezTo>
                  <a:cubicBezTo>
                    <a:pt x="420" y="4"/>
                    <a:pt x="417" y="4"/>
                    <a:pt x="415" y="4"/>
                  </a:cubicBezTo>
                  <a:close/>
                  <a:moveTo>
                    <a:pt x="417" y="5"/>
                  </a:moveTo>
                  <a:cubicBezTo>
                    <a:pt x="417" y="6"/>
                    <a:pt x="414" y="6"/>
                    <a:pt x="412" y="5"/>
                  </a:cubicBezTo>
                  <a:cubicBezTo>
                    <a:pt x="412" y="6"/>
                    <a:pt x="415" y="6"/>
                    <a:pt x="416" y="7"/>
                  </a:cubicBezTo>
                  <a:cubicBezTo>
                    <a:pt x="416" y="7"/>
                    <a:pt x="417" y="7"/>
                    <a:pt x="418" y="7"/>
                  </a:cubicBezTo>
                  <a:cubicBezTo>
                    <a:pt x="413" y="6"/>
                    <a:pt x="418" y="6"/>
                    <a:pt x="419" y="6"/>
                  </a:cubicBezTo>
                  <a:cubicBezTo>
                    <a:pt x="419" y="6"/>
                    <a:pt x="419" y="5"/>
                    <a:pt x="417" y="5"/>
                  </a:cubicBezTo>
                  <a:close/>
                  <a:moveTo>
                    <a:pt x="412" y="4"/>
                  </a:moveTo>
                  <a:cubicBezTo>
                    <a:pt x="409" y="4"/>
                    <a:pt x="409" y="5"/>
                    <a:pt x="410" y="5"/>
                  </a:cubicBezTo>
                  <a:cubicBezTo>
                    <a:pt x="409" y="4"/>
                    <a:pt x="414" y="5"/>
                    <a:pt x="413" y="5"/>
                  </a:cubicBezTo>
                  <a:cubicBezTo>
                    <a:pt x="410" y="4"/>
                    <a:pt x="413" y="4"/>
                    <a:pt x="412" y="4"/>
                  </a:cubicBezTo>
                  <a:close/>
                  <a:moveTo>
                    <a:pt x="409" y="5"/>
                  </a:moveTo>
                  <a:cubicBezTo>
                    <a:pt x="405" y="5"/>
                    <a:pt x="405" y="5"/>
                    <a:pt x="405" y="5"/>
                  </a:cubicBezTo>
                  <a:cubicBezTo>
                    <a:pt x="404" y="6"/>
                    <a:pt x="408" y="6"/>
                    <a:pt x="407" y="7"/>
                  </a:cubicBezTo>
                  <a:cubicBezTo>
                    <a:pt x="409" y="7"/>
                    <a:pt x="409" y="7"/>
                    <a:pt x="412" y="8"/>
                  </a:cubicBezTo>
                  <a:cubicBezTo>
                    <a:pt x="411" y="7"/>
                    <a:pt x="404" y="6"/>
                    <a:pt x="409" y="5"/>
                  </a:cubicBezTo>
                  <a:close/>
                  <a:moveTo>
                    <a:pt x="391" y="7"/>
                  </a:moveTo>
                  <a:cubicBezTo>
                    <a:pt x="393" y="7"/>
                    <a:pt x="395" y="7"/>
                    <a:pt x="397" y="7"/>
                  </a:cubicBezTo>
                  <a:cubicBezTo>
                    <a:pt x="397" y="7"/>
                    <a:pt x="397" y="7"/>
                    <a:pt x="397" y="7"/>
                  </a:cubicBezTo>
                  <a:cubicBezTo>
                    <a:pt x="395" y="7"/>
                    <a:pt x="393" y="7"/>
                    <a:pt x="391" y="7"/>
                  </a:cubicBezTo>
                  <a:close/>
                  <a:moveTo>
                    <a:pt x="376" y="46"/>
                  </a:moveTo>
                  <a:cubicBezTo>
                    <a:pt x="376" y="47"/>
                    <a:pt x="379" y="47"/>
                    <a:pt x="380" y="47"/>
                  </a:cubicBezTo>
                  <a:cubicBezTo>
                    <a:pt x="378" y="47"/>
                    <a:pt x="378" y="46"/>
                    <a:pt x="376" y="46"/>
                  </a:cubicBezTo>
                  <a:close/>
                  <a:moveTo>
                    <a:pt x="354" y="47"/>
                  </a:moveTo>
                  <a:cubicBezTo>
                    <a:pt x="353" y="48"/>
                    <a:pt x="359" y="47"/>
                    <a:pt x="359" y="47"/>
                  </a:cubicBezTo>
                  <a:cubicBezTo>
                    <a:pt x="357" y="47"/>
                    <a:pt x="357" y="46"/>
                    <a:pt x="354" y="47"/>
                  </a:cubicBezTo>
                  <a:close/>
                  <a:moveTo>
                    <a:pt x="323" y="15"/>
                  </a:moveTo>
                  <a:cubicBezTo>
                    <a:pt x="323" y="16"/>
                    <a:pt x="322" y="16"/>
                    <a:pt x="324" y="16"/>
                  </a:cubicBezTo>
                  <a:cubicBezTo>
                    <a:pt x="326" y="16"/>
                    <a:pt x="326" y="15"/>
                    <a:pt x="323" y="15"/>
                  </a:cubicBezTo>
                  <a:close/>
                  <a:moveTo>
                    <a:pt x="325" y="47"/>
                  </a:moveTo>
                  <a:cubicBezTo>
                    <a:pt x="324" y="48"/>
                    <a:pt x="328" y="47"/>
                    <a:pt x="329" y="46"/>
                  </a:cubicBezTo>
                  <a:cubicBezTo>
                    <a:pt x="327" y="47"/>
                    <a:pt x="327" y="46"/>
                    <a:pt x="325" y="47"/>
                  </a:cubicBezTo>
                  <a:close/>
                  <a:moveTo>
                    <a:pt x="321" y="51"/>
                  </a:moveTo>
                  <a:cubicBezTo>
                    <a:pt x="324" y="50"/>
                    <a:pt x="323" y="50"/>
                    <a:pt x="321" y="51"/>
                  </a:cubicBezTo>
                  <a:cubicBezTo>
                    <a:pt x="323" y="51"/>
                    <a:pt x="325" y="50"/>
                    <a:pt x="327" y="50"/>
                  </a:cubicBezTo>
                  <a:cubicBezTo>
                    <a:pt x="328" y="50"/>
                    <a:pt x="328" y="49"/>
                    <a:pt x="328" y="49"/>
                  </a:cubicBezTo>
                  <a:cubicBezTo>
                    <a:pt x="325" y="50"/>
                    <a:pt x="321" y="49"/>
                    <a:pt x="321" y="51"/>
                  </a:cubicBezTo>
                  <a:close/>
                  <a:moveTo>
                    <a:pt x="316" y="18"/>
                  </a:moveTo>
                  <a:cubicBezTo>
                    <a:pt x="319" y="17"/>
                    <a:pt x="317" y="18"/>
                    <a:pt x="320" y="18"/>
                  </a:cubicBezTo>
                  <a:cubicBezTo>
                    <a:pt x="319" y="17"/>
                    <a:pt x="321" y="17"/>
                    <a:pt x="321" y="16"/>
                  </a:cubicBezTo>
                  <a:cubicBezTo>
                    <a:pt x="318" y="17"/>
                    <a:pt x="319" y="17"/>
                    <a:pt x="317" y="17"/>
                  </a:cubicBezTo>
                  <a:cubicBezTo>
                    <a:pt x="317" y="17"/>
                    <a:pt x="317" y="17"/>
                    <a:pt x="316" y="18"/>
                  </a:cubicBezTo>
                  <a:close/>
                  <a:moveTo>
                    <a:pt x="311" y="35"/>
                  </a:moveTo>
                  <a:cubicBezTo>
                    <a:pt x="312" y="34"/>
                    <a:pt x="316" y="34"/>
                    <a:pt x="315" y="34"/>
                  </a:cubicBezTo>
                  <a:cubicBezTo>
                    <a:pt x="314" y="34"/>
                    <a:pt x="308" y="35"/>
                    <a:pt x="311" y="35"/>
                  </a:cubicBezTo>
                  <a:close/>
                  <a:moveTo>
                    <a:pt x="314" y="49"/>
                  </a:moveTo>
                  <a:cubicBezTo>
                    <a:pt x="314" y="50"/>
                    <a:pt x="318" y="49"/>
                    <a:pt x="318" y="49"/>
                  </a:cubicBezTo>
                  <a:lnTo>
                    <a:pt x="314" y="49"/>
                  </a:lnTo>
                  <a:close/>
                  <a:moveTo>
                    <a:pt x="308" y="47"/>
                  </a:moveTo>
                  <a:cubicBezTo>
                    <a:pt x="308" y="48"/>
                    <a:pt x="314" y="46"/>
                    <a:pt x="315" y="46"/>
                  </a:cubicBezTo>
                  <a:cubicBezTo>
                    <a:pt x="315" y="46"/>
                    <a:pt x="315" y="45"/>
                    <a:pt x="316" y="45"/>
                  </a:cubicBezTo>
                  <a:cubicBezTo>
                    <a:pt x="313" y="46"/>
                    <a:pt x="309" y="47"/>
                    <a:pt x="308" y="47"/>
                  </a:cubicBezTo>
                  <a:close/>
                  <a:moveTo>
                    <a:pt x="302" y="21"/>
                  </a:moveTo>
                  <a:cubicBezTo>
                    <a:pt x="305" y="21"/>
                    <a:pt x="305" y="20"/>
                    <a:pt x="306" y="20"/>
                  </a:cubicBezTo>
                  <a:cubicBezTo>
                    <a:pt x="306" y="19"/>
                    <a:pt x="307" y="19"/>
                    <a:pt x="307" y="19"/>
                  </a:cubicBezTo>
                  <a:cubicBezTo>
                    <a:pt x="304" y="20"/>
                    <a:pt x="303" y="20"/>
                    <a:pt x="302" y="21"/>
                  </a:cubicBezTo>
                  <a:close/>
                  <a:moveTo>
                    <a:pt x="314" y="52"/>
                  </a:moveTo>
                  <a:cubicBezTo>
                    <a:pt x="313" y="52"/>
                    <a:pt x="311" y="53"/>
                    <a:pt x="311" y="53"/>
                  </a:cubicBezTo>
                  <a:cubicBezTo>
                    <a:pt x="314" y="52"/>
                    <a:pt x="313" y="53"/>
                    <a:pt x="315" y="52"/>
                  </a:cubicBezTo>
                  <a:cubicBezTo>
                    <a:pt x="315" y="52"/>
                    <a:pt x="315" y="52"/>
                    <a:pt x="314" y="52"/>
                  </a:cubicBezTo>
                  <a:close/>
                  <a:moveTo>
                    <a:pt x="309" y="42"/>
                  </a:moveTo>
                  <a:cubicBezTo>
                    <a:pt x="307" y="43"/>
                    <a:pt x="305" y="43"/>
                    <a:pt x="304" y="44"/>
                  </a:cubicBezTo>
                  <a:cubicBezTo>
                    <a:pt x="306" y="44"/>
                    <a:pt x="309" y="43"/>
                    <a:pt x="310" y="42"/>
                  </a:cubicBezTo>
                  <a:cubicBezTo>
                    <a:pt x="310" y="42"/>
                    <a:pt x="310" y="41"/>
                    <a:pt x="309" y="41"/>
                  </a:cubicBezTo>
                  <a:lnTo>
                    <a:pt x="309" y="42"/>
                  </a:lnTo>
                  <a:close/>
                  <a:moveTo>
                    <a:pt x="306" y="49"/>
                  </a:moveTo>
                  <a:cubicBezTo>
                    <a:pt x="308" y="49"/>
                    <a:pt x="309" y="49"/>
                    <a:pt x="310" y="49"/>
                  </a:cubicBezTo>
                  <a:cubicBezTo>
                    <a:pt x="310" y="48"/>
                    <a:pt x="310" y="48"/>
                    <a:pt x="311" y="48"/>
                  </a:cubicBezTo>
                  <a:cubicBezTo>
                    <a:pt x="311" y="48"/>
                    <a:pt x="311" y="48"/>
                    <a:pt x="311" y="48"/>
                  </a:cubicBezTo>
                  <a:cubicBezTo>
                    <a:pt x="308" y="49"/>
                    <a:pt x="307" y="48"/>
                    <a:pt x="306" y="49"/>
                  </a:cubicBezTo>
                  <a:close/>
                  <a:moveTo>
                    <a:pt x="306" y="51"/>
                  </a:moveTo>
                  <a:cubicBezTo>
                    <a:pt x="307" y="51"/>
                    <a:pt x="308" y="50"/>
                    <a:pt x="309" y="50"/>
                  </a:cubicBezTo>
                  <a:cubicBezTo>
                    <a:pt x="310" y="50"/>
                    <a:pt x="310" y="50"/>
                    <a:pt x="310" y="50"/>
                  </a:cubicBezTo>
                  <a:cubicBezTo>
                    <a:pt x="310" y="50"/>
                    <a:pt x="310" y="50"/>
                    <a:pt x="310" y="50"/>
                  </a:cubicBezTo>
                  <a:cubicBezTo>
                    <a:pt x="307" y="50"/>
                    <a:pt x="304" y="51"/>
                    <a:pt x="306" y="51"/>
                  </a:cubicBezTo>
                  <a:close/>
                  <a:moveTo>
                    <a:pt x="307" y="53"/>
                  </a:moveTo>
                  <a:cubicBezTo>
                    <a:pt x="309" y="53"/>
                    <a:pt x="306" y="54"/>
                    <a:pt x="306" y="54"/>
                  </a:cubicBezTo>
                  <a:cubicBezTo>
                    <a:pt x="309" y="54"/>
                    <a:pt x="310" y="53"/>
                    <a:pt x="311" y="52"/>
                  </a:cubicBezTo>
                  <a:cubicBezTo>
                    <a:pt x="310" y="52"/>
                    <a:pt x="308" y="53"/>
                    <a:pt x="307" y="53"/>
                  </a:cubicBezTo>
                  <a:close/>
                  <a:moveTo>
                    <a:pt x="308" y="54"/>
                  </a:moveTo>
                  <a:cubicBezTo>
                    <a:pt x="305" y="55"/>
                    <a:pt x="306" y="55"/>
                    <a:pt x="305" y="56"/>
                  </a:cubicBezTo>
                  <a:cubicBezTo>
                    <a:pt x="308" y="55"/>
                    <a:pt x="309" y="56"/>
                    <a:pt x="310" y="55"/>
                  </a:cubicBezTo>
                  <a:cubicBezTo>
                    <a:pt x="308" y="55"/>
                    <a:pt x="308" y="55"/>
                    <a:pt x="308" y="54"/>
                  </a:cubicBezTo>
                  <a:close/>
                  <a:moveTo>
                    <a:pt x="302" y="38"/>
                  </a:moveTo>
                  <a:cubicBezTo>
                    <a:pt x="300" y="39"/>
                    <a:pt x="300" y="39"/>
                    <a:pt x="300" y="40"/>
                  </a:cubicBezTo>
                  <a:cubicBezTo>
                    <a:pt x="303" y="39"/>
                    <a:pt x="303" y="39"/>
                    <a:pt x="302" y="38"/>
                  </a:cubicBezTo>
                  <a:close/>
                  <a:moveTo>
                    <a:pt x="301" y="46"/>
                  </a:moveTo>
                  <a:cubicBezTo>
                    <a:pt x="300" y="47"/>
                    <a:pt x="300" y="47"/>
                    <a:pt x="299" y="47"/>
                  </a:cubicBezTo>
                  <a:cubicBezTo>
                    <a:pt x="299" y="47"/>
                    <a:pt x="297" y="48"/>
                    <a:pt x="299" y="48"/>
                  </a:cubicBezTo>
                  <a:cubicBezTo>
                    <a:pt x="300" y="47"/>
                    <a:pt x="305" y="45"/>
                    <a:pt x="302" y="46"/>
                  </a:cubicBezTo>
                  <a:cubicBezTo>
                    <a:pt x="302" y="46"/>
                    <a:pt x="301" y="46"/>
                    <a:pt x="301" y="46"/>
                  </a:cubicBezTo>
                  <a:close/>
                  <a:moveTo>
                    <a:pt x="300" y="51"/>
                  </a:moveTo>
                  <a:cubicBezTo>
                    <a:pt x="300" y="51"/>
                    <a:pt x="303" y="50"/>
                    <a:pt x="303" y="50"/>
                  </a:cubicBezTo>
                  <a:cubicBezTo>
                    <a:pt x="301" y="50"/>
                    <a:pt x="297" y="52"/>
                    <a:pt x="300" y="51"/>
                  </a:cubicBezTo>
                  <a:close/>
                  <a:moveTo>
                    <a:pt x="296" y="41"/>
                  </a:moveTo>
                  <a:cubicBezTo>
                    <a:pt x="296" y="40"/>
                    <a:pt x="297" y="40"/>
                    <a:pt x="297" y="40"/>
                  </a:cubicBezTo>
                  <a:cubicBezTo>
                    <a:pt x="294" y="40"/>
                    <a:pt x="293" y="42"/>
                    <a:pt x="296" y="41"/>
                  </a:cubicBezTo>
                  <a:close/>
                  <a:moveTo>
                    <a:pt x="295" y="49"/>
                  </a:moveTo>
                  <a:cubicBezTo>
                    <a:pt x="293" y="50"/>
                    <a:pt x="294" y="51"/>
                    <a:pt x="297" y="51"/>
                  </a:cubicBezTo>
                  <a:cubicBezTo>
                    <a:pt x="298" y="50"/>
                    <a:pt x="294" y="50"/>
                    <a:pt x="297" y="49"/>
                  </a:cubicBezTo>
                  <a:cubicBezTo>
                    <a:pt x="296" y="49"/>
                    <a:pt x="296" y="49"/>
                    <a:pt x="295" y="49"/>
                  </a:cubicBezTo>
                  <a:close/>
                  <a:moveTo>
                    <a:pt x="296" y="54"/>
                  </a:moveTo>
                  <a:cubicBezTo>
                    <a:pt x="296" y="55"/>
                    <a:pt x="294" y="55"/>
                    <a:pt x="294" y="55"/>
                  </a:cubicBezTo>
                  <a:cubicBezTo>
                    <a:pt x="294" y="56"/>
                    <a:pt x="294" y="56"/>
                    <a:pt x="295" y="57"/>
                  </a:cubicBezTo>
                  <a:cubicBezTo>
                    <a:pt x="293" y="57"/>
                    <a:pt x="293" y="57"/>
                    <a:pt x="293" y="57"/>
                  </a:cubicBezTo>
                  <a:cubicBezTo>
                    <a:pt x="293" y="58"/>
                    <a:pt x="293" y="58"/>
                    <a:pt x="292" y="58"/>
                  </a:cubicBezTo>
                  <a:cubicBezTo>
                    <a:pt x="294" y="58"/>
                    <a:pt x="294" y="58"/>
                    <a:pt x="295" y="58"/>
                  </a:cubicBezTo>
                  <a:cubicBezTo>
                    <a:pt x="293" y="58"/>
                    <a:pt x="293" y="57"/>
                    <a:pt x="297" y="57"/>
                  </a:cubicBezTo>
                  <a:cubicBezTo>
                    <a:pt x="297" y="56"/>
                    <a:pt x="295" y="56"/>
                    <a:pt x="295" y="56"/>
                  </a:cubicBezTo>
                  <a:cubicBezTo>
                    <a:pt x="295" y="55"/>
                    <a:pt x="299" y="54"/>
                    <a:pt x="298" y="54"/>
                  </a:cubicBezTo>
                  <a:cubicBezTo>
                    <a:pt x="297" y="55"/>
                    <a:pt x="297" y="54"/>
                    <a:pt x="296" y="54"/>
                  </a:cubicBezTo>
                  <a:close/>
                  <a:moveTo>
                    <a:pt x="286" y="51"/>
                  </a:moveTo>
                  <a:cubicBezTo>
                    <a:pt x="286" y="52"/>
                    <a:pt x="282" y="52"/>
                    <a:pt x="282" y="53"/>
                  </a:cubicBezTo>
                  <a:cubicBezTo>
                    <a:pt x="285" y="52"/>
                    <a:pt x="292" y="51"/>
                    <a:pt x="293" y="49"/>
                  </a:cubicBezTo>
                  <a:cubicBezTo>
                    <a:pt x="289" y="50"/>
                    <a:pt x="289" y="51"/>
                    <a:pt x="286" y="51"/>
                  </a:cubicBezTo>
                  <a:close/>
                  <a:moveTo>
                    <a:pt x="287" y="58"/>
                  </a:moveTo>
                  <a:cubicBezTo>
                    <a:pt x="291" y="56"/>
                    <a:pt x="292" y="55"/>
                    <a:pt x="293" y="54"/>
                  </a:cubicBezTo>
                  <a:cubicBezTo>
                    <a:pt x="288" y="56"/>
                    <a:pt x="290" y="56"/>
                    <a:pt x="287" y="58"/>
                  </a:cubicBezTo>
                  <a:close/>
                  <a:moveTo>
                    <a:pt x="286" y="51"/>
                  </a:moveTo>
                  <a:cubicBezTo>
                    <a:pt x="288" y="50"/>
                    <a:pt x="291" y="49"/>
                    <a:pt x="291" y="48"/>
                  </a:cubicBezTo>
                  <a:cubicBezTo>
                    <a:pt x="289" y="49"/>
                    <a:pt x="285" y="51"/>
                    <a:pt x="286" y="51"/>
                  </a:cubicBezTo>
                  <a:close/>
                  <a:moveTo>
                    <a:pt x="288" y="60"/>
                  </a:moveTo>
                  <a:cubicBezTo>
                    <a:pt x="289" y="60"/>
                    <a:pt x="294" y="59"/>
                    <a:pt x="294" y="59"/>
                  </a:cubicBezTo>
                  <a:cubicBezTo>
                    <a:pt x="293" y="59"/>
                    <a:pt x="289" y="59"/>
                    <a:pt x="288" y="60"/>
                  </a:cubicBezTo>
                  <a:close/>
                  <a:moveTo>
                    <a:pt x="283" y="27"/>
                  </a:moveTo>
                  <a:cubicBezTo>
                    <a:pt x="276" y="29"/>
                    <a:pt x="276" y="29"/>
                    <a:pt x="276" y="29"/>
                  </a:cubicBezTo>
                  <a:cubicBezTo>
                    <a:pt x="277" y="30"/>
                    <a:pt x="274" y="30"/>
                    <a:pt x="274" y="31"/>
                  </a:cubicBezTo>
                  <a:cubicBezTo>
                    <a:pt x="278" y="29"/>
                    <a:pt x="276" y="29"/>
                    <a:pt x="281" y="28"/>
                  </a:cubicBezTo>
                  <a:cubicBezTo>
                    <a:pt x="281" y="28"/>
                    <a:pt x="279" y="29"/>
                    <a:pt x="280" y="29"/>
                  </a:cubicBezTo>
                  <a:cubicBezTo>
                    <a:pt x="282" y="28"/>
                    <a:pt x="282" y="29"/>
                    <a:pt x="284" y="28"/>
                  </a:cubicBezTo>
                  <a:cubicBezTo>
                    <a:pt x="285" y="27"/>
                    <a:pt x="281" y="28"/>
                    <a:pt x="283" y="27"/>
                  </a:cubicBezTo>
                  <a:close/>
                  <a:moveTo>
                    <a:pt x="291" y="52"/>
                  </a:moveTo>
                  <a:cubicBezTo>
                    <a:pt x="291" y="51"/>
                    <a:pt x="289" y="52"/>
                    <a:pt x="291" y="51"/>
                  </a:cubicBezTo>
                  <a:cubicBezTo>
                    <a:pt x="285" y="53"/>
                    <a:pt x="289" y="53"/>
                    <a:pt x="291" y="52"/>
                  </a:cubicBezTo>
                  <a:close/>
                  <a:moveTo>
                    <a:pt x="282" y="46"/>
                  </a:moveTo>
                  <a:cubicBezTo>
                    <a:pt x="282" y="46"/>
                    <a:pt x="281" y="46"/>
                    <a:pt x="281" y="47"/>
                  </a:cubicBezTo>
                  <a:cubicBezTo>
                    <a:pt x="283" y="46"/>
                    <a:pt x="285" y="46"/>
                    <a:pt x="286" y="45"/>
                  </a:cubicBezTo>
                  <a:cubicBezTo>
                    <a:pt x="284" y="45"/>
                    <a:pt x="284" y="45"/>
                    <a:pt x="282" y="46"/>
                  </a:cubicBezTo>
                  <a:close/>
                  <a:moveTo>
                    <a:pt x="275" y="46"/>
                  </a:moveTo>
                  <a:cubicBezTo>
                    <a:pt x="277" y="46"/>
                    <a:pt x="280" y="44"/>
                    <a:pt x="281" y="44"/>
                  </a:cubicBezTo>
                  <a:cubicBezTo>
                    <a:pt x="282" y="44"/>
                    <a:pt x="286" y="42"/>
                    <a:pt x="284" y="42"/>
                  </a:cubicBezTo>
                  <a:cubicBezTo>
                    <a:pt x="283" y="43"/>
                    <a:pt x="276" y="45"/>
                    <a:pt x="275" y="46"/>
                  </a:cubicBezTo>
                  <a:close/>
                  <a:moveTo>
                    <a:pt x="284" y="57"/>
                  </a:moveTo>
                  <a:cubicBezTo>
                    <a:pt x="285" y="56"/>
                    <a:pt x="283" y="55"/>
                    <a:pt x="287" y="54"/>
                  </a:cubicBezTo>
                  <a:cubicBezTo>
                    <a:pt x="288" y="53"/>
                    <a:pt x="286" y="54"/>
                    <a:pt x="285" y="54"/>
                  </a:cubicBezTo>
                  <a:cubicBezTo>
                    <a:pt x="284" y="55"/>
                    <a:pt x="285" y="55"/>
                    <a:pt x="283" y="56"/>
                  </a:cubicBezTo>
                  <a:cubicBezTo>
                    <a:pt x="282" y="56"/>
                    <a:pt x="285" y="56"/>
                    <a:pt x="281" y="57"/>
                  </a:cubicBezTo>
                  <a:cubicBezTo>
                    <a:pt x="281" y="58"/>
                    <a:pt x="283" y="57"/>
                    <a:pt x="284" y="57"/>
                  </a:cubicBezTo>
                  <a:cubicBezTo>
                    <a:pt x="283" y="57"/>
                    <a:pt x="283" y="57"/>
                    <a:pt x="284" y="57"/>
                  </a:cubicBezTo>
                  <a:close/>
                  <a:moveTo>
                    <a:pt x="279" y="43"/>
                  </a:moveTo>
                  <a:cubicBezTo>
                    <a:pt x="279" y="43"/>
                    <a:pt x="279" y="43"/>
                    <a:pt x="280" y="43"/>
                  </a:cubicBezTo>
                  <a:cubicBezTo>
                    <a:pt x="280" y="43"/>
                    <a:pt x="283" y="42"/>
                    <a:pt x="283" y="42"/>
                  </a:cubicBezTo>
                  <a:cubicBezTo>
                    <a:pt x="281" y="42"/>
                    <a:pt x="281" y="42"/>
                    <a:pt x="279" y="43"/>
                  </a:cubicBezTo>
                  <a:close/>
                  <a:moveTo>
                    <a:pt x="273" y="49"/>
                  </a:moveTo>
                  <a:cubicBezTo>
                    <a:pt x="277" y="47"/>
                    <a:pt x="276" y="49"/>
                    <a:pt x="277" y="48"/>
                  </a:cubicBezTo>
                  <a:cubicBezTo>
                    <a:pt x="278" y="48"/>
                    <a:pt x="278" y="48"/>
                    <a:pt x="278" y="47"/>
                  </a:cubicBezTo>
                  <a:cubicBezTo>
                    <a:pt x="276" y="48"/>
                    <a:pt x="274" y="48"/>
                    <a:pt x="273" y="49"/>
                  </a:cubicBezTo>
                  <a:close/>
                  <a:moveTo>
                    <a:pt x="274" y="62"/>
                  </a:moveTo>
                  <a:cubicBezTo>
                    <a:pt x="273" y="62"/>
                    <a:pt x="272" y="63"/>
                    <a:pt x="272" y="63"/>
                  </a:cubicBezTo>
                  <a:cubicBezTo>
                    <a:pt x="273" y="62"/>
                    <a:pt x="274" y="63"/>
                    <a:pt x="275" y="62"/>
                  </a:cubicBezTo>
                  <a:cubicBezTo>
                    <a:pt x="274" y="62"/>
                    <a:pt x="281" y="60"/>
                    <a:pt x="282" y="59"/>
                  </a:cubicBezTo>
                  <a:cubicBezTo>
                    <a:pt x="281" y="60"/>
                    <a:pt x="280" y="60"/>
                    <a:pt x="280" y="60"/>
                  </a:cubicBezTo>
                  <a:cubicBezTo>
                    <a:pt x="279" y="60"/>
                    <a:pt x="280" y="59"/>
                    <a:pt x="278" y="59"/>
                  </a:cubicBezTo>
                  <a:cubicBezTo>
                    <a:pt x="279" y="60"/>
                    <a:pt x="277" y="60"/>
                    <a:pt x="275" y="61"/>
                  </a:cubicBezTo>
                  <a:cubicBezTo>
                    <a:pt x="276" y="61"/>
                    <a:pt x="275" y="61"/>
                    <a:pt x="274" y="62"/>
                  </a:cubicBezTo>
                  <a:close/>
                  <a:moveTo>
                    <a:pt x="270" y="48"/>
                  </a:moveTo>
                  <a:cubicBezTo>
                    <a:pt x="270" y="49"/>
                    <a:pt x="273" y="48"/>
                    <a:pt x="276" y="47"/>
                  </a:cubicBezTo>
                  <a:cubicBezTo>
                    <a:pt x="273" y="47"/>
                    <a:pt x="273" y="46"/>
                    <a:pt x="271" y="47"/>
                  </a:cubicBezTo>
                  <a:cubicBezTo>
                    <a:pt x="272" y="47"/>
                    <a:pt x="274" y="47"/>
                    <a:pt x="270" y="48"/>
                  </a:cubicBezTo>
                  <a:close/>
                  <a:moveTo>
                    <a:pt x="276" y="60"/>
                  </a:moveTo>
                  <a:cubicBezTo>
                    <a:pt x="276" y="60"/>
                    <a:pt x="277" y="59"/>
                    <a:pt x="276" y="59"/>
                  </a:cubicBezTo>
                  <a:cubicBezTo>
                    <a:pt x="270" y="61"/>
                    <a:pt x="269" y="62"/>
                    <a:pt x="276" y="60"/>
                  </a:cubicBezTo>
                  <a:close/>
                  <a:moveTo>
                    <a:pt x="264" y="34"/>
                  </a:moveTo>
                  <a:cubicBezTo>
                    <a:pt x="262" y="34"/>
                    <a:pt x="261" y="35"/>
                    <a:pt x="261" y="35"/>
                  </a:cubicBezTo>
                  <a:cubicBezTo>
                    <a:pt x="263" y="35"/>
                    <a:pt x="265" y="34"/>
                    <a:pt x="265" y="34"/>
                  </a:cubicBezTo>
                  <a:cubicBezTo>
                    <a:pt x="264" y="34"/>
                    <a:pt x="264" y="34"/>
                    <a:pt x="264" y="34"/>
                  </a:cubicBezTo>
                  <a:close/>
                  <a:moveTo>
                    <a:pt x="248" y="40"/>
                  </a:moveTo>
                  <a:cubicBezTo>
                    <a:pt x="250" y="40"/>
                    <a:pt x="247" y="41"/>
                    <a:pt x="248" y="41"/>
                  </a:cubicBezTo>
                  <a:cubicBezTo>
                    <a:pt x="251" y="40"/>
                    <a:pt x="250" y="40"/>
                    <a:pt x="252" y="39"/>
                  </a:cubicBezTo>
                  <a:cubicBezTo>
                    <a:pt x="252" y="39"/>
                    <a:pt x="252" y="40"/>
                    <a:pt x="253" y="39"/>
                  </a:cubicBezTo>
                  <a:cubicBezTo>
                    <a:pt x="254" y="39"/>
                    <a:pt x="253" y="39"/>
                    <a:pt x="254" y="38"/>
                  </a:cubicBezTo>
                  <a:cubicBezTo>
                    <a:pt x="257" y="37"/>
                    <a:pt x="256" y="38"/>
                    <a:pt x="259" y="36"/>
                  </a:cubicBezTo>
                  <a:cubicBezTo>
                    <a:pt x="260" y="36"/>
                    <a:pt x="260" y="36"/>
                    <a:pt x="260" y="35"/>
                  </a:cubicBezTo>
                  <a:cubicBezTo>
                    <a:pt x="258" y="36"/>
                    <a:pt x="258" y="36"/>
                    <a:pt x="256" y="36"/>
                  </a:cubicBezTo>
                  <a:cubicBezTo>
                    <a:pt x="258" y="36"/>
                    <a:pt x="253" y="38"/>
                    <a:pt x="254" y="37"/>
                  </a:cubicBezTo>
                  <a:cubicBezTo>
                    <a:pt x="251" y="38"/>
                    <a:pt x="252" y="39"/>
                    <a:pt x="250" y="40"/>
                  </a:cubicBezTo>
                  <a:cubicBezTo>
                    <a:pt x="250" y="39"/>
                    <a:pt x="251" y="39"/>
                    <a:pt x="250" y="39"/>
                  </a:cubicBezTo>
                  <a:cubicBezTo>
                    <a:pt x="245" y="41"/>
                    <a:pt x="242" y="42"/>
                    <a:pt x="238" y="44"/>
                  </a:cubicBezTo>
                  <a:cubicBezTo>
                    <a:pt x="237" y="45"/>
                    <a:pt x="241" y="44"/>
                    <a:pt x="239" y="45"/>
                  </a:cubicBezTo>
                  <a:cubicBezTo>
                    <a:pt x="235" y="46"/>
                    <a:pt x="238" y="43"/>
                    <a:pt x="235" y="45"/>
                  </a:cubicBezTo>
                  <a:cubicBezTo>
                    <a:pt x="236" y="45"/>
                    <a:pt x="236" y="46"/>
                    <a:pt x="238" y="45"/>
                  </a:cubicBezTo>
                  <a:cubicBezTo>
                    <a:pt x="239" y="44"/>
                    <a:pt x="241" y="44"/>
                    <a:pt x="242" y="44"/>
                  </a:cubicBezTo>
                  <a:cubicBezTo>
                    <a:pt x="243" y="43"/>
                    <a:pt x="241" y="44"/>
                    <a:pt x="242" y="43"/>
                  </a:cubicBezTo>
                  <a:cubicBezTo>
                    <a:pt x="245" y="42"/>
                    <a:pt x="246" y="41"/>
                    <a:pt x="248" y="40"/>
                  </a:cubicBezTo>
                  <a:close/>
                  <a:moveTo>
                    <a:pt x="253" y="56"/>
                  </a:moveTo>
                  <a:cubicBezTo>
                    <a:pt x="253" y="57"/>
                    <a:pt x="253" y="57"/>
                    <a:pt x="254" y="57"/>
                  </a:cubicBezTo>
                  <a:cubicBezTo>
                    <a:pt x="257" y="55"/>
                    <a:pt x="256" y="56"/>
                    <a:pt x="258" y="55"/>
                  </a:cubicBezTo>
                  <a:cubicBezTo>
                    <a:pt x="258" y="55"/>
                    <a:pt x="263" y="53"/>
                    <a:pt x="264" y="52"/>
                  </a:cubicBezTo>
                  <a:cubicBezTo>
                    <a:pt x="260" y="53"/>
                    <a:pt x="255" y="56"/>
                    <a:pt x="253" y="56"/>
                  </a:cubicBezTo>
                  <a:close/>
                  <a:moveTo>
                    <a:pt x="264" y="64"/>
                  </a:moveTo>
                  <a:cubicBezTo>
                    <a:pt x="267" y="64"/>
                    <a:pt x="264" y="65"/>
                    <a:pt x="263" y="65"/>
                  </a:cubicBezTo>
                  <a:cubicBezTo>
                    <a:pt x="263" y="66"/>
                    <a:pt x="263" y="66"/>
                    <a:pt x="264" y="66"/>
                  </a:cubicBezTo>
                  <a:cubicBezTo>
                    <a:pt x="264" y="65"/>
                    <a:pt x="265" y="66"/>
                    <a:pt x="267" y="65"/>
                  </a:cubicBezTo>
                  <a:cubicBezTo>
                    <a:pt x="268" y="64"/>
                    <a:pt x="268" y="64"/>
                    <a:pt x="268" y="63"/>
                  </a:cubicBezTo>
                  <a:cubicBezTo>
                    <a:pt x="267" y="64"/>
                    <a:pt x="265" y="63"/>
                    <a:pt x="264" y="64"/>
                  </a:cubicBezTo>
                  <a:close/>
                  <a:moveTo>
                    <a:pt x="261" y="65"/>
                  </a:moveTo>
                  <a:cubicBezTo>
                    <a:pt x="261" y="65"/>
                    <a:pt x="261" y="65"/>
                    <a:pt x="261" y="65"/>
                  </a:cubicBezTo>
                  <a:cubicBezTo>
                    <a:pt x="263" y="65"/>
                    <a:pt x="266" y="63"/>
                    <a:pt x="264" y="63"/>
                  </a:cubicBezTo>
                  <a:cubicBezTo>
                    <a:pt x="264" y="64"/>
                    <a:pt x="263" y="64"/>
                    <a:pt x="261" y="65"/>
                  </a:cubicBezTo>
                  <a:close/>
                  <a:moveTo>
                    <a:pt x="253" y="68"/>
                  </a:moveTo>
                  <a:cubicBezTo>
                    <a:pt x="255" y="68"/>
                    <a:pt x="258" y="67"/>
                    <a:pt x="259" y="67"/>
                  </a:cubicBezTo>
                  <a:cubicBezTo>
                    <a:pt x="258" y="67"/>
                    <a:pt x="261" y="66"/>
                    <a:pt x="260" y="66"/>
                  </a:cubicBezTo>
                  <a:cubicBezTo>
                    <a:pt x="257" y="67"/>
                    <a:pt x="256" y="67"/>
                    <a:pt x="253" y="68"/>
                  </a:cubicBezTo>
                  <a:close/>
                  <a:moveTo>
                    <a:pt x="256" y="64"/>
                  </a:moveTo>
                  <a:cubicBezTo>
                    <a:pt x="258" y="64"/>
                    <a:pt x="255" y="65"/>
                    <a:pt x="257" y="65"/>
                  </a:cubicBezTo>
                  <a:cubicBezTo>
                    <a:pt x="258" y="64"/>
                    <a:pt x="257" y="64"/>
                    <a:pt x="258" y="63"/>
                  </a:cubicBezTo>
                  <a:lnTo>
                    <a:pt x="256" y="64"/>
                  </a:lnTo>
                  <a:close/>
                  <a:moveTo>
                    <a:pt x="249" y="75"/>
                  </a:moveTo>
                  <a:cubicBezTo>
                    <a:pt x="249" y="75"/>
                    <a:pt x="249" y="75"/>
                    <a:pt x="248" y="75"/>
                  </a:cubicBezTo>
                  <a:cubicBezTo>
                    <a:pt x="247" y="75"/>
                    <a:pt x="250" y="73"/>
                    <a:pt x="247" y="74"/>
                  </a:cubicBezTo>
                  <a:cubicBezTo>
                    <a:pt x="250" y="74"/>
                    <a:pt x="243" y="77"/>
                    <a:pt x="246" y="77"/>
                  </a:cubicBezTo>
                  <a:cubicBezTo>
                    <a:pt x="246" y="77"/>
                    <a:pt x="247" y="76"/>
                    <a:pt x="247" y="76"/>
                  </a:cubicBezTo>
                  <a:cubicBezTo>
                    <a:pt x="246" y="77"/>
                    <a:pt x="246" y="77"/>
                    <a:pt x="247" y="77"/>
                  </a:cubicBezTo>
                  <a:cubicBezTo>
                    <a:pt x="249" y="75"/>
                    <a:pt x="255" y="74"/>
                    <a:pt x="257" y="72"/>
                  </a:cubicBezTo>
                  <a:cubicBezTo>
                    <a:pt x="255" y="72"/>
                    <a:pt x="252" y="74"/>
                    <a:pt x="249" y="75"/>
                  </a:cubicBezTo>
                  <a:close/>
                  <a:moveTo>
                    <a:pt x="248" y="62"/>
                  </a:moveTo>
                  <a:cubicBezTo>
                    <a:pt x="250" y="61"/>
                    <a:pt x="251" y="61"/>
                    <a:pt x="251" y="60"/>
                  </a:cubicBezTo>
                  <a:cubicBezTo>
                    <a:pt x="249" y="61"/>
                    <a:pt x="248" y="62"/>
                    <a:pt x="248" y="62"/>
                  </a:cubicBezTo>
                  <a:close/>
                  <a:moveTo>
                    <a:pt x="246" y="67"/>
                  </a:moveTo>
                  <a:cubicBezTo>
                    <a:pt x="243" y="68"/>
                    <a:pt x="245" y="69"/>
                    <a:pt x="248" y="68"/>
                  </a:cubicBezTo>
                  <a:cubicBezTo>
                    <a:pt x="248" y="67"/>
                    <a:pt x="246" y="68"/>
                    <a:pt x="246" y="67"/>
                  </a:cubicBezTo>
                  <a:close/>
                  <a:moveTo>
                    <a:pt x="244" y="65"/>
                  </a:moveTo>
                  <a:cubicBezTo>
                    <a:pt x="243" y="65"/>
                    <a:pt x="245" y="64"/>
                    <a:pt x="245" y="63"/>
                  </a:cubicBezTo>
                  <a:cubicBezTo>
                    <a:pt x="242" y="64"/>
                    <a:pt x="242" y="66"/>
                    <a:pt x="244" y="65"/>
                  </a:cubicBezTo>
                  <a:close/>
                  <a:moveTo>
                    <a:pt x="241" y="72"/>
                  </a:moveTo>
                  <a:cubicBezTo>
                    <a:pt x="241" y="72"/>
                    <a:pt x="241" y="71"/>
                    <a:pt x="240" y="71"/>
                  </a:cubicBezTo>
                  <a:cubicBezTo>
                    <a:pt x="240" y="72"/>
                    <a:pt x="239" y="72"/>
                    <a:pt x="239" y="72"/>
                  </a:cubicBezTo>
                  <a:cubicBezTo>
                    <a:pt x="239" y="72"/>
                    <a:pt x="238" y="73"/>
                    <a:pt x="238" y="73"/>
                  </a:cubicBezTo>
                  <a:cubicBezTo>
                    <a:pt x="242" y="71"/>
                    <a:pt x="237" y="74"/>
                    <a:pt x="239" y="74"/>
                  </a:cubicBezTo>
                  <a:cubicBezTo>
                    <a:pt x="243" y="71"/>
                    <a:pt x="246" y="72"/>
                    <a:pt x="248" y="70"/>
                  </a:cubicBezTo>
                  <a:cubicBezTo>
                    <a:pt x="245" y="70"/>
                    <a:pt x="241" y="73"/>
                    <a:pt x="239" y="73"/>
                  </a:cubicBezTo>
                  <a:cubicBezTo>
                    <a:pt x="239" y="73"/>
                    <a:pt x="240" y="72"/>
                    <a:pt x="241" y="72"/>
                  </a:cubicBezTo>
                  <a:close/>
                  <a:moveTo>
                    <a:pt x="239" y="71"/>
                  </a:moveTo>
                  <a:cubicBezTo>
                    <a:pt x="236" y="72"/>
                    <a:pt x="237" y="73"/>
                    <a:pt x="236" y="74"/>
                  </a:cubicBezTo>
                  <a:cubicBezTo>
                    <a:pt x="238" y="73"/>
                    <a:pt x="239" y="72"/>
                    <a:pt x="239" y="71"/>
                  </a:cubicBezTo>
                  <a:close/>
                  <a:moveTo>
                    <a:pt x="226" y="49"/>
                  </a:moveTo>
                  <a:cubicBezTo>
                    <a:pt x="226" y="48"/>
                    <a:pt x="225" y="49"/>
                    <a:pt x="227" y="47"/>
                  </a:cubicBezTo>
                  <a:cubicBezTo>
                    <a:pt x="225" y="49"/>
                    <a:pt x="222" y="49"/>
                    <a:pt x="221" y="51"/>
                  </a:cubicBezTo>
                  <a:cubicBezTo>
                    <a:pt x="225" y="49"/>
                    <a:pt x="224" y="50"/>
                    <a:pt x="226" y="50"/>
                  </a:cubicBezTo>
                  <a:cubicBezTo>
                    <a:pt x="224" y="51"/>
                    <a:pt x="224" y="51"/>
                    <a:pt x="222" y="51"/>
                  </a:cubicBezTo>
                  <a:cubicBezTo>
                    <a:pt x="223" y="52"/>
                    <a:pt x="227" y="50"/>
                    <a:pt x="230" y="49"/>
                  </a:cubicBezTo>
                  <a:cubicBezTo>
                    <a:pt x="230" y="48"/>
                    <a:pt x="230" y="48"/>
                    <a:pt x="231" y="47"/>
                  </a:cubicBezTo>
                  <a:cubicBezTo>
                    <a:pt x="231" y="47"/>
                    <a:pt x="231" y="48"/>
                    <a:pt x="233" y="47"/>
                  </a:cubicBezTo>
                  <a:cubicBezTo>
                    <a:pt x="233" y="46"/>
                    <a:pt x="233" y="46"/>
                    <a:pt x="233" y="46"/>
                  </a:cubicBezTo>
                  <a:cubicBezTo>
                    <a:pt x="229" y="48"/>
                    <a:pt x="228" y="48"/>
                    <a:pt x="226" y="49"/>
                  </a:cubicBezTo>
                  <a:close/>
                  <a:moveTo>
                    <a:pt x="235" y="57"/>
                  </a:moveTo>
                  <a:cubicBezTo>
                    <a:pt x="233" y="58"/>
                    <a:pt x="231" y="59"/>
                    <a:pt x="230" y="59"/>
                  </a:cubicBezTo>
                  <a:cubicBezTo>
                    <a:pt x="228" y="60"/>
                    <a:pt x="231" y="59"/>
                    <a:pt x="232" y="59"/>
                  </a:cubicBezTo>
                  <a:cubicBezTo>
                    <a:pt x="232" y="59"/>
                    <a:pt x="231" y="59"/>
                    <a:pt x="233" y="58"/>
                  </a:cubicBezTo>
                  <a:cubicBezTo>
                    <a:pt x="233" y="58"/>
                    <a:pt x="233" y="59"/>
                    <a:pt x="232" y="59"/>
                  </a:cubicBezTo>
                  <a:cubicBezTo>
                    <a:pt x="234" y="58"/>
                    <a:pt x="236" y="58"/>
                    <a:pt x="236" y="57"/>
                  </a:cubicBezTo>
                  <a:cubicBezTo>
                    <a:pt x="235" y="57"/>
                    <a:pt x="235" y="57"/>
                    <a:pt x="235" y="57"/>
                  </a:cubicBezTo>
                  <a:close/>
                  <a:moveTo>
                    <a:pt x="235" y="64"/>
                  </a:moveTo>
                  <a:cubicBezTo>
                    <a:pt x="237" y="63"/>
                    <a:pt x="235" y="65"/>
                    <a:pt x="235" y="65"/>
                  </a:cubicBezTo>
                  <a:cubicBezTo>
                    <a:pt x="238" y="64"/>
                    <a:pt x="238" y="64"/>
                    <a:pt x="238" y="63"/>
                  </a:cubicBezTo>
                  <a:cubicBezTo>
                    <a:pt x="237" y="64"/>
                    <a:pt x="235" y="64"/>
                    <a:pt x="235" y="64"/>
                  </a:cubicBezTo>
                  <a:close/>
                  <a:moveTo>
                    <a:pt x="230" y="61"/>
                  </a:moveTo>
                  <a:cubicBezTo>
                    <a:pt x="230" y="61"/>
                    <a:pt x="228" y="63"/>
                    <a:pt x="231" y="62"/>
                  </a:cubicBezTo>
                  <a:cubicBezTo>
                    <a:pt x="230" y="62"/>
                    <a:pt x="232" y="60"/>
                    <a:pt x="232" y="60"/>
                  </a:cubicBezTo>
                  <a:cubicBezTo>
                    <a:pt x="231" y="60"/>
                    <a:pt x="230" y="61"/>
                    <a:pt x="230" y="61"/>
                  </a:cubicBezTo>
                  <a:close/>
                  <a:moveTo>
                    <a:pt x="227" y="61"/>
                  </a:moveTo>
                  <a:cubicBezTo>
                    <a:pt x="227" y="62"/>
                    <a:pt x="227" y="62"/>
                    <a:pt x="227" y="62"/>
                  </a:cubicBezTo>
                  <a:cubicBezTo>
                    <a:pt x="228" y="61"/>
                    <a:pt x="229" y="60"/>
                    <a:pt x="230" y="60"/>
                  </a:cubicBezTo>
                  <a:cubicBezTo>
                    <a:pt x="230" y="60"/>
                    <a:pt x="229" y="60"/>
                    <a:pt x="227" y="61"/>
                  </a:cubicBezTo>
                  <a:close/>
                  <a:moveTo>
                    <a:pt x="225" y="71"/>
                  </a:moveTo>
                  <a:cubicBezTo>
                    <a:pt x="228" y="69"/>
                    <a:pt x="229" y="68"/>
                    <a:pt x="232" y="66"/>
                  </a:cubicBezTo>
                  <a:cubicBezTo>
                    <a:pt x="230" y="67"/>
                    <a:pt x="232" y="66"/>
                    <a:pt x="232" y="65"/>
                  </a:cubicBezTo>
                  <a:cubicBezTo>
                    <a:pt x="230" y="67"/>
                    <a:pt x="226" y="67"/>
                    <a:pt x="226" y="68"/>
                  </a:cubicBezTo>
                  <a:cubicBezTo>
                    <a:pt x="227" y="69"/>
                    <a:pt x="228" y="67"/>
                    <a:pt x="230" y="67"/>
                  </a:cubicBezTo>
                  <a:cubicBezTo>
                    <a:pt x="230" y="67"/>
                    <a:pt x="231" y="67"/>
                    <a:pt x="231" y="67"/>
                  </a:cubicBezTo>
                  <a:cubicBezTo>
                    <a:pt x="228" y="69"/>
                    <a:pt x="225" y="70"/>
                    <a:pt x="225" y="71"/>
                  </a:cubicBezTo>
                  <a:close/>
                  <a:moveTo>
                    <a:pt x="228" y="73"/>
                  </a:moveTo>
                  <a:cubicBezTo>
                    <a:pt x="228" y="73"/>
                    <a:pt x="228" y="72"/>
                    <a:pt x="226" y="73"/>
                  </a:cubicBezTo>
                  <a:cubicBezTo>
                    <a:pt x="227" y="74"/>
                    <a:pt x="227" y="74"/>
                    <a:pt x="227" y="74"/>
                  </a:cubicBezTo>
                  <a:cubicBezTo>
                    <a:pt x="228" y="73"/>
                    <a:pt x="231" y="72"/>
                    <a:pt x="230" y="72"/>
                  </a:cubicBezTo>
                  <a:lnTo>
                    <a:pt x="228" y="73"/>
                  </a:lnTo>
                  <a:close/>
                  <a:moveTo>
                    <a:pt x="221" y="77"/>
                  </a:moveTo>
                  <a:cubicBezTo>
                    <a:pt x="221" y="77"/>
                    <a:pt x="224" y="76"/>
                    <a:pt x="225" y="76"/>
                  </a:cubicBezTo>
                  <a:cubicBezTo>
                    <a:pt x="224" y="77"/>
                    <a:pt x="222" y="78"/>
                    <a:pt x="221" y="79"/>
                  </a:cubicBezTo>
                  <a:cubicBezTo>
                    <a:pt x="223" y="78"/>
                    <a:pt x="225" y="77"/>
                    <a:pt x="227" y="76"/>
                  </a:cubicBezTo>
                  <a:cubicBezTo>
                    <a:pt x="228" y="75"/>
                    <a:pt x="227" y="75"/>
                    <a:pt x="226" y="74"/>
                  </a:cubicBezTo>
                  <a:cubicBezTo>
                    <a:pt x="224" y="75"/>
                    <a:pt x="223" y="76"/>
                    <a:pt x="222" y="77"/>
                  </a:cubicBezTo>
                  <a:cubicBezTo>
                    <a:pt x="222" y="76"/>
                    <a:pt x="221" y="76"/>
                    <a:pt x="221" y="77"/>
                  </a:cubicBezTo>
                  <a:close/>
                  <a:moveTo>
                    <a:pt x="224" y="73"/>
                  </a:moveTo>
                  <a:cubicBezTo>
                    <a:pt x="220" y="76"/>
                    <a:pt x="220" y="76"/>
                    <a:pt x="220" y="76"/>
                  </a:cubicBezTo>
                  <a:cubicBezTo>
                    <a:pt x="222" y="76"/>
                    <a:pt x="221" y="76"/>
                    <a:pt x="224" y="75"/>
                  </a:cubicBezTo>
                  <a:cubicBezTo>
                    <a:pt x="223" y="74"/>
                    <a:pt x="226" y="73"/>
                    <a:pt x="224" y="73"/>
                  </a:cubicBezTo>
                  <a:close/>
                  <a:moveTo>
                    <a:pt x="206" y="64"/>
                  </a:moveTo>
                  <a:cubicBezTo>
                    <a:pt x="207" y="65"/>
                    <a:pt x="208" y="64"/>
                    <a:pt x="207" y="65"/>
                  </a:cubicBezTo>
                  <a:cubicBezTo>
                    <a:pt x="212" y="62"/>
                    <a:pt x="208" y="64"/>
                    <a:pt x="209" y="63"/>
                  </a:cubicBezTo>
                  <a:cubicBezTo>
                    <a:pt x="210" y="62"/>
                    <a:pt x="210" y="63"/>
                    <a:pt x="212" y="62"/>
                  </a:cubicBezTo>
                  <a:cubicBezTo>
                    <a:pt x="212" y="61"/>
                    <a:pt x="209" y="62"/>
                    <a:pt x="206" y="64"/>
                  </a:cubicBezTo>
                  <a:close/>
                  <a:moveTo>
                    <a:pt x="197" y="73"/>
                  </a:moveTo>
                  <a:cubicBezTo>
                    <a:pt x="198" y="73"/>
                    <a:pt x="198" y="72"/>
                    <a:pt x="198" y="73"/>
                  </a:cubicBezTo>
                  <a:cubicBezTo>
                    <a:pt x="199" y="72"/>
                    <a:pt x="200" y="71"/>
                    <a:pt x="200" y="71"/>
                  </a:cubicBezTo>
                  <a:cubicBezTo>
                    <a:pt x="198" y="72"/>
                    <a:pt x="201" y="70"/>
                    <a:pt x="200" y="70"/>
                  </a:cubicBezTo>
                  <a:cubicBezTo>
                    <a:pt x="197" y="72"/>
                    <a:pt x="200" y="72"/>
                    <a:pt x="197" y="73"/>
                  </a:cubicBezTo>
                  <a:close/>
                  <a:moveTo>
                    <a:pt x="196" y="70"/>
                  </a:moveTo>
                  <a:cubicBezTo>
                    <a:pt x="196" y="71"/>
                    <a:pt x="198" y="69"/>
                    <a:pt x="197" y="71"/>
                  </a:cubicBezTo>
                  <a:cubicBezTo>
                    <a:pt x="200" y="69"/>
                    <a:pt x="198" y="68"/>
                    <a:pt x="196" y="70"/>
                  </a:cubicBezTo>
                  <a:close/>
                  <a:moveTo>
                    <a:pt x="191" y="75"/>
                  </a:moveTo>
                  <a:cubicBezTo>
                    <a:pt x="192" y="74"/>
                    <a:pt x="194" y="72"/>
                    <a:pt x="192" y="73"/>
                  </a:cubicBezTo>
                  <a:cubicBezTo>
                    <a:pt x="192" y="74"/>
                    <a:pt x="189" y="75"/>
                    <a:pt x="191" y="75"/>
                  </a:cubicBezTo>
                  <a:close/>
                  <a:moveTo>
                    <a:pt x="187" y="76"/>
                  </a:moveTo>
                  <a:cubicBezTo>
                    <a:pt x="186" y="77"/>
                    <a:pt x="184" y="78"/>
                    <a:pt x="185" y="79"/>
                  </a:cubicBezTo>
                  <a:cubicBezTo>
                    <a:pt x="185" y="78"/>
                    <a:pt x="187" y="77"/>
                    <a:pt x="187" y="78"/>
                  </a:cubicBezTo>
                  <a:cubicBezTo>
                    <a:pt x="186" y="78"/>
                    <a:pt x="187" y="78"/>
                    <a:pt x="188" y="77"/>
                  </a:cubicBezTo>
                  <a:cubicBezTo>
                    <a:pt x="189" y="76"/>
                    <a:pt x="189" y="76"/>
                    <a:pt x="187" y="76"/>
                  </a:cubicBezTo>
                  <a:close/>
                  <a:moveTo>
                    <a:pt x="186" y="75"/>
                  </a:moveTo>
                  <a:cubicBezTo>
                    <a:pt x="185" y="76"/>
                    <a:pt x="184" y="77"/>
                    <a:pt x="184" y="77"/>
                  </a:cubicBezTo>
                  <a:cubicBezTo>
                    <a:pt x="183" y="78"/>
                    <a:pt x="188" y="76"/>
                    <a:pt x="188" y="75"/>
                  </a:cubicBezTo>
                  <a:cubicBezTo>
                    <a:pt x="186" y="76"/>
                    <a:pt x="187" y="75"/>
                    <a:pt x="186" y="75"/>
                  </a:cubicBezTo>
                  <a:close/>
                  <a:moveTo>
                    <a:pt x="186" y="95"/>
                  </a:moveTo>
                  <a:cubicBezTo>
                    <a:pt x="187" y="94"/>
                    <a:pt x="186" y="95"/>
                    <a:pt x="186" y="95"/>
                  </a:cubicBezTo>
                  <a:cubicBezTo>
                    <a:pt x="191" y="92"/>
                    <a:pt x="191" y="92"/>
                    <a:pt x="191" y="92"/>
                  </a:cubicBezTo>
                  <a:cubicBezTo>
                    <a:pt x="192" y="92"/>
                    <a:pt x="191" y="93"/>
                    <a:pt x="193" y="92"/>
                  </a:cubicBezTo>
                  <a:cubicBezTo>
                    <a:pt x="192" y="92"/>
                    <a:pt x="195" y="91"/>
                    <a:pt x="195" y="90"/>
                  </a:cubicBezTo>
                  <a:cubicBezTo>
                    <a:pt x="194" y="91"/>
                    <a:pt x="193" y="90"/>
                    <a:pt x="192" y="91"/>
                  </a:cubicBezTo>
                  <a:cubicBezTo>
                    <a:pt x="190" y="93"/>
                    <a:pt x="187" y="94"/>
                    <a:pt x="186" y="95"/>
                  </a:cubicBezTo>
                  <a:close/>
                  <a:moveTo>
                    <a:pt x="178" y="81"/>
                  </a:moveTo>
                  <a:cubicBezTo>
                    <a:pt x="176" y="83"/>
                    <a:pt x="179" y="82"/>
                    <a:pt x="180" y="81"/>
                  </a:cubicBezTo>
                  <a:cubicBezTo>
                    <a:pt x="181" y="80"/>
                    <a:pt x="183" y="79"/>
                    <a:pt x="183" y="79"/>
                  </a:cubicBezTo>
                  <a:cubicBezTo>
                    <a:pt x="180" y="81"/>
                    <a:pt x="183" y="78"/>
                    <a:pt x="178" y="81"/>
                  </a:cubicBezTo>
                  <a:close/>
                  <a:moveTo>
                    <a:pt x="182" y="80"/>
                  </a:moveTo>
                  <a:cubicBezTo>
                    <a:pt x="182" y="81"/>
                    <a:pt x="178" y="83"/>
                    <a:pt x="179" y="83"/>
                  </a:cubicBezTo>
                  <a:cubicBezTo>
                    <a:pt x="181" y="82"/>
                    <a:pt x="182" y="82"/>
                    <a:pt x="183" y="81"/>
                  </a:cubicBezTo>
                  <a:cubicBezTo>
                    <a:pt x="180" y="82"/>
                    <a:pt x="186" y="79"/>
                    <a:pt x="182" y="80"/>
                  </a:cubicBezTo>
                  <a:close/>
                  <a:moveTo>
                    <a:pt x="182" y="82"/>
                  </a:moveTo>
                  <a:cubicBezTo>
                    <a:pt x="180" y="84"/>
                    <a:pt x="178" y="86"/>
                    <a:pt x="180" y="86"/>
                  </a:cubicBezTo>
                  <a:cubicBezTo>
                    <a:pt x="180" y="85"/>
                    <a:pt x="183" y="83"/>
                    <a:pt x="181" y="85"/>
                  </a:cubicBezTo>
                  <a:cubicBezTo>
                    <a:pt x="186" y="82"/>
                    <a:pt x="180" y="85"/>
                    <a:pt x="183" y="82"/>
                  </a:cubicBezTo>
                  <a:cubicBezTo>
                    <a:pt x="182" y="82"/>
                    <a:pt x="182" y="83"/>
                    <a:pt x="182" y="82"/>
                  </a:cubicBezTo>
                  <a:close/>
                  <a:moveTo>
                    <a:pt x="165" y="91"/>
                  </a:moveTo>
                  <a:cubicBezTo>
                    <a:pt x="163" y="92"/>
                    <a:pt x="163" y="92"/>
                    <a:pt x="163" y="93"/>
                  </a:cubicBezTo>
                  <a:cubicBezTo>
                    <a:pt x="163" y="92"/>
                    <a:pt x="159" y="95"/>
                    <a:pt x="158" y="95"/>
                  </a:cubicBezTo>
                  <a:cubicBezTo>
                    <a:pt x="159" y="96"/>
                    <a:pt x="163" y="93"/>
                    <a:pt x="166" y="91"/>
                  </a:cubicBezTo>
                  <a:cubicBezTo>
                    <a:pt x="165" y="91"/>
                    <a:pt x="167" y="90"/>
                    <a:pt x="165" y="91"/>
                  </a:cubicBezTo>
                  <a:close/>
                  <a:moveTo>
                    <a:pt x="167" y="91"/>
                  </a:moveTo>
                  <a:cubicBezTo>
                    <a:pt x="169" y="90"/>
                    <a:pt x="169" y="90"/>
                    <a:pt x="171" y="90"/>
                  </a:cubicBezTo>
                  <a:cubicBezTo>
                    <a:pt x="171" y="88"/>
                    <a:pt x="176" y="85"/>
                    <a:pt x="178" y="83"/>
                  </a:cubicBezTo>
                  <a:cubicBezTo>
                    <a:pt x="176" y="84"/>
                    <a:pt x="176" y="82"/>
                    <a:pt x="174" y="84"/>
                  </a:cubicBezTo>
                  <a:cubicBezTo>
                    <a:pt x="175" y="85"/>
                    <a:pt x="170" y="87"/>
                    <a:pt x="170" y="88"/>
                  </a:cubicBezTo>
                  <a:cubicBezTo>
                    <a:pt x="169" y="88"/>
                    <a:pt x="169" y="88"/>
                    <a:pt x="169" y="87"/>
                  </a:cubicBezTo>
                  <a:cubicBezTo>
                    <a:pt x="166" y="90"/>
                    <a:pt x="167" y="90"/>
                    <a:pt x="167" y="91"/>
                  </a:cubicBezTo>
                  <a:close/>
                  <a:moveTo>
                    <a:pt x="173" y="93"/>
                  </a:moveTo>
                  <a:cubicBezTo>
                    <a:pt x="174" y="92"/>
                    <a:pt x="173" y="94"/>
                    <a:pt x="176" y="92"/>
                  </a:cubicBezTo>
                  <a:cubicBezTo>
                    <a:pt x="176" y="91"/>
                    <a:pt x="175" y="92"/>
                    <a:pt x="176" y="91"/>
                  </a:cubicBezTo>
                  <a:cubicBezTo>
                    <a:pt x="174" y="92"/>
                    <a:pt x="173" y="92"/>
                    <a:pt x="173" y="93"/>
                  </a:cubicBezTo>
                  <a:close/>
                  <a:moveTo>
                    <a:pt x="174" y="104"/>
                  </a:moveTo>
                  <a:cubicBezTo>
                    <a:pt x="174" y="105"/>
                    <a:pt x="181" y="100"/>
                    <a:pt x="180" y="100"/>
                  </a:cubicBezTo>
                  <a:cubicBezTo>
                    <a:pt x="177" y="102"/>
                    <a:pt x="177" y="103"/>
                    <a:pt x="174" y="104"/>
                  </a:cubicBezTo>
                  <a:close/>
                  <a:moveTo>
                    <a:pt x="164" y="99"/>
                  </a:moveTo>
                  <a:cubicBezTo>
                    <a:pt x="166" y="98"/>
                    <a:pt x="169" y="96"/>
                    <a:pt x="170" y="95"/>
                  </a:cubicBezTo>
                  <a:cubicBezTo>
                    <a:pt x="167" y="97"/>
                    <a:pt x="165" y="97"/>
                    <a:pt x="164" y="99"/>
                  </a:cubicBezTo>
                  <a:close/>
                  <a:moveTo>
                    <a:pt x="159" y="99"/>
                  </a:moveTo>
                  <a:cubicBezTo>
                    <a:pt x="159" y="100"/>
                    <a:pt x="158" y="100"/>
                    <a:pt x="158" y="100"/>
                  </a:cubicBezTo>
                  <a:cubicBezTo>
                    <a:pt x="160" y="99"/>
                    <a:pt x="160" y="98"/>
                    <a:pt x="161" y="97"/>
                  </a:cubicBezTo>
                  <a:cubicBezTo>
                    <a:pt x="161" y="97"/>
                    <a:pt x="161" y="98"/>
                    <a:pt x="162" y="97"/>
                  </a:cubicBezTo>
                  <a:cubicBezTo>
                    <a:pt x="163" y="96"/>
                    <a:pt x="162" y="97"/>
                    <a:pt x="162" y="97"/>
                  </a:cubicBezTo>
                  <a:cubicBezTo>
                    <a:pt x="158" y="99"/>
                    <a:pt x="158" y="99"/>
                    <a:pt x="158" y="99"/>
                  </a:cubicBezTo>
                  <a:cubicBezTo>
                    <a:pt x="158" y="100"/>
                    <a:pt x="157" y="102"/>
                    <a:pt x="159" y="99"/>
                  </a:cubicBezTo>
                  <a:close/>
                  <a:moveTo>
                    <a:pt x="153" y="99"/>
                  </a:moveTo>
                  <a:cubicBezTo>
                    <a:pt x="153" y="99"/>
                    <a:pt x="152" y="100"/>
                    <a:pt x="153" y="101"/>
                  </a:cubicBezTo>
                  <a:cubicBezTo>
                    <a:pt x="151" y="101"/>
                    <a:pt x="149" y="103"/>
                    <a:pt x="150" y="103"/>
                  </a:cubicBezTo>
                  <a:cubicBezTo>
                    <a:pt x="154" y="100"/>
                    <a:pt x="153" y="100"/>
                    <a:pt x="156" y="98"/>
                  </a:cubicBezTo>
                  <a:cubicBezTo>
                    <a:pt x="155" y="98"/>
                    <a:pt x="155" y="98"/>
                    <a:pt x="154" y="98"/>
                  </a:cubicBezTo>
                  <a:cubicBezTo>
                    <a:pt x="154" y="100"/>
                    <a:pt x="154" y="98"/>
                    <a:pt x="153" y="99"/>
                  </a:cubicBezTo>
                  <a:close/>
                  <a:moveTo>
                    <a:pt x="160" y="120"/>
                  </a:moveTo>
                  <a:cubicBezTo>
                    <a:pt x="160" y="120"/>
                    <a:pt x="160" y="121"/>
                    <a:pt x="161" y="120"/>
                  </a:cubicBezTo>
                  <a:cubicBezTo>
                    <a:pt x="162" y="119"/>
                    <a:pt x="165" y="116"/>
                    <a:pt x="163" y="117"/>
                  </a:cubicBezTo>
                  <a:cubicBezTo>
                    <a:pt x="163" y="117"/>
                    <a:pt x="162" y="119"/>
                    <a:pt x="160" y="120"/>
                  </a:cubicBezTo>
                  <a:close/>
                  <a:moveTo>
                    <a:pt x="150" y="106"/>
                  </a:moveTo>
                  <a:cubicBezTo>
                    <a:pt x="148" y="108"/>
                    <a:pt x="154" y="103"/>
                    <a:pt x="151" y="106"/>
                  </a:cubicBezTo>
                  <a:cubicBezTo>
                    <a:pt x="154" y="104"/>
                    <a:pt x="154" y="104"/>
                    <a:pt x="154" y="104"/>
                  </a:cubicBezTo>
                  <a:cubicBezTo>
                    <a:pt x="154" y="103"/>
                    <a:pt x="153" y="104"/>
                    <a:pt x="154" y="103"/>
                  </a:cubicBezTo>
                  <a:cubicBezTo>
                    <a:pt x="151" y="105"/>
                    <a:pt x="151" y="105"/>
                    <a:pt x="150" y="106"/>
                  </a:cubicBezTo>
                  <a:close/>
                  <a:moveTo>
                    <a:pt x="146" y="105"/>
                  </a:moveTo>
                  <a:cubicBezTo>
                    <a:pt x="142" y="108"/>
                    <a:pt x="147" y="106"/>
                    <a:pt x="145" y="108"/>
                  </a:cubicBezTo>
                  <a:cubicBezTo>
                    <a:pt x="147" y="106"/>
                    <a:pt x="146" y="106"/>
                    <a:pt x="149" y="104"/>
                  </a:cubicBezTo>
                  <a:cubicBezTo>
                    <a:pt x="148" y="104"/>
                    <a:pt x="149" y="103"/>
                    <a:pt x="149" y="103"/>
                  </a:cubicBezTo>
                  <a:cubicBezTo>
                    <a:pt x="145" y="105"/>
                    <a:pt x="149" y="103"/>
                    <a:pt x="146" y="106"/>
                  </a:cubicBezTo>
                  <a:cubicBezTo>
                    <a:pt x="146" y="105"/>
                    <a:pt x="147" y="104"/>
                    <a:pt x="146" y="105"/>
                  </a:cubicBezTo>
                  <a:close/>
                  <a:moveTo>
                    <a:pt x="153" y="120"/>
                  </a:moveTo>
                  <a:cubicBezTo>
                    <a:pt x="156" y="118"/>
                    <a:pt x="154" y="119"/>
                    <a:pt x="157" y="116"/>
                  </a:cubicBezTo>
                  <a:cubicBezTo>
                    <a:pt x="156" y="117"/>
                    <a:pt x="154" y="118"/>
                    <a:pt x="152" y="119"/>
                  </a:cubicBezTo>
                  <a:cubicBezTo>
                    <a:pt x="154" y="119"/>
                    <a:pt x="151" y="121"/>
                    <a:pt x="149" y="122"/>
                  </a:cubicBezTo>
                  <a:cubicBezTo>
                    <a:pt x="148" y="124"/>
                    <a:pt x="152" y="120"/>
                    <a:pt x="151" y="122"/>
                  </a:cubicBezTo>
                  <a:cubicBezTo>
                    <a:pt x="153" y="120"/>
                    <a:pt x="153" y="119"/>
                    <a:pt x="154" y="119"/>
                  </a:cubicBezTo>
                  <a:cubicBezTo>
                    <a:pt x="154" y="119"/>
                    <a:pt x="153" y="120"/>
                    <a:pt x="153" y="120"/>
                  </a:cubicBezTo>
                  <a:close/>
                  <a:moveTo>
                    <a:pt x="136" y="117"/>
                  </a:moveTo>
                  <a:cubicBezTo>
                    <a:pt x="139" y="115"/>
                    <a:pt x="135" y="118"/>
                    <a:pt x="135" y="118"/>
                  </a:cubicBezTo>
                  <a:cubicBezTo>
                    <a:pt x="138" y="116"/>
                    <a:pt x="140" y="115"/>
                    <a:pt x="142" y="113"/>
                  </a:cubicBezTo>
                  <a:cubicBezTo>
                    <a:pt x="142" y="112"/>
                    <a:pt x="147" y="109"/>
                    <a:pt x="148" y="107"/>
                  </a:cubicBezTo>
                  <a:cubicBezTo>
                    <a:pt x="147" y="108"/>
                    <a:pt x="146" y="108"/>
                    <a:pt x="146" y="108"/>
                  </a:cubicBezTo>
                  <a:cubicBezTo>
                    <a:pt x="144" y="109"/>
                    <a:pt x="144" y="110"/>
                    <a:pt x="142" y="111"/>
                  </a:cubicBezTo>
                  <a:cubicBezTo>
                    <a:pt x="141" y="113"/>
                    <a:pt x="142" y="113"/>
                    <a:pt x="141" y="113"/>
                  </a:cubicBezTo>
                  <a:cubicBezTo>
                    <a:pt x="140" y="113"/>
                    <a:pt x="136" y="116"/>
                    <a:pt x="136" y="117"/>
                  </a:cubicBezTo>
                  <a:close/>
                  <a:moveTo>
                    <a:pt x="153" y="123"/>
                  </a:moveTo>
                  <a:cubicBezTo>
                    <a:pt x="154" y="123"/>
                    <a:pt x="157" y="120"/>
                    <a:pt x="156" y="120"/>
                  </a:cubicBezTo>
                  <a:cubicBezTo>
                    <a:pt x="155" y="121"/>
                    <a:pt x="152" y="123"/>
                    <a:pt x="153" y="123"/>
                  </a:cubicBezTo>
                  <a:close/>
                  <a:moveTo>
                    <a:pt x="137" y="109"/>
                  </a:moveTo>
                  <a:cubicBezTo>
                    <a:pt x="139" y="108"/>
                    <a:pt x="141" y="106"/>
                    <a:pt x="141" y="106"/>
                  </a:cubicBezTo>
                  <a:cubicBezTo>
                    <a:pt x="139" y="107"/>
                    <a:pt x="137" y="109"/>
                    <a:pt x="137" y="109"/>
                  </a:cubicBezTo>
                  <a:close/>
                  <a:moveTo>
                    <a:pt x="136" y="114"/>
                  </a:moveTo>
                  <a:cubicBezTo>
                    <a:pt x="138" y="114"/>
                    <a:pt x="137" y="113"/>
                    <a:pt x="137" y="115"/>
                  </a:cubicBezTo>
                  <a:cubicBezTo>
                    <a:pt x="138" y="114"/>
                    <a:pt x="138" y="113"/>
                    <a:pt x="141" y="111"/>
                  </a:cubicBezTo>
                  <a:cubicBezTo>
                    <a:pt x="142" y="110"/>
                    <a:pt x="141" y="111"/>
                    <a:pt x="140" y="111"/>
                  </a:cubicBezTo>
                  <a:cubicBezTo>
                    <a:pt x="141" y="110"/>
                    <a:pt x="142" y="110"/>
                    <a:pt x="143" y="109"/>
                  </a:cubicBezTo>
                  <a:cubicBezTo>
                    <a:pt x="143" y="109"/>
                    <a:pt x="144" y="108"/>
                    <a:pt x="143" y="108"/>
                  </a:cubicBezTo>
                  <a:cubicBezTo>
                    <a:pt x="141" y="111"/>
                    <a:pt x="139" y="111"/>
                    <a:pt x="136" y="114"/>
                  </a:cubicBezTo>
                  <a:close/>
                  <a:moveTo>
                    <a:pt x="142" y="117"/>
                  </a:moveTo>
                  <a:cubicBezTo>
                    <a:pt x="140" y="118"/>
                    <a:pt x="142" y="116"/>
                    <a:pt x="144" y="115"/>
                  </a:cubicBezTo>
                  <a:cubicBezTo>
                    <a:pt x="144" y="114"/>
                    <a:pt x="142" y="115"/>
                    <a:pt x="141" y="116"/>
                  </a:cubicBezTo>
                  <a:cubicBezTo>
                    <a:pt x="141" y="116"/>
                    <a:pt x="141" y="117"/>
                    <a:pt x="140" y="117"/>
                  </a:cubicBezTo>
                  <a:cubicBezTo>
                    <a:pt x="137" y="118"/>
                    <a:pt x="139" y="119"/>
                    <a:pt x="136" y="120"/>
                  </a:cubicBezTo>
                  <a:cubicBezTo>
                    <a:pt x="136" y="121"/>
                    <a:pt x="133" y="123"/>
                    <a:pt x="132" y="124"/>
                  </a:cubicBezTo>
                  <a:cubicBezTo>
                    <a:pt x="133" y="124"/>
                    <a:pt x="131" y="125"/>
                    <a:pt x="131" y="126"/>
                  </a:cubicBezTo>
                  <a:cubicBezTo>
                    <a:pt x="133" y="124"/>
                    <a:pt x="135" y="122"/>
                    <a:pt x="134" y="124"/>
                  </a:cubicBezTo>
                  <a:cubicBezTo>
                    <a:pt x="135" y="124"/>
                    <a:pt x="139" y="121"/>
                    <a:pt x="138" y="121"/>
                  </a:cubicBezTo>
                  <a:cubicBezTo>
                    <a:pt x="137" y="121"/>
                    <a:pt x="135" y="124"/>
                    <a:pt x="135" y="123"/>
                  </a:cubicBezTo>
                  <a:cubicBezTo>
                    <a:pt x="136" y="122"/>
                    <a:pt x="135" y="122"/>
                    <a:pt x="137" y="121"/>
                  </a:cubicBezTo>
                  <a:cubicBezTo>
                    <a:pt x="139" y="119"/>
                    <a:pt x="142" y="117"/>
                    <a:pt x="142" y="117"/>
                  </a:cubicBezTo>
                  <a:close/>
                  <a:moveTo>
                    <a:pt x="143" y="118"/>
                  </a:moveTo>
                  <a:cubicBezTo>
                    <a:pt x="141" y="119"/>
                    <a:pt x="141" y="119"/>
                    <a:pt x="141" y="119"/>
                  </a:cubicBezTo>
                  <a:cubicBezTo>
                    <a:pt x="140" y="120"/>
                    <a:pt x="140" y="120"/>
                    <a:pt x="141" y="121"/>
                  </a:cubicBezTo>
                  <a:cubicBezTo>
                    <a:pt x="143" y="119"/>
                    <a:pt x="142" y="119"/>
                    <a:pt x="143" y="118"/>
                  </a:cubicBezTo>
                  <a:cubicBezTo>
                    <a:pt x="143" y="119"/>
                    <a:pt x="144" y="118"/>
                    <a:pt x="145" y="117"/>
                  </a:cubicBezTo>
                  <a:cubicBezTo>
                    <a:pt x="143" y="118"/>
                    <a:pt x="144" y="117"/>
                    <a:pt x="143" y="118"/>
                  </a:cubicBezTo>
                  <a:close/>
                  <a:moveTo>
                    <a:pt x="146" y="128"/>
                  </a:moveTo>
                  <a:cubicBezTo>
                    <a:pt x="147" y="128"/>
                    <a:pt x="145" y="129"/>
                    <a:pt x="145" y="130"/>
                  </a:cubicBezTo>
                  <a:cubicBezTo>
                    <a:pt x="146" y="129"/>
                    <a:pt x="146" y="129"/>
                    <a:pt x="148" y="128"/>
                  </a:cubicBezTo>
                  <a:cubicBezTo>
                    <a:pt x="147" y="128"/>
                    <a:pt x="147" y="127"/>
                    <a:pt x="148" y="127"/>
                  </a:cubicBezTo>
                  <a:cubicBezTo>
                    <a:pt x="147" y="127"/>
                    <a:pt x="146" y="128"/>
                    <a:pt x="146" y="128"/>
                  </a:cubicBezTo>
                  <a:close/>
                  <a:moveTo>
                    <a:pt x="133" y="117"/>
                  </a:moveTo>
                  <a:cubicBezTo>
                    <a:pt x="133" y="118"/>
                    <a:pt x="134" y="117"/>
                    <a:pt x="135" y="117"/>
                  </a:cubicBezTo>
                  <a:cubicBezTo>
                    <a:pt x="136" y="116"/>
                    <a:pt x="137" y="115"/>
                    <a:pt x="137" y="115"/>
                  </a:cubicBezTo>
                  <a:cubicBezTo>
                    <a:pt x="136" y="116"/>
                    <a:pt x="135" y="115"/>
                    <a:pt x="133" y="117"/>
                  </a:cubicBezTo>
                  <a:close/>
                  <a:moveTo>
                    <a:pt x="144" y="129"/>
                  </a:moveTo>
                  <a:cubicBezTo>
                    <a:pt x="143" y="129"/>
                    <a:pt x="141" y="129"/>
                    <a:pt x="139" y="132"/>
                  </a:cubicBezTo>
                  <a:cubicBezTo>
                    <a:pt x="139" y="133"/>
                    <a:pt x="145" y="129"/>
                    <a:pt x="146" y="127"/>
                  </a:cubicBezTo>
                  <a:cubicBezTo>
                    <a:pt x="145" y="128"/>
                    <a:pt x="144" y="128"/>
                    <a:pt x="144" y="129"/>
                  </a:cubicBezTo>
                  <a:close/>
                  <a:moveTo>
                    <a:pt x="133" y="117"/>
                  </a:moveTo>
                  <a:cubicBezTo>
                    <a:pt x="132" y="118"/>
                    <a:pt x="132" y="117"/>
                    <a:pt x="131" y="118"/>
                  </a:cubicBezTo>
                  <a:cubicBezTo>
                    <a:pt x="131" y="119"/>
                    <a:pt x="133" y="117"/>
                    <a:pt x="135" y="116"/>
                  </a:cubicBezTo>
                  <a:cubicBezTo>
                    <a:pt x="134" y="116"/>
                    <a:pt x="136" y="114"/>
                    <a:pt x="134" y="115"/>
                  </a:cubicBezTo>
                  <a:cubicBezTo>
                    <a:pt x="134" y="116"/>
                    <a:pt x="134" y="116"/>
                    <a:pt x="133" y="117"/>
                  </a:cubicBezTo>
                  <a:close/>
                  <a:moveTo>
                    <a:pt x="138" y="122"/>
                  </a:moveTo>
                  <a:cubicBezTo>
                    <a:pt x="137" y="123"/>
                    <a:pt x="137" y="123"/>
                    <a:pt x="139" y="122"/>
                  </a:cubicBezTo>
                  <a:cubicBezTo>
                    <a:pt x="140" y="121"/>
                    <a:pt x="140" y="120"/>
                    <a:pt x="138" y="122"/>
                  </a:cubicBezTo>
                  <a:close/>
                  <a:moveTo>
                    <a:pt x="139" y="137"/>
                  </a:moveTo>
                  <a:cubicBezTo>
                    <a:pt x="141" y="135"/>
                    <a:pt x="141" y="137"/>
                    <a:pt x="139" y="138"/>
                  </a:cubicBezTo>
                  <a:cubicBezTo>
                    <a:pt x="140" y="137"/>
                    <a:pt x="141" y="137"/>
                    <a:pt x="142" y="136"/>
                  </a:cubicBezTo>
                  <a:cubicBezTo>
                    <a:pt x="142" y="135"/>
                    <a:pt x="142" y="135"/>
                    <a:pt x="142" y="135"/>
                  </a:cubicBezTo>
                  <a:cubicBezTo>
                    <a:pt x="142" y="135"/>
                    <a:pt x="143" y="134"/>
                    <a:pt x="144" y="134"/>
                  </a:cubicBezTo>
                  <a:cubicBezTo>
                    <a:pt x="142" y="136"/>
                    <a:pt x="138" y="139"/>
                    <a:pt x="138" y="140"/>
                  </a:cubicBezTo>
                  <a:cubicBezTo>
                    <a:pt x="138" y="140"/>
                    <a:pt x="137" y="141"/>
                    <a:pt x="136" y="141"/>
                  </a:cubicBezTo>
                  <a:cubicBezTo>
                    <a:pt x="138" y="140"/>
                    <a:pt x="138" y="139"/>
                    <a:pt x="139" y="138"/>
                  </a:cubicBezTo>
                  <a:cubicBezTo>
                    <a:pt x="139" y="137"/>
                    <a:pt x="136" y="138"/>
                    <a:pt x="133" y="141"/>
                  </a:cubicBezTo>
                  <a:cubicBezTo>
                    <a:pt x="134" y="141"/>
                    <a:pt x="136" y="139"/>
                    <a:pt x="137" y="139"/>
                  </a:cubicBezTo>
                  <a:cubicBezTo>
                    <a:pt x="137" y="139"/>
                    <a:pt x="138" y="139"/>
                    <a:pt x="138" y="139"/>
                  </a:cubicBezTo>
                  <a:cubicBezTo>
                    <a:pt x="135" y="142"/>
                    <a:pt x="132" y="145"/>
                    <a:pt x="132" y="146"/>
                  </a:cubicBezTo>
                  <a:cubicBezTo>
                    <a:pt x="133" y="145"/>
                    <a:pt x="135" y="144"/>
                    <a:pt x="135" y="143"/>
                  </a:cubicBezTo>
                  <a:cubicBezTo>
                    <a:pt x="134" y="144"/>
                    <a:pt x="134" y="144"/>
                    <a:pt x="134" y="144"/>
                  </a:cubicBezTo>
                  <a:cubicBezTo>
                    <a:pt x="135" y="144"/>
                    <a:pt x="136" y="142"/>
                    <a:pt x="136" y="142"/>
                  </a:cubicBezTo>
                  <a:cubicBezTo>
                    <a:pt x="137" y="142"/>
                    <a:pt x="134" y="145"/>
                    <a:pt x="137" y="143"/>
                  </a:cubicBezTo>
                  <a:cubicBezTo>
                    <a:pt x="136" y="142"/>
                    <a:pt x="139" y="141"/>
                    <a:pt x="140" y="141"/>
                  </a:cubicBezTo>
                  <a:cubicBezTo>
                    <a:pt x="139" y="140"/>
                    <a:pt x="141" y="139"/>
                    <a:pt x="141" y="139"/>
                  </a:cubicBezTo>
                  <a:cubicBezTo>
                    <a:pt x="140" y="139"/>
                    <a:pt x="140" y="139"/>
                    <a:pt x="141" y="138"/>
                  </a:cubicBezTo>
                  <a:cubicBezTo>
                    <a:pt x="144" y="136"/>
                    <a:pt x="146" y="134"/>
                    <a:pt x="148" y="133"/>
                  </a:cubicBezTo>
                  <a:cubicBezTo>
                    <a:pt x="147" y="133"/>
                    <a:pt x="143" y="135"/>
                    <a:pt x="146" y="132"/>
                  </a:cubicBezTo>
                  <a:cubicBezTo>
                    <a:pt x="143" y="133"/>
                    <a:pt x="141" y="134"/>
                    <a:pt x="139" y="137"/>
                  </a:cubicBezTo>
                  <a:close/>
                  <a:moveTo>
                    <a:pt x="142" y="131"/>
                  </a:moveTo>
                  <a:cubicBezTo>
                    <a:pt x="142" y="131"/>
                    <a:pt x="143" y="132"/>
                    <a:pt x="144" y="130"/>
                  </a:cubicBezTo>
                  <a:cubicBezTo>
                    <a:pt x="144" y="130"/>
                    <a:pt x="144" y="130"/>
                    <a:pt x="144" y="129"/>
                  </a:cubicBezTo>
                  <a:cubicBezTo>
                    <a:pt x="144" y="130"/>
                    <a:pt x="143" y="130"/>
                    <a:pt x="142" y="131"/>
                  </a:cubicBezTo>
                  <a:close/>
                  <a:moveTo>
                    <a:pt x="142" y="143"/>
                  </a:moveTo>
                  <a:cubicBezTo>
                    <a:pt x="142" y="143"/>
                    <a:pt x="145" y="140"/>
                    <a:pt x="145" y="142"/>
                  </a:cubicBezTo>
                  <a:cubicBezTo>
                    <a:pt x="147" y="140"/>
                    <a:pt x="149" y="139"/>
                    <a:pt x="150" y="138"/>
                  </a:cubicBezTo>
                  <a:cubicBezTo>
                    <a:pt x="148" y="139"/>
                    <a:pt x="147" y="140"/>
                    <a:pt x="146" y="140"/>
                  </a:cubicBezTo>
                  <a:cubicBezTo>
                    <a:pt x="147" y="139"/>
                    <a:pt x="147" y="139"/>
                    <a:pt x="148" y="138"/>
                  </a:cubicBezTo>
                  <a:cubicBezTo>
                    <a:pt x="147" y="139"/>
                    <a:pt x="150" y="137"/>
                    <a:pt x="150" y="137"/>
                  </a:cubicBezTo>
                  <a:cubicBezTo>
                    <a:pt x="148" y="138"/>
                    <a:pt x="142" y="142"/>
                    <a:pt x="142" y="143"/>
                  </a:cubicBezTo>
                  <a:close/>
                  <a:moveTo>
                    <a:pt x="125" y="125"/>
                  </a:moveTo>
                  <a:cubicBezTo>
                    <a:pt x="126" y="125"/>
                    <a:pt x="128" y="123"/>
                    <a:pt x="128" y="124"/>
                  </a:cubicBezTo>
                  <a:cubicBezTo>
                    <a:pt x="126" y="126"/>
                    <a:pt x="124" y="127"/>
                    <a:pt x="124" y="128"/>
                  </a:cubicBezTo>
                  <a:cubicBezTo>
                    <a:pt x="129" y="124"/>
                    <a:pt x="129" y="124"/>
                    <a:pt x="129" y="124"/>
                  </a:cubicBezTo>
                  <a:cubicBezTo>
                    <a:pt x="128" y="123"/>
                    <a:pt x="132" y="121"/>
                    <a:pt x="131" y="120"/>
                  </a:cubicBezTo>
                  <a:cubicBezTo>
                    <a:pt x="129" y="122"/>
                    <a:pt x="127" y="123"/>
                    <a:pt x="125" y="125"/>
                  </a:cubicBezTo>
                  <a:close/>
                  <a:moveTo>
                    <a:pt x="131" y="122"/>
                  </a:moveTo>
                  <a:cubicBezTo>
                    <a:pt x="132" y="122"/>
                    <a:pt x="131" y="122"/>
                    <a:pt x="131" y="123"/>
                  </a:cubicBezTo>
                  <a:cubicBezTo>
                    <a:pt x="132" y="122"/>
                    <a:pt x="132" y="121"/>
                    <a:pt x="133" y="120"/>
                  </a:cubicBezTo>
                  <a:cubicBezTo>
                    <a:pt x="134" y="120"/>
                    <a:pt x="134" y="120"/>
                    <a:pt x="134" y="120"/>
                  </a:cubicBezTo>
                  <a:cubicBezTo>
                    <a:pt x="133" y="120"/>
                    <a:pt x="135" y="117"/>
                    <a:pt x="131" y="119"/>
                  </a:cubicBezTo>
                  <a:cubicBezTo>
                    <a:pt x="131" y="120"/>
                    <a:pt x="134" y="119"/>
                    <a:pt x="131" y="122"/>
                  </a:cubicBezTo>
                  <a:close/>
                  <a:moveTo>
                    <a:pt x="139" y="130"/>
                  </a:moveTo>
                  <a:cubicBezTo>
                    <a:pt x="138" y="132"/>
                    <a:pt x="142" y="129"/>
                    <a:pt x="142" y="129"/>
                  </a:cubicBezTo>
                  <a:lnTo>
                    <a:pt x="139" y="130"/>
                  </a:lnTo>
                  <a:close/>
                  <a:moveTo>
                    <a:pt x="133" y="129"/>
                  </a:moveTo>
                  <a:cubicBezTo>
                    <a:pt x="135" y="127"/>
                    <a:pt x="136" y="126"/>
                    <a:pt x="135" y="126"/>
                  </a:cubicBezTo>
                  <a:cubicBezTo>
                    <a:pt x="133" y="128"/>
                    <a:pt x="132" y="129"/>
                    <a:pt x="133" y="129"/>
                  </a:cubicBezTo>
                  <a:close/>
                  <a:moveTo>
                    <a:pt x="129" y="121"/>
                  </a:moveTo>
                  <a:cubicBezTo>
                    <a:pt x="128" y="120"/>
                    <a:pt x="126" y="121"/>
                    <a:pt x="124" y="124"/>
                  </a:cubicBezTo>
                  <a:cubicBezTo>
                    <a:pt x="125" y="123"/>
                    <a:pt x="125" y="123"/>
                    <a:pt x="124" y="124"/>
                  </a:cubicBezTo>
                  <a:cubicBezTo>
                    <a:pt x="123" y="124"/>
                    <a:pt x="121" y="127"/>
                    <a:pt x="120" y="128"/>
                  </a:cubicBezTo>
                  <a:cubicBezTo>
                    <a:pt x="121" y="128"/>
                    <a:pt x="121" y="128"/>
                    <a:pt x="120" y="130"/>
                  </a:cubicBezTo>
                  <a:cubicBezTo>
                    <a:pt x="121" y="129"/>
                    <a:pt x="121" y="129"/>
                    <a:pt x="121" y="129"/>
                  </a:cubicBezTo>
                  <a:cubicBezTo>
                    <a:pt x="125" y="126"/>
                    <a:pt x="124" y="125"/>
                    <a:pt x="128" y="123"/>
                  </a:cubicBezTo>
                  <a:cubicBezTo>
                    <a:pt x="127" y="122"/>
                    <a:pt x="126" y="123"/>
                    <a:pt x="129" y="121"/>
                  </a:cubicBezTo>
                  <a:close/>
                  <a:moveTo>
                    <a:pt x="129" y="131"/>
                  </a:moveTo>
                  <a:cubicBezTo>
                    <a:pt x="130" y="130"/>
                    <a:pt x="133" y="127"/>
                    <a:pt x="134" y="126"/>
                  </a:cubicBezTo>
                  <a:cubicBezTo>
                    <a:pt x="131" y="128"/>
                    <a:pt x="130" y="130"/>
                    <a:pt x="129" y="131"/>
                  </a:cubicBezTo>
                  <a:close/>
                  <a:moveTo>
                    <a:pt x="133" y="136"/>
                  </a:moveTo>
                  <a:cubicBezTo>
                    <a:pt x="135" y="136"/>
                    <a:pt x="137" y="136"/>
                    <a:pt x="139" y="133"/>
                  </a:cubicBezTo>
                  <a:cubicBezTo>
                    <a:pt x="136" y="135"/>
                    <a:pt x="136" y="134"/>
                    <a:pt x="133" y="136"/>
                  </a:cubicBezTo>
                  <a:close/>
                  <a:moveTo>
                    <a:pt x="124" y="131"/>
                  </a:moveTo>
                  <a:cubicBezTo>
                    <a:pt x="125" y="131"/>
                    <a:pt x="125" y="131"/>
                    <a:pt x="124" y="132"/>
                  </a:cubicBezTo>
                  <a:cubicBezTo>
                    <a:pt x="126" y="131"/>
                    <a:pt x="131" y="127"/>
                    <a:pt x="128" y="128"/>
                  </a:cubicBezTo>
                  <a:cubicBezTo>
                    <a:pt x="128" y="129"/>
                    <a:pt x="126" y="130"/>
                    <a:pt x="124" y="131"/>
                  </a:cubicBezTo>
                  <a:close/>
                  <a:moveTo>
                    <a:pt x="121" y="127"/>
                  </a:moveTo>
                  <a:cubicBezTo>
                    <a:pt x="121" y="126"/>
                    <a:pt x="121" y="125"/>
                    <a:pt x="123" y="124"/>
                  </a:cubicBezTo>
                  <a:cubicBezTo>
                    <a:pt x="120" y="126"/>
                    <a:pt x="117" y="127"/>
                    <a:pt x="117" y="128"/>
                  </a:cubicBezTo>
                  <a:cubicBezTo>
                    <a:pt x="118" y="128"/>
                    <a:pt x="120" y="126"/>
                    <a:pt x="121" y="126"/>
                  </a:cubicBezTo>
                  <a:cubicBezTo>
                    <a:pt x="120" y="126"/>
                    <a:pt x="119" y="128"/>
                    <a:pt x="121" y="127"/>
                  </a:cubicBezTo>
                  <a:close/>
                  <a:moveTo>
                    <a:pt x="120" y="131"/>
                  </a:moveTo>
                  <a:cubicBezTo>
                    <a:pt x="121" y="131"/>
                    <a:pt x="122" y="131"/>
                    <a:pt x="124" y="129"/>
                  </a:cubicBezTo>
                  <a:cubicBezTo>
                    <a:pt x="124" y="128"/>
                    <a:pt x="121" y="130"/>
                    <a:pt x="120" y="131"/>
                  </a:cubicBezTo>
                  <a:close/>
                  <a:moveTo>
                    <a:pt x="119" y="140"/>
                  </a:moveTo>
                  <a:cubicBezTo>
                    <a:pt x="121" y="139"/>
                    <a:pt x="122" y="137"/>
                    <a:pt x="124" y="135"/>
                  </a:cubicBezTo>
                  <a:cubicBezTo>
                    <a:pt x="124" y="134"/>
                    <a:pt x="124" y="134"/>
                    <a:pt x="124" y="134"/>
                  </a:cubicBezTo>
                  <a:cubicBezTo>
                    <a:pt x="121" y="137"/>
                    <a:pt x="119" y="139"/>
                    <a:pt x="119" y="140"/>
                  </a:cubicBezTo>
                  <a:close/>
                  <a:moveTo>
                    <a:pt x="117" y="131"/>
                  </a:moveTo>
                  <a:cubicBezTo>
                    <a:pt x="119" y="130"/>
                    <a:pt x="117" y="130"/>
                    <a:pt x="118" y="129"/>
                  </a:cubicBezTo>
                  <a:cubicBezTo>
                    <a:pt x="116" y="131"/>
                    <a:pt x="116" y="131"/>
                    <a:pt x="117" y="131"/>
                  </a:cubicBezTo>
                  <a:close/>
                  <a:moveTo>
                    <a:pt x="112" y="133"/>
                  </a:moveTo>
                  <a:cubicBezTo>
                    <a:pt x="112" y="134"/>
                    <a:pt x="114" y="132"/>
                    <a:pt x="113" y="133"/>
                  </a:cubicBezTo>
                  <a:cubicBezTo>
                    <a:pt x="117" y="130"/>
                    <a:pt x="114" y="131"/>
                    <a:pt x="112" y="133"/>
                  </a:cubicBezTo>
                  <a:close/>
                  <a:moveTo>
                    <a:pt x="117" y="138"/>
                  </a:moveTo>
                  <a:cubicBezTo>
                    <a:pt x="116" y="140"/>
                    <a:pt x="113" y="143"/>
                    <a:pt x="114" y="143"/>
                  </a:cubicBezTo>
                  <a:cubicBezTo>
                    <a:pt x="117" y="140"/>
                    <a:pt x="116" y="140"/>
                    <a:pt x="119" y="137"/>
                  </a:cubicBezTo>
                  <a:cubicBezTo>
                    <a:pt x="118" y="138"/>
                    <a:pt x="118" y="137"/>
                    <a:pt x="117" y="138"/>
                  </a:cubicBezTo>
                  <a:close/>
                  <a:moveTo>
                    <a:pt x="114" y="157"/>
                  </a:moveTo>
                  <a:cubicBezTo>
                    <a:pt x="112" y="158"/>
                    <a:pt x="113" y="158"/>
                    <a:pt x="111" y="158"/>
                  </a:cubicBezTo>
                  <a:cubicBezTo>
                    <a:pt x="113" y="158"/>
                    <a:pt x="109" y="161"/>
                    <a:pt x="109" y="161"/>
                  </a:cubicBezTo>
                  <a:cubicBezTo>
                    <a:pt x="111" y="159"/>
                    <a:pt x="109" y="160"/>
                    <a:pt x="108" y="161"/>
                  </a:cubicBezTo>
                  <a:cubicBezTo>
                    <a:pt x="108" y="162"/>
                    <a:pt x="107" y="163"/>
                    <a:pt x="107" y="164"/>
                  </a:cubicBezTo>
                  <a:cubicBezTo>
                    <a:pt x="105" y="166"/>
                    <a:pt x="105" y="164"/>
                    <a:pt x="102" y="167"/>
                  </a:cubicBezTo>
                  <a:cubicBezTo>
                    <a:pt x="102" y="169"/>
                    <a:pt x="103" y="167"/>
                    <a:pt x="104" y="167"/>
                  </a:cubicBezTo>
                  <a:cubicBezTo>
                    <a:pt x="103" y="168"/>
                    <a:pt x="102" y="168"/>
                    <a:pt x="101" y="169"/>
                  </a:cubicBezTo>
                  <a:cubicBezTo>
                    <a:pt x="103" y="169"/>
                    <a:pt x="106" y="166"/>
                    <a:pt x="107" y="164"/>
                  </a:cubicBezTo>
                  <a:cubicBezTo>
                    <a:pt x="106" y="167"/>
                    <a:pt x="101" y="172"/>
                    <a:pt x="99" y="173"/>
                  </a:cubicBezTo>
                  <a:cubicBezTo>
                    <a:pt x="99" y="173"/>
                    <a:pt x="99" y="175"/>
                    <a:pt x="98" y="175"/>
                  </a:cubicBezTo>
                  <a:cubicBezTo>
                    <a:pt x="98" y="175"/>
                    <a:pt x="99" y="175"/>
                    <a:pt x="98" y="175"/>
                  </a:cubicBezTo>
                  <a:cubicBezTo>
                    <a:pt x="99" y="175"/>
                    <a:pt x="98" y="175"/>
                    <a:pt x="99" y="175"/>
                  </a:cubicBezTo>
                  <a:cubicBezTo>
                    <a:pt x="99" y="175"/>
                    <a:pt x="100" y="174"/>
                    <a:pt x="100" y="174"/>
                  </a:cubicBezTo>
                  <a:cubicBezTo>
                    <a:pt x="100" y="174"/>
                    <a:pt x="100" y="174"/>
                    <a:pt x="100" y="174"/>
                  </a:cubicBezTo>
                  <a:cubicBezTo>
                    <a:pt x="101" y="172"/>
                    <a:pt x="101" y="172"/>
                    <a:pt x="101" y="172"/>
                  </a:cubicBezTo>
                  <a:cubicBezTo>
                    <a:pt x="102" y="172"/>
                    <a:pt x="103" y="171"/>
                    <a:pt x="104" y="170"/>
                  </a:cubicBezTo>
                  <a:cubicBezTo>
                    <a:pt x="103" y="170"/>
                    <a:pt x="106" y="168"/>
                    <a:pt x="106" y="167"/>
                  </a:cubicBezTo>
                  <a:cubicBezTo>
                    <a:pt x="108" y="166"/>
                    <a:pt x="114" y="158"/>
                    <a:pt x="117" y="157"/>
                  </a:cubicBezTo>
                  <a:cubicBezTo>
                    <a:pt x="117" y="157"/>
                    <a:pt x="116" y="157"/>
                    <a:pt x="117" y="156"/>
                  </a:cubicBezTo>
                  <a:cubicBezTo>
                    <a:pt x="119" y="155"/>
                    <a:pt x="120" y="153"/>
                    <a:pt x="123" y="151"/>
                  </a:cubicBezTo>
                  <a:cubicBezTo>
                    <a:pt x="122" y="150"/>
                    <a:pt x="125" y="150"/>
                    <a:pt x="126" y="148"/>
                  </a:cubicBezTo>
                  <a:cubicBezTo>
                    <a:pt x="126" y="148"/>
                    <a:pt x="127" y="147"/>
                    <a:pt x="126" y="147"/>
                  </a:cubicBezTo>
                  <a:cubicBezTo>
                    <a:pt x="123" y="150"/>
                    <a:pt x="122" y="148"/>
                    <a:pt x="120" y="151"/>
                  </a:cubicBezTo>
                  <a:cubicBezTo>
                    <a:pt x="121" y="150"/>
                    <a:pt x="120" y="153"/>
                    <a:pt x="119" y="153"/>
                  </a:cubicBezTo>
                  <a:cubicBezTo>
                    <a:pt x="119" y="152"/>
                    <a:pt x="117" y="155"/>
                    <a:pt x="116" y="155"/>
                  </a:cubicBezTo>
                  <a:cubicBezTo>
                    <a:pt x="117" y="154"/>
                    <a:pt x="118" y="153"/>
                    <a:pt x="118" y="152"/>
                  </a:cubicBezTo>
                  <a:cubicBezTo>
                    <a:pt x="117" y="154"/>
                    <a:pt x="116" y="154"/>
                    <a:pt x="116" y="154"/>
                  </a:cubicBezTo>
                  <a:cubicBezTo>
                    <a:pt x="116" y="154"/>
                    <a:pt x="117" y="153"/>
                    <a:pt x="117" y="153"/>
                  </a:cubicBezTo>
                  <a:cubicBezTo>
                    <a:pt x="115" y="155"/>
                    <a:pt x="115" y="155"/>
                    <a:pt x="114" y="157"/>
                  </a:cubicBezTo>
                  <a:close/>
                  <a:moveTo>
                    <a:pt x="119" y="151"/>
                  </a:moveTo>
                  <a:cubicBezTo>
                    <a:pt x="120" y="150"/>
                    <a:pt x="121" y="149"/>
                    <a:pt x="121" y="148"/>
                  </a:cubicBezTo>
                  <a:cubicBezTo>
                    <a:pt x="120" y="149"/>
                    <a:pt x="119" y="149"/>
                    <a:pt x="118" y="151"/>
                  </a:cubicBezTo>
                  <a:cubicBezTo>
                    <a:pt x="118" y="152"/>
                    <a:pt x="119" y="150"/>
                    <a:pt x="120" y="150"/>
                  </a:cubicBezTo>
                  <a:cubicBezTo>
                    <a:pt x="119" y="151"/>
                    <a:pt x="118" y="152"/>
                    <a:pt x="119" y="151"/>
                  </a:cubicBezTo>
                  <a:close/>
                  <a:moveTo>
                    <a:pt x="124" y="159"/>
                  </a:moveTo>
                  <a:cubicBezTo>
                    <a:pt x="125" y="159"/>
                    <a:pt x="128" y="159"/>
                    <a:pt x="128" y="157"/>
                  </a:cubicBezTo>
                  <a:cubicBezTo>
                    <a:pt x="125" y="160"/>
                    <a:pt x="127" y="156"/>
                    <a:pt x="124" y="159"/>
                  </a:cubicBezTo>
                  <a:close/>
                  <a:moveTo>
                    <a:pt x="112" y="142"/>
                  </a:moveTo>
                  <a:cubicBezTo>
                    <a:pt x="110" y="143"/>
                    <a:pt x="109" y="144"/>
                    <a:pt x="109" y="145"/>
                  </a:cubicBezTo>
                  <a:cubicBezTo>
                    <a:pt x="110" y="145"/>
                    <a:pt x="111" y="143"/>
                    <a:pt x="112" y="142"/>
                  </a:cubicBezTo>
                  <a:cubicBezTo>
                    <a:pt x="112" y="143"/>
                    <a:pt x="112" y="143"/>
                    <a:pt x="113" y="142"/>
                  </a:cubicBezTo>
                  <a:cubicBezTo>
                    <a:pt x="113" y="142"/>
                    <a:pt x="112" y="142"/>
                    <a:pt x="112" y="142"/>
                  </a:cubicBezTo>
                  <a:close/>
                  <a:moveTo>
                    <a:pt x="114" y="170"/>
                  </a:moveTo>
                  <a:cubicBezTo>
                    <a:pt x="115" y="170"/>
                    <a:pt x="118" y="166"/>
                    <a:pt x="117" y="166"/>
                  </a:cubicBezTo>
                  <a:cubicBezTo>
                    <a:pt x="115" y="168"/>
                    <a:pt x="116" y="167"/>
                    <a:pt x="114" y="170"/>
                  </a:cubicBezTo>
                  <a:close/>
                  <a:moveTo>
                    <a:pt x="88" y="182"/>
                  </a:moveTo>
                  <a:cubicBezTo>
                    <a:pt x="88" y="182"/>
                    <a:pt x="89" y="182"/>
                    <a:pt x="89" y="181"/>
                  </a:cubicBezTo>
                  <a:cubicBezTo>
                    <a:pt x="88" y="181"/>
                    <a:pt x="88" y="182"/>
                    <a:pt x="88" y="182"/>
                  </a:cubicBezTo>
                  <a:close/>
                  <a:moveTo>
                    <a:pt x="108" y="144"/>
                  </a:moveTo>
                  <a:cubicBezTo>
                    <a:pt x="106" y="144"/>
                    <a:pt x="109" y="142"/>
                    <a:pt x="108" y="142"/>
                  </a:cubicBezTo>
                  <a:cubicBezTo>
                    <a:pt x="107" y="142"/>
                    <a:pt x="103" y="145"/>
                    <a:pt x="103" y="145"/>
                  </a:cubicBezTo>
                  <a:cubicBezTo>
                    <a:pt x="105" y="144"/>
                    <a:pt x="106" y="145"/>
                    <a:pt x="107" y="144"/>
                  </a:cubicBezTo>
                  <a:cubicBezTo>
                    <a:pt x="109" y="143"/>
                    <a:pt x="109" y="143"/>
                    <a:pt x="110" y="141"/>
                  </a:cubicBezTo>
                  <a:cubicBezTo>
                    <a:pt x="110" y="141"/>
                    <a:pt x="110" y="141"/>
                    <a:pt x="110" y="141"/>
                  </a:cubicBezTo>
                  <a:cubicBezTo>
                    <a:pt x="107" y="143"/>
                    <a:pt x="110" y="142"/>
                    <a:pt x="108" y="144"/>
                  </a:cubicBezTo>
                  <a:close/>
                  <a:moveTo>
                    <a:pt x="802" y="247"/>
                  </a:moveTo>
                  <a:cubicBezTo>
                    <a:pt x="799" y="242"/>
                    <a:pt x="799" y="242"/>
                    <a:pt x="799" y="242"/>
                  </a:cubicBezTo>
                  <a:cubicBezTo>
                    <a:pt x="798" y="242"/>
                    <a:pt x="801" y="247"/>
                    <a:pt x="801" y="246"/>
                  </a:cubicBezTo>
                  <a:cubicBezTo>
                    <a:pt x="801" y="247"/>
                    <a:pt x="801" y="247"/>
                    <a:pt x="801" y="247"/>
                  </a:cubicBezTo>
                  <a:cubicBezTo>
                    <a:pt x="800" y="244"/>
                    <a:pt x="802" y="246"/>
                    <a:pt x="802" y="247"/>
                  </a:cubicBezTo>
                  <a:close/>
                  <a:moveTo>
                    <a:pt x="596" y="44"/>
                  </a:moveTo>
                  <a:cubicBezTo>
                    <a:pt x="592" y="42"/>
                    <a:pt x="592" y="42"/>
                    <a:pt x="592" y="42"/>
                  </a:cubicBezTo>
                  <a:cubicBezTo>
                    <a:pt x="592" y="43"/>
                    <a:pt x="593" y="43"/>
                    <a:pt x="594" y="44"/>
                  </a:cubicBezTo>
                  <a:cubicBezTo>
                    <a:pt x="591" y="43"/>
                    <a:pt x="597" y="45"/>
                    <a:pt x="596" y="44"/>
                  </a:cubicBezTo>
                  <a:close/>
                  <a:moveTo>
                    <a:pt x="493" y="9"/>
                  </a:moveTo>
                  <a:cubicBezTo>
                    <a:pt x="495" y="10"/>
                    <a:pt x="500" y="11"/>
                    <a:pt x="502" y="11"/>
                  </a:cubicBezTo>
                  <a:cubicBezTo>
                    <a:pt x="500" y="10"/>
                    <a:pt x="492" y="9"/>
                    <a:pt x="493" y="9"/>
                  </a:cubicBezTo>
                  <a:close/>
                  <a:moveTo>
                    <a:pt x="467" y="5"/>
                  </a:moveTo>
                  <a:cubicBezTo>
                    <a:pt x="469" y="5"/>
                    <a:pt x="477" y="7"/>
                    <a:pt x="475" y="6"/>
                  </a:cubicBezTo>
                  <a:cubicBezTo>
                    <a:pt x="473" y="6"/>
                    <a:pt x="466" y="4"/>
                    <a:pt x="466" y="5"/>
                  </a:cubicBezTo>
                  <a:cubicBezTo>
                    <a:pt x="467" y="6"/>
                    <a:pt x="469" y="7"/>
                    <a:pt x="470" y="6"/>
                  </a:cubicBezTo>
                  <a:cubicBezTo>
                    <a:pt x="469" y="6"/>
                    <a:pt x="468" y="6"/>
                    <a:pt x="467" y="5"/>
                  </a:cubicBezTo>
                  <a:close/>
                  <a:moveTo>
                    <a:pt x="411" y="0"/>
                  </a:moveTo>
                  <a:cubicBezTo>
                    <a:pt x="410" y="0"/>
                    <a:pt x="406" y="0"/>
                    <a:pt x="404" y="1"/>
                  </a:cubicBezTo>
                  <a:cubicBezTo>
                    <a:pt x="407" y="1"/>
                    <a:pt x="411" y="1"/>
                    <a:pt x="414" y="1"/>
                  </a:cubicBezTo>
                  <a:cubicBezTo>
                    <a:pt x="413" y="1"/>
                    <a:pt x="411" y="1"/>
                    <a:pt x="412" y="1"/>
                  </a:cubicBezTo>
                  <a:cubicBezTo>
                    <a:pt x="413" y="1"/>
                    <a:pt x="417" y="0"/>
                    <a:pt x="415" y="0"/>
                  </a:cubicBezTo>
                  <a:cubicBezTo>
                    <a:pt x="415" y="1"/>
                    <a:pt x="413" y="0"/>
                    <a:pt x="411" y="0"/>
                  </a:cubicBezTo>
                  <a:close/>
                  <a:moveTo>
                    <a:pt x="394" y="50"/>
                  </a:moveTo>
                  <a:cubicBezTo>
                    <a:pt x="394" y="49"/>
                    <a:pt x="401" y="50"/>
                    <a:pt x="399" y="50"/>
                  </a:cubicBezTo>
                  <a:cubicBezTo>
                    <a:pt x="399" y="49"/>
                    <a:pt x="391" y="49"/>
                    <a:pt x="394" y="50"/>
                  </a:cubicBezTo>
                  <a:close/>
                  <a:moveTo>
                    <a:pt x="388" y="50"/>
                  </a:moveTo>
                  <a:cubicBezTo>
                    <a:pt x="389" y="50"/>
                    <a:pt x="391" y="51"/>
                    <a:pt x="393" y="50"/>
                  </a:cubicBezTo>
                  <a:cubicBezTo>
                    <a:pt x="384" y="50"/>
                    <a:pt x="379" y="50"/>
                    <a:pt x="376" y="50"/>
                  </a:cubicBezTo>
                  <a:cubicBezTo>
                    <a:pt x="379" y="50"/>
                    <a:pt x="373" y="51"/>
                    <a:pt x="376" y="51"/>
                  </a:cubicBezTo>
                  <a:cubicBezTo>
                    <a:pt x="378" y="50"/>
                    <a:pt x="383" y="51"/>
                    <a:pt x="382" y="50"/>
                  </a:cubicBezTo>
                  <a:cubicBezTo>
                    <a:pt x="383" y="50"/>
                    <a:pt x="386" y="50"/>
                    <a:pt x="388" y="50"/>
                  </a:cubicBezTo>
                  <a:close/>
                  <a:moveTo>
                    <a:pt x="350" y="7"/>
                  </a:moveTo>
                  <a:cubicBezTo>
                    <a:pt x="351" y="6"/>
                    <a:pt x="358" y="6"/>
                    <a:pt x="359" y="6"/>
                  </a:cubicBezTo>
                  <a:cubicBezTo>
                    <a:pt x="355" y="6"/>
                    <a:pt x="351" y="7"/>
                    <a:pt x="349" y="7"/>
                  </a:cubicBezTo>
                  <a:cubicBezTo>
                    <a:pt x="350" y="7"/>
                    <a:pt x="350" y="7"/>
                    <a:pt x="350" y="7"/>
                  </a:cubicBezTo>
                  <a:cubicBezTo>
                    <a:pt x="350" y="7"/>
                    <a:pt x="349" y="7"/>
                    <a:pt x="350" y="7"/>
                  </a:cubicBezTo>
                  <a:close/>
                  <a:moveTo>
                    <a:pt x="350" y="8"/>
                  </a:moveTo>
                  <a:cubicBezTo>
                    <a:pt x="350" y="8"/>
                    <a:pt x="350" y="8"/>
                    <a:pt x="351" y="7"/>
                  </a:cubicBezTo>
                  <a:cubicBezTo>
                    <a:pt x="348" y="8"/>
                    <a:pt x="348" y="7"/>
                    <a:pt x="347" y="7"/>
                  </a:cubicBezTo>
                  <a:cubicBezTo>
                    <a:pt x="346" y="8"/>
                    <a:pt x="345" y="8"/>
                    <a:pt x="343" y="8"/>
                  </a:cubicBezTo>
                  <a:cubicBezTo>
                    <a:pt x="342" y="8"/>
                    <a:pt x="336" y="8"/>
                    <a:pt x="335" y="9"/>
                  </a:cubicBezTo>
                  <a:cubicBezTo>
                    <a:pt x="336" y="9"/>
                    <a:pt x="337" y="9"/>
                    <a:pt x="337" y="9"/>
                  </a:cubicBezTo>
                  <a:cubicBezTo>
                    <a:pt x="334" y="10"/>
                    <a:pt x="330" y="9"/>
                    <a:pt x="327" y="11"/>
                  </a:cubicBezTo>
                  <a:cubicBezTo>
                    <a:pt x="331" y="11"/>
                    <a:pt x="333" y="10"/>
                    <a:pt x="336" y="10"/>
                  </a:cubicBezTo>
                  <a:cubicBezTo>
                    <a:pt x="336" y="9"/>
                    <a:pt x="337" y="9"/>
                    <a:pt x="339" y="9"/>
                  </a:cubicBezTo>
                  <a:cubicBezTo>
                    <a:pt x="339" y="9"/>
                    <a:pt x="336" y="9"/>
                    <a:pt x="337" y="10"/>
                  </a:cubicBezTo>
                  <a:cubicBezTo>
                    <a:pt x="342" y="9"/>
                    <a:pt x="350" y="9"/>
                    <a:pt x="351" y="8"/>
                  </a:cubicBezTo>
                  <a:cubicBezTo>
                    <a:pt x="350" y="8"/>
                    <a:pt x="350" y="8"/>
                    <a:pt x="350" y="8"/>
                  </a:cubicBezTo>
                  <a:close/>
                  <a:moveTo>
                    <a:pt x="314" y="14"/>
                  </a:moveTo>
                  <a:cubicBezTo>
                    <a:pt x="315" y="14"/>
                    <a:pt x="322" y="13"/>
                    <a:pt x="320" y="13"/>
                  </a:cubicBezTo>
                  <a:cubicBezTo>
                    <a:pt x="317" y="14"/>
                    <a:pt x="316" y="13"/>
                    <a:pt x="314" y="14"/>
                  </a:cubicBezTo>
                  <a:close/>
                  <a:moveTo>
                    <a:pt x="241" y="77"/>
                  </a:moveTo>
                  <a:cubicBezTo>
                    <a:pt x="240" y="77"/>
                    <a:pt x="241" y="75"/>
                    <a:pt x="240" y="76"/>
                  </a:cubicBezTo>
                  <a:cubicBezTo>
                    <a:pt x="240" y="76"/>
                    <a:pt x="238" y="77"/>
                    <a:pt x="238" y="77"/>
                  </a:cubicBezTo>
                  <a:cubicBezTo>
                    <a:pt x="238" y="77"/>
                    <a:pt x="238" y="77"/>
                    <a:pt x="237" y="77"/>
                  </a:cubicBezTo>
                  <a:cubicBezTo>
                    <a:pt x="237" y="78"/>
                    <a:pt x="238" y="77"/>
                    <a:pt x="238" y="77"/>
                  </a:cubicBezTo>
                  <a:cubicBezTo>
                    <a:pt x="236" y="79"/>
                    <a:pt x="236" y="78"/>
                    <a:pt x="235" y="79"/>
                  </a:cubicBezTo>
                  <a:cubicBezTo>
                    <a:pt x="236" y="79"/>
                    <a:pt x="240" y="77"/>
                    <a:pt x="241" y="77"/>
                  </a:cubicBezTo>
                  <a:close/>
                  <a:moveTo>
                    <a:pt x="232" y="80"/>
                  </a:moveTo>
                  <a:cubicBezTo>
                    <a:pt x="232" y="81"/>
                    <a:pt x="233" y="81"/>
                    <a:pt x="228" y="83"/>
                  </a:cubicBezTo>
                  <a:cubicBezTo>
                    <a:pt x="231" y="83"/>
                    <a:pt x="236" y="79"/>
                    <a:pt x="241" y="77"/>
                  </a:cubicBezTo>
                  <a:cubicBezTo>
                    <a:pt x="238" y="78"/>
                    <a:pt x="235" y="79"/>
                    <a:pt x="232" y="80"/>
                  </a:cubicBezTo>
                  <a:close/>
                  <a:moveTo>
                    <a:pt x="222" y="84"/>
                  </a:moveTo>
                  <a:cubicBezTo>
                    <a:pt x="220" y="86"/>
                    <a:pt x="220" y="87"/>
                    <a:pt x="223" y="86"/>
                  </a:cubicBezTo>
                  <a:cubicBezTo>
                    <a:pt x="221" y="87"/>
                    <a:pt x="219" y="89"/>
                    <a:pt x="217" y="89"/>
                  </a:cubicBezTo>
                  <a:cubicBezTo>
                    <a:pt x="217" y="88"/>
                    <a:pt x="219" y="88"/>
                    <a:pt x="219" y="87"/>
                  </a:cubicBezTo>
                  <a:cubicBezTo>
                    <a:pt x="217" y="88"/>
                    <a:pt x="213" y="90"/>
                    <a:pt x="213" y="91"/>
                  </a:cubicBezTo>
                  <a:cubicBezTo>
                    <a:pt x="218" y="88"/>
                    <a:pt x="214" y="91"/>
                    <a:pt x="215" y="91"/>
                  </a:cubicBezTo>
                  <a:cubicBezTo>
                    <a:pt x="219" y="89"/>
                    <a:pt x="219" y="89"/>
                    <a:pt x="219" y="89"/>
                  </a:cubicBezTo>
                  <a:cubicBezTo>
                    <a:pt x="219" y="88"/>
                    <a:pt x="224" y="86"/>
                    <a:pt x="226" y="84"/>
                  </a:cubicBezTo>
                  <a:cubicBezTo>
                    <a:pt x="222" y="86"/>
                    <a:pt x="223" y="85"/>
                    <a:pt x="222" y="84"/>
                  </a:cubicBezTo>
                  <a:close/>
                  <a:moveTo>
                    <a:pt x="214" y="101"/>
                  </a:moveTo>
                  <a:cubicBezTo>
                    <a:pt x="214" y="103"/>
                    <a:pt x="210" y="104"/>
                    <a:pt x="207" y="106"/>
                  </a:cubicBezTo>
                  <a:cubicBezTo>
                    <a:pt x="211" y="104"/>
                    <a:pt x="216" y="101"/>
                    <a:pt x="220" y="99"/>
                  </a:cubicBezTo>
                  <a:cubicBezTo>
                    <a:pt x="219" y="99"/>
                    <a:pt x="215" y="102"/>
                    <a:pt x="215" y="101"/>
                  </a:cubicBezTo>
                  <a:cubicBezTo>
                    <a:pt x="219" y="99"/>
                    <a:pt x="223" y="98"/>
                    <a:pt x="226" y="95"/>
                  </a:cubicBezTo>
                  <a:cubicBezTo>
                    <a:pt x="223" y="97"/>
                    <a:pt x="219" y="98"/>
                    <a:pt x="214" y="101"/>
                  </a:cubicBezTo>
                  <a:close/>
                  <a:moveTo>
                    <a:pt x="211" y="86"/>
                  </a:moveTo>
                  <a:cubicBezTo>
                    <a:pt x="213" y="83"/>
                    <a:pt x="216" y="83"/>
                    <a:pt x="217" y="81"/>
                  </a:cubicBezTo>
                  <a:cubicBezTo>
                    <a:pt x="214" y="83"/>
                    <a:pt x="214" y="82"/>
                    <a:pt x="210" y="84"/>
                  </a:cubicBezTo>
                  <a:cubicBezTo>
                    <a:pt x="210" y="85"/>
                    <a:pt x="208" y="86"/>
                    <a:pt x="211" y="86"/>
                  </a:cubicBezTo>
                  <a:close/>
                  <a:moveTo>
                    <a:pt x="210" y="82"/>
                  </a:moveTo>
                  <a:cubicBezTo>
                    <a:pt x="211" y="82"/>
                    <a:pt x="207" y="83"/>
                    <a:pt x="208" y="84"/>
                  </a:cubicBezTo>
                  <a:cubicBezTo>
                    <a:pt x="211" y="83"/>
                    <a:pt x="211" y="82"/>
                    <a:pt x="213" y="80"/>
                  </a:cubicBezTo>
                  <a:cubicBezTo>
                    <a:pt x="214" y="80"/>
                    <a:pt x="214" y="81"/>
                    <a:pt x="215" y="80"/>
                  </a:cubicBezTo>
                  <a:cubicBezTo>
                    <a:pt x="216" y="79"/>
                    <a:pt x="212" y="81"/>
                    <a:pt x="210" y="82"/>
                  </a:cubicBezTo>
                  <a:close/>
                  <a:moveTo>
                    <a:pt x="203" y="100"/>
                  </a:moveTo>
                  <a:cubicBezTo>
                    <a:pt x="201" y="100"/>
                    <a:pt x="199" y="102"/>
                    <a:pt x="199" y="102"/>
                  </a:cubicBezTo>
                  <a:cubicBezTo>
                    <a:pt x="201" y="100"/>
                    <a:pt x="205" y="97"/>
                    <a:pt x="207" y="96"/>
                  </a:cubicBezTo>
                  <a:cubicBezTo>
                    <a:pt x="207" y="96"/>
                    <a:pt x="213" y="92"/>
                    <a:pt x="212" y="92"/>
                  </a:cubicBezTo>
                  <a:cubicBezTo>
                    <a:pt x="211" y="93"/>
                    <a:pt x="207" y="95"/>
                    <a:pt x="207" y="96"/>
                  </a:cubicBezTo>
                  <a:cubicBezTo>
                    <a:pt x="204" y="97"/>
                    <a:pt x="201" y="100"/>
                    <a:pt x="197" y="101"/>
                  </a:cubicBezTo>
                  <a:cubicBezTo>
                    <a:pt x="197" y="102"/>
                    <a:pt x="198" y="101"/>
                    <a:pt x="196" y="103"/>
                  </a:cubicBezTo>
                  <a:cubicBezTo>
                    <a:pt x="192" y="104"/>
                    <a:pt x="183" y="110"/>
                    <a:pt x="180" y="114"/>
                  </a:cubicBezTo>
                  <a:cubicBezTo>
                    <a:pt x="175" y="115"/>
                    <a:pt x="167" y="123"/>
                    <a:pt x="160" y="128"/>
                  </a:cubicBezTo>
                  <a:cubicBezTo>
                    <a:pt x="161" y="128"/>
                    <a:pt x="163" y="127"/>
                    <a:pt x="161" y="129"/>
                  </a:cubicBezTo>
                  <a:cubicBezTo>
                    <a:pt x="164" y="127"/>
                    <a:pt x="163" y="126"/>
                    <a:pt x="165" y="125"/>
                  </a:cubicBezTo>
                  <a:cubicBezTo>
                    <a:pt x="166" y="125"/>
                    <a:pt x="167" y="124"/>
                    <a:pt x="165" y="127"/>
                  </a:cubicBezTo>
                  <a:cubicBezTo>
                    <a:pt x="167" y="125"/>
                    <a:pt x="166" y="126"/>
                    <a:pt x="168" y="125"/>
                  </a:cubicBezTo>
                  <a:cubicBezTo>
                    <a:pt x="168" y="124"/>
                    <a:pt x="169" y="122"/>
                    <a:pt x="167" y="123"/>
                  </a:cubicBezTo>
                  <a:cubicBezTo>
                    <a:pt x="172" y="119"/>
                    <a:pt x="174" y="119"/>
                    <a:pt x="177" y="116"/>
                  </a:cubicBezTo>
                  <a:cubicBezTo>
                    <a:pt x="176" y="117"/>
                    <a:pt x="178" y="116"/>
                    <a:pt x="179" y="115"/>
                  </a:cubicBezTo>
                  <a:cubicBezTo>
                    <a:pt x="179" y="115"/>
                    <a:pt x="178" y="115"/>
                    <a:pt x="179" y="114"/>
                  </a:cubicBezTo>
                  <a:cubicBezTo>
                    <a:pt x="183" y="113"/>
                    <a:pt x="189" y="107"/>
                    <a:pt x="193" y="105"/>
                  </a:cubicBezTo>
                  <a:cubicBezTo>
                    <a:pt x="193" y="105"/>
                    <a:pt x="192" y="105"/>
                    <a:pt x="194" y="104"/>
                  </a:cubicBezTo>
                  <a:cubicBezTo>
                    <a:pt x="193" y="106"/>
                    <a:pt x="196" y="103"/>
                    <a:pt x="198" y="102"/>
                  </a:cubicBezTo>
                  <a:cubicBezTo>
                    <a:pt x="198" y="103"/>
                    <a:pt x="189" y="108"/>
                    <a:pt x="194" y="106"/>
                  </a:cubicBezTo>
                  <a:cubicBezTo>
                    <a:pt x="192" y="107"/>
                    <a:pt x="190" y="108"/>
                    <a:pt x="190" y="108"/>
                  </a:cubicBezTo>
                  <a:cubicBezTo>
                    <a:pt x="194" y="106"/>
                    <a:pt x="190" y="109"/>
                    <a:pt x="189" y="110"/>
                  </a:cubicBezTo>
                  <a:cubicBezTo>
                    <a:pt x="194" y="107"/>
                    <a:pt x="196" y="106"/>
                    <a:pt x="200" y="103"/>
                  </a:cubicBezTo>
                  <a:cubicBezTo>
                    <a:pt x="201" y="103"/>
                    <a:pt x="200" y="103"/>
                    <a:pt x="201" y="102"/>
                  </a:cubicBezTo>
                  <a:cubicBezTo>
                    <a:pt x="202" y="102"/>
                    <a:pt x="205" y="100"/>
                    <a:pt x="205" y="99"/>
                  </a:cubicBezTo>
                  <a:cubicBezTo>
                    <a:pt x="207" y="98"/>
                    <a:pt x="210" y="96"/>
                    <a:pt x="210" y="97"/>
                  </a:cubicBezTo>
                  <a:cubicBezTo>
                    <a:pt x="212" y="96"/>
                    <a:pt x="213" y="96"/>
                    <a:pt x="213" y="95"/>
                  </a:cubicBezTo>
                  <a:cubicBezTo>
                    <a:pt x="211" y="96"/>
                    <a:pt x="215" y="94"/>
                    <a:pt x="214" y="94"/>
                  </a:cubicBezTo>
                  <a:cubicBezTo>
                    <a:pt x="213" y="95"/>
                    <a:pt x="213" y="94"/>
                    <a:pt x="211" y="95"/>
                  </a:cubicBezTo>
                  <a:cubicBezTo>
                    <a:pt x="211" y="96"/>
                    <a:pt x="207" y="98"/>
                    <a:pt x="205" y="99"/>
                  </a:cubicBezTo>
                  <a:cubicBezTo>
                    <a:pt x="205" y="99"/>
                    <a:pt x="202" y="101"/>
                    <a:pt x="202" y="101"/>
                  </a:cubicBezTo>
                  <a:cubicBezTo>
                    <a:pt x="200" y="101"/>
                    <a:pt x="205" y="99"/>
                    <a:pt x="203" y="100"/>
                  </a:cubicBezTo>
                  <a:close/>
                  <a:moveTo>
                    <a:pt x="201" y="82"/>
                  </a:moveTo>
                  <a:cubicBezTo>
                    <a:pt x="203" y="81"/>
                    <a:pt x="203" y="82"/>
                    <a:pt x="205" y="81"/>
                  </a:cubicBezTo>
                  <a:cubicBezTo>
                    <a:pt x="205" y="80"/>
                    <a:pt x="206" y="80"/>
                    <a:pt x="205" y="79"/>
                  </a:cubicBezTo>
                  <a:cubicBezTo>
                    <a:pt x="203" y="80"/>
                    <a:pt x="202" y="81"/>
                    <a:pt x="201" y="82"/>
                  </a:cubicBezTo>
                  <a:close/>
                  <a:moveTo>
                    <a:pt x="192" y="82"/>
                  </a:moveTo>
                  <a:cubicBezTo>
                    <a:pt x="192" y="81"/>
                    <a:pt x="194" y="80"/>
                    <a:pt x="194" y="80"/>
                  </a:cubicBezTo>
                  <a:cubicBezTo>
                    <a:pt x="192" y="80"/>
                    <a:pt x="187" y="84"/>
                    <a:pt x="190" y="83"/>
                  </a:cubicBezTo>
                  <a:cubicBezTo>
                    <a:pt x="192" y="81"/>
                    <a:pt x="191" y="83"/>
                    <a:pt x="191" y="83"/>
                  </a:cubicBezTo>
                  <a:cubicBezTo>
                    <a:pt x="192" y="83"/>
                    <a:pt x="194" y="82"/>
                    <a:pt x="195" y="81"/>
                  </a:cubicBezTo>
                  <a:cubicBezTo>
                    <a:pt x="195" y="81"/>
                    <a:pt x="195" y="82"/>
                    <a:pt x="195" y="82"/>
                  </a:cubicBezTo>
                  <a:cubicBezTo>
                    <a:pt x="197" y="81"/>
                    <a:pt x="197" y="81"/>
                    <a:pt x="197" y="81"/>
                  </a:cubicBezTo>
                  <a:cubicBezTo>
                    <a:pt x="197" y="80"/>
                    <a:pt x="197" y="80"/>
                    <a:pt x="197" y="80"/>
                  </a:cubicBezTo>
                  <a:cubicBezTo>
                    <a:pt x="194" y="82"/>
                    <a:pt x="193" y="81"/>
                    <a:pt x="192" y="82"/>
                  </a:cubicBezTo>
                  <a:close/>
                  <a:moveTo>
                    <a:pt x="196" y="84"/>
                  </a:moveTo>
                  <a:cubicBezTo>
                    <a:pt x="193" y="86"/>
                    <a:pt x="192" y="85"/>
                    <a:pt x="192" y="85"/>
                  </a:cubicBezTo>
                  <a:cubicBezTo>
                    <a:pt x="192" y="86"/>
                    <a:pt x="191" y="86"/>
                    <a:pt x="191" y="87"/>
                  </a:cubicBezTo>
                  <a:cubicBezTo>
                    <a:pt x="193" y="86"/>
                    <a:pt x="192" y="87"/>
                    <a:pt x="194" y="87"/>
                  </a:cubicBezTo>
                  <a:cubicBezTo>
                    <a:pt x="196" y="86"/>
                    <a:pt x="195" y="86"/>
                    <a:pt x="197" y="85"/>
                  </a:cubicBezTo>
                  <a:cubicBezTo>
                    <a:pt x="198" y="84"/>
                    <a:pt x="195" y="86"/>
                    <a:pt x="195" y="85"/>
                  </a:cubicBezTo>
                  <a:cubicBezTo>
                    <a:pt x="195" y="85"/>
                    <a:pt x="198" y="82"/>
                    <a:pt x="196" y="83"/>
                  </a:cubicBezTo>
                  <a:cubicBezTo>
                    <a:pt x="196" y="83"/>
                    <a:pt x="196" y="83"/>
                    <a:pt x="196" y="84"/>
                  </a:cubicBezTo>
                  <a:close/>
                  <a:moveTo>
                    <a:pt x="187" y="104"/>
                  </a:moveTo>
                  <a:cubicBezTo>
                    <a:pt x="188" y="103"/>
                    <a:pt x="188" y="105"/>
                    <a:pt x="192" y="103"/>
                  </a:cubicBezTo>
                  <a:cubicBezTo>
                    <a:pt x="192" y="102"/>
                    <a:pt x="190" y="103"/>
                    <a:pt x="190" y="103"/>
                  </a:cubicBezTo>
                  <a:cubicBezTo>
                    <a:pt x="192" y="102"/>
                    <a:pt x="193" y="101"/>
                    <a:pt x="194" y="99"/>
                  </a:cubicBezTo>
                  <a:cubicBezTo>
                    <a:pt x="195" y="100"/>
                    <a:pt x="195" y="100"/>
                    <a:pt x="195" y="100"/>
                  </a:cubicBezTo>
                  <a:cubicBezTo>
                    <a:pt x="197" y="98"/>
                    <a:pt x="198" y="98"/>
                    <a:pt x="201" y="96"/>
                  </a:cubicBezTo>
                  <a:cubicBezTo>
                    <a:pt x="200" y="96"/>
                    <a:pt x="201" y="94"/>
                    <a:pt x="200" y="95"/>
                  </a:cubicBezTo>
                  <a:cubicBezTo>
                    <a:pt x="196" y="97"/>
                    <a:pt x="191" y="101"/>
                    <a:pt x="189" y="102"/>
                  </a:cubicBezTo>
                  <a:cubicBezTo>
                    <a:pt x="188" y="103"/>
                    <a:pt x="191" y="102"/>
                    <a:pt x="188" y="103"/>
                  </a:cubicBezTo>
                  <a:cubicBezTo>
                    <a:pt x="188" y="103"/>
                    <a:pt x="187" y="104"/>
                    <a:pt x="187" y="104"/>
                  </a:cubicBezTo>
                  <a:close/>
                  <a:moveTo>
                    <a:pt x="198" y="107"/>
                  </a:moveTo>
                  <a:cubicBezTo>
                    <a:pt x="200" y="106"/>
                    <a:pt x="201" y="105"/>
                    <a:pt x="202" y="105"/>
                  </a:cubicBezTo>
                  <a:cubicBezTo>
                    <a:pt x="201" y="105"/>
                    <a:pt x="199" y="106"/>
                    <a:pt x="198" y="106"/>
                  </a:cubicBezTo>
                  <a:cubicBezTo>
                    <a:pt x="200" y="105"/>
                    <a:pt x="200" y="104"/>
                    <a:pt x="202" y="103"/>
                  </a:cubicBezTo>
                  <a:cubicBezTo>
                    <a:pt x="201" y="104"/>
                    <a:pt x="203" y="102"/>
                    <a:pt x="205" y="102"/>
                  </a:cubicBezTo>
                  <a:cubicBezTo>
                    <a:pt x="204" y="101"/>
                    <a:pt x="200" y="104"/>
                    <a:pt x="197" y="105"/>
                  </a:cubicBezTo>
                  <a:cubicBezTo>
                    <a:pt x="199" y="105"/>
                    <a:pt x="196" y="108"/>
                    <a:pt x="198" y="107"/>
                  </a:cubicBezTo>
                  <a:close/>
                  <a:moveTo>
                    <a:pt x="186" y="99"/>
                  </a:moveTo>
                  <a:cubicBezTo>
                    <a:pt x="183" y="101"/>
                    <a:pt x="173" y="108"/>
                    <a:pt x="182" y="103"/>
                  </a:cubicBezTo>
                  <a:cubicBezTo>
                    <a:pt x="183" y="101"/>
                    <a:pt x="187" y="99"/>
                    <a:pt x="183" y="102"/>
                  </a:cubicBezTo>
                  <a:cubicBezTo>
                    <a:pt x="186" y="100"/>
                    <a:pt x="187" y="99"/>
                    <a:pt x="188" y="98"/>
                  </a:cubicBezTo>
                  <a:cubicBezTo>
                    <a:pt x="187" y="99"/>
                    <a:pt x="187" y="98"/>
                    <a:pt x="186" y="99"/>
                  </a:cubicBezTo>
                  <a:close/>
                  <a:moveTo>
                    <a:pt x="169" y="89"/>
                  </a:moveTo>
                  <a:cubicBezTo>
                    <a:pt x="171" y="89"/>
                    <a:pt x="178" y="83"/>
                    <a:pt x="174" y="85"/>
                  </a:cubicBezTo>
                  <a:cubicBezTo>
                    <a:pt x="174" y="86"/>
                    <a:pt x="171" y="88"/>
                    <a:pt x="169" y="89"/>
                  </a:cubicBezTo>
                  <a:close/>
                  <a:moveTo>
                    <a:pt x="182" y="123"/>
                  </a:moveTo>
                  <a:cubicBezTo>
                    <a:pt x="187" y="120"/>
                    <a:pt x="189" y="118"/>
                    <a:pt x="195" y="114"/>
                  </a:cubicBezTo>
                  <a:cubicBezTo>
                    <a:pt x="194" y="115"/>
                    <a:pt x="195" y="113"/>
                    <a:pt x="194" y="114"/>
                  </a:cubicBezTo>
                  <a:cubicBezTo>
                    <a:pt x="194" y="114"/>
                    <a:pt x="191" y="117"/>
                    <a:pt x="189" y="118"/>
                  </a:cubicBezTo>
                  <a:cubicBezTo>
                    <a:pt x="190" y="117"/>
                    <a:pt x="190" y="117"/>
                    <a:pt x="190" y="116"/>
                  </a:cubicBezTo>
                  <a:cubicBezTo>
                    <a:pt x="188" y="118"/>
                    <a:pt x="186" y="120"/>
                    <a:pt x="183" y="121"/>
                  </a:cubicBezTo>
                  <a:cubicBezTo>
                    <a:pt x="184" y="121"/>
                    <a:pt x="184" y="120"/>
                    <a:pt x="183" y="121"/>
                  </a:cubicBezTo>
                  <a:cubicBezTo>
                    <a:pt x="183" y="121"/>
                    <a:pt x="182" y="123"/>
                    <a:pt x="182" y="123"/>
                  </a:cubicBezTo>
                  <a:close/>
                  <a:moveTo>
                    <a:pt x="178" y="110"/>
                  </a:moveTo>
                  <a:cubicBezTo>
                    <a:pt x="180" y="109"/>
                    <a:pt x="180" y="109"/>
                    <a:pt x="180" y="109"/>
                  </a:cubicBezTo>
                  <a:cubicBezTo>
                    <a:pt x="178" y="111"/>
                    <a:pt x="182" y="109"/>
                    <a:pt x="182" y="108"/>
                  </a:cubicBezTo>
                  <a:cubicBezTo>
                    <a:pt x="181" y="108"/>
                    <a:pt x="179" y="109"/>
                    <a:pt x="178" y="110"/>
                  </a:cubicBezTo>
                  <a:close/>
                  <a:moveTo>
                    <a:pt x="178" y="117"/>
                  </a:moveTo>
                  <a:cubicBezTo>
                    <a:pt x="177" y="118"/>
                    <a:pt x="176" y="118"/>
                    <a:pt x="175" y="120"/>
                  </a:cubicBezTo>
                  <a:cubicBezTo>
                    <a:pt x="176" y="119"/>
                    <a:pt x="176" y="119"/>
                    <a:pt x="177" y="119"/>
                  </a:cubicBezTo>
                  <a:cubicBezTo>
                    <a:pt x="178" y="118"/>
                    <a:pt x="182" y="116"/>
                    <a:pt x="181" y="116"/>
                  </a:cubicBezTo>
                  <a:cubicBezTo>
                    <a:pt x="177" y="119"/>
                    <a:pt x="181" y="114"/>
                    <a:pt x="178" y="117"/>
                  </a:cubicBezTo>
                  <a:close/>
                  <a:moveTo>
                    <a:pt x="164" y="122"/>
                  </a:moveTo>
                  <a:cubicBezTo>
                    <a:pt x="169" y="117"/>
                    <a:pt x="172" y="117"/>
                    <a:pt x="177" y="112"/>
                  </a:cubicBezTo>
                  <a:cubicBezTo>
                    <a:pt x="174" y="114"/>
                    <a:pt x="176" y="112"/>
                    <a:pt x="174" y="113"/>
                  </a:cubicBezTo>
                  <a:cubicBezTo>
                    <a:pt x="171" y="116"/>
                    <a:pt x="165" y="119"/>
                    <a:pt x="164" y="122"/>
                  </a:cubicBezTo>
                  <a:close/>
                  <a:moveTo>
                    <a:pt x="159" y="111"/>
                  </a:moveTo>
                  <a:cubicBezTo>
                    <a:pt x="160" y="110"/>
                    <a:pt x="164" y="108"/>
                    <a:pt x="164" y="107"/>
                  </a:cubicBezTo>
                  <a:cubicBezTo>
                    <a:pt x="162" y="109"/>
                    <a:pt x="158" y="112"/>
                    <a:pt x="159" y="111"/>
                  </a:cubicBezTo>
                  <a:close/>
                  <a:moveTo>
                    <a:pt x="170" y="123"/>
                  </a:moveTo>
                  <a:cubicBezTo>
                    <a:pt x="172" y="122"/>
                    <a:pt x="175" y="118"/>
                    <a:pt x="172" y="121"/>
                  </a:cubicBezTo>
                  <a:cubicBezTo>
                    <a:pt x="172" y="121"/>
                    <a:pt x="173" y="120"/>
                    <a:pt x="173" y="121"/>
                  </a:cubicBezTo>
                  <a:cubicBezTo>
                    <a:pt x="172" y="121"/>
                    <a:pt x="168" y="124"/>
                    <a:pt x="170" y="123"/>
                  </a:cubicBezTo>
                  <a:close/>
                  <a:moveTo>
                    <a:pt x="125" y="113"/>
                  </a:moveTo>
                  <a:cubicBezTo>
                    <a:pt x="123" y="114"/>
                    <a:pt x="123" y="114"/>
                    <a:pt x="123" y="114"/>
                  </a:cubicBezTo>
                  <a:cubicBezTo>
                    <a:pt x="123" y="115"/>
                    <a:pt x="122" y="116"/>
                    <a:pt x="123" y="115"/>
                  </a:cubicBezTo>
                  <a:cubicBezTo>
                    <a:pt x="125" y="114"/>
                    <a:pt x="125" y="114"/>
                    <a:pt x="125" y="113"/>
                  </a:cubicBezTo>
                  <a:cubicBezTo>
                    <a:pt x="125" y="113"/>
                    <a:pt x="126" y="113"/>
                    <a:pt x="126" y="112"/>
                  </a:cubicBezTo>
                  <a:cubicBezTo>
                    <a:pt x="125" y="113"/>
                    <a:pt x="125" y="113"/>
                    <a:pt x="125" y="113"/>
                  </a:cubicBezTo>
                  <a:close/>
                  <a:moveTo>
                    <a:pt x="107" y="138"/>
                  </a:moveTo>
                  <a:cubicBezTo>
                    <a:pt x="106" y="138"/>
                    <a:pt x="106" y="138"/>
                    <a:pt x="105" y="139"/>
                  </a:cubicBezTo>
                  <a:cubicBezTo>
                    <a:pt x="105" y="138"/>
                    <a:pt x="107" y="136"/>
                    <a:pt x="107" y="136"/>
                  </a:cubicBezTo>
                  <a:cubicBezTo>
                    <a:pt x="105" y="138"/>
                    <a:pt x="104" y="139"/>
                    <a:pt x="102" y="141"/>
                  </a:cubicBezTo>
                  <a:cubicBezTo>
                    <a:pt x="104" y="141"/>
                    <a:pt x="106" y="140"/>
                    <a:pt x="108" y="139"/>
                  </a:cubicBezTo>
                  <a:cubicBezTo>
                    <a:pt x="104" y="141"/>
                    <a:pt x="110" y="134"/>
                    <a:pt x="107" y="137"/>
                  </a:cubicBezTo>
                  <a:cubicBezTo>
                    <a:pt x="107" y="137"/>
                    <a:pt x="107" y="137"/>
                    <a:pt x="107" y="138"/>
                  </a:cubicBezTo>
                  <a:close/>
                  <a:moveTo>
                    <a:pt x="128" y="160"/>
                  </a:moveTo>
                  <a:cubicBezTo>
                    <a:pt x="127" y="161"/>
                    <a:pt x="126" y="161"/>
                    <a:pt x="126" y="161"/>
                  </a:cubicBezTo>
                  <a:cubicBezTo>
                    <a:pt x="125" y="163"/>
                    <a:pt x="128" y="160"/>
                    <a:pt x="128" y="162"/>
                  </a:cubicBezTo>
                  <a:cubicBezTo>
                    <a:pt x="127" y="163"/>
                    <a:pt x="126" y="164"/>
                    <a:pt x="125" y="164"/>
                  </a:cubicBezTo>
                  <a:cubicBezTo>
                    <a:pt x="125" y="165"/>
                    <a:pt x="128" y="162"/>
                    <a:pt x="129" y="162"/>
                  </a:cubicBezTo>
                  <a:cubicBezTo>
                    <a:pt x="128" y="162"/>
                    <a:pt x="127" y="163"/>
                    <a:pt x="127" y="163"/>
                  </a:cubicBezTo>
                  <a:cubicBezTo>
                    <a:pt x="131" y="161"/>
                    <a:pt x="128" y="162"/>
                    <a:pt x="131" y="159"/>
                  </a:cubicBezTo>
                  <a:cubicBezTo>
                    <a:pt x="130" y="159"/>
                    <a:pt x="127" y="162"/>
                    <a:pt x="128" y="160"/>
                  </a:cubicBezTo>
                  <a:close/>
                  <a:moveTo>
                    <a:pt x="95" y="148"/>
                  </a:moveTo>
                  <a:cubicBezTo>
                    <a:pt x="95" y="148"/>
                    <a:pt x="96" y="148"/>
                    <a:pt x="96" y="148"/>
                  </a:cubicBezTo>
                  <a:cubicBezTo>
                    <a:pt x="94" y="149"/>
                    <a:pt x="94" y="150"/>
                    <a:pt x="94" y="150"/>
                  </a:cubicBezTo>
                  <a:cubicBezTo>
                    <a:pt x="98" y="147"/>
                    <a:pt x="99" y="145"/>
                    <a:pt x="101" y="143"/>
                  </a:cubicBezTo>
                  <a:cubicBezTo>
                    <a:pt x="102" y="143"/>
                    <a:pt x="102" y="142"/>
                    <a:pt x="102" y="141"/>
                  </a:cubicBezTo>
                  <a:cubicBezTo>
                    <a:pt x="100" y="143"/>
                    <a:pt x="97" y="147"/>
                    <a:pt x="95" y="148"/>
                  </a:cubicBezTo>
                  <a:close/>
                  <a:moveTo>
                    <a:pt x="110" y="169"/>
                  </a:moveTo>
                  <a:cubicBezTo>
                    <a:pt x="110" y="169"/>
                    <a:pt x="111" y="169"/>
                    <a:pt x="111" y="169"/>
                  </a:cubicBezTo>
                  <a:cubicBezTo>
                    <a:pt x="110" y="170"/>
                    <a:pt x="109" y="171"/>
                    <a:pt x="109" y="171"/>
                  </a:cubicBezTo>
                  <a:cubicBezTo>
                    <a:pt x="112" y="168"/>
                    <a:pt x="113" y="166"/>
                    <a:pt x="114" y="165"/>
                  </a:cubicBezTo>
                  <a:cubicBezTo>
                    <a:pt x="114" y="165"/>
                    <a:pt x="114" y="165"/>
                    <a:pt x="114" y="165"/>
                  </a:cubicBezTo>
                  <a:cubicBezTo>
                    <a:pt x="112" y="167"/>
                    <a:pt x="111" y="169"/>
                    <a:pt x="110" y="169"/>
                  </a:cubicBezTo>
                  <a:close/>
                  <a:moveTo>
                    <a:pt x="91" y="154"/>
                  </a:moveTo>
                  <a:cubicBezTo>
                    <a:pt x="92" y="155"/>
                    <a:pt x="92" y="155"/>
                    <a:pt x="92" y="155"/>
                  </a:cubicBezTo>
                  <a:cubicBezTo>
                    <a:pt x="94" y="153"/>
                    <a:pt x="93" y="153"/>
                    <a:pt x="94" y="152"/>
                  </a:cubicBezTo>
                  <a:cubicBezTo>
                    <a:pt x="94" y="152"/>
                    <a:pt x="94" y="152"/>
                    <a:pt x="95" y="152"/>
                  </a:cubicBezTo>
                  <a:cubicBezTo>
                    <a:pt x="95" y="152"/>
                    <a:pt x="95" y="151"/>
                    <a:pt x="95" y="151"/>
                  </a:cubicBezTo>
                  <a:cubicBezTo>
                    <a:pt x="94" y="151"/>
                    <a:pt x="94" y="151"/>
                    <a:pt x="94" y="152"/>
                  </a:cubicBezTo>
                  <a:cubicBezTo>
                    <a:pt x="93" y="153"/>
                    <a:pt x="93" y="153"/>
                    <a:pt x="91" y="154"/>
                  </a:cubicBezTo>
                  <a:close/>
                  <a:moveTo>
                    <a:pt x="92" y="162"/>
                  </a:moveTo>
                  <a:cubicBezTo>
                    <a:pt x="94" y="162"/>
                    <a:pt x="97" y="157"/>
                    <a:pt x="99" y="155"/>
                  </a:cubicBezTo>
                  <a:cubicBezTo>
                    <a:pt x="96" y="158"/>
                    <a:pt x="95" y="159"/>
                    <a:pt x="92" y="162"/>
                  </a:cubicBezTo>
                  <a:close/>
                  <a:moveTo>
                    <a:pt x="88" y="161"/>
                  </a:moveTo>
                  <a:cubicBezTo>
                    <a:pt x="87" y="161"/>
                    <a:pt x="87" y="161"/>
                    <a:pt x="87" y="161"/>
                  </a:cubicBezTo>
                  <a:cubicBezTo>
                    <a:pt x="87" y="161"/>
                    <a:pt x="87" y="161"/>
                    <a:pt x="87" y="161"/>
                  </a:cubicBezTo>
                  <a:cubicBezTo>
                    <a:pt x="87" y="162"/>
                    <a:pt x="87" y="162"/>
                    <a:pt x="87" y="162"/>
                  </a:cubicBezTo>
                  <a:cubicBezTo>
                    <a:pt x="87" y="162"/>
                    <a:pt x="87" y="162"/>
                    <a:pt x="87" y="162"/>
                  </a:cubicBezTo>
                  <a:cubicBezTo>
                    <a:pt x="87" y="162"/>
                    <a:pt x="87" y="163"/>
                    <a:pt x="87" y="163"/>
                  </a:cubicBezTo>
                  <a:cubicBezTo>
                    <a:pt x="87" y="163"/>
                    <a:pt x="87" y="162"/>
                    <a:pt x="87" y="162"/>
                  </a:cubicBezTo>
                  <a:cubicBezTo>
                    <a:pt x="87" y="162"/>
                    <a:pt x="87" y="162"/>
                    <a:pt x="88" y="161"/>
                  </a:cubicBezTo>
                  <a:cubicBezTo>
                    <a:pt x="89" y="160"/>
                    <a:pt x="89" y="160"/>
                    <a:pt x="89" y="160"/>
                  </a:cubicBezTo>
                  <a:cubicBezTo>
                    <a:pt x="88" y="162"/>
                    <a:pt x="90" y="159"/>
                    <a:pt x="91" y="158"/>
                  </a:cubicBezTo>
                  <a:cubicBezTo>
                    <a:pt x="91" y="157"/>
                    <a:pt x="93" y="157"/>
                    <a:pt x="94" y="156"/>
                  </a:cubicBezTo>
                  <a:cubicBezTo>
                    <a:pt x="92" y="156"/>
                    <a:pt x="90" y="158"/>
                    <a:pt x="88" y="161"/>
                  </a:cubicBezTo>
                  <a:close/>
                  <a:moveTo>
                    <a:pt x="106" y="176"/>
                  </a:moveTo>
                  <a:cubicBezTo>
                    <a:pt x="106" y="177"/>
                    <a:pt x="105" y="177"/>
                    <a:pt x="105" y="178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9"/>
                    <a:pt x="103" y="179"/>
                    <a:pt x="103" y="180"/>
                  </a:cubicBezTo>
                  <a:cubicBezTo>
                    <a:pt x="104" y="179"/>
                    <a:pt x="104" y="180"/>
                    <a:pt x="104" y="179"/>
                  </a:cubicBezTo>
                  <a:cubicBezTo>
                    <a:pt x="105" y="179"/>
                    <a:pt x="105" y="180"/>
                    <a:pt x="106" y="179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5" y="178"/>
                    <a:pt x="105" y="179"/>
                    <a:pt x="106" y="178"/>
                  </a:cubicBezTo>
                  <a:cubicBezTo>
                    <a:pt x="105" y="179"/>
                    <a:pt x="108" y="175"/>
                    <a:pt x="108" y="175"/>
                  </a:cubicBezTo>
                  <a:cubicBezTo>
                    <a:pt x="108" y="175"/>
                    <a:pt x="108" y="175"/>
                    <a:pt x="109" y="175"/>
                  </a:cubicBezTo>
                  <a:cubicBezTo>
                    <a:pt x="108" y="175"/>
                    <a:pt x="107" y="175"/>
                    <a:pt x="106" y="176"/>
                  </a:cubicBezTo>
                  <a:close/>
                  <a:moveTo>
                    <a:pt x="109" y="180"/>
                  </a:moveTo>
                  <a:cubicBezTo>
                    <a:pt x="108" y="180"/>
                    <a:pt x="108" y="180"/>
                    <a:pt x="108" y="180"/>
                  </a:cubicBezTo>
                  <a:cubicBezTo>
                    <a:pt x="108" y="181"/>
                    <a:pt x="108" y="181"/>
                    <a:pt x="108" y="181"/>
                  </a:cubicBezTo>
                  <a:cubicBezTo>
                    <a:pt x="107" y="181"/>
                    <a:pt x="107" y="181"/>
                    <a:pt x="107" y="181"/>
                  </a:cubicBezTo>
                  <a:cubicBezTo>
                    <a:pt x="107" y="181"/>
                    <a:pt x="107" y="181"/>
                    <a:pt x="107" y="181"/>
                  </a:cubicBezTo>
                  <a:cubicBezTo>
                    <a:pt x="106" y="182"/>
                    <a:pt x="106" y="183"/>
                    <a:pt x="105" y="184"/>
                  </a:cubicBezTo>
                  <a:cubicBezTo>
                    <a:pt x="106" y="184"/>
                    <a:pt x="107" y="183"/>
                    <a:pt x="107" y="182"/>
                  </a:cubicBezTo>
                  <a:cubicBezTo>
                    <a:pt x="108" y="182"/>
                    <a:pt x="108" y="182"/>
                    <a:pt x="108" y="182"/>
                  </a:cubicBezTo>
                  <a:cubicBezTo>
                    <a:pt x="108" y="182"/>
                    <a:pt x="108" y="182"/>
                    <a:pt x="110" y="180"/>
                  </a:cubicBezTo>
                  <a:cubicBezTo>
                    <a:pt x="110" y="180"/>
                    <a:pt x="109" y="180"/>
                    <a:pt x="109" y="180"/>
                  </a:cubicBezTo>
                  <a:close/>
                  <a:moveTo>
                    <a:pt x="88" y="171"/>
                  </a:moveTo>
                  <a:cubicBezTo>
                    <a:pt x="89" y="170"/>
                    <a:pt x="88" y="170"/>
                    <a:pt x="88" y="170"/>
                  </a:cubicBezTo>
                  <a:cubicBezTo>
                    <a:pt x="89" y="171"/>
                    <a:pt x="90" y="169"/>
                    <a:pt x="90" y="169"/>
                  </a:cubicBezTo>
                  <a:cubicBezTo>
                    <a:pt x="90" y="169"/>
                    <a:pt x="90" y="168"/>
                    <a:pt x="89" y="169"/>
                  </a:cubicBezTo>
                  <a:cubicBezTo>
                    <a:pt x="89" y="169"/>
                    <a:pt x="88" y="170"/>
                    <a:pt x="88" y="171"/>
                  </a:cubicBezTo>
                  <a:close/>
                  <a:moveTo>
                    <a:pt x="98" y="180"/>
                  </a:moveTo>
                  <a:cubicBezTo>
                    <a:pt x="99" y="179"/>
                    <a:pt x="99" y="180"/>
                    <a:pt x="100" y="180"/>
                  </a:cubicBezTo>
                  <a:cubicBezTo>
                    <a:pt x="99" y="179"/>
                    <a:pt x="98" y="179"/>
                    <a:pt x="98" y="180"/>
                  </a:cubicBezTo>
                  <a:close/>
                  <a:moveTo>
                    <a:pt x="102" y="183"/>
                  </a:moveTo>
                  <a:cubicBezTo>
                    <a:pt x="102" y="182"/>
                    <a:pt x="101" y="182"/>
                    <a:pt x="102" y="182"/>
                  </a:cubicBezTo>
                  <a:cubicBezTo>
                    <a:pt x="102" y="182"/>
                    <a:pt x="102" y="183"/>
                    <a:pt x="102" y="182"/>
                  </a:cubicBezTo>
                  <a:cubicBezTo>
                    <a:pt x="102" y="182"/>
                    <a:pt x="101" y="182"/>
                    <a:pt x="101" y="182"/>
                  </a:cubicBezTo>
                  <a:cubicBezTo>
                    <a:pt x="102" y="182"/>
                    <a:pt x="101" y="183"/>
                    <a:pt x="102" y="183"/>
                  </a:cubicBezTo>
                  <a:close/>
                  <a:moveTo>
                    <a:pt x="102" y="191"/>
                  </a:moveTo>
                  <a:cubicBezTo>
                    <a:pt x="102" y="191"/>
                    <a:pt x="104" y="189"/>
                    <a:pt x="104" y="188"/>
                  </a:cubicBezTo>
                  <a:cubicBezTo>
                    <a:pt x="103" y="187"/>
                    <a:pt x="103" y="186"/>
                    <a:pt x="102" y="187"/>
                  </a:cubicBezTo>
                  <a:cubicBezTo>
                    <a:pt x="104" y="188"/>
                    <a:pt x="101" y="190"/>
                    <a:pt x="102" y="191"/>
                  </a:cubicBezTo>
                  <a:close/>
                  <a:moveTo>
                    <a:pt x="100" y="187"/>
                  </a:moveTo>
                  <a:cubicBezTo>
                    <a:pt x="100" y="187"/>
                    <a:pt x="99" y="187"/>
                    <a:pt x="100" y="187"/>
                  </a:cubicBezTo>
                  <a:cubicBezTo>
                    <a:pt x="100" y="187"/>
                    <a:pt x="101" y="187"/>
                    <a:pt x="101" y="187"/>
                  </a:cubicBezTo>
                  <a:cubicBezTo>
                    <a:pt x="100" y="187"/>
                    <a:pt x="100" y="187"/>
                    <a:pt x="100" y="187"/>
                  </a:cubicBezTo>
                  <a:close/>
                  <a:moveTo>
                    <a:pt x="99" y="192"/>
                  </a:moveTo>
                  <a:cubicBezTo>
                    <a:pt x="97" y="193"/>
                    <a:pt x="94" y="197"/>
                    <a:pt x="94" y="198"/>
                  </a:cubicBezTo>
                  <a:cubicBezTo>
                    <a:pt x="95" y="197"/>
                    <a:pt x="96" y="196"/>
                    <a:pt x="97" y="194"/>
                  </a:cubicBezTo>
                  <a:cubicBezTo>
                    <a:pt x="97" y="195"/>
                    <a:pt x="97" y="195"/>
                    <a:pt x="97" y="194"/>
                  </a:cubicBezTo>
                  <a:cubicBezTo>
                    <a:pt x="98" y="192"/>
                    <a:pt x="101" y="192"/>
                    <a:pt x="102" y="189"/>
                  </a:cubicBezTo>
                  <a:cubicBezTo>
                    <a:pt x="101" y="189"/>
                    <a:pt x="101" y="190"/>
                    <a:pt x="101" y="190"/>
                  </a:cubicBezTo>
                  <a:cubicBezTo>
                    <a:pt x="100" y="189"/>
                    <a:pt x="102" y="189"/>
                    <a:pt x="102" y="188"/>
                  </a:cubicBezTo>
                  <a:cubicBezTo>
                    <a:pt x="100" y="189"/>
                    <a:pt x="100" y="191"/>
                    <a:pt x="98" y="191"/>
                  </a:cubicBezTo>
                  <a:cubicBezTo>
                    <a:pt x="99" y="191"/>
                    <a:pt x="99" y="192"/>
                    <a:pt x="99" y="192"/>
                  </a:cubicBezTo>
                  <a:close/>
                  <a:moveTo>
                    <a:pt x="95" y="191"/>
                  </a:moveTo>
                  <a:cubicBezTo>
                    <a:pt x="96" y="191"/>
                    <a:pt x="95" y="192"/>
                    <a:pt x="96" y="192"/>
                  </a:cubicBezTo>
                  <a:cubicBezTo>
                    <a:pt x="96" y="191"/>
                    <a:pt x="98" y="191"/>
                    <a:pt x="97" y="190"/>
                  </a:cubicBezTo>
                  <a:cubicBezTo>
                    <a:pt x="98" y="190"/>
                    <a:pt x="98" y="189"/>
                    <a:pt x="98" y="189"/>
                  </a:cubicBezTo>
                  <a:cubicBezTo>
                    <a:pt x="98" y="189"/>
                    <a:pt x="97" y="189"/>
                    <a:pt x="98" y="189"/>
                  </a:cubicBezTo>
                  <a:cubicBezTo>
                    <a:pt x="98" y="189"/>
                    <a:pt x="99" y="189"/>
                    <a:pt x="100" y="188"/>
                  </a:cubicBezTo>
                  <a:cubicBezTo>
                    <a:pt x="99" y="187"/>
                    <a:pt x="99" y="187"/>
                    <a:pt x="99" y="187"/>
                  </a:cubicBezTo>
                  <a:cubicBezTo>
                    <a:pt x="98" y="187"/>
                    <a:pt x="99" y="188"/>
                    <a:pt x="98" y="188"/>
                  </a:cubicBezTo>
                  <a:cubicBezTo>
                    <a:pt x="98" y="187"/>
                    <a:pt x="96" y="189"/>
                    <a:pt x="97" y="190"/>
                  </a:cubicBezTo>
                  <a:cubicBezTo>
                    <a:pt x="96" y="190"/>
                    <a:pt x="96" y="190"/>
                    <a:pt x="96" y="190"/>
                  </a:cubicBezTo>
                  <a:cubicBezTo>
                    <a:pt x="96" y="190"/>
                    <a:pt x="97" y="190"/>
                    <a:pt x="96" y="191"/>
                  </a:cubicBezTo>
                  <a:cubicBezTo>
                    <a:pt x="96" y="190"/>
                    <a:pt x="96" y="190"/>
                    <a:pt x="96" y="190"/>
                  </a:cubicBezTo>
                  <a:cubicBezTo>
                    <a:pt x="96" y="191"/>
                    <a:pt x="96" y="191"/>
                    <a:pt x="95" y="191"/>
                  </a:cubicBezTo>
                  <a:close/>
                  <a:moveTo>
                    <a:pt x="85" y="191"/>
                  </a:moveTo>
                  <a:cubicBezTo>
                    <a:pt x="85" y="194"/>
                    <a:pt x="82" y="195"/>
                    <a:pt x="81" y="197"/>
                  </a:cubicBezTo>
                  <a:cubicBezTo>
                    <a:pt x="82" y="198"/>
                    <a:pt x="82" y="197"/>
                    <a:pt x="82" y="197"/>
                  </a:cubicBezTo>
                  <a:cubicBezTo>
                    <a:pt x="84" y="195"/>
                    <a:pt x="85" y="193"/>
                    <a:pt x="87" y="192"/>
                  </a:cubicBezTo>
                  <a:cubicBezTo>
                    <a:pt x="87" y="192"/>
                    <a:pt x="87" y="193"/>
                    <a:pt x="88" y="193"/>
                  </a:cubicBezTo>
                  <a:cubicBezTo>
                    <a:pt x="88" y="193"/>
                    <a:pt x="89" y="191"/>
                    <a:pt x="90" y="191"/>
                  </a:cubicBezTo>
                  <a:cubicBezTo>
                    <a:pt x="89" y="190"/>
                    <a:pt x="89" y="190"/>
                    <a:pt x="89" y="190"/>
                  </a:cubicBezTo>
                  <a:cubicBezTo>
                    <a:pt x="89" y="191"/>
                    <a:pt x="88" y="193"/>
                    <a:pt x="87" y="192"/>
                  </a:cubicBezTo>
                  <a:cubicBezTo>
                    <a:pt x="87" y="191"/>
                    <a:pt x="88" y="190"/>
                    <a:pt x="89" y="189"/>
                  </a:cubicBezTo>
                  <a:cubicBezTo>
                    <a:pt x="88" y="189"/>
                    <a:pt x="88" y="188"/>
                    <a:pt x="87" y="189"/>
                  </a:cubicBezTo>
                  <a:cubicBezTo>
                    <a:pt x="88" y="189"/>
                    <a:pt x="87" y="190"/>
                    <a:pt x="88" y="190"/>
                  </a:cubicBezTo>
                  <a:cubicBezTo>
                    <a:pt x="87" y="190"/>
                    <a:pt x="88" y="190"/>
                    <a:pt x="87" y="190"/>
                  </a:cubicBezTo>
                  <a:cubicBezTo>
                    <a:pt x="86" y="190"/>
                    <a:pt x="86" y="192"/>
                    <a:pt x="85" y="191"/>
                  </a:cubicBezTo>
                  <a:cubicBezTo>
                    <a:pt x="86" y="191"/>
                    <a:pt x="86" y="191"/>
                    <a:pt x="86" y="191"/>
                  </a:cubicBezTo>
                  <a:cubicBezTo>
                    <a:pt x="85" y="191"/>
                    <a:pt x="86" y="191"/>
                    <a:pt x="85" y="191"/>
                  </a:cubicBezTo>
                  <a:close/>
                  <a:moveTo>
                    <a:pt x="94" y="201"/>
                  </a:moveTo>
                  <a:cubicBezTo>
                    <a:pt x="95" y="200"/>
                    <a:pt x="94" y="199"/>
                    <a:pt x="95" y="200"/>
                  </a:cubicBezTo>
                  <a:cubicBezTo>
                    <a:pt x="95" y="199"/>
                    <a:pt x="95" y="199"/>
                    <a:pt x="96" y="199"/>
                  </a:cubicBezTo>
                  <a:cubicBezTo>
                    <a:pt x="94" y="198"/>
                    <a:pt x="94" y="200"/>
                    <a:pt x="94" y="201"/>
                  </a:cubicBezTo>
                  <a:close/>
                  <a:moveTo>
                    <a:pt x="93" y="198"/>
                  </a:moveTo>
                  <a:cubicBezTo>
                    <a:pt x="93" y="199"/>
                    <a:pt x="93" y="199"/>
                    <a:pt x="92" y="199"/>
                  </a:cubicBezTo>
                  <a:cubicBezTo>
                    <a:pt x="93" y="200"/>
                    <a:pt x="91" y="200"/>
                    <a:pt x="92" y="200"/>
                  </a:cubicBezTo>
                  <a:cubicBezTo>
                    <a:pt x="92" y="199"/>
                    <a:pt x="94" y="199"/>
                    <a:pt x="93" y="198"/>
                  </a:cubicBezTo>
                  <a:close/>
                  <a:moveTo>
                    <a:pt x="91" y="201"/>
                  </a:moveTo>
                  <a:cubicBezTo>
                    <a:pt x="91" y="202"/>
                    <a:pt x="91" y="201"/>
                    <a:pt x="90" y="201"/>
                  </a:cubicBezTo>
                  <a:cubicBezTo>
                    <a:pt x="90" y="202"/>
                    <a:pt x="91" y="202"/>
                    <a:pt x="91" y="202"/>
                  </a:cubicBezTo>
                  <a:cubicBezTo>
                    <a:pt x="91" y="202"/>
                    <a:pt x="91" y="202"/>
                    <a:pt x="91" y="203"/>
                  </a:cubicBezTo>
                  <a:cubicBezTo>
                    <a:pt x="91" y="202"/>
                    <a:pt x="92" y="202"/>
                    <a:pt x="91" y="202"/>
                  </a:cubicBezTo>
                  <a:cubicBezTo>
                    <a:pt x="92" y="201"/>
                    <a:pt x="92" y="202"/>
                    <a:pt x="92" y="201"/>
                  </a:cubicBezTo>
                  <a:cubicBezTo>
                    <a:pt x="92" y="201"/>
                    <a:pt x="92" y="201"/>
                    <a:pt x="92" y="201"/>
                  </a:cubicBezTo>
                  <a:cubicBezTo>
                    <a:pt x="92" y="200"/>
                    <a:pt x="92" y="201"/>
                    <a:pt x="93" y="201"/>
                  </a:cubicBezTo>
                  <a:cubicBezTo>
                    <a:pt x="93" y="200"/>
                    <a:pt x="93" y="200"/>
                    <a:pt x="93" y="200"/>
                  </a:cubicBezTo>
                  <a:cubicBezTo>
                    <a:pt x="92" y="199"/>
                    <a:pt x="92" y="201"/>
                    <a:pt x="91" y="201"/>
                  </a:cubicBezTo>
                  <a:close/>
                  <a:moveTo>
                    <a:pt x="87" y="202"/>
                  </a:moveTo>
                  <a:cubicBezTo>
                    <a:pt x="87" y="203"/>
                    <a:pt x="86" y="204"/>
                    <a:pt x="86" y="205"/>
                  </a:cubicBezTo>
                  <a:cubicBezTo>
                    <a:pt x="88" y="203"/>
                    <a:pt x="89" y="204"/>
                    <a:pt x="90" y="205"/>
                  </a:cubicBezTo>
                  <a:cubicBezTo>
                    <a:pt x="89" y="204"/>
                    <a:pt x="90" y="204"/>
                    <a:pt x="90" y="204"/>
                  </a:cubicBezTo>
                  <a:cubicBezTo>
                    <a:pt x="90" y="204"/>
                    <a:pt x="89" y="204"/>
                    <a:pt x="89" y="203"/>
                  </a:cubicBezTo>
                  <a:cubicBezTo>
                    <a:pt x="89" y="204"/>
                    <a:pt x="89" y="203"/>
                    <a:pt x="88" y="203"/>
                  </a:cubicBezTo>
                  <a:cubicBezTo>
                    <a:pt x="88" y="203"/>
                    <a:pt x="88" y="203"/>
                    <a:pt x="88" y="203"/>
                  </a:cubicBezTo>
                  <a:cubicBezTo>
                    <a:pt x="88" y="203"/>
                    <a:pt x="88" y="203"/>
                    <a:pt x="88" y="203"/>
                  </a:cubicBezTo>
                  <a:cubicBezTo>
                    <a:pt x="88" y="203"/>
                    <a:pt x="88" y="202"/>
                    <a:pt x="89" y="202"/>
                  </a:cubicBezTo>
                  <a:cubicBezTo>
                    <a:pt x="87" y="202"/>
                    <a:pt x="88" y="201"/>
                    <a:pt x="87" y="202"/>
                  </a:cubicBezTo>
                  <a:close/>
                  <a:moveTo>
                    <a:pt x="64" y="186"/>
                  </a:moveTo>
                  <a:cubicBezTo>
                    <a:pt x="65" y="186"/>
                    <a:pt x="65" y="186"/>
                    <a:pt x="65" y="186"/>
                  </a:cubicBezTo>
                  <a:cubicBezTo>
                    <a:pt x="65" y="186"/>
                    <a:pt x="65" y="186"/>
                    <a:pt x="65" y="186"/>
                  </a:cubicBezTo>
                  <a:cubicBezTo>
                    <a:pt x="65" y="186"/>
                    <a:pt x="65" y="186"/>
                    <a:pt x="65" y="186"/>
                  </a:cubicBezTo>
                  <a:cubicBezTo>
                    <a:pt x="65" y="186"/>
                    <a:pt x="65" y="186"/>
                    <a:pt x="65" y="186"/>
                  </a:cubicBezTo>
                  <a:cubicBezTo>
                    <a:pt x="65" y="186"/>
                    <a:pt x="64" y="186"/>
                    <a:pt x="64" y="186"/>
                  </a:cubicBezTo>
                  <a:close/>
                  <a:moveTo>
                    <a:pt x="86" y="208"/>
                  </a:moveTo>
                  <a:cubicBezTo>
                    <a:pt x="86" y="208"/>
                    <a:pt x="86" y="207"/>
                    <a:pt x="86" y="207"/>
                  </a:cubicBezTo>
                  <a:cubicBezTo>
                    <a:pt x="85" y="207"/>
                    <a:pt x="87" y="207"/>
                    <a:pt x="87" y="206"/>
                  </a:cubicBezTo>
                  <a:cubicBezTo>
                    <a:pt x="86" y="206"/>
                    <a:pt x="85" y="208"/>
                    <a:pt x="86" y="208"/>
                  </a:cubicBezTo>
                  <a:close/>
                  <a:moveTo>
                    <a:pt x="84" y="206"/>
                  </a:moveTo>
                  <a:cubicBezTo>
                    <a:pt x="84" y="206"/>
                    <a:pt x="84" y="207"/>
                    <a:pt x="85" y="206"/>
                  </a:cubicBezTo>
                  <a:cubicBezTo>
                    <a:pt x="84" y="206"/>
                    <a:pt x="84" y="205"/>
                    <a:pt x="84" y="206"/>
                  </a:cubicBezTo>
                  <a:cubicBezTo>
                    <a:pt x="84" y="206"/>
                    <a:pt x="83" y="205"/>
                    <a:pt x="84" y="206"/>
                  </a:cubicBezTo>
                  <a:close/>
                  <a:moveTo>
                    <a:pt x="79" y="215"/>
                  </a:moveTo>
                  <a:cubicBezTo>
                    <a:pt x="79" y="215"/>
                    <a:pt x="79" y="215"/>
                    <a:pt x="80" y="215"/>
                  </a:cubicBezTo>
                  <a:cubicBezTo>
                    <a:pt x="80" y="214"/>
                    <a:pt x="82" y="213"/>
                    <a:pt x="81" y="212"/>
                  </a:cubicBezTo>
                  <a:cubicBezTo>
                    <a:pt x="81" y="212"/>
                    <a:pt x="81" y="212"/>
                    <a:pt x="81" y="212"/>
                  </a:cubicBezTo>
                  <a:cubicBezTo>
                    <a:pt x="81" y="212"/>
                    <a:pt x="80" y="212"/>
                    <a:pt x="80" y="212"/>
                  </a:cubicBezTo>
                  <a:cubicBezTo>
                    <a:pt x="81" y="212"/>
                    <a:pt x="81" y="212"/>
                    <a:pt x="81" y="213"/>
                  </a:cubicBezTo>
                  <a:cubicBezTo>
                    <a:pt x="80" y="212"/>
                    <a:pt x="80" y="213"/>
                    <a:pt x="80" y="212"/>
                  </a:cubicBezTo>
                  <a:cubicBezTo>
                    <a:pt x="79" y="212"/>
                    <a:pt x="79" y="212"/>
                    <a:pt x="79" y="213"/>
                  </a:cubicBezTo>
                  <a:cubicBezTo>
                    <a:pt x="79" y="214"/>
                    <a:pt x="77" y="216"/>
                    <a:pt x="76" y="217"/>
                  </a:cubicBezTo>
                  <a:cubicBezTo>
                    <a:pt x="77" y="217"/>
                    <a:pt x="77" y="216"/>
                    <a:pt x="77" y="217"/>
                  </a:cubicBezTo>
                  <a:cubicBezTo>
                    <a:pt x="77" y="217"/>
                    <a:pt x="77" y="217"/>
                    <a:pt x="77" y="217"/>
                  </a:cubicBezTo>
                  <a:cubicBezTo>
                    <a:pt x="77" y="217"/>
                    <a:pt x="78" y="216"/>
                    <a:pt x="79" y="216"/>
                  </a:cubicBezTo>
                  <a:cubicBezTo>
                    <a:pt x="78" y="216"/>
                    <a:pt x="78" y="215"/>
                    <a:pt x="78" y="215"/>
                  </a:cubicBezTo>
                  <a:cubicBezTo>
                    <a:pt x="79" y="215"/>
                    <a:pt x="78" y="215"/>
                    <a:pt x="79" y="215"/>
                  </a:cubicBezTo>
                  <a:cubicBezTo>
                    <a:pt x="79" y="215"/>
                    <a:pt x="79" y="215"/>
                    <a:pt x="79" y="215"/>
                  </a:cubicBezTo>
                  <a:close/>
                  <a:moveTo>
                    <a:pt x="74" y="207"/>
                  </a:moveTo>
                  <a:cubicBezTo>
                    <a:pt x="73" y="207"/>
                    <a:pt x="73" y="208"/>
                    <a:pt x="72" y="207"/>
                  </a:cubicBezTo>
                  <a:cubicBezTo>
                    <a:pt x="71" y="209"/>
                    <a:pt x="70" y="210"/>
                    <a:pt x="69" y="210"/>
                  </a:cubicBezTo>
                  <a:cubicBezTo>
                    <a:pt x="68" y="211"/>
                    <a:pt x="69" y="210"/>
                    <a:pt x="69" y="211"/>
                  </a:cubicBezTo>
                  <a:cubicBezTo>
                    <a:pt x="68" y="211"/>
                    <a:pt x="69" y="212"/>
                    <a:pt x="68" y="212"/>
                  </a:cubicBezTo>
                  <a:cubicBezTo>
                    <a:pt x="69" y="212"/>
                    <a:pt x="69" y="211"/>
                    <a:pt x="68" y="211"/>
                  </a:cubicBezTo>
                  <a:cubicBezTo>
                    <a:pt x="68" y="212"/>
                    <a:pt x="67" y="212"/>
                    <a:pt x="68" y="213"/>
                  </a:cubicBezTo>
                  <a:cubicBezTo>
                    <a:pt x="68" y="213"/>
                    <a:pt x="68" y="213"/>
                    <a:pt x="68" y="213"/>
                  </a:cubicBezTo>
                  <a:cubicBezTo>
                    <a:pt x="69" y="212"/>
                    <a:pt x="69" y="213"/>
                    <a:pt x="69" y="214"/>
                  </a:cubicBezTo>
                  <a:cubicBezTo>
                    <a:pt x="70" y="213"/>
                    <a:pt x="70" y="211"/>
                    <a:pt x="71" y="211"/>
                  </a:cubicBezTo>
                  <a:cubicBezTo>
                    <a:pt x="70" y="211"/>
                    <a:pt x="70" y="212"/>
                    <a:pt x="70" y="212"/>
                  </a:cubicBezTo>
                  <a:cubicBezTo>
                    <a:pt x="71" y="212"/>
                    <a:pt x="71" y="212"/>
                    <a:pt x="71" y="212"/>
                  </a:cubicBezTo>
                  <a:cubicBezTo>
                    <a:pt x="71" y="213"/>
                    <a:pt x="70" y="213"/>
                    <a:pt x="71" y="214"/>
                  </a:cubicBezTo>
                  <a:cubicBezTo>
                    <a:pt x="69" y="213"/>
                    <a:pt x="70" y="215"/>
                    <a:pt x="69" y="216"/>
                  </a:cubicBezTo>
                  <a:cubicBezTo>
                    <a:pt x="68" y="217"/>
                    <a:pt x="66" y="218"/>
                    <a:pt x="67" y="219"/>
                  </a:cubicBezTo>
                  <a:cubicBezTo>
                    <a:pt x="65" y="219"/>
                    <a:pt x="64" y="222"/>
                    <a:pt x="62" y="223"/>
                  </a:cubicBezTo>
                  <a:cubicBezTo>
                    <a:pt x="63" y="223"/>
                    <a:pt x="62" y="223"/>
                    <a:pt x="63" y="223"/>
                  </a:cubicBezTo>
                  <a:cubicBezTo>
                    <a:pt x="63" y="223"/>
                    <a:pt x="62" y="225"/>
                    <a:pt x="63" y="225"/>
                  </a:cubicBezTo>
                  <a:cubicBezTo>
                    <a:pt x="63" y="224"/>
                    <a:pt x="63" y="223"/>
                    <a:pt x="64" y="223"/>
                  </a:cubicBezTo>
                  <a:cubicBezTo>
                    <a:pt x="64" y="221"/>
                    <a:pt x="67" y="221"/>
                    <a:pt x="67" y="219"/>
                  </a:cubicBezTo>
                  <a:cubicBezTo>
                    <a:pt x="68" y="218"/>
                    <a:pt x="68" y="218"/>
                    <a:pt x="69" y="217"/>
                  </a:cubicBezTo>
                  <a:cubicBezTo>
                    <a:pt x="69" y="217"/>
                    <a:pt x="68" y="217"/>
                    <a:pt x="69" y="216"/>
                  </a:cubicBezTo>
                  <a:cubicBezTo>
                    <a:pt x="70" y="217"/>
                    <a:pt x="69" y="216"/>
                    <a:pt x="69" y="216"/>
                  </a:cubicBezTo>
                  <a:cubicBezTo>
                    <a:pt x="70" y="216"/>
                    <a:pt x="73" y="213"/>
                    <a:pt x="72" y="212"/>
                  </a:cubicBezTo>
                  <a:cubicBezTo>
                    <a:pt x="73" y="212"/>
                    <a:pt x="73" y="212"/>
                    <a:pt x="73" y="212"/>
                  </a:cubicBezTo>
                  <a:cubicBezTo>
                    <a:pt x="73" y="211"/>
                    <a:pt x="73" y="210"/>
                    <a:pt x="72" y="210"/>
                  </a:cubicBezTo>
                  <a:cubicBezTo>
                    <a:pt x="73" y="210"/>
                    <a:pt x="73" y="210"/>
                    <a:pt x="73" y="211"/>
                  </a:cubicBezTo>
                  <a:cubicBezTo>
                    <a:pt x="72" y="210"/>
                    <a:pt x="72" y="211"/>
                    <a:pt x="72" y="211"/>
                  </a:cubicBezTo>
                  <a:cubicBezTo>
                    <a:pt x="72" y="210"/>
                    <a:pt x="72" y="209"/>
                    <a:pt x="72" y="209"/>
                  </a:cubicBezTo>
                  <a:cubicBezTo>
                    <a:pt x="72" y="210"/>
                    <a:pt x="71" y="210"/>
                    <a:pt x="71" y="210"/>
                  </a:cubicBezTo>
                  <a:cubicBezTo>
                    <a:pt x="72" y="210"/>
                    <a:pt x="71" y="209"/>
                    <a:pt x="72" y="209"/>
                  </a:cubicBezTo>
                  <a:cubicBezTo>
                    <a:pt x="73" y="209"/>
                    <a:pt x="72" y="207"/>
                    <a:pt x="74" y="208"/>
                  </a:cubicBezTo>
                  <a:cubicBezTo>
                    <a:pt x="74" y="208"/>
                    <a:pt x="74" y="207"/>
                    <a:pt x="74" y="207"/>
                  </a:cubicBezTo>
                  <a:close/>
                  <a:moveTo>
                    <a:pt x="64" y="211"/>
                  </a:moveTo>
                  <a:cubicBezTo>
                    <a:pt x="66" y="211"/>
                    <a:pt x="67" y="206"/>
                    <a:pt x="68" y="207"/>
                  </a:cubicBezTo>
                  <a:cubicBezTo>
                    <a:pt x="68" y="206"/>
                    <a:pt x="70" y="205"/>
                    <a:pt x="69" y="204"/>
                  </a:cubicBezTo>
                  <a:cubicBezTo>
                    <a:pt x="68" y="206"/>
                    <a:pt x="66" y="208"/>
                    <a:pt x="64" y="211"/>
                  </a:cubicBezTo>
                  <a:close/>
                  <a:moveTo>
                    <a:pt x="73" y="215"/>
                  </a:moveTo>
                  <a:cubicBezTo>
                    <a:pt x="73" y="215"/>
                    <a:pt x="74" y="214"/>
                    <a:pt x="73" y="214"/>
                  </a:cubicBezTo>
                  <a:cubicBezTo>
                    <a:pt x="73" y="215"/>
                    <a:pt x="72" y="214"/>
                    <a:pt x="72" y="215"/>
                  </a:cubicBezTo>
                  <a:cubicBezTo>
                    <a:pt x="72" y="215"/>
                    <a:pt x="71" y="215"/>
                    <a:pt x="71" y="217"/>
                  </a:cubicBezTo>
                  <a:cubicBezTo>
                    <a:pt x="71" y="217"/>
                    <a:pt x="71" y="217"/>
                    <a:pt x="71" y="217"/>
                  </a:cubicBezTo>
                  <a:cubicBezTo>
                    <a:pt x="72" y="217"/>
                    <a:pt x="73" y="215"/>
                    <a:pt x="74" y="216"/>
                  </a:cubicBezTo>
                  <a:cubicBezTo>
                    <a:pt x="74" y="216"/>
                    <a:pt x="74" y="215"/>
                    <a:pt x="75" y="215"/>
                  </a:cubicBezTo>
                  <a:cubicBezTo>
                    <a:pt x="74" y="214"/>
                    <a:pt x="74" y="214"/>
                    <a:pt x="74" y="213"/>
                  </a:cubicBezTo>
                  <a:cubicBezTo>
                    <a:pt x="75" y="213"/>
                    <a:pt x="75" y="212"/>
                    <a:pt x="76" y="212"/>
                  </a:cubicBezTo>
                  <a:cubicBezTo>
                    <a:pt x="75" y="212"/>
                    <a:pt x="76" y="211"/>
                    <a:pt x="76" y="211"/>
                  </a:cubicBezTo>
                  <a:cubicBezTo>
                    <a:pt x="75" y="211"/>
                    <a:pt x="74" y="213"/>
                    <a:pt x="73" y="214"/>
                  </a:cubicBezTo>
                  <a:cubicBezTo>
                    <a:pt x="74" y="214"/>
                    <a:pt x="74" y="215"/>
                    <a:pt x="73" y="215"/>
                  </a:cubicBezTo>
                  <a:close/>
                  <a:moveTo>
                    <a:pt x="74" y="210"/>
                  </a:moveTo>
                  <a:cubicBezTo>
                    <a:pt x="74" y="210"/>
                    <a:pt x="74" y="210"/>
                    <a:pt x="74" y="210"/>
                  </a:cubicBezTo>
                  <a:cubicBezTo>
                    <a:pt x="75" y="211"/>
                    <a:pt x="75" y="211"/>
                    <a:pt x="75" y="211"/>
                  </a:cubicBezTo>
                  <a:cubicBezTo>
                    <a:pt x="75" y="210"/>
                    <a:pt x="75" y="210"/>
                    <a:pt x="75" y="210"/>
                  </a:cubicBezTo>
                  <a:cubicBezTo>
                    <a:pt x="75" y="210"/>
                    <a:pt x="75" y="210"/>
                    <a:pt x="75" y="210"/>
                  </a:cubicBezTo>
                  <a:cubicBezTo>
                    <a:pt x="75" y="210"/>
                    <a:pt x="74" y="210"/>
                    <a:pt x="74" y="210"/>
                  </a:cubicBezTo>
                  <a:close/>
                  <a:moveTo>
                    <a:pt x="48" y="194"/>
                  </a:moveTo>
                  <a:cubicBezTo>
                    <a:pt x="47" y="194"/>
                    <a:pt x="49" y="193"/>
                    <a:pt x="48" y="193"/>
                  </a:cubicBezTo>
                  <a:cubicBezTo>
                    <a:pt x="47" y="193"/>
                    <a:pt x="47" y="195"/>
                    <a:pt x="48" y="194"/>
                  </a:cubicBezTo>
                  <a:close/>
                  <a:moveTo>
                    <a:pt x="75" y="220"/>
                  </a:moveTo>
                  <a:cubicBezTo>
                    <a:pt x="76" y="219"/>
                    <a:pt x="77" y="219"/>
                    <a:pt x="77" y="217"/>
                  </a:cubicBezTo>
                  <a:cubicBezTo>
                    <a:pt x="76" y="218"/>
                    <a:pt x="75" y="219"/>
                    <a:pt x="75" y="220"/>
                  </a:cubicBezTo>
                  <a:close/>
                  <a:moveTo>
                    <a:pt x="39" y="198"/>
                  </a:moveTo>
                  <a:cubicBezTo>
                    <a:pt x="39" y="199"/>
                    <a:pt x="39" y="198"/>
                    <a:pt x="39" y="199"/>
                  </a:cubicBezTo>
                  <a:cubicBezTo>
                    <a:pt x="40" y="199"/>
                    <a:pt x="40" y="198"/>
                    <a:pt x="40" y="198"/>
                  </a:cubicBezTo>
                  <a:cubicBezTo>
                    <a:pt x="40" y="198"/>
                    <a:pt x="39" y="198"/>
                    <a:pt x="39" y="198"/>
                  </a:cubicBezTo>
                  <a:close/>
                  <a:moveTo>
                    <a:pt x="67" y="230"/>
                  </a:moveTo>
                  <a:cubicBezTo>
                    <a:pt x="68" y="230"/>
                    <a:pt x="68" y="229"/>
                    <a:pt x="67" y="229"/>
                  </a:cubicBezTo>
                  <a:cubicBezTo>
                    <a:pt x="67" y="229"/>
                    <a:pt x="66" y="229"/>
                    <a:pt x="67" y="230"/>
                  </a:cubicBezTo>
                  <a:cubicBezTo>
                    <a:pt x="67" y="230"/>
                    <a:pt x="67" y="230"/>
                    <a:pt x="67" y="230"/>
                  </a:cubicBezTo>
                  <a:cubicBezTo>
                    <a:pt x="68" y="230"/>
                    <a:pt x="71" y="228"/>
                    <a:pt x="70" y="227"/>
                  </a:cubicBezTo>
                  <a:cubicBezTo>
                    <a:pt x="70" y="228"/>
                    <a:pt x="69" y="228"/>
                    <a:pt x="68" y="228"/>
                  </a:cubicBezTo>
                  <a:cubicBezTo>
                    <a:pt x="68" y="228"/>
                    <a:pt x="67" y="228"/>
                    <a:pt x="68" y="227"/>
                  </a:cubicBezTo>
                  <a:cubicBezTo>
                    <a:pt x="67" y="228"/>
                    <a:pt x="67" y="229"/>
                    <a:pt x="68" y="229"/>
                  </a:cubicBezTo>
                  <a:cubicBezTo>
                    <a:pt x="68" y="229"/>
                    <a:pt x="68" y="229"/>
                    <a:pt x="68" y="230"/>
                  </a:cubicBezTo>
                  <a:cubicBezTo>
                    <a:pt x="68" y="229"/>
                    <a:pt x="67" y="230"/>
                    <a:pt x="67" y="230"/>
                  </a:cubicBezTo>
                  <a:close/>
                  <a:moveTo>
                    <a:pt x="57" y="232"/>
                  </a:moveTo>
                  <a:cubicBezTo>
                    <a:pt x="56" y="231"/>
                    <a:pt x="57" y="233"/>
                    <a:pt x="56" y="233"/>
                  </a:cubicBezTo>
                  <a:cubicBezTo>
                    <a:pt x="56" y="233"/>
                    <a:pt x="57" y="233"/>
                    <a:pt x="57" y="232"/>
                  </a:cubicBezTo>
                  <a:cubicBezTo>
                    <a:pt x="57" y="231"/>
                    <a:pt x="60" y="229"/>
                    <a:pt x="61" y="228"/>
                  </a:cubicBezTo>
                  <a:cubicBezTo>
                    <a:pt x="60" y="228"/>
                    <a:pt x="60" y="227"/>
                    <a:pt x="60" y="227"/>
                  </a:cubicBezTo>
                  <a:cubicBezTo>
                    <a:pt x="61" y="227"/>
                    <a:pt x="62" y="226"/>
                    <a:pt x="62" y="226"/>
                  </a:cubicBezTo>
                  <a:cubicBezTo>
                    <a:pt x="61" y="226"/>
                    <a:pt x="61" y="226"/>
                    <a:pt x="60" y="226"/>
                  </a:cubicBezTo>
                  <a:cubicBezTo>
                    <a:pt x="61" y="226"/>
                    <a:pt x="61" y="227"/>
                    <a:pt x="61" y="227"/>
                  </a:cubicBezTo>
                  <a:cubicBezTo>
                    <a:pt x="59" y="228"/>
                    <a:pt x="58" y="230"/>
                    <a:pt x="57" y="232"/>
                  </a:cubicBezTo>
                  <a:close/>
                  <a:moveTo>
                    <a:pt x="66" y="232"/>
                  </a:moveTo>
                  <a:cubicBezTo>
                    <a:pt x="67" y="232"/>
                    <a:pt x="65" y="232"/>
                    <a:pt x="65" y="231"/>
                  </a:cubicBezTo>
                  <a:cubicBezTo>
                    <a:pt x="66" y="232"/>
                    <a:pt x="64" y="232"/>
                    <a:pt x="64" y="233"/>
                  </a:cubicBezTo>
                  <a:cubicBezTo>
                    <a:pt x="65" y="233"/>
                    <a:pt x="65" y="233"/>
                    <a:pt x="66" y="233"/>
                  </a:cubicBezTo>
                  <a:cubicBezTo>
                    <a:pt x="65" y="232"/>
                    <a:pt x="65" y="233"/>
                    <a:pt x="65" y="233"/>
                  </a:cubicBezTo>
                  <a:cubicBezTo>
                    <a:pt x="65" y="232"/>
                    <a:pt x="65" y="232"/>
                    <a:pt x="66" y="232"/>
                  </a:cubicBezTo>
                  <a:cubicBezTo>
                    <a:pt x="66" y="232"/>
                    <a:pt x="66" y="232"/>
                    <a:pt x="66" y="233"/>
                  </a:cubicBezTo>
                  <a:cubicBezTo>
                    <a:pt x="67" y="232"/>
                    <a:pt x="68" y="232"/>
                    <a:pt x="67" y="231"/>
                  </a:cubicBezTo>
                  <a:cubicBezTo>
                    <a:pt x="67" y="231"/>
                    <a:pt x="67" y="232"/>
                    <a:pt x="66" y="232"/>
                  </a:cubicBezTo>
                  <a:close/>
                  <a:moveTo>
                    <a:pt x="50" y="233"/>
                  </a:moveTo>
                  <a:cubicBezTo>
                    <a:pt x="50" y="232"/>
                    <a:pt x="50" y="232"/>
                    <a:pt x="50" y="232"/>
                  </a:cubicBezTo>
                  <a:cubicBezTo>
                    <a:pt x="49" y="233"/>
                    <a:pt x="49" y="233"/>
                    <a:pt x="49" y="233"/>
                  </a:cubicBezTo>
                  <a:cubicBezTo>
                    <a:pt x="49" y="233"/>
                    <a:pt x="49" y="233"/>
                    <a:pt x="49" y="233"/>
                  </a:cubicBezTo>
                  <a:cubicBezTo>
                    <a:pt x="48" y="233"/>
                    <a:pt x="48" y="234"/>
                    <a:pt x="47" y="235"/>
                  </a:cubicBezTo>
                  <a:cubicBezTo>
                    <a:pt x="48" y="233"/>
                    <a:pt x="49" y="231"/>
                    <a:pt x="50" y="229"/>
                  </a:cubicBezTo>
                  <a:cubicBezTo>
                    <a:pt x="52" y="228"/>
                    <a:pt x="53" y="226"/>
                    <a:pt x="55" y="224"/>
                  </a:cubicBezTo>
                  <a:cubicBezTo>
                    <a:pt x="55" y="225"/>
                    <a:pt x="54" y="226"/>
                    <a:pt x="53" y="227"/>
                  </a:cubicBezTo>
                  <a:cubicBezTo>
                    <a:pt x="52" y="228"/>
                    <a:pt x="53" y="228"/>
                    <a:pt x="52" y="229"/>
                  </a:cubicBezTo>
                  <a:cubicBezTo>
                    <a:pt x="52" y="229"/>
                    <a:pt x="52" y="230"/>
                    <a:pt x="52" y="229"/>
                  </a:cubicBezTo>
                  <a:cubicBezTo>
                    <a:pt x="52" y="231"/>
                    <a:pt x="50" y="232"/>
                    <a:pt x="50" y="233"/>
                  </a:cubicBezTo>
                  <a:close/>
                  <a:moveTo>
                    <a:pt x="51" y="231"/>
                  </a:moveTo>
                  <a:cubicBezTo>
                    <a:pt x="51" y="231"/>
                    <a:pt x="50" y="231"/>
                    <a:pt x="50" y="231"/>
                  </a:cubicBezTo>
                  <a:cubicBezTo>
                    <a:pt x="50" y="232"/>
                    <a:pt x="50" y="232"/>
                    <a:pt x="51" y="231"/>
                  </a:cubicBezTo>
                  <a:close/>
                  <a:moveTo>
                    <a:pt x="47" y="227"/>
                  </a:moveTo>
                  <a:cubicBezTo>
                    <a:pt x="47" y="226"/>
                    <a:pt x="48" y="225"/>
                    <a:pt x="48" y="225"/>
                  </a:cubicBezTo>
                  <a:cubicBezTo>
                    <a:pt x="47" y="225"/>
                    <a:pt x="47" y="225"/>
                    <a:pt x="47" y="225"/>
                  </a:cubicBezTo>
                  <a:cubicBezTo>
                    <a:pt x="48" y="226"/>
                    <a:pt x="46" y="226"/>
                    <a:pt x="47" y="227"/>
                  </a:cubicBezTo>
                  <a:close/>
                  <a:moveTo>
                    <a:pt x="64" y="239"/>
                  </a:moveTo>
                  <a:cubicBezTo>
                    <a:pt x="64" y="238"/>
                    <a:pt x="65" y="238"/>
                    <a:pt x="64" y="238"/>
                  </a:cubicBezTo>
                  <a:cubicBezTo>
                    <a:pt x="64" y="238"/>
                    <a:pt x="64" y="238"/>
                    <a:pt x="64" y="238"/>
                  </a:cubicBezTo>
                  <a:cubicBezTo>
                    <a:pt x="65" y="238"/>
                    <a:pt x="63" y="239"/>
                    <a:pt x="64" y="239"/>
                  </a:cubicBezTo>
                  <a:close/>
                  <a:moveTo>
                    <a:pt x="54" y="231"/>
                  </a:moveTo>
                  <a:cubicBezTo>
                    <a:pt x="53" y="232"/>
                    <a:pt x="53" y="232"/>
                    <a:pt x="53" y="232"/>
                  </a:cubicBezTo>
                  <a:cubicBezTo>
                    <a:pt x="53" y="231"/>
                    <a:pt x="53" y="231"/>
                    <a:pt x="53" y="231"/>
                  </a:cubicBezTo>
                  <a:cubicBezTo>
                    <a:pt x="53" y="231"/>
                    <a:pt x="52" y="231"/>
                    <a:pt x="52" y="231"/>
                  </a:cubicBezTo>
                  <a:cubicBezTo>
                    <a:pt x="52" y="232"/>
                    <a:pt x="53" y="232"/>
                    <a:pt x="52" y="232"/>
                  </a:cubicBezTo>
                  <a:cubicBezTo>
                    <a:pt x="51" y="232"/>
                    <a:pt x="51" y="234"/>
                    <a:pt x="50" y="235"/>
                  </a:cubicBezTo>
                  <a:cubicBezTo>
                    <a:pt x="50" y="235"/>
                    <a:pt x="51" y="236"/>
                    <a:pt x="51" y="235"/>
                  </a:cubicBezTo>
                  <a:cubicBezTo>
                    <a:pt x="52" y="235"/>
                    <a:pt x="50" y="235"/>
                    <a:pt x="51" y="235"/>
                  </a:cubicBezTo>
                  <a:cubicBezTo>
                    <a:pt x="51" y="235"/>
                    <a:pt x="52" y="235"/>
                    <a:pt x="52" y="234"/>
                  </a:cubicBezTo>
                  <a:cubicBezTo>
                    <a:pt x="51" y="234"/>
                    <a:pt x="51" y="234"/>
                    <a:pt x="51" y="233"/>
                  </a:cubicBezTo>
                  <a:cubicBezTo>
                    <a:pt x="52" y="233"/>
                    <a:pt x="52" y="232"/>
                    <a:pt x="53" y="232"/>
                  </a:cubicBezTo>
                  <a:cubicBezTo>
                    <a:pt x="53" y="232"/>
                    <a:pt x="53" y="233"/>
                    <a:pt x="53" y="233"/>
                  </a:cubicBezTo>
                  <a:cubicBezTo>
                    <a:pt x="54" y="232"/>
                    <a:pt x="54" y="231"/>
                    <a:pt x="53" y="231"/>
                  </a:cubicBezTo>
                  <a:cubicBezTo>
                    <a:pt x="53" y="231"/>
                    <a:pt x="54" y="231"/>
                    <a:pt x="54" y="231"/>
                  </a:cubicBezTo>
                  <a:close/>
                  <a:moveTo>
                    <a:pt x="53" y="236"/>
                  </a:moveTo>
                  <a:cubicBezTo>
                    <a:pt x="54" y="237"/>
                    <a:pt x="51" y="238"/>
                    <a:pt x="52" y="239"/>
                  </a:cubicBezTo>
                  <a:cubicBezTo>
                    <a:pt x="53" y="237"/>
                    <a:pt x="55" y="235"/>
                    <a:pt x="56" y="233"/>
                  </a:cubicBezTo>
                  <a:cubicBezTo>
                    <a:pt x="55" y="234"/>
                    <a:pt x="55" y="235"/>
                    <a:pt x="54" y="235"/>
                  </a:cubicBezTo>
                  <a:cubicBezTo>
                    <a:pt x="54" y="236"/>
                    <a:pt x="54" y="236"/>
                    <a:pt x="54" y="235"/>
                  </a:cubicBezTo>
                  <a:cubicBezTo>
                    <a:pt x="54" y="236"/>
                    <a:pt x="53" y="237"/>
                    <a:pt x="53" y="236"/>
                  </a:cubicBezTo>
                  <a:close/>
                  <a:moveTo>
                    <a:pt x="59" y="240"/>
                  </a:moveTo>
                  <a:cubicBezTo>
                    <a:pt x="59" y="240"/>
                    <a:pt x="60" y="240"/>
                    <a:pt x="60" y="240"/>
                  </a:cubicBezTo>
                  <a:cubicBezTo>
                    <a:pt x="60" y="239"/>
                    <a:pt x="60" y="240"/>
                    <a:pt x="59" y="239"/>
                  </a:cubicBezTo>
                  <a:cubicBezTo>
                    <a:pt x="60" y="239"/>
                    <a:pt x="59" y="239"/>
                    <a:pt x="59" y="239"/>
                  </a:cubicBezTo>
                  <a:cubicBezTo>
                    <a:pt x="60" y="240"/>
                    <a:pt x="59" y="240"/>
                    <a:pt x="59" y="240"/>
                  </a:cubicBezTo>
                  <a:close/>
                  <a:moveTo>
                    <a:pt x="46" y="234"/>
                  </a:moveTo>
                  <a:cubicBezTo>
                    <a:pt x="47" y="234"/>
                    <a:pt x="47" y="233"/>
                    <a:pt x="47" y="233"/>
                  </a:cubicBezTo>
                  <a:cubicBezTo>
                    <a:pt x="46" y="234"/>
                    <a:pt x="46" y="232"/>
                    <a:pt x="46" y="233"/>
                  </a:cubicBezTo>
                  <a:cubicBezTo>
                    <a:pt x="46" y="233"/>
                    <a:pt x="46" y="233"/>
                    <a:pt x="46" y="233"/>
                  </a:cubicBezTo>
                  <a:cubicBezTo>
                    <a:pt x="46" y="233"/>
                    <a:pt x="46" y="234"/>
                    <a:pt x="46" y="234"/>
                  </a:cubicBezTo>
                  <a:close/>
                  <a:moveTo>
                    <a:pt x="48" y="236"/>
                  </a:moveTo>
                  <a:cubicBezTo>
                    <a:pt x="48" y="237"/>
                    <a:pt x="49" y="237"/>
                    <a:pt x="49" y="238"/>
                  </a:cubicBezTo>
                  <a:cubicBezTo>
                    <a:pt x="49" y="237"/>
                    <a:pt x="51" y="237"/>
                    <a:pt x="51" y="236"/>
                  </a:cubicBezTo>
                  <a:cubicBezTo>
                    <a:pt x="50" y="236"/>
                    <a:pt x="50" y="236"/>
                    <a:pt x="49" y="237"/>
                  </a:cubicBezTo>
                  <a:cubicBezTo>
                    <a:pt x="49" y="236"/>
                    <a:pt x="50" y="236"/>
                    <a:pt x="49" y="235"/>
                  </a:cubicBezTo>
                  <a:cubicBezTo>
                    <a:pt x="49" y="236"/>
                    <a:pt x="49" y="236"/>
                    <a:pt x="48" y="236"/>
                  </a:cubicBezTo>
                  <a:close/>
                  <a:moveTo>
                    <a:pt x="24" y="224"/>
                  </a:moveTo>
                  <a:cubicBezTo>
                    <a:pt x="24" y="223"/>
                    <a:pt x="24" y="224"/>
                    <a:pt x="25" y="223"/>
                  </a:cubicBezTo>
                  <a:cubicBezTo>
                    <a:pt x="24" y="223"/>
                    <a:pt x="24" y="223"/>
                    <a:pt x="23" y="223"/>
                  </a:cubicBezTo>
                  <a:cubicBezTo>
                    <a:pt x="24" y="224"/>
                    <a:pt x="24" y="223"/>
                    <a:pt x="24" y="224"/>
                  </a:cubicBezTo>
                  <a:cubicBezTo>
                    <a:pt x="24" y="224"/>
                    <a:pt x="24" y="224"/>
                    <a:pt x="24" y="224"/>
                  </a:cubicBezTo>
                  <a:close/>
                  <a:moveTo>
                    <a:pt x="17" y="230"/>
                  </a:moveTo>
                  <a:cubicBezTo>
                    <a:pt x="18" y="228"/>
                    <a:pt x="19" y="228"/>
                    <a:pt x="19" y="227"/>
                  </a:cubicBezTo>
                  <a:cubicBezTo>
                    <a:pt x="19" y="227"/>
                    <a:pt x="16" y="229"/>
                    <a:pt x="17" y="230"/>
                  </a:cubicBezTo>
                  <a:close/>
                  <a:moveTo>
                    <a:pt x="45" y="246"/>
                  </a:moveTo>
                  <a:cubicBezTo>
                    <a:pt x="45" y="246"/>
                    <a:pt x="46" y="247"/>
                    <a:pt x="46" y="247"/>
                  </a:cubicBezTo>
                  <a:cubicBezTo>
                    <a:pt x="45" y="247"/>
                    <a:pt x="45" y="248"/>
                    <a:pt x="45" y="248"/>
                  </a:cubicBezTo>
                  <a:cubicBezTo>
                    <a:pt x="46" y="248"/>
                    <a:pt x="46" y="247"/>
                    <a:pt x="47" y="247"/>
                  </a:cubicBezTo>
                  <a:cubicBezTo>
                    <a:pt x="47" y="247"/>
                    <a:pt x="47" y="247"/>
                    <a:pt x="47" y="247"/>
                  </a:cubicBezTo>
                  <a:cubicBezTo>
                    <a:pt x="46" y="247"/>
                    <a:pt x="46" y="245"/>
                    <a:pt x="45" y="246"/>
                  </a:cubicBezTo>
                  <a:close/>
                  <a:moveTo>
                    <a:pt x="19" y="231"/>
                  </a:moveTo>
                  <a:cubicBezTo>
                    <a:pt x="19" y="231"/>
                    <a:pt x="18" y="231"/>
                    <a:pt x="18" y="231"/>
                  </a:cubicBezTo>
                  <a:cubicBezTo>
                    <a:pt x="19" y="232"/>
                    <a:pt x="19" y="230"/>
                    <a:pt x="18" y="230"/>
                  </a:cubicBezTo>
                  <a:cubicBezTo>
                    <a:pt x="18" y="231"/>
                    <a:pt x="19" y="230"/>
                    <a:pt x="19" y="231"/>
                  </a:cubicBezTo>
                  <a:close/>
                  <a:moveTo>
                    <a:pt x="18" y="232"/>
                  </a:moveTo>
                  <a:cubicBezTo>
                    <a:pt x="18" y="234"/>
                    <a:pt x="17" y="234"/>
                    <a:pt x="17" y="235"/>
                  </a:cubicBezTo>
                  <a:cubicBezTo>
                    <a:pt x="17" y="235"/>
                    <a:pt x="17" y="234"/>
                    <a:pt x="18" y="234"/>
                  </a:cubicBezTo>
                  <a:cubicBezTo>
                    <a:pt x="18" y="233"/>
                    <a:pt x="19" y="232"/>
                    <a:pt x="18" y="232"/>
                  </a:cubicBezTo>
                  <a:cubicBezTo>
                    <a:pt x="17" y="232"/>
                    <a:pt x="18" y="233"/>
                    <a:pt x="18" y="232"/>
                  </a:cubicBezTo>
                  <a:close/>
                  <a:moveTo>
                    <a:pt x="4" y="256"/>
                  </a:moveTo>
                  <a:cubicBezTo>
                    <a:pt x="5" y="255"/>
                    <a:pt x="5" y="254"/>
                    <a:pt x="6" y="253"/>
                  </a:cubicBezTo>
                  <a:cubicBezTo>
                    <a:pt x="5" y="254"/>
                    <a:pt x="4" y="255"/>
                    <a:pt x="4" y="256"/>
                  </a:cubicBezTo>
                  <a:close/>
                  <a:moveTo>
                    <a:pt x="5" y="258"/>
                  </a:moveTo>
                  <a:cubicBezTo>
                    <a:pt x="6" y="257"/>
                    <a:pt x="6" y="258"/>
                    <a:pt x="6" y="257"/>
                  </a:cubicBezTo>
                  <a:cubicBezTo>
                    <a:pt x="6" y="257"/>
                    <a:pt x="6" y="256"/>
                    <a:pt x="6" y="257"/>
                  </a:cubicBezTo>
                  <a:cubicBezTo>
                    <a:pt x="6" y="257"/>
                    <a:pt x="6" y="257"/>
                    <a:pt x="6" y="257"/>
                  </a:cubicBezTo>
                  <a:cubicBezTo>
                    <a:pt x="5" y="257"/>
                    <a:pt x="5" y="257"/>
                    <a:pt x="5" y="258"/>
                  </a:cubicBezTo>
                  <a:close/>
                  <a:moveTo>
                    <a:pt x="810" y="264"/>
                  </a:moveTo>
                  <a:cubicBezTo>
                    <a:pt x="810" y="263"/>
                    <a:pt x="808" y="261"/>
                    <a:pt x="809" y="261"/>
                  </a:cubicBezTo>
                  <a:cubicBezTo>
                    <a:pt x="810" y="263"/>
                    <a:pt x="809" y="259"/>
                    <a:pt x="809" y="258"/>
                  </a:cubicBezTo>
                  <a:cubicBezTo>
                    <a:pt x="810" y="258"/>
                    <a:pt x="811" y="261"/>
                    <a:pt x="811" y="261"/>
                  </a:cubicBezTo>
                  <a:cubicBezTo>
                    <a:pt x="809" y="256"/>
                    <a:pt x="809" y="255"/>
                    <a:pt x="807" y="251"/>
                  </a:cubicBezTo>
                  <a:cubicBezTo>
                    <a:pt x="808" y="254"/>
                    <a:pt x="807" y="252"/>
                    <a:pt x="806" y="253"/>
                  </a:cubicBezTo>
                  <a:cubicBezTo>
                    <a:pt x="806" y="253"/>
                    <a:pt x="807" y="260"/>
                    <a:pt x="805" y="261"/>
                  </a:cubicBezTo>
                  <a:cubicBezTo>
                    <a:pt x="805" y="261"/>
                    <a:pt x="804" y="259"/>
                    <a:pt x="804" y="259"/>
                  </a:cubicBezTo>
                  <a:cubicBezTo>
                    <a:pt x="803" y="261"/>
                    <a:pt x="804" y="266"/>
                    <a:pt x="801" y="262"/>
                  </a:cubicBezTo>
                  <a:cubicBezTo>
                    <a:pt x="805" y="271"/>
                    <a:pt x="805" y="267"/>
                    <a:pt x="806" y="266"/>
                  </a:cubicBezTo>
                  <a:cubicBezTo>
                    <a:pt x="806" y="266"/>
                    <a:pt x="810" y="269"/>
                    <a:pt x="808" y="265"/>
                  </a:cubicBezTo>
                  <a:cubicBezTo>
                    <a:pt x="809" y="266"/>
                    <a:pt x="810" y="269"/>
                    <a:pt x="810" y="268"/>
                  </a:cubicBezTo>
                  <a:cubicBezTo>
                    <a:pt x="811" y="267"/>
                    <a:pt x="808" y="263"/>
                    <a:pt x="810" y="264"/>
                  </a:cubicBezTo>
                  <a:close/>
                  <a:moveTo>
                    <a:pt x="440" y="4"/>
                  </a:moveTo>
                  <a:cubicBezTo>
                    <a:pt x="437" y="3"/>
                    <a:pt x="437" y="4"/>
                    <a:pt x="434" y="4"/>
                  </a:cubicBezTo>
                  <a:cubicBezTo>
                    <a:pt x="434" y="3"/>
                    <a:pt x="433" y="3"/>
                    <a:pt x="433" y="3"/>
                  </a:cubicBezTo>
                  <a:cubicBezTo>
                    <a:pt x="435" y="3"/>
                    <a:pt x="437" y="3"/>
                    <a:pt x="438" y="2"/>
                  </a:cubicBezTo>
                  <a:cubicBezTo>
                    <a:pt x="434" y="2"/>
                    <a:pt x="429" y="3"/>
                    <a:pt x="425" y="3"/>
                  </a:cubicBezTo>
                  <a:cubicBezTo>
                    <a:pt x="428" y="3"/>
                    <a:pt x="433" y="4"/>
                    <a:pt x="437" y="4"/>
                  </a:cubicBezTo>
                  <a:cubicBezTo>
                    <a:pt x="436" y="4"/>
                    <a:pt x="434" y="4"/>
                    <a:pt x="434" y="4"/>
                  </a:cubicBezTo>
                  <a:cubicBezTo>
                    <a:pt x="439" y="4"/>
                    <a:pt x="441" y="4"/>
                    <a:pt x="443" y="5"/>
                  </a:cubicBezTo>
                  <a:cubicBezTo>
                    <a:pt x="442" y="4"/>
                    <a:pt x="446" y="5"/>
                    <a:pt x="446" y="5"/>
                  </a:cubicBezTo>
                  <a:cubicBezTo>
                    <a:pt x="444" y="4"/>
                    <a:pt x="444" y="5"/>
                    <a:pt x="440" y="4"/>
                  </a:cubicBezTo>
                  <a:close/>
                  <a:moveTo>
                    <a:pt x="399" y="5"/>
                  </a:moveTo>
                  <a:cubicBezTo>
                    <a:pt x="398" y="4"/>
                    <a:pt x="401" y="4"/>
                    <a:pt x="398" y="4"/>
                  </a:cubicBezTo>
                  <a:cubicBezTo>
                    <a:pt x="393" y="5"/>
                    <a:pt x="386" y="4"/>
                    <a:pt x="382" y="5"/>
                  </a:cubicBezTo>
                  <a:cubicBezTo>
                    <a:pt x="385" y="5"/>
                    <a:pt x="389" y="5"/>
                    <a:pt x="390" y="6"/>
                  </a:cubicBezTo>
                  <a:cubicBezTo>
                    <a:pt x="395" y="5"/>
                    <a:pt x="398" y="6"/>
                    <a:pt x="400" y="5"/>
                  </a:cubicBezTo>
                  <a:lnTo>
                    <a:pt x="399" y="5"/>
                  </a:lnTo>
                  <a:close/>
                  <a:moveTo>
                    <a:pt x="142" y="101"/>
                  </a:moveTo>
                  <a:cubicBezTo>
                    <a:pt x="142" y="102"/>
                    <a:pt x="141" y="103"/>
                    <a:pt x="143" y="102"/>
                  </a:cubicBezTo>
                  <a:cubicBezTo>
                    <a:pt x="147" y="98"/>
                    <a:pt x="152" y="95"/>
                    <a:pt x="156" y="91"/>
                  </a:cubicBezTo>
                  <a:cubicBezTo>
                    <a:pt x="154" y="92"/>
                    <a:pt x="153" y="93"/>
                    <a:pt x="152" y="94"/>
                  </a:cubicBezTo>
                  <a:cubicBezTo>
                    <a:pt x="153" y="93"/>
                    <a:pt x="154" y="92"/>
                    <a:pt x="154" y="91"/>
                  </a:cubicBezTo>
                  <a:cubicBezTo>
                    <a:pt x="149" y="95"/>
                    <a:pt x="141" y="101"/>
                    <a:pt x="134" y="107"/>
                  </a:cubicBezTo>
                  <a:cubicBezTo>
                    <a:pt x="135" y="107"/>
                    <a:pt x="140" y="103"/>
                    <a:pt x="142" y="101"/>
                  </a:cubicBezTo>
                  <a:close/>
                  <a:moveTo>
                    <a:pt x="84" y="158"/>
                  </a:moveTo>
                  <a:cubicBezTo>
                    <a:pt x="84" y="159"/>
                    <a:pt x="84" y="160"/>
                    <a:pt x="83" y="160"/>
                  </a:cubicBezTo>
                  <a:cubicBezTo>
                    <a:pt x="83" y="161"/>
                    <a:pt x="83" y="162"/>
                    <a:pt x="84" y="161"/>
                  </a:cubicBezTo>
                  <a:cubicBezTo>
                    <a:pt x="84" y="161"/>
                    <a:pt x="84" y="161"/>
                    <a:pt x="84" y="161"/>
                  </a:cubicBezTo>
                  <a:cubicBezTo>
                    <a:pt x="84" y="160"/>
                    <a:pt x="84" y="160"/>
                    <a:pt x="84" y="160"/>
                  </a:cubicBezTo>
                  <a:cubicBezTo>
                    <a:pt x="85" y="160"/>
                    <a:pt x="84" y="161"/>
                    <a:pt x="85" y="161"/>
                  </a:cubicBezTo>
                  <a:cubicBezTo>
                    <a:pt x="85" y="160"/>
                    <a:pt x="86" y="160"/>
                    <a:pt x="85" y="160"/>
                  </a:cubicBezTo>
                  <a:cubicBezTo>
                    <a:pt x="85" y="160"/>
                    <a:pt x="85" y="160"/>
                    <a:pt x="85" y="160"/>
                  </a:cubicBezTo>
                  <a:cubicBezTo>
                    <a:pt x="85" y="160"/>
                    <a:pt x="85" y="159"/>
                    <a:pt x="85" y="159"/>
                  </a:cubicBezTo>
                  <a:cubicBezTo>
                    <a:pt x="85" y="159"/>
                    <a:pt x="86" y="159"/>
                    <a:pt x="87" y="158"/>
                  </a:cubicBezTo>
                  <a:cubicBezTo>
                    <a:pt x="85" y="159"/>
                    <a:pt x="86" y="157"/>
                    <a:pt x="84" y="158"/>
                  </a:cubicBezTo>
                  <a:close/>
                  <a:moveTo>
                    <a:pt x="103" y="180"/>
                  </a:moveTo>
                  <a:cubicBezTo>
                    <a:pt x="102" y="180"/>
                    <a:pt x="102" y="181"/>
                    <a:pt x="102" y="181"/>
                  </a:cubicBezTo>
                  <a:cubicBezTo>
                    <a:pt x="102" y="181"/>
                    <a:pt x="103" y="181"/>
                    <a:pt x="103" y="181"/>
                  </a:cubicBezTo>
                  <a:cubicBezTo>
                    <a:pt x="103" y="181"/>
                    <a:pt x="102" y="181"/>
                    <a:pt x="103" y="182"/>
                  </a:cubicBezTo>
                  <a:cubicBezTo>
                    <a:pt x="103" y="182"/>
                    <a:pt x="103" y="181"/>
                    <a:pt x="104" y="181"/>
                  </a:cubicBezTo>
                  <a:cubicBezTo>
                    <a:pt x="103" y="182"/>
                    <a:pt x="103" y="182"/>
                    <a:pt x="103" y="183"/>
                  </a:cubicBezTo>
                  <a:cubicBezTo>
                    <a:pt x="103" y="182"/>
                    <a:pt x="104" y="182"/>
                    <a:pt x="104" y="181"/>
                  </a:cubicBezTo>
                  <a:cubicBezTo>
                    <a:pt x="103" y="182"/>
                    <a:pt x="104" y="180"/>
                    <a:pt x="103" y="180"/>
                  </a:cubicBezTo>
                  <a:close/>
                  <a:moveTo>
                    <a:pt x="77" y="160"/>
                  </a:moveTo>
                  <a:cubicBezTo>
                    <a:pt x="79" y="161"/>
                    <a:pt x="79" y="158"/>
                    <a:pt x="80" y="158"/>
                  </a:cubicBezTo>
                  <a:cubicBezTo>
                    <a:pt x="80" y="157"/>
                    <a:pt x="80" y="157"/>
                    <a:pt x="80" y="157"/>
                  </a:cubicBezTo>
                  <a:cubicBezTo>
                    <a:pt x="79" y="157"/>
                    <a:pt x="78" y="159"/>
                    <a:pt x="77" y="160"/>
                  </a:cubicBezTo>
                  <a:close/>
                  <a:moveTo>
                    <a:pt x="81" y="163"/>
                  </a:moveTo>
                  <a:cubicBezTo>
                    <a:pt x="81" y="163"/>
                    <a:pt x="81" y="164"/>
                    <a:pt x="81" y="164"/>
                  </a:cubicBezTo>
                  <a:cubicBezTo>
                    <a:pt x="81" y="164"/>
                    <a:pt x="80" y="165"/>
                    <a:pt x="80" y="165"/>
                  </a:cubicBezTo>
                  <a:cubicBezTo>
                    <a:pt x="82" y="164"/>
                    <a:pt x="83" y="163"/>
                    <a:pt x="83" y="162"/>
                  </a:cubicBezTo>
                  <a:cubicBezTo>
                    <a:pt x="83" y="161"/>
                    <a:pt x="83" y="161"/>
                    <a:pt x="82" y="161"/>
                  </a:cubicBezTo>
                  <a:cubicBezTo>
                    <a:pt x="81" y="161"/>
                    <a:pt x="82" y="163"/>
                    <a:pt x="81" y="163"/>
                  </a:cubicBezTo>
                  <a:close/>
                  <a:moveTo>
                    <a:pt x="95" y="192"/>
                  </a:moveTo>
                  <a:cubicBezTo>
                    <a:pt x="95" y="192"/>
                    <a:pt x="95" y="192"/>
                    <a:pt x="94" y="192"/>
                  </a:cubicBezTo>
                  <a:cubicBezTo>
                    <a:pt x="94" y="192"/>
                    <a:pt x="94" y="193"/>
                    <a:pt x="94" y="193"/>
                  </a:cubicBezTo>
                  <a:cubicBezTo>
                    <a:pt x="93" y="193"/>
                    <a:pt x="93" y="194"/>
                    <a:pt x="94" y="194"/>
                  </a:cubicBezTo>
                  <a:cubicBezTo>
                    <a:pt x="93" y="194"/>
                    <a:pt x="91" y="196"/>
                    <a:pt x="91" y="197"/>
                  </a:cubicBezTo>
                  <a:cubicBezTo>
                    <a:pt x="91" y="197"/>
                    <a:pt x="91" y="197"/>
                    <a:pt x="91" y="197"/>
                  </a:cubicBezTo>
                  <a:cubicBezTo>
                    <a:pt x="91" y="198"/>
                    <a:pt x="90" y="198"/>
                    <a:pt x="90" y="199"/>
                  </a:cubicBezTo>
                  <a:cubicBezTo>
                    <a:pt x="91" y="197"/>
                    <a:pt x="92" y="197"/>
                    <a:pt x="93" y="197"/>
                  </a:cubicBezTo>
                  <a:cubicBezTo>
                    <a:pt x="93" y="197"/>
                    <a:pt x="93" y="197"/>
                    <a:pt x="93" y="196"/>
                  </a:cubicBezTo>
                  <a:cubicBezTo>
                    <a:pt x="93" y="196"/>
                    <a:pt x="94" y="195"/>
                    <a:pt x="94" y="195"/>
                  </a:cubicBezTo>
                  <a:cubicBezTo>
                    <a:pt x="94" y="195"/>
                    <a:pt x="94" y="195"/>
                    <a:pt x="94" y="196"/>
                  </a:cubicBezTo>
                  <a:cubicBezTo>
                    <a:pt x="95" y="194"/>
                    <a:pt x="95" y="192"/>
                    <a:pt x="96" y="193"/>
                  </a:cubicBezTo>
                  <a:cubicBezTo>
                    <a:pt x="96" y="193"/>
                    <a:pt x="96" y="193"/>
                    <a:pt x="96" y="193"/>
                  </a:cubicBezTo>
                  <a:cubicBezTo>
                    <a:pt x="97" y="193"/>
                    <a:pt x="97" y="193"/>
                    <a:pt x="97" y="192"/>
                  </a:cubicBezTo>
                  <a:cubicBezTo>
                    <a:pt x="96" y="193"/>
                    <a:pt x="97" y="192"/>
                    <a:pt x="96" y="192"/>
                  </a:cubicBezTo>
                  <a:cubicBezTo>
                    <a:pt x="96" y="193"/>
                    <a:pt x="96" y="192"/>
                    <a:pt x="95" y="192"/>
                  </a:cubicBezTo>
                  <a:close/>
                  <a:moveTo>
                    <a:pt x="65" y="175"/>
                  </a:moveTo>
                  <a:cubicBezTo>
                    <a:pt x="64" y="175"/>
                    <a:pt x="64" y="175"/>
                    <a:pt x="63" y="175"/>
                  </a:cubicBezTo>
                  <a:cubicBezTo>
                    <a:pt x="63" y="175"/>
                    <a:pt x="63" y="175"/>
                    <a:pt x="63" y="176"/>
                  </a:cubicBezTo>
                  <a:cubicBezTo>
                    <a:pt x="64" y="176"/>
                    <a:pt x="64" y="176"/>
                    <a:pt x="64" y="177"/>
                  </a:cubicBezTo>
                  <a:cubicBezTo>
                    <a:pt x="65" y="175"/>
                    <a:pt x="66" y="175"/>
                    <a:pt x="67" y="173"/>
                  </a:cubicBezTo>
                  <a:cubicBezTo>
                    <a:pt x="65" y="173"/>
                    <a:pt x="66" y="174"/>
                    <a:pt x="65" y="175"/>
                  </a:cubicBezTo>
                  <a:close/>
                  <a:moveTo>
                    <a:pt x="45" y="240"/>
                  </a:moveTo>
                  <a:cubicBezTo>
                    <a:pt x="46" y="241"/>
                    <a:pt x="46" y="241"/>
                    <a:pt x="46" y="241"/>
                  </a:cubicBezTo>
                  <a:cubicBezTo>
                    <a:pt x="45" y="241"/>
                    <a:pt x="45" y="242"/>
                    <a:pt x="44" y="243"/>
                  </a:cubicBezTo>
                  <a:cubicBezTo>
                    <a:pt x="44" y="243"/>
                    <a:pt x="43" y="243"/>
                    <a:pt x="43" y="243"/>
                  </a:cubicBezTo>
                  <a:cubicBezTo>
                    <a:pt x="43" y="244"/>
                    <a:pt x="43" y="244"/>
                    <a:pt x="42" y="245"/>
                  </a:cubicBezTo>
                  <a:cubicBezTo>
                    <a:pt x="43" y="245"/>
                    <a:pt x="43" y="245"/>
                    <a:pt x="44" y="244"/>
                  </a:cubicBezTo>
                  <a:cubicBezTo>
                    <a:pt x="44" y="244"/>
                    <a:pt x="44" y="244"/>
                    <a:pt x="44" y="244"/>
                  </a:cubicBezTo>
                  <a:cubicBezTo>
                    <a:pt x="44" y="244"/>
                    <a:pt x="45" y="243"/>
                    <a:pt x="45" y="244"/>
                  </a:cubicBezTo>
                  <a:cubicBezTo>
                    <a:pt x="45" y="241"/>
                    <a:pt x="47" y="241"/>
                    <a:pt x="48" y="239"/>
                  </a:cubicBezTo>
                  <a:cubicBezTo>
                    <a:pt x="47" y="238"/>
                    <a:pt x="48" y="238"/>
                    <a:pt x="48" y="237"/>
                  </a:cubicBezTo>
                  <a:cubicBezTo>
                    <a:pt x="47" y="238"/>
                    <a:pt x="47" y="240"/>
                    <a:pt x="45" y="240"/>
                  </a:cubicBezTo>
                  <a:close/>
                  <a:moveTo>
                    <a:pt x="820" y="180"/>
                  </a:moveTo>
                  <a:cubicBezTo>
                    <a:pt x="820" y="181"/>
                    <a:pt x="820" y="181"/>
                    <a:pt x="820" y="181"/>
                  </a:cubicBezTo>
                  <a:cubicBezTo>
                    <a:pt x="821" y="181"/>
                    <a:pt x="820" y="180"/>
                    <a:pt x="820" y="180"/>
                  </a:cubicBezTo>
                  <a:close/>
                  <a:moveTo>
                    <a:pt x="866" y="171"/>
                  </a:moveTo>
                  <a:cubicBezTo>
                    <a:pt x="865" y="171"/>
                    <a:pt x="865" y="172"/>
                    <a:pt x="865" y="172"/>
                  </a:cubicBezTo>
                  <a:cubicBezTo>
                    <a:pt x="865" y="172"/>
                    <a:pt x="866" y="172"/>
                    <a:pt x="866" y="171"/>
                  </a:cubicBezTo>
                  <a:close/>
                  <a:moveTo>
                    <a:pt x="867" y="170"/>
                  </a:moveTo>
                  <a:cubicBezTo>
                    <a:pt x="867" y="170"/>
                    <a:pt x="866" y="171"/>
                    <a:pt x="866" y="171"/>
                  </a:cubicBezTo>
                  <a:cubicBezTo>
                    <a:pt x="867" y="171"/>
                    <a:pt x="867" y="170"/>
                    <a:pt x="867" y="170"/>
                  </a:cubicBezTo>
                  <a:close/>
                  <a:moveTo>
                    <a:pt x="861" y="164"/>
                  </a:moveTo>
                  <a:cubicBezTo>
                    <a:pt x="861" y="164"/>
                    <a:pt x="861" y="165"/>
                    <a:pt x="861" y="165"/>
                  </a:cubicBezTo>
                  <a:cubicBezTo>
                    <a:pt x="861" y="164"/>
                    <a:pt x="861" y="164"/>
                    <a:pt x="861" y="164"/>
                  </a:cubicBezTo>
                  <a:close/>
                  <a:moveTo>
                    <a:pt x="868" y="162"/>
                  </a:moveTo>
                  <a:cubicBezTo>
                    <a:pt x="868" y="163"/>
                    <a:pt x="868" y="163"/>
                    <a:pt x="868" y="164"/>
                  </a:cubicBezTo>
                  <a:cubicBezTo>
                    <a:pt x="868" y="163"/>
                    <a:pt x="868" y="162"/>
                    <a:pt x="868" y="162"/>
                  </a:cubicBezTo>
                  <a:close/>
                  <a:moveTo>
                    <a:pt x="837" y="147"/>
                  </a:moveTo>
                  <a:cubicBezTo>
                    <a:pt x="837" y="148"/>
                    <a:pt x="837" y="150"/>
                    <a:pt x="836" y="151"/>
                  </a:cubicBezTo>
                  <a:cubicBezTo>
                    <a:pt x="837" y="150"/>
                    <a:pt x="837" y="148"/>
                    <a:pt x="837" y="147"/>
                  </a:cubicBezTo>
                  <a:close/>
                  <a:moveTo>
                    <a:pt x="852" y="150"/>
                  </a:moveTo>
                  <a:cubicBezTo>
                    <a:pt x="852" y="149"/>
                    <a:pt x="852" y="149"/>
                    <a:pt x="852" y="149"/>
                  </a:cubicBezTo>
                  <a:cubicBezTo>
                    <a:pt x="852" y="148"/>
                    <a:pt x="853" y="145"/>
                    <a:pt x="852" y="146"/>
                  </a:cubicBezTo>
                  <a:cubicBezTo>
                    <a:pt x="852" y="147"/>
                    <a:pt x="851" y="150"/>
                    <a:pt x="851" y="151"/>
                  </a:cubicBezTo>
                  <a:cubicBezTo>
                    <a:pt x="852" y="151"/>
                    <a:pt x="852" y="150"/>
                    <a:pt x="852" y="150"/>
                  </a:cubicBezTo>
                  <a:close/>
                  <a:moveTo>
                    <a:pt x="857" y="134"/>
                  </a:moveTo>
                  <a:cubicBezTo>
                    <a:pt x="857" y="134"/>
                    <a:pt x="857" y="134"/>
                    <a:pt x="857" y="134"/>
                  </a:cubicBezTo>
                  <a:cubicBezTo>
                    <a:pt x="857" y="135"/>
                    <a:pt x="857" y="135"/>
                    <a:pt x="857" y="135"/>
                  </a:cubicBezTo>
                  <a:lnTo>
                    <a:pt x="857" y="134"/>
                  </a:lnTo>
                  <a:close/>
                  <a:moveTo>
                    <a:pt x="855" y="121"/>
                  </a:moveTo>
                  <a:cubicBezTo>
                    <a:pt x="855" y="119"/>
                    <a:pt x="855" y="121"/>
                    <a:pt x="855" y="122"/>
                  </a:cubicBezTo>
                  <a:cubicBezTo>
                    <a:pt x="854" y="122"/>
                    <a:pt x="855" y="122"/>
                    <a:pt x="855" y="122"/>
                  </a:cubicBezTo>
                  <a:cubicBezTo>
                    <a:pt x="854" y="123"/>
                    <a:pt x="853" y="126"/>
                    <a:pt x="854" y="127"/>
                  </a:cubicBezTo>
                  <a:cubicBezTo>
                    <a:pt x="854" y="125"/>
                    <a:pt x="855" y="123"/>
                    <a:pt x="855" y="121"/>
                  </a:cubicBezTo>
                  <a:close/>
                  <a:moveTo>
                    <a:pt x="861" y="127"/>
                  </a:moveTo>
                  <a:cubicBezTo>
                    <a:pt x="861" y="127"/>
                    <a:pt x="861" y="128"/>
                    <a:pt x="861" y="128"/>
                  </a:cubicBezTo>
                  <a:cubicBezTo>
                    <a:pt x="862" y="128"/>
                    <a:pt x="862" y="127"/>
                    <a:pt x="861" y="127"/>
                  </a:cubicBezTo>
                  <a:close/>
                  <a:moveTo>
                    <a:pt x="843" y="120"/>
                  </a:moveTo>
                  <a:cubicBezTo>
                    <a:pt x="843" y="121"/>
                    <a:pt x="842" y="121"/>
                    <a:pt x="842" y="122"/>
                  </a:cubicBezTo>
                  <a:cubicBezTo>
                    <a:pt x="843" y="121"/>
                    <a:pt x="843" y="120"/>
                    <a:pt x="843" y="120"/>
                  </a:cubicBezTo>
                  <a:close/>
                  <a:moveTo>
                    <a:pt x="859" y="124"/>
                  </a:moveTo>
                  <a:cubicBezTo>
                    <a:pt x="859" y="125"/>
                    <a:pt x="859" y="126"/>
                    <a:pt x="859" y="126"/>
                  </a:cubicBezTo>
                  <a:cubicBezTo>
                    <a:pt x="859" y="125"/>
                    <a:pt x="860" y="124"/>
                    <a:pt x="859" y="124"/>
                  </a:cubicBezTo>
                  <a:close/>
                  <a:moveTo>
                    <a:pt x="862" y="124"/>
                  </a:moveTo>
                  <a:cubicBezTo>
                    <a:pt x="862" y="124"/>
                    <a:pt x="861" y="125"/>
                    <a:pt x="862" y="126"/>
                  </a:cubicBezTo>
                  <a:cubicBezTo>
                    <a:pt x="862" y="125"/>
                    <a:pt x="862" y="124"/>
                    <a:pt x="862" y="124"/>
                  </a:cubicBezTo>
                  <a:close/>
                  <a:moveTo>
                    <a:pt x="839" y="118"/>
                  </a:moveTo>
                  <a:cubicBezTo>
                    <a:pt x="839" y="118"/>
                    <a:pt x="839" y="119"/>
                    <a:pt x="839" y="119"/>
                  </a:cubicBezTo>
                  <a:cubicBezTo>
                    <a:pt x="839" y="119"/>
                    <a:pt x="839" y="118"/>
                    <a:pt x="839" y="118"/>
                  </a:cubicBezTo>
                  <a:close/>
                  <a:moveTo>
                    <a:pt x="844" y="116"/>
                  </a:moveTo>
                  <a:cubicBezTo>
                    <a:pt x="843" y="117"/>
                    <a:pt x="843" y="119"/>
                    <a:pt x="843" y="119"/>
                  </a:cubicBezTo>
                  <a:cubicBezTo>
                    <a:pt x="843" y="118"/>
                    <a:pt x="844" y="117"/>
                    <a:pt x="844" y="116"/>
                  </a:cubicBezTo>
                  <a:close/>
                  <a:moveTo>
                    <a:pt x="862" y="120"/>
                  </a:moveTo>
                  <a:cubicBezTo>
                    <a:pt x="862" y="121"/>
                    <a:pt x="861" y="122"/>
                    <a:pt x="862" y="123"/>
                  </a:cubicBezTo>
                  <a:cubicBezTo>
                    <a:pt x="862" y="122"/>
                    <a:pt x="863" y="121"/>
                    <a:pt x="862" y="120"/>
                  </a:cubicBezTo>
                  <a:close/>
                  <a:moveTo>
                    <a:pt x="855" y="118"/>
                  </a:moveTo>
                  <a:cubicBezTo>
                    <a:pt x="855" y="118"/>
                    <a:pt x="855" y="119"/>
                    <a:pt x="855" y="119"/>
                  </a:cubicBezTo>
                  <a:cubicBezTo>
                    <a:pt x="855" y="119"/>
                    <a:pt x="856" y="118"/>
                    <a:pt x="855" y="118"/>
                  </a:cubicBezTo>
                  <a:close/>
                  <a:moveTo>
                    <a:pt x="858" y="117"/>
                  </a:moveTo>
                  <a:cubicBezTo>
                    <a:pt x="857" y="117"/>
                    <a:pt x="857" y="118"/>
                    <a:pt x="857" y="118"/>
                  </a:cubicBezTo>
                  <a:cubicBezTo>
                    <a:pt x="857" y="118"/>
                    <a:pt x="858" y="117"/>
                    <a:pt x="858" y="117"/>
                  </a:cubicBezTo>
                  <a:close/>
                  <a:moveTo>
                    <a:pt x="860" y="116"/>
                  </a:moveTo>
                  <a:cubicBezTo>
                    <a:pt x="860" y="116"/>
                    <a:pt x="860" y="116"/>
                    <a:pt x="860" y="116"/>
                  </a:cubicBezTo>
                  <a:cubicBezTo>
                    <a:pt x="859" y="115"/>
                    <a:pt x="859" y="117"/>
                    <a:pt x="859" y="117"/>
                  </a:cubicBezTo>
                  <a:cubicBezTo>
                    <a:pt x="860" y="117"/>
                    <a:pt x="859" y="117"/>
                    <a:pt x="860" y="116"/>
                  </a:cubicBezTo>
                  <a:close/>
                  <a:moveTo>
                    <a:pt x="849" y="110"/>
                  </a:moveTo>
                  <a:cubicBezTo>
                    <a:pt x="848" y="113"/>
                    <a:pt x="849" y="111"/>
                    <a:pt x="849" y="110"/>
                  </a:cubicBezTo>
                  <a:close/>
                  <a:moveTo>
                    <a:pt x="845" y="105"/>
                  </a:moveTo>
                  <a:cubicBezTo>
                    <a:pt x="844" y="106"/>
                    <a:pt x="844" y="106"/>
                    <a:pt x="844" y="107"/>
                  </a:cubicBezTo>
                  <a:cubicBezTo>
                    <a:pt x="844" y="107"/>
                    <a:pt x="845" y="105"/>
                    <a:pt x="845" y="105"/>
                  </a:cubicBezTo>
                  <a:close/>
                  <a:moveTo>
                    <a:pt x="844" y="105"/>
                  </a:moveTo>
                  <a:cubicBezTo>
                    <a:pt x="843" y="105"/>
                    <a:pt x="843" y="106"/>
                    <a:pt x="843" y="106"/>
                  </a:cubicBezTo>
                  <a:lnTo>
                    <a:pt x="844" y="105"/>
                  </a:lnTo>
                  <a:close/>
                  <a:moveTo>
                    <a:pt x="836" y="101"/>
                  </a:moveTo>
                  <a:cubicBezTo>
                    <a:pt x="836" y="102"/>
                    <a:pt x="836" y="102"/>
                    <a:pt x="836" y="102"/>
                  </a:cubicBezTo>
                  <a:cubicBezTo>
                    <a:pt x="836" y="102"/>
                    <a:pt x="836" y="101"/>
                    <a:pt x="836" y="101"/>
                  </a:cubicBezTo>
                  <a:close/>
                  <a:moveTo>
                    <a:pt x="838" y="98"/>
                  </a:moveTo>
                  <a:cubicBezTo>
                    <a:pt x="839" y="95"/>
                    <a:pt x="838" y="96"/>
                    <a:pt x="838" y="98"/>
                  </a:cubicBezTo>
                  <a:close/>
                  <a:moveTo>
                    <a:pt x="828" y="135"/>
                  </a:moveTo>
                  <a:cubicBezTo>
                    <a:pt x="828" y="136"/>
                    <a:pt x="828" y="137"/>
                    <a:pt x="827" y="137"/>
                  </a:cubicBezTo>
                  <a:cubicBezTo>
                    <a:pt x="828" y="138"/>
                    <a:pt x="828" y="138"/>
                    <a:pt x="828" y="138"/>
                  </a:cubicBezTo>
                  <a:cubicBezTo>
                    <a:pt x="828" y="137"/>
                    <a:pt x="829" y="136"/>
                    <a:pt x="828" y="135"/>
                  </a:cubicBezTo>
                  <a:close/>
                  <a:moveTo>
                    <a:pt x="846" y="121"/>
                  </a:moveTo>
                  <a:cubicBezTo>
                    <a:pt x="847" y="121"/>
                    <a:pt x="846" y="122"/>
                    <a:pt x="846" y="123"/>
                  </a:cubicBezTo>
                  <a:cubicBezTo>
                    <a:pt x="847" y="121"/>
                    <a:pt x="848" y="117"/>
                    <a:pt x="848" y="115"/>
                  </a:cubicBezTo>
                  <a:cubicBezTo>
                    <a:pt x="848" y="117"/>
                    <a:pt x="846" y="118"/>
                    <a:pt x="847" y="119"/>
                  </a:cubicBezTo>
                  <a:cubicBezTo>
                    <a:pt x="847" y="119"/>
                    <a:pt x="847" y="119"/>
                    <a:pt x="847" y="118"/>
                  </a:cubicBezTo>
                  <a:cubicBezTo>
                    <a:pt x="846" y="119"/>
                    <a:pt x="846" y="120"/>
                    <a:pt x="846" y="121"/>
                  </a:cubicBezTo>
                  <a:cubicBezTo>
                    <a:pt x="846" y="121"/>
                    <a:pt x="846" y="120"/>
                    <a:pt x="846" y="120"/>
                  </a:cubicBezTo>
                  <a:cubicBezTo>
                    <a:pt x="846" y="121"/>
                    <a:pt x="845" y="121"/>
                    <a:pt x="845" y="121"/>
                  </a:cubicBezTo>
                  <a:cubicBezTo>
                    <a:pt x="846" y="122"/>
                    <a:pt x="846" y="121"/>
                    <a:pt x="846" y="121"/>
                  </a:cubicBezTo>
                  <a:close/>
                  <a:moveTo>
                    <a:pt x="860" y="122"/>
                  </a:moveTo>
                  <a:cubicBezTo>
                    <a:pt x="860" y="122"/>
                    <a:pt x="859" y="123"/>
                    <a:pt x="860" y="123"/>
                  </a:cubicBezTo>
                  <a:cubicBezTo>
                    <a:pt x="860" y="123"/>
                    <a:pt x="860" y="123"/>
                    <a:pt x="860" y="123"/>
                  </a:cubicBezTo>
                  <a:cubicBezTo>
                    <a:pt x="859" y="124"/>
                    <a:pt x="860" y="122"/>
                    <a:pt x="860" y="122"/>
                  </a:cubicBezTo>
                  <a:close/>
                  <a:moveTo>
                    <a:pt x="861" y="115"/>
                  </a:moveTo>
                  <a:cubicBezTo>
                    <a:pt x="861" y="115"/>
                    <a:pt x="861" y="115"/>
                    <a:pt x="861" y="115"/>
                  </a:cubicBezTo>
                  <a:cubicBezTo>
                    <a:pt x="862" y="117"/>
                    <a:pt x="859" y="120"/>
                    <a:pt x="860" y="122"/>
                  </a:cubicBezTo>
                  <a:cubicBezTo>
                    <a:pt x="860" y="118"/>
                    <a:pt x="862" y="115"/>
                    <a:pt x="862" y="112"/>
                  </a:cubicBezTo>
                  <a:cubicBezTo>
                    <a:pt x="862" y="112"/>
                    <a:pt x="862" y="111"/>
                    <a:pt x="862" y="111"/>
                  </a:cubicBezTo>
                  <a:cubicBezTo>
                    <a:pt x="862" y="110"/>
                    <a:pt x="864" y="107"/>
                    <a:pt x="863" y="106"/>
                  </a:cubicBezTo>
                  <a:cubicBezTo>
                    <a:pt x="863" y="107"/>
                    <a:pt x="862" y="108"/>
                    <a:pt x="862" y="110"/>
                  </a:cubicBezTo>
                  <a:cubicBezTo>
                    <a:pt x="861" y="109"/>
                    <a:pt x="861" y="109"/>
                    <a:pt x="861" y="109"/>
                  </a:cubicBezTo>
                  <a:cubicBezTo>
                    <a:pt x="862" y="111"/>
                    <a:pt x="861" y="114"/>
                    <a:pt x="861" y="115"/>
                  </a:cubicBezTo>
                  <a:close/>
                  <a:moveTo>
                    <a:pt x="842" y="104"/>
                  </a:moveTo>
                  <a:cubicBezTo>
                    <a:pt x="842" y="105"/>
                    <a:pt x="842" y="105"/>
                    <a:pt x="842" y="106"/>
                  </a:cubicBezTo>
                  <a:cubicBezTo>
                    <a:pt x="843" y="105"/>
                    <a:pt x="842" y="104"/>
                    <a:pt x="842" y="104"/>
                  </a:cubicBezTo>
                  <a:close/>
                  <a:moveTo>
                    <a:pt x="707" y="252"/>
                  </a:moveTo>
                  <a:cubicBezTo>
                    <a:pt x="708" y="252"/>
                    <a:pt x="709" y="252"/>
                    <a:pt x="710" y="253"/>
                  </a:cubicBezTo>
                  <a:cubicBezTo>
                    <a:pt x="710" y="254"/>
                    <a:pt x="709" y="255"/>
                    <a:pt x="710" y="256"/>
                  </a:cubicBezTo>
                  <a:cubicBezTo>
                    <a:pt x="712" y="257"/>
                    <a:pt x="715" y="253"/>
                    <a:pt x="715" y="256"/>
                  </a:cubicBezTo>
                  <a:cubicBezTo>
                    <a:pt x="717" y="258"/>
                    <a:pt x="720" y="259"/>
                    <a:pt x="723" y="259"/>
                  </a:cubicBezTo>
                  <a:cubicBezTo>
                    <a:pt x="725" y="260"/>
                    <a:pt x="726" y="261"/>
                    <a:pt x="728" y="262"/>
                  </a:cubicBezTo>
                  <a:cubicBezTo>
                    <a:pt x="730" y="262"/>
                    <a:pt x="733" y="262"/>
                    <a:pt x="734" y="263"/>
                  </a:cubicBezTo>
                  <a:cubicBezTo>
                    <a:pt x="736" y="263"/>
                    <a:pt x="737" y="264"/>
                    <a:pt x="739" y="265"/>
                  </a:cubicBezTo>
                  <a:cubicBezTo>
                    <a:pt x="744" y="267"/>
                    <a:pt x="749" y="267"/>
                    <a:pt x="753" y="269"/>
                  </a:cubicBezTo>
                  <a:cubicBezTo>
                    <a:pt x="756" y="269"/>
                    <a:pt x="760" y="271"/>
                    <a:pt x="762" y="272"/>
                  </a:cubicBezTo>
                  <a:cubicBezTo>
                    <a:pt x="765" y="272"/>
                    <a:pt x="768" y="274"/>
                    <a:pt x="771" y="275"/>
                  </a:cubicBezTo>
                  <a:cubicBezTo>
                    <a:pt x="772" y="275"/>
                    <a:pt x="774" y="275"/>
                    <a:pt x="776" y="276"/>
                  </a:cubicBezTo>
                  <a:cubicBezTo>
                    <a:pt x="776" y="276"/>
                    <a:pt x="777" y="276"/>
                    <a:pt x="777" y="276"/>
                  </a:cubicBezTo>
                  <a:cubicBezTo>
                    <a:pt x="779" y="277"/>
                    <a:pt x="781" y="277"/>
                    <a:pt x="782" y="277"/>
                  </a:cubicBezTo>
                  <a:cubicBezTo>
                    <a:pt x="784" y="278"/>
                    <a:pt x="785" y="279"/>
                    <a:pt x="787" y="279"/>
                  </a:cubicBezTo>
                  <a:cubicBezTo>
                    <a:pt x="789" y="280"/>
                    <a:pt x="792" y="281"/>
                    <a:pt x="795" y="281"/>
                  </a:cubicBezTo>
                  <a:cubicBezTo>
                    <a:pt x="796" y="282"/>
                    <a:pt x="798" y="282"/>
                    <a:pt x="799" y="282"/>
                  </a:cubicBezTo>
                  <a:cubicBezTo>
                    <a:pt x="800" y="283"/>
                    <a:pt x="800" y="283"/>
                    <a:pt x="801" y="283"/>
                  </a:cubicBezTo>
                  <a:cubicBezTo>
                    <a:pt x="802" y="283"/>
                    <a:pt x="802" y="283"/>
                    <a:pt x="802" y="283"/>
                  </a:cubicBezTo>
                  <a:cubicBezTo>
                    <a:pt x="803" y="284"/>
                    <a:pt x="803" y="284"/>
                    <a:pt x="803" y="284"/>
                  </a:cubicBezTo>
                  <a:cubicBezTo>
                    <a:pt x="803" y="284"/>
                    <a:pt x="803" y="284"/>
                    <a:pt x="803" y="284"/>
                  </a:cubicBezTo>
                  <a:cubicBezTo>
                    <a:pt x="803" y="284"/>
                    <a:pt x="803" y="284"/>
                    <a:pt x="803" y="284"/>
                  </a:cubicBezTo>
                  <a:cubicBezTo>
                    <a:pt x="804" y="285"/>
                    <a:pt x="805" y="284"/>
                    <a:pt x="806" y="285"/>
                  </a:cubicBezTo>
                  <a:cubicBezTo>
                    <a:pt x="807" y="285"/>
                    <a:pt x="808" y="286"/>
                    <a:pt x="809" y="287"/>
                  </a:cubicBezTo>
                  <a:cubicBezTo>
                    <a:pt x="810" y="286"/>
                    <a:pt x="811" y="287"/>
                    <a:pt x="812" y="288"/>
                  </a:cubicBezTo>
                  <a:cubicBezTo>
                    <a:pt x="813" y="288"/>
                    <a:pt x="813" y="288"/>
                    <a:pt x="813" y="288"/>
                  </a:cubicBezTo>
                  <a:cubicBezTo>
                    <a:pt x="813" y="288"/>
                    <a:pt x="813" y="287"/>
                    <a:pt x="813" y="287"/>
                  </a:cubicBezTo>
                  <a:cubicBezTo>
                    <a:pt x="813" y="287"/>
                    <a:pt x="813" y="287"/>
                    <a:pt x="813" y="286"/>
                  </a:cubicBezTo>
                  <a:cubicBezTo>
                    <a:pt x="813" y="286"/>
                    <a:pt x="813" y="286"/>
                    <a:pt x="813" y="286"/>
                  </a:cubicBezTo>
                  <a:cubicBezTo>
                    <a:pt x="813" y="285"/>
                    <a:pt x="813" y="285"/>
                    <a:pt x="813" y="284"/>
                  </a:cubicBezTo>
                  <a:cubicBezTo>
                    <a:pt x="813" y="282"/>
                    <a:pt x="813" y="282"/>
                    <a:pt x="813" y="282"/>
                  </a:cubicBezTo>
                  <a:cubicBezTo>
                    <a:pt x="813" y="282"/>
                    <a:pt x="812" y="281"/>
                    <a:pt x="812" y="280"/>
                  </a:cubicBezTo>
                  <a:cubicBezTo>
                    <a:pt x="812" y="280"/>
                    <a:pt x="813" y="280"/>
                    <a:pt x="813" y="279"/>
                  </a:cubicBezTo>
                  <a:cubicBezTo>
                    <a:pt x="813" y="279"/>
                    <a:pt x="812" y="279"/>
                    <a:pt x="812" y="279"/>
                  </a:cubicBezTo>
                  <a:cubicBezTo>
                    <a:pt x="812" y="278"/>
                    <a:pt x="812" y="278"/>
                    <a:pt x="812" y="278"/>
                  </a:cubicBezTo>
                  <a:cubicBezTo>
                    <a:pt x="812" y="277"/>
                    <a:pt x="812" y="277"/>
                    <a:pt x="812" y="277"/>
                  </a:cubicBezTo>
                  <a:cubicBezTo>
                    <a:pt x="812" y="276"/>
                    <a:pt x="812" y="276"/>
                    <a:pt x="812" y="275"/>
                  </a:cubicBezTo>
                  <a:cubicBezTo>
                    <a:pt x="813" y="270"/>
                    <a:pt x="813" y="265"/>
                    <a:pt x="813" y="259"/>
                  </a:cubicBezTo>
                  <a:cubicBezTo>
                    <a:pt x="813" y="254"/>
                    <a:pt x="813" y="250"/>
                    <a:pt x="813" y="245"/>
                  </a:cubicBezTo>
                  <a:cubicBezTo>
                    <a:pt x="815" y="226"/>
                    <a:pt x="815" y="226"/>
                    <a:pt x="815" y="226"/>
                  </a:cubicBezTo>
                  <a:cubicBezTo>
                    <a:pt x="815" y="219"/>
                    <a:pt x="816" y="212"/>
                    <a:pt x="817" y="206"/>
                  </a:cubicBezTo>
                  <a:cubicBezTo>
                    <a:pt x="817" y="206"/>
                    <a:pt x="818" y="205"/>
                    <a:pt x="818" y="205"/>
                  </a:cubicBezTo>
                  <a:cubicBezTo>
                    <a:pt x="818" y="204"/>
                    <a:pt x="817" y="204"/>
                    <a:pt x="818" y="204"/>
                  </a:cubicBezTo>
                  <a:cubicBezTo>
                    <a:pt x="818" y="203"/>
                    <a:pt x="818" y="203"/>
                    <a:pt x="818" y="203"/>
                  </a:cubicBezTo>
                  <a:cubicBezTo>
                    <a:pt x="819" y="197"/>
                    <a:pt x="820" y="192"/>
                    <a:pt x="822" y="186"/>
                  </a:cubicBezTo>
                  <a:cubicBezTo>
                    <a:pt x="822" y="185"/>
                    <a:pt x="822" y="186"/>
                    <a:pt x="822" y="186"/>
                  </a:cubicBezTo>
                  <a:cubicBezTo>
                    <a:pt x="823" y="183"/>
                    <a:pt x="824" y="178"/>
                    <a:pt x="825" y="175"/>
                  </a:cubicBezTo>
                  <a:cubicBezTo>
                    <a:pt x="825" y="173"/>
                    <a:pt x="825" y="171"/>
                    <a:pt x="826" y="170"/>
                  </a:cubicBezTo>
                  <a:cubicBezTo>
                    <a:pt x="826" y="169"/>
                    <a:pt x="825" y="169"/>
                    <a:pt x="825" y="169"/>
                  </a:cubicBezTo>
                  <a:cubicBezTo>
                    <a:pt x="826" y="169"/>
                    <a:pt x="826" y="169"/>
                    <a:pt x="826" y="169"/>
                  </a:cubicBezTo>
                  <a:cubicBezTo>
                    <a:pt x="826" y="167"/>
                    <a:pt x="826" y="167"/>
                    <a:pt x="826" y="167"/>
                  </a:cubicBezTo>
                  <a:cubicBezTo>
                    <a:pt x="827" y="164"/>
                    <a:pt x="828" y="160"/>
                    <a:pt x="829" y="156"/>
                  </a:cubicBezTo>
                  <a:cubicBezTo>
                    <a:pt x="829" y="155"/>
                    <a:pt x="829" y="155"/>
                    <a:pt x="829" y="154"/>
                  </a:cubicBezTo>
                  <a:cubicBezTo>
                    <a:pt x="830" y="154"/>
                    <a:pt x="830" y="154"/>
                    <a:pt x="829" y="153"/>
                  </a:cubicBezTo>
                  <a:cubicBezTo>
                    <a:pt x="829" y="153"/>
                    <a:pt x="830" y="151"/>
                    <a:pt x="830" y="152"/>
                  </a:cubicBezTo>
                  <a:cubicBezTo>
                    <a:pt x="830" y="151"/>
                    <a:pt x="830" y="152"/>
                    <a:pt x="830" y="152"/>
                  </a:cubicBezTo>
                  <a:cubicBezTo>
                    <a:pt x="831" y="151"/>
                    <a:pt x="831" y="149"/>
                    <a:pt x="831" y="147"/>
                  </a:cubicBezTo>
                  <a:cubicBezTo>
                    <a:pt x="831" y="146"/>
                    <a:pt x="832" y="144"/>
                    <a:pt x="833" y="142"/>
                  </a:cubicBezTo>
                  <a:cubicBezTo>
                    <a:pt x="833" y="144"/>
                    <a:pt x="833" y="146"/>
                    <a:pt x="835" y="147"/>
                  </a:cubicBezTo>
                  <a:cubicBezTo>
                    <a:pt x="836" y="145"/>
                    <a:pt x="836" y="141"/>
                    <a:pt x="837" y="140"/>
                  </a:cubicBezTo>
                  <a:cubicBezTo>
                    <a:pt x="838" y="135"/>
                    <a:pt x="839" y="130"/>
                    <a:pt x="840" y="125"/>
                  </a:cubicBezTo>
                  <a:cubicBezTo>
                    <a:pt x="840" y="124"/>
                    <a:pt x="840" y="124"/>
                    <a:pt x="840" y="124"/>
                  </a:cubicBezTo>
                  <a:cubicBezTo>
                    <a:pt x="842" y="119"/>
                    <a:pt x="842" y="114"/>
                    <a:pt x="844" y="108"/>
                  </a:cubicBezTo>
                  <a:cubicBezTo>
                    <a:pt x="842" y="119"/>
                    <a:pt x="839" y="128"/>
                    <a:pt x="838" y="138"/>
                  </a:cubicBezTo>
                  <a:cubicBezTo>
                    <a:pt x="837" y="140"/>
                    <a:pt x="836" y="146"/>
                    <a:pt x="835" y="150"/>
                  </a:cubicBezTo>
                  <a:cubicBezTo>
                    <a:pt x="835" y="152"/>
                    <a:pt x="836" y="153"/>
                    <a:pt x="838" y="152"/>
                  </a:cubicBezTo>
                  <a:cubicBezTo>
                    <a:pt x="840" y="150"/>
                    <a:pt x="839" y="147"/>
                    <a:pt x="840" y="145"/>
                  </a:cubicBezTo>
                  <a:cubicBezTo>
                    <a:pt x="841" y="145"/>
                    <a:pt x="841" y="144"/>
                    <a:pt x="842" y="145"/>
                  </a:cubicBezTo>
                  <a:cubicBezTo>
                    <a:pt x="842" y="150"/>
                    <a:pt x="840" y="156"/>
                    <a:pt x="840" y="160"/>
                  </a:cubicBezTo>
                  <a:cubicBezTo>
                    <a:pt x="840" y="161"/>
                    <a:pt x="840" y="162"/>
                    <a:pt x="840" y="163"/>
                  </a:cubicBezTo>
                  <a:cubicBezTo>
                    <a:pt x="840" y="163"/>
                    <a:pt x="840" y="164"/>
                    <a:pt x="841" y="164"/>
                  </a:cubicBezTo>
                  <a:cubicBezTo>
                    <a:pt x="841" y="164"/>
                    <a:pt x="841" y="164"/>
                    <a:pt x="842" y="164"/>
                  </a:cubicBezTo>
                  <a:cubicBezTo>
                    <a:pt x="842" y="159"/>
                    <a:pt x="846" y="156"/>
                    <a:pt x="846" y="151"/>
                  </a:cubicBezTo>
                  <a:cubicBezTo>
                    <a:pt x="847" y="150"/>
                    <a:pt x="848" y="149"/>
                    <a:pt x="849" y="149"/>
                  </a:cubicBezTo>
                  <a:cubicBezTo>
                    <a:pt x="849" y="147"/>
                    <a:pt x="850" y="145"/>
                    <a:pt x="850" y="143"/>
                  </a:cubicBezTo>
                  <a:cubicBezTo>
                    <a:pt x="850" y="142"/>
                    <a:pt x="850" y="142"/>
                    <a:pt x="850" y="142"/>
                  </a:cubicBezTo>
                  <a:cubicBezTo>
                    <a:pt x="851" y="137"/>
                    <a:pt x="851" y="133"/>
                    <a:pt x="853" y="129"/>
                  </a:cubicBezTo>
                  <a:cubicBezTo>
                    <a:pt x="853" y="133"/>
                    <a:pt x="852" y="136"/>
                    <a:pt x="851" y="140"/>
                  </a:cubicBezTo>
                  <a:cubicBezTo>
                    <a:pt x="851" y="140"/>
                    <a:pt x="852" y="141"/>
                    <a:pt x="852" y="141"/>
                  </a:cubicBezTo>
                  <a:cubicBezTo>
                    <a:pt x="851" y="144"/>
                    <a:pt x="850" y="149"/>
                    <a:pt x="849" y="152"/>
                  </a:cubicBezTo>
                  <a:cubicBezTo>
                    <a:pt x="850" y="153"/>
                    <a:pt x="851" y="153"/>
                    <a:pt x="851" y="152"/>
                  </a:cubicBezTo>
                  <a:cubicBezTo>
                    <a:pt x="851" y="152"/>
                    <a:pt x="851" y="153"/>
                    <a:pt x="851" y="153"/>
                  </a:cubicBezTo>
                  <a:cubicBezTo>
                    <a:pt x="851" y="153"/>
                    <a:pt x="851" y="153"/>
                    <a:pt x="852" y="153"/>
                  </a:cubicBezTo>
                  <a:cubicBezTo>
                    <a:pt x="851" y="155"/>
                    <a:pt x="851" y="155"/>
                    <a:pt x="851" y="157"/>
                  </a:cubicBezTo>
                  <a:cubicBezTo>
                    <a:pt x="851" y="158"/>
                    <a:pt x="851" y="158"/>
                    <a:pt x="852" y="158"/>
                  </a:cubicBezTo>
                  <a:cubicBezTo>
                    <a:pt x="852" y="156"/>
                    <a:pt x="853" y="155"/>
                    <a:pt x="853" y="153"/>
                  </a:cubicBezTo>
                  <a:cubicBezTo>
                    <a:pt x="853" y="152"/>
                    <a:pt x="853" y="151"/>
                    <a:pt x="853" y="151"/>
                  </a:cubicBezTo>
                  <a:cubicBezTo>
                    <a:pt x="853" y="150"/>
                    <a:pt x="853" y="150"/>
                    <a:pt x="854" y="150"/>
                  </a:cubicBezTo>
                  <a:cubicBezTo>
                    <a:pt x="854" y="149"/>
                    <a:pt x="853" y="149"/>
                    <a:pt x="853" y="148"/>
                  </a:cubicBezTo>
                  <a:cubicBezTo>
                    <a:pt x="853" y="148"/>
                    <a:pt x="854" y="148"/>
                    <a:pt x="854" y="147"/>
                  </a:cubicBezTo>
                  <a:cubicBezTo>
                    <a:pt x="855" y="145"/>
                    <a:pt x="854" y="143"/>
                    <a:pt x="855" y="141"/>
                  </a:cubicBezTo>
                  <a:cubicBezTo>
                    <a:pt x="855" y="140"/>
                    <a:pt x="856" y="139"/>
                    <a:pt x="857" y="137"/>
                  </a:cubicBezTo>
                  <a:cubicBezTo>
                    <a:pt x="857" y="138"/>
                    <a:pt x="856" y="139"/>
                    <a:pt x="856" y="140"/>
                  </a:cubicBezTo>
                  <a:cubicBezTo>
                    <a:pt x="855" y="144"/>
                    <a:pt x="856" y="148"/>
                    <a:pt x="855" y="151"/>
                  </a:cubicBezTo>
                  <a:cubicBezTo>
                    <a:pt x="856" y="152"/>
                    <a:pt x="856" y="151"/>
                    <a:pt x="857" y="151"/>
                  </a:cubicBezTo>
                  <a:cubicBezTo>
                    <a:pt x="857" y="150"/>
                    <a:pt x="857" y="149"/>
                    <a:pt x="857" y="148"/>
                  </a:cubicBezTo>
                  <a:cubicBezTo>
                    <a:pt x="857" y="148"/>
                    <a:pt x="857" y="149"/>
                    <a:pt x="857" y="148"/>
                  </a:cubicBezTo>
                  <a:cubicBezTo>
                    <a:pt x="857" y="146"/>
                    <a:pt x="857" y="144"/>
                    <a:pt x="858" y="141"/>
                  </a:cubicBezTo>
                  <a:cubicBezTo>
                    <a:pt x="858" y="141"/>
                    <a:pt x="858" y="140"/>
                    <a:pt x="859" y="141"/>
                  </a:cubicBezTo>
                  <a:cubicBezTo>
                    <a:pt x="859" y="140"/>
                    <a:pt x="859" y="140"/>
                    <a:pt x="860" y="140"/>
                  </a:cubicBezTo>
                  <a:cubicBezTo>
                    <a:pt x="860" y="139"/>
                    <a:pt x="859" y="140"/>
                    <a:pt x="859" y="140"/>
                  </a:cubicBezTo>
                  <a:cubicBezTo>
                    <a:pt x="860" y="139"/>
                    <a:pt x="859" y="138"/>
                    <a:pt x="860" y="138"/>
                  </a:cubicBezTo>
                  <a:cubicBezTo>
                    <a:pt x="860" y="134"/>
                    <a:pt x="861" y="132"/>
                    <a:pt x="861" y="128"/>
                  </a:cubicBezTo>
                  <a:cubicBezTo>
                    <a:pt x="861" y="131"/>
                    <a:pt x="861" y="134"/>
                    <a:pt x="860" y="137"/>
                  </a:cubicBezTo>
                  <a:cubicBezTo>
                    <a:pt x="860" y="138"/>
                    <a:pt x="861" y="137"/>
                    <a:pt x="861" y="138"/>
                  </a:cubicBezTo>
                  <a:cubicBezTo>
                    <a:pt x="861" y="139"/>
                    <a:pt x="860" y="139"/>
                    <a:pt x="860" y="140"/>
                  </a:cubicBezTo>
                  <a:cubicBezTo>
                    <a:pt x="860" y="141"/>
                    <a:pt x="860" y="142"/>
                    <a:pt x="860" y="143"/>
                  </a:cubicBezTo>
                  <a:cubicBezTo>
                    <a:pt x="860" y="144"/>
                    <a:pt x="859" y="145"/>
                    <a:pt x="859" y="146"/>
                  </a:cubicBezTo>
                  <a:cubicBezTo>
                    <a:pt x="860" y="147"/>
                    <a:pt x="860" y="148"/>
                    <a:pt x="860" y="149"/>
                  </a:cubicBezTo>
                  <a:cubicBezTo>
                    <a:pt x="860" y="150"/>
                    <a:pt x="860" y="149"/>
                    <a:pt x="860" y="150"/>
                  </a:cubicBezTo>
                  <a:cubicBezTo>
                    <a:pt x="861" y="151"/>
                    <a:pt x="861" y="150"/>
                    <a:pt x="862" y="150"/>
                  </a:cubicBezTo>
                  <a:cubicBezTo>
                    <a:pt x="862" y="151"/>
                    <a:pt x="861" y="150"/>
                    <a:pt x="861" y="151"/>
                  </a:cubicBezTo>
                  <a:cubicBezTo>
                    <a:pt x="861" y="151"/>
                    <a:pt x="861" y="152"/>
                    <a:pt x="862" y="152"/>
                  </a:cubicBezTo>
                  <a:cubicBezTo>
                    <a:pt x="861" y="154"/>
                    <a:pt x="861" y="155"/>
                    <a:pt x="861" y="157"/>
                  </a:cubicBezTo>
                  <a:cubicBezTo>
                    <a:pt x="861" y="157"/>
                    <a:pt x="861" y="156"/>
                    <a:pt x="861" y="157"/>
                  </a:cubicBezTo>
                  <a:cubicBezTo>
                    <a:pt x="861" y="157"/>
                    <a:pt x="861" y="160"/>
                    <a:pt x="861" y="160"/>
                  </a:cubicBezTo>
                  <a:cubicBezTo>
                    <a:pt x="861" y="162"/>
                    <a:pt x="861" y="163"/>
                    <a:pt x="860" y="165"/>
                  </a:cubicBezTo>
                  <a:cubicBezTo>
                    <a:pt x="860" y="166"/>
                    <a:pt x="861" y="165"/>
                    <a:pt x="861" y="166"/>
                  </a:cubicBezTo>
                  <a:cubicBezTo>
                    <a:pt x="861" y="167"/>
                    <a:pt x="861" y="168"/>
                    <a:pt x="860" y="169"/>
                  </a:cubicBezTo>
                  <a:cubicBezTo>
                    <a:pt x="861" y="170"/>
                    <a:pt x="861" y="172"/>
                    <a:pt x="860" y="173"/>
                  </a:cubicBezTo>
                  <a:cubicBezTo>
                    <a:pt x="861" y="173"/>
                    <a:pt x="861" y="172"/>
                    <a:pt x="862" y="172"/>
                  </a:cubicBezTo>
                  <a:cubicBezTo>
                    <a:pt x="862" y="172"/>
                    <a:pt x="861" y="173"/>
                    <a:pt x="861" y="174"/>
                  </a:cubicBezTo>
                  <a:cubicBezTo>
                    <a:pt x="861" y="178"/>
                    <a:pt x="862" y="181"/>
                    <a:pt x="861" y="186"/>
                  </a:cubicBezTo>
                  <a:cubicBezTo>
                    <a:pt x="861" y="187"/>
                    <a:pt x="862" y="187"/>
                    <a:pt x="861" y="188"/>
                  </a:cubicBezTo>
                  <a:cubicBezTo>
                    <a:pt x="861" y="188"/>
                    <a:pt x="862" y="188"/>
                    <a:pt x="862" y="188"/>
                  </a:cubicBezTo>
                  <a:cubicBezTo>
                    <a:pt x="862" y="190"/>
                    <a:pt x="860" y="196"/>
                    <a:pt x="862" y="198"/>
                  </a:cubicBezTo>
                  <a:cubicBezTo>
                    <a:pt x="861" y="198"/>
                    <a:pt x="861" y="197"/>
                    <a:pt x="861" y="198"/>
                  </a:cubicBezTo>
                  <a:cubicBezTo>
                    <a:pt x="861" y="199"/>
                    <a:pt x="860" y="200"/>
                    <a:pt x="861" y="201"/>
                  </a:cubicBezTo>
                  <a:cubicBezTo>
                    <a:pt x="861" y="204"/>
                    <a:pt x="860" y="206"/>
                    <a:pt x="861" y="208"/>
                  </a:cubicBezTo>
                  <a:cubicBezTo>
                    <a:pt x="860" y="209"/>
                    <a:pt x="860" y="210"/>
                    <a:pt x="860" y="210"/>
                  </a:cubicBezTo>
                  <a:cubicBezTo>
                    <a:pt x="860" y="211"/>
                    <a:pt x="860" y="213"/>
                    <a:pt x="860" y="214"/>
                  </a:cubicBezTo>
                  <a:cubicBezTo>
                    <a:pt x="859" y="231"/>
                    <a:pt x="857" y="248"/>
                    <a:pt x="857" y="264"/>
                  </a:cubicBezTo>
                  <a:cubicBezTo>
                    <a:pt x="856" y="268"/>
                    <a:pt x="857" y="273"/>
                    <a:pt x="857" y="277"/>
                  </a:cubicBezTo>
                  <a:cubicBezTo>
                    <a:pt x="857" y="277"/>
                    <a:pt x="857" y="277"/>
                    <a:pt x="857" y="278"/>
                  </a:cubicBezTo>
                  <a:cubicBezTo>
                    <a:pt x="857" y="279"/>
                    <a:pt x="857" y="279"/>
                    <a:pt x="857" y="279"/>
                  </a:cubicBezTo>
                  <a:cubicBezTo>
                    <a:pt x="857" y="280"/>
                    <a:pt x="857" y="281"/>
                    <a:pt x="857" y="282"/>
                  </a:cubicBezTo>
                  <a:cubicBezTo>
                    <a:pt x="857" y="291"/>
                    <a:pt x="857" y="302"/>
                    <a:pt x="859" y="311"/>
                  </a:cubicBezTo>
                  <a:cubicBezTo>
                    <a:pt x="858" y="317"/>
                    <a:pt x="860" y="324"/>
                    <a:pt x="860" y="331"/>
                  </a:cubicBezTo>
                  <a:cubicBezTo>
                    <a:pt x="860" y="334"/>
                    <a:pt x="860" y="336"/>
                    <a:pt x="860" y="339"/>
                  </a:cubicBezTo>
                  <a:cubicBezTo>
                    <a:pt x="861" y="340"/>
                    <a:pt x="861" y="342"/>
                    <a:pt x="861" y="343"/>
                  </a:cubicBezTo>
                  <a:cubicBezTo>
                    <a:pt x="861" y="345"/>
                    <a:pt x="861" y="347"/>
                    <a:pt x="861" y="349"/>
                  </a:cubicBezTo>
                  <a:cubicBezTo>
                    <a:pt x="861" y="350"/>
                    <a:pt x="861" y="350"/>
                    <a:pt x="861" y="350"/>
                  </a:cubicBezTo>
                  <a:cubicBezTo>
                    <a:pt x="861" y="351"/>
                    <a:pt x="861" y="351"/>
                    <a:pt x="861" y="351"/>
                  </a:cubicBezTo>
                  <a:cubicBezTo>
                    <a:pt x="861" y="351"/>
                    <a:pt x="861" y="351"/>
                    <a:pt x="861" y="351"/>
                  </a:cubicBezTo>
                  <a:cubicBezTo>
                    <a:pt x="861" y="351"/>
                    <a:pt x="860" y="350"/>
                    <a:pt x="860" y="350"/>
                  </a:cubicBezTo>
                  <a:cubicBezTo>
                    <a:pt x="859" y="350"/>
                    <a:pt x="858" y="350"/>
                    <a:pt x="857" y="349"/>
                  </a:cubicBezTo>
                  <a:cubicBezTo>
                    <a:pt x="854" y="349"/>
                    <a:pt x="853" y="349"/>
                    <a:pt x="851" y="348"/>
                  </a:cubicBezTo>
                  <a:cubicBezTo>
                    <a:pt x="843" y="346"/>
                    <a:pt x="834" y="342"/>
                    <a:pt x="826" y="340"/>
                  </a:cubicBezTo>
                  <a:cubicBezTo>
                    <a:pt x="824" y="340"/>
                    <a:pt x="821" y="338"/>
                    <a:pt x="819" y="338"/>
                  </a:cubicBezTo>
                  <a:cubicBezTo>
                    <a:pt x="818" y="338"/>
                    <a:pt x="817" y="338"/>
                    <a:pt x="816" y="337"/>
                  </a:cubicBezTo>
                  <a:cubicBezTo>
                    <a:pt x="812" y="336"/>
                    <a:pt x="807" y="334"/>
                    <a:pt x="803" y="334"/>
                  </a:cubicBezTo>
                  <a:cubicBezTo>
                    <a:pt x="801" y="333"/>
                    <a:pt x="799" y="332"/>
                    <a:pt x="797" y="331"/>
                  </a:cubicBezTo>
                  <a:cubicBezTo>
                    <a:pt x="794" y="331"/>
                    <a:pt x="792" y="330"/>
                    <a:pt x="790" y="330"/>
                  </a:cubicBezTo>
                  <a:cubicBezTo>
                    <a:pt x="789" y="329"/>
                    <a:pt x="788" y="329"/>
                    <a:pt x="788" y="329"/>
                  </a:cubicBezTo>
                  <a:cubicBezTo>
                    <a:pt x="787" y="329"/>
                    <a:pt x="787" y="329"/>
                    <a:pt x="786" y="328"/>
                  </a:cubicBezTo>
                  <a:cubicBezTo>
                    <a:pt x="783" y="328"/>
                    <a:pt x="779" y="327"/>
                    <a:pt x="776" y="325"/>
                  </a:cubicBezTo>
                  <a:cubicBezTo>
                    <a:pt x="775" y="325"/>
                    <a:pt x="775" y="325"/>
                    <a:pt x="775" y="326"/>
                  </a:cubicBezTo>
                  <a:cubicBezTo>
                    <a:pt x="773" y="324"/>
                    <a:pt x="770" y="325"/>
                    <a:pt x="768" y="324"/>
                  </a:cubicBezTo>
                  <a:cubicBezTo>
                    <a:pt x="767" y="324"/>
                    <a:pt x="767" y="324"/>
                    <a:pt x="767" y="324"/>
                  </a:cubicBezTo>
                  <a:cubicBezTo>
                    <a:pt x="766" y="323"/>
                    <a:pt x="765" y="323"/>
                    <a:pt x="763" y="323"/>
                  </a:cubicBezTo>
                  <a:cubicBezTo>
                    <a:pt x="759" y="321"/>
                    <a:pt x="755" y="321"/>
                    <a:pt x="751" y="319"/>
                  </a:cubicBezTo>
                  <a:cubicBezTo>
                    <a:pt x="749" y="320"/>
                    <a:pt x="746" y="319"/>
                    <a:pt x="744" y="318"/>
                  </a:cubicBezTo>
                  <a:cubicBezTo>
                    <a:pt x="743" y="318"/>
                    <a:pt x="743" y="319"/>
                    <a:pt x="742" y="318"/>
                  </a:cubicBezTo>
                  <a:cubicBezTo>
                    <a:pt x="741" y="318"/>
                    <a:pt x="741" y="318"/>
                    <a:pt x="741" y="318"/>
                  </a:cubicBezTo>
                  <a:cubicBezTo>
                    <a:pt x="740" y="318"/>
                    <a:pt x="740" y="318"/>
                    <a:pt x="739" y="318"/>
                  </a:cubicBezTo>
                  <a:cubicBezTo>
                    <a:pt x="738" y="317"/>
                    <a:pt x="738" y="317"/>
                    <a:pt x="737" y="316"/>
                  </a:cubicBezTo>
                  <a:cubicBezTo>
                    <a:pt x="736" y="316"/>
                    <a:pt x="736" y="317"/>
                    <a:pt x="735" y="316"/>
                  </a:cubicBezTo>
                  <a:cubicBezTo>
                    <a:pt x="734" y="316"/>
                    <a:pt x="733" y="315"/>
                    <a:pt x="733" y="315"/>
                  </a:cubicBezTo>
                  <a:cubicBezTo>
                    <a:pt x="731" y="315"/>
                    <a:pt x="729" y="316"/>
                    <a:pt x="727" y="314"/>
                  </a:cubicBezTo>
                  <a:cubicBezTo>
                    <a:pt x="725" y="314"/>
                    <a:pt x="724" y="313"/>
                    <a:pt x="722" y="313"/>
                  </a:cubicBezTo>
                  <a:cubicBezTo>
                    <a:pt x="721" y="313"/>
                    <a:pt x="720" y="313"/>
                    <a:pt x="719" y="313"/>
                  </a:cubicBezTo>
                  <a:cubicBezTo>
                    <a:pt x="718" y="313"/>
                    <a:pt x="718" y="313"/>
                    <a:pt x="717" y="313"/>
                  </a:cubicBezTo>
                  <a:cubicBezTo>
                    <a:pt x="715" y="312"/>
                    <a:pt x="713" y="313"/>
                    <a:pt x="711" y="311"/>
                  </a:cubicBezTo>
                  <a:cubicBezTo>
                    <a:pt x="708" y="312"/>
                    <a:pt x="703" y="309"/>
                    <a:pt x="701" y="311"/>
                  </a:cubicBezTo>
                  <a:cubicBezTo>
                    <a:pt x="701" y="312"/>
                    <a:pt x="700" y="313"/>
                    <a:pt x="699" y="313"/>
                  </a:cubicBezTo>
                  <a:cubicBezTo>
                    <a:pt x="698" y="313"/>
                    <a:pt x="698" y="312"/>
                    <a:pt x="697" y="311"/>
                  </a:cubicBezTo>
                  <a:cubicBezTo>
                    <a:pt x="696" y="311"/>
                    <a:pt x="693" y="310"/>
                    <a:pt x="692" y="310"/>
                  </a:cubicBezTo>
                  <a:cubicBezTo>
                    <a:pt x="691" y="310"/>
                    <a:pt x="691" y="311"/>
                    <a:pt x="690" y="311"/>
                  </a:cubicBezTo>
                  <a:cubicBezTo>
                    <a:pt x="689" y="311"/>
                    <a:pt x="688" y="309"/>
                    <a:pt x="687" y="309"/>
                  </a:cubicBezTo>
                  <a:cubicBezTo>
                    <a:pt x="686" y="309"/>
                    <a:pt x="685" y="310"/>
                    <a:pt x="684" y="310"/>
                  </a:cubicBezTo>
                  <a:cubicBezTo>
                    <a:pt x="683" y="309"/>
                    <a:pt x="682" y="308"/>
                    <a:pt x="682" y="307"/>
                  </a:cubicBezTo>
                  <a:cubicBezTo>
                    <a:pt x="682" y="307"/>
                    <a:pt x="682" y="307"/>
                    <a:pt x="681" y="307"/>
                  </a:cubicBezTo>
                  <a:cubicBezTo>
                    <a:pt x="680" y="305"/>
                    <a:pt x="677" y="304"/>
                    <a:pt x="674" y="304"/>
                  </a:cubicBezTo>
                  <a:cubicBezTo>
                    <a:pt x="674" y="303"/>
                    <a:pt x="673" y="303"/>
                    <a:pt x="673" y="303"/>
                  </a:cubicBezTo>
                  <a:cubicBezTo>
                    <a:pt x="670" y="302"/>
                    <a:pt x="668" y="299"/>
                    <a:pt x="666" y="296"/>
                  </a:cubicBezTo>
                  <a:cubicBezTo>
                    <a:pt x="666" y="296"/>
                    <a:pt x="665" y="296"/>
                    <a:pt x="665" y="295"/>
                  </a:cubicBezTo>
                  <a:cubicBezTo>
                    <a:pt x="664" y="294"/>
                    <a:pt x="664" y="293"/>
                    <a:pt x="663" y="292"/>
                  </a:cubicBezTo>
                  <a:cubicBezTo>
                    <a:pt x="663" y="291"/>
                    <a:pt x="662" y="291"/>
                    <a:pt x="662" y="290"/>
                  </a:cubicBezTo>
                  <a:cubicBezTo>
                    <a:pt x="662" y="288"/>
                    <a:pt x="661" y="287"/>
                    <a:pt x="660" y="286"/>
                  </a:cubicBezTo>
                  <a:cubicBezTo>
                    <a:pt x="660" y="285"/>
                    <a:pt x="659" y="284"/>
                    <a:pt x="659" y="283"/>
                  </a:cubicBezTo>
                  <a:cubicBezTo>
                    <a:pt x="658" y="281"/>
                    <a:pt x="659" y="279"/>
                    <a:pt x="658" y="277"/>
                  </a:cubicBezTo>
                  <a:cubicBezTo>
                    <a:pt x="659" y="274"/>
                    <a:pt x="659" y="271"/>
                    <a:pt x="660" y="267"/>
                  </a:cubicBezTo>
                  <a:cubicBezTo>
                    <a:pt x="660" y="267"/>
                    <a:pt x="659" y="267"/>
                    <a:pt x="660" y="266"/>
                  </a:cubicBezTo>
                  <a:cubicBezTo>
                    <a:pt x="661" y="265"/>
                    <a:pt x="661" y="263"/>
                    <a:pt x="662" y="261"/>
                  </a:cubicBezTo>
                  <a:cubicBezTo>
                    <a:pt x="663" y="261"/>
                    <a:pt x="663" y="260"/>
                    <a:pt x="664" y="260"/>
                  </a:cubicBezTo>
                  <a:cubicBezTo>
                    <a:pt x="665" y="259"/>
                    <a:pt x="665" y="258"/>
                    <a:pt x="666" y="257"/>
                  </a:cubicBezTo>
                  <a:cubicBezTo>
                    <a:pt x="670" y="256"/>
                    <a:pt x="673" y="253"/>
                    <a:pt x="677" y="251"/>
                  </a:cubicBezTo>
                  <a:cubicBezTo>
                    <a:pt x="677" y="251"/>
                    <a:pt x="678" y="251"/>
                    <a:pt x="678" y="251"/>
                  </a:cubicBezTo>
                  <a:cubicBezTo>
                    <a:pt x="680" y="250"/>
                    <a:pt x="682" y="250"/>
                    <a:pt x="684" y="249"/>
                  </a:cubicBezTo>
                  <a:cubicBezTo>
                    <a:pt x="685" y="248"/>
                    <a:pt x="687" y="249"/>
                    <a:pt x="689" y="249"/>
                  </a:cubicBezTo>
                  <a:cubicBezTo>
                    <a:pt x="690" y="249"/>
                    <a:pt x="690" y="248"/>
                    <a:pt x="692" y="249"/>
                  </a:cubicBezTo>
                  <a:cubicBezTo>
                    <a:pt x="693" y="249"/>
                    <a:pt x="695" y="248"/>
                    <a:pt x="696" y="248"/>
                  </a:cubicBezTo>
                  <a:cubicBezTo>
                    <a:pt x="698" y="248"/>
                    <a:pt x="700" y="249"/>
                    <a:pt x="701" y="250"/>
                  </a:cubicBezTo>
                  <a:cubicBezTo>
                    <a:pt x="702" y="250"/>
                    <a:pt x="703" y="249"/>
                    <a:pt x="704" y="250"/>
                  </a:cubicBezTo>
                  <a:cubicBezTo>
                    <a:pt x="705" y="250"/>
                    <a:pt x="706" y="252"/>
                    <a:pt x="707" y="252"/>
                  </a:cubicBezTo>
                  <a:close/>
                  <a:moveTo>
                    <a:pt x="858" y="156"/>
                  </a:moveTo>
                  <a:cubicBezTo>
                    <a:pt x="858" y="156"/>
                    <a:pt x="858" y="156"/>
                    <a:pt x="858" y="156"/>
                  </a:cubicBezTo>
                  <a:cubicBezTo>
                    <a:pt x="858" y="157"/>
                    <a:pt x="859" y="156"/>
                    <a:pt x="858" y="156"/>
                  </a:cubicBezTo>
                  <a:close/>
                  <a:moveTo>
                    <a:pt x="859" y="156"/>
                  </a:moveTo>
                  <a:cubicBezTo>
                    <a:pt x="860" y="155"/>
                    <a:pt x="859" y="154"/>
                    <a:pt x="860" y="152"/>
                  </a:cubicBezTo>
                  <a:cubicBezTo>
                    <a:pt x="859" y="152"/>
                    <a:pt x="859" y="152"/>
                    <a:pt x="860" y="151"/>
                  </a:cubicBezTo>
                  <a:cubicBezTo>
                    <a:pt x="859" y="150"/>
                    <a:pt x="860" y="148"/>
                    <a:pt x="858" y="148"/>
                  </a:cubicBezTo>
                  <a:cubicBezTo>
                    <a:pt x="858" y="149"/>
                    <a:pt x="858" y="150"/>
                    <a:pt x="857" y="151"/>
                  </a:cubicBezTo>
                  <a:cubicBezTo>
                    <a:pt x="857" y="151"/>
                    <a:pt x="858" y="151"/>
                    <a:pt x="858" y="151"/>
                  </a:cubicBezTo>
                  <a:cubicBezTo>
                    <a:pt x="858" y="152"/>
                    <a:pt x="858" y="154"/>
                    <a:pt x="858" y="156"/>
                  </a:cubicBezTo>
                  <a:cubicBezTo>
                    <a:pt x="858" y="156"/>
                    <a:pt x="858" y="155"/>
                    <a:pt x="859" y="1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Rettangolo 40">
              <a:extLst>
                <a:ext uri="{FF2B5EF4-FFF2-40B4-BE49-F238E27FC236}">
                  <a16:creationId xmlns:a16="http://schemas.microsoft.com/office/drawing/2014/main" id="{41D2AADA-90F5-404D-B7F1-30372A513720}"/>
                </a:ext>
              </a:extLst>
            </p:cNvPr>
            <p:cNvSpPr/>
            <p:nvPr/>
          </p:nvSpPr>
          <p:spPr>
            <a:xfrm>
              <a:off x="1324026" y="4729461"/>
              <a:ext cx="2885021" cy="6463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it-IT" b="1" dirty="0" err="1"/>
                <a:t>remove</a:t>
              </a:r>
              <a:r>
                <a:rPr lang="it-IT" b="1" dirty="0"/>
                <a:t> </a:t>
              </a:r>
              <a:r>
                <a:rPr lang="it-IT" b="1" dirty="0" err="1"/>
                <a:t>internal</a:t>
              </a:r>
              <a:r>
                <a:rPr lang="it-IT" b="1" dirty="0"/>
                <a:t> </a:t>
              </a:r>
              <a:r>
                <a:rPr lang="it-IT" b="1" dirty="0" err="1"/>
                <a:t>edges</a:t>
              </a:r>
              <a:endParaRPr lang="it-IT" b="1" dirty="0"/>
            </a:p>
            <a:p>
              <a:pPr algn="ctr"/>
              <a:r>
                <a:rPr lang="it-IT" b="1" dirty="0" err="1"/>
                <a:t>along</a:t>
              </a:r>
              <a:r>
                <a:rPr lang="it-IT" b="1" dirty="0"/>
                <a:t> </a:t>
              </a:r>
              <a:r>
                <a:rPr lang="it-IT" b="1" dirty="0" err="1"/>
                <a:t>collapsing</a:t>
              </a:r>
              <a:r>
                <a:rPr lang="it-IT" b="1" dirty="0"/>
                <a:t> </a:t>
              </a:r>
              <a:r>
                <a:rPr lang="it-IT" b="1" dirty="0" err="1"/>
                <a:t>sequence</a:t>
              </a:r>
              <a:r>
                <a:rPr lang="it-IT" b="1" dirty="0"/>
                <a:t> 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9636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9">
            <a:extLst>
              <a:ext uri="{FF2B5EF4-FFF2-40B4-BE49-F238E27FC236}">
                <a16:creationId xmlns:a16="http://schemas.microsoft.com/office/drawing/2014/main" id="{4D443742-9D40-4343-A573-F0E01362BE4A}"/>
              </a:ext>
            </a:extLst>
          </p:cNvPr>
          <p:cNvSpPr/>
          <p:nvPr/>
        </p:nvSpPr>
        <p:spPr>
          <a:xfrm>
            <a:off x="8051493" y="5943600"/>
            <a:ext cx="4140506" cy="91440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7C481856-8286-AF47-AA73-69AE66BB06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dirty="0"/>
              <a:t>Progressive </a:t>
            </a:r>
            <a:r>
              <a:rPr lang="it-IT" dirty="0" err="1"/>
              <a:t>Embeddings</a:t>
            </a:r>
            <a:r>
              <a:rPr lang="it-IT" dirty="0"/>
              <a:t> (3D)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9EE0A6E-DDCA-2A4A-82C8-D5B227B6B4D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59661" y="1132388"/>
            <a:ext cx="11063817" cy="534392"/>
          </a:xfrm>
        </p:spPr>
        <p:txBody>
          <a:bodyPr/>
          <a:lstStyle/>
          <a:p>
            <a:r>
              <a:rPr lang="it-IT" dirty="0" err="1"/>
              <a:t>Deconstruct</a:t>
            </a:r>
            <a:r>
              <a:rPr lang="it-IT" dirty="0"/>
              <a:t>/</a:t>
            </a:r>
            <a:r>
              <a:rPr lang="it-IT" dirty="0" err="1"/>
              <a:t>reconstruct</a:t>
            </a:r>
            <a:r>
              <a:rPr lang="it-IT" dirty="0"/>
              <a:t> </a:t>
            </a:r>
            <a:r>
              <a:rPr lang="it-IT" dirty="0" err="1"/>
              <a:t>mesh</a:t>
            </a:r>
            <a:r>
              <a:rPr lang="it-IT" dirty="0"/>
              <a:t> </a:t>
            </a:r>
            <a:r>
              <a:rPr lang="it-IT" dirty="0" err="1"/>
              <a:t>topology</a:t>
            </a:r>
            <a:r>
              <a:rPr lang="it-IT" dirty="0"/>
              <a:t> in a </a:t>
            </a:r>
            <a:r>
              <a:rPr lang="it-IT" dirty="0" err="1"/>
              <a:t>convex</a:t>
            </a:r>
            <a:r>
              <a:rPr lang="it-IT" dirty="0"/>
              <a:t> </a:t>
            </a:r>
            <a:r>
              <a:rPr lang="it-IT" dirty="0" err="1"/>
              <a:t>embedding</a:t>
            </a:r>
            <a:endParaRPr lang="it-IT" dirty="0"/>
          </a:p>
        </p:txBody>
      </p:sp>
      <p:sp>
        <p:nvSpPr>
          <p:cNvPr id="25" name="Segnaposto testo 2">
            <a:extLst>
              <a:ext uri="{FF2B5EF4-FFF2-40B4-BE49-F238E27FC236}">
                <a16:creationId xmlns:a16="http://schemas.microsoft.com/office/drawing/2014/main" id="{21CC7D91-1196-5749-A3D3-C2D6AE505DC0}"/>
              </a:ext>
            </a:extLst>
          </p:cNvPr>
          <p:cNvSpPr txBox="1">
            <a:spLocks/>
          </p:cNvSpPr>
          <p:nvPr/>
        </p:nvSpPr>
        <p:spPr>
          <a:xfrm>
            <a:off x="-406555" y="5351300"/>
            <a:ext cx="12598555" cy="1458228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SzPct val="60000"/>
              <a:buFont typeface="Lucida Grande" panose="020B0600040502020204" pitchFamily="34" charset="0"/>
              <a:buChar char="▶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SzPct val="60000"/>
              <a:buFont typeface="Apple Symbols" panose="02000000000000000000" pitchFamily="2" charset="-79"/>
              <a:buChar char="⏤"/>
              <a:defRPr sz="2400" i="1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SzPct val="60000"/>
              <a:buFontTx/>
              <a:buNone/>
              <a:defRPr sz="2000" i="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it-IT" sz="2000" dirty="0" err="1"/>
              <a:t>Tetrahedral</a:t>
            </a:r>
            <a:r>
              <a:rPr lang="it-IT" sz="2000" dirty="0"/>
              <a:t> </a:t>
            </a:r>
            <a:r>
              <a:rPr lang="it-IT" sz="2000" dirty="0" err="1"/>
              <a:t>meshes</a:t>
            </a:r>
            <a:r>
              <a:rPr lang="it-IT" sz="2000" dirty="0"/>
              <a:t> </a:t>
            </a:r>
            <a:r>
              <a:rPr lang="it-IT" sz="2000" dirty="0" err="1"/>
              <a:t>may</a:t>
            </a:r>
            <a:r>
              <a:rPr lang="it-IT" sz="2000" dirty="0"/>
              <a:t> </a:t>
            </a:r>
            <a:r>
              <a:rPr lang="it-IT" sz="2000" dirty="0" err="1"/>
              <a:t>not</a:t>
            </a:r>
            <a:r>
              <a:rPr lang="it-IT" sz="2000" dirty="0"/>
              <a:t> be </a:t>
            </a:r>
            <a:r>
              <a:rPr lang="it-IT" sz="2000" dirty="0" err="1"/>
              <a:t>collapsible</a:t>
            </a:r>
            <a:endParaRPr lang="it-IT" sz="2000" dirty="0"/>
          </a:p>
          <a:p>
            <a:pPr lvl="1"/>
            <a:r>
              <a:rPr lang="it-IT" sz="2000" dirty="0" err="1"/>
              <a:t>Checking</a:t>
            </a:r>
            <a:r>
              <a:rPr lang="it-IT" sz="2000" dirty="0"/>
              <a:t> </a:t>
            </a:r>
            <a:r>
              <a:rPr lang="it-IT" sz="2000" dirty="0" err="1"/>
              <a:t>collapsibility</a:t>
            </a:r>
            <a:r>
              <a:rPr lang="it-IT" sz="2000" dirty="0"/>
              <a:t> </a:t>
            </a:r>
            <a:r>
              <a:rPr lang="it-IT" sz="2000" dirty="0" err="1"/>
              <a:t>is</a:t>
            </a:r>
            <a:r>
              <a:rPr lang="it-IT" sz="2000" dirty="0"/>
              <a:t> NP Complete </a:t>
            </a:r>
            <a:r>
              <a:rPr lang="it-IT" sz="1600" b="1" dirty="0"/>
              <a:t>[</a:t>
            </a:r>
            <a:r>
              <a:rPr lang="it-IT" sz="1600" b="1" dirty="0" err="1"/>
              <a:t>Tancer</a:t>
            </a:r>
            <a:r>
              <a:rPr lang="it-IT" sz="1600" b="1" dirty="0"/>
              <a:t> 2016, </a:t>
            </a:r>
            <a:r>
              <a:rPr lang="it-IT" sz="1600" b="1" dirty="0" err="1"/>
              <a:t>Malgouyres</a:t>
            </a:r>
            <a:r>
              <a:rPr lang="it-IT" sz="1600" b="1" dirty="0"/>
              <a:t> and </a:t>
            </a:r>
            <a:r>
              <a:rPr lang="it-IT" sz="1600" b="1" dirty="0" err="1"/>
              <a:t>Francés</a:t>
            </a:r>
            <a:r>
              <a:rPr lang="it-IT" sz="1600" b="1" dirty="0"/>
              <a:t> 2008, Attali et al. 2014]</a:t>
            </a:r>
          </a:p>
        </p:txBody>
      </p:sp>
      <p:pic>
        <p:nvPicPr>
          <p:cNvPr id="70" name="Immagine 69">
            <a:extLst>
              <a:ext uri="{FF2B5EF4-FFF2-40B4-BE49-F238E27FC236}">
                <a16:creationId xmlns:a16="http://schemas.microsoft.com/office/drawing/2014/main" id="{538B5175-6E68-6547-A2CF-28F0F83F56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715" y="1874707"/>
            <a:ext cx="2274419" cy="2475003"/>
          </a:xfrm>
          <a:prstGeom prst="rect">
            <a:avLst/>
          </a:prstGeom>
        </p:spPr>
      </p:pic>
      <p:pic>
        <p:nvPicPr>
          <p:cNvPr id="71" name="Immagine 70">
            <a:extLst>
              <a:ext uri="{FF2B5EF4-FFF2-40B4-BE49-F238E27FC236}">
                <a16:creationId xmlns:a16="http://schemas.microsoft.com/office/drawing/2014/main" id="{E9A33787-6F9E-9B4C-A521-08BBFCEAB9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6378" y="1874707"/>
            <a:ext cx="2270350" cy="2470574"/>
          </a:xfrm>
          <a:prstGeom prst="rect">
            <a:avLst/>
          </a:prstGeom>
        </p:spPr>
      </p:pic>
      <p:pic>
        <p:nvPicPr>
          <p:cNvPr id="72" name="Immagine 71">
            <a:extLst>
              <a:ext uri="{FF2B5EF4-FFF2-40B4-BE49-F238E27FC236}">
                <a16:creationId xmlns:a16="http://schemas.microsoft.com/office/drawing/2014/main" id="{BC8A0D14-D5DD-1346-9400-9D663081401F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5000"/>
          </a:blip>
          <a:stretch>
            <a:fillRect/>
          </a:stretch>
        </p:blipFill>
        <p:spPr>
          <a:xfrm>
            <a:off x="6278972" y="1874707"/>
            <a:ext cx="2470574" cy="2470574"/>
          </a:xfrm>
          <a:prstGeom prst="rect">
            <a:avLst/>
          </a:prstGeom>
        </p:spPr>
      </p:pic>
      <p:grpSp>
        <p:nvGrpSpPr>
          <p:cNvPr id="4" name="Gruppo 3">
            <a:extLst>
              <a:ext uri="{FF2B5EF4-FFF2-40B4-BE49-F238E27FC236}">
                <a16:creationId xmlns:a16="http://schemas.microsoft.com/office/drawing/2014/main" id="{A34E82FF-107D-5B4E-9733-19E997274EB2}"/>
              </a:ext>
            </a:extLst>
          </p:cNvPr>
          <p:cNvGrpSpPr/>
          <p:nvPr/>
        </p:nvGrpSpPr>
        <p:grpSpPr>
          <a:xfrm>
            <a:off x="1444732" y="4074081"/>
            <a:ext cx="2989482" cy="1214029"/>
            <a:chOff x="1444732" y="4074081"/>
            <a:chExt cx="2989482" cy="1214029"/>
          </a:xfrm>
        </p:grpSpPr>
        <p:sp>
          <p:nvSpPr>
            <p:cNvPr id="24" name="Freeform 495">
              <a:extLst>
                <a:ext uri="{FF2B5EF4-FFF2-40B4-BE49-F238E27FC236}">
                  <a16:creationId xmlns:a16="http://schemas.microsoft.com/office/drawing/2014/main" id="{692E3C7E-1004-EA49-9E85-AA68D1685F3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44732" y="4583705"/>
              <a:ext cx="2989482" cy="704405"/>
            </a:xfrm>
            <a:custGeom>
              <a:avLst/>
              <a:gdLst>
                <a:gd name="T0" fmla="*/ 283 w 573"/>
                <a:gd name="T1" fmla="*/ 1 h 360"/>
                <a:gd name="T2" fmla="*/ 247 w 573"/>
                <a:gd name="T3" fmla="*/ 3 h 360"/>
                <a:gd name="T4" fmla="*/ 180 w 573"/>
                <a:gd name="T5" fmla="*/ 13 h 360"/>
                <a:gd name="T6" fmla="*/ 98 w 573"/>
                <a:gd name="T7" fmla="*/ 10 h 360"/>
                <a:gd name="T8" fmla="*/ 54 w 573"/>
                <a:gd name="T9" fmla="*/ 13 h 360"/>
                <a:gd name="T10" fmla="*/ 61 w 573"/>
                <a:gd name="T11" fmla="*/ 13 h 360"/>
                <a:gd name="T12" fmla="*/ 56 w 573"/>
                <a:gd name="T13" fmla="*/ 11 h 360"/>
                <a:gd name="T14" fmla="*/ 56 w 573"/>
                <a:gd name="T15" fmla="*/ 11 h 360"/>
                <a:gd name="T16" fmla="*/ 55 w 573"/>
                <a:gd name="T17" fmla="*/ 12 h 360"/>
                <a:gd name="T18" fmla="*/ 55 w 573"/>
                <a:gd name="T19" fmla="*/ 19 h 360"/>
                <a:gd name="T20" fmla="*/ 55 w 573"/>
                <a:gd name="T21" fmla="*/ 11 h 360"/>
                <a:gd name="T22" fmla="*/ 53 w 573"/>
                <a:gd name="T23" fmla="*/ 13 h 360"/>
                <a:gd name="T24" fmla="*/ 52 w 573"/>
                <a:gd name="T25" fmla="*/ 16 h 360"/>
                <a:gd name="T26" fmla="*/ 51 w 573"/>
                <a:gd name="T27" fmla="*/ 21 h 360"/>
                <a:gd name="T28" fmla="*/ 147 w 573"/>
                <a:gd name="T29" fmla="*/ 17 h 360"/>
                <a:gd name="T30" fmla="*/ 53 w 573"/>
                <a:gd name="T31" fmla="*/ 16 h 360"/>
                <a:gd name="T32" fmla="*/ 55 w 573"/>
                <a:gd name="T33" fmla="*/ 12 h 360"/>
                <a:gd name="T34" fmla="*/ 53 w 573"/>
                <a:gd name="T35" fmla="*/ 12 h 360"/>
                <a:gd name="T36" fmla="*/ 51 w 573"/>
                <a:gd name="T37" fmla="*/ 12 h 360"/>
                <a:gd name="T38" fmla="*/ 567 w 573"/>
                <a:gd name="T39" fmla="*/ 24 h 360"/>
                <a:gd name="T40" fmla="*/ 486 w 573"/>
                <a:gd name="T41" fmla="*/ 1 h 360"/>
                <a:gd name="T42" fmla="*/ 367 w 573"/>
                <a:gd name="T43" fmla="*/ 0 h 360"/>
                <a:gd name="T44" fmla="*/ 252 w 573"/>
                <a:gd name="T45" fmla="*/ 3 h 360"/>
                <a:gd name="T46" fmla="*/ 174 w 573"/>
                <a:gd name="T47" fmla="*/ 6 h 360"/>
                <a:gd name="T48" fmla="*/ 120 w 573"/>
                <a:gd name="T49" fmla="*/ 8 h 360"/>
                <a:gd name="T50" fmla="*/ 120 w 573"/>
                <a:gd name="T51" fmla="*/ 9 h 360"/>
                <a:gd name="T52" fmla="*/ 184 w 573"/>
                <a:gd name="T53" fmla="*/ 7 h 360"/>
                <a:gd name="T54" fmla="*/ 177 w 573"/>
                <a:gd name="T55" fmla="*/ 8 h 360"/>
                <a:gd name="T56" fmla="*/ 197 w 573"/>
                <a:gd name="T57" fmla="*/ 8 h 360"/>
                <a:gd name="T58" fmla="*/ 142 w 573"/>
                <a:gd name="T59" fmla="*/ 11 h 360"/>
                <a:gd name="T60" fmla="*/ 258 w 573"/>
                <a:gd name="T61" fmla="*/ 10 h 360"/>
                <a:gd name="T62" fmla="*/ 136 w 573"/>
                <a:gd name="T63" fmla="*/ 15 h 360"/>
                <a:gd name="T64" fmla="*/ 55 w 573"/>
                <a:gd name="T65" fmla="*/ 18 h 360"/>
                <a:gd name="T66" fmla="*/ 189 w 573"/>
                <a:gd name="T67" fmla="*/ 15 h 360"/>
                <a:gd name="T68" fmla="*/ 295 w 573"/>
                <a:gd name="T69" fmla="*/ 13 h 360"/>
                <a:gd name="T70" fmla="*/ 395 w 573"/>
                <a:gd name="T71" fmla="*/ 13 h 360"/>
                <a:gd name="T72" fmla="*/ 546 w 573"/>
                <a:gd name="T73" fmla="*/ 20 h 360"/>
                <a:gd name="T74" fmla="*/ 558 w 573"/>
                <a:gd name="T75" fmla="*/ 58 h 360"/>
                <a:gd name="T76" fmla="*/ 548 w 573"/>
                <a:gd name="T77" fmla="*/ 328 h 360"/>
                <a:gd name="T78" fmla="*/ 553 w 573"/>
                <a:gd name="T79" fmla="*/ 331 h 360"/>
                <a:gd name="T80" fmla="*/ 548 w 573"/>
                <a:gd name="T81" fmla="*/ 331 h 360"/>
                <a:gd name="T82" fmla="*/ 545 w 573"/>
                <a:gd name="T83" fmla="*/ 329 h 360"/>
                <a:gd name="T84" fmla="*/ 417 w 573"/>
                <a:gd name="T85" fmla="*/ 342 h 360"/>
                <a:gd name="T86" fmla="*/ 138 w 573"/>
                <a:gd name="T87" fmla="*/ 343 h 360"/>
                <a:gd name="T88" fmla="*/ 28 w 573"/>
                <a:gd name="T89" fmla="*/ 328 h 360"/>
                <a:gd name="T90" fmla="*/ 21 w 573"/>
                <a:gd name="T91" fmla="*/ 297 h 360"/>
                <a:gd name="T92" fmla="*/ 27 w 573"/>
                <a:gd name="T93" fmla="*/ 44 h 360"/>
                <a:gd name="T94" fmla="*/ 29 w 573"/>
                <a:gd name="T95" fmla="*/ 35 h 360"/>
                <a:gd name="T96" fmla="*/ 30 w 573"/>
                <a:gd name="T97" fmla="*/ 29 h 360"/>
                <a:gd name="T98" fmla="*/ 26 w 573"/>
                <a:gd name="T99" fmla="*/ 21 h 360"/>
                <a:gd name="T100" fmla="*/ 18 w 573"/>
                <a:gd name="T101" fmla="*/ 20 h 360"/>
                <a:gd name="T102" fmla="*/ 13 w 573"/>
                <a:gd name="T103" fmla="*/ 25 h 360"/>
                <a:gd name="T104" fmla="*/ 11 w 573"/>
                <a:gd name="T105" fmla="*/ 31 h 360"/>
                <a:gd name="T106" fmla="*/ 11 w 573"/>
                <a:gd name="T107" fmla="*/ 38 h 360"/>
                <a:gd name="T108" fmla="*/ 5 w 573"/>
                <a:gd name="T109" fmla="*/ 102 h 360"/>
                <a:gd name="T110" fmla="*/ 0 w 573"/>
                <a:gd name="T111" fmla="*/ 186 h 360"/>
                <a:gd name="T112" fmla="*/ 13 w 573"/>
                <a:gd name="T113" fmla="*/ 332 h 360"/>
                <a:gd name="T114" fmla="*/ 51 w 573"/>
                <a:gd name="T115" fmla="*/ 350 h 360"/>
                <a:gd name="T116" fmla="*/ 224 w 573"/>
                <a:gd name="T117" fmla="*/ 359 h 360"/>
                <a:gd name="T118" fmla="*/ 417 w 573"/>
                <a:gd name="T119" fmla="*/ 356 h 360"/>
                <a:gd name="T120" fmla="*/ 561 w 573"/>
                <a:gd name="T121" fmla="*/ 336 h 360"/>
                <a:gd name="T122" fmla="*/ 573 w 573"/>
                <a:gd name="T123" fmla="*/ 10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3" h="360">
                  <a:moveTo>
                    <a:pt x="370" y="13"/>
                  </a:moveTo>
                  <a:cubicBezTo>
                    <a:pt x="369" y="13"/>
                    <a:pt x="367" y="13"/>
                    <a:pt x="365" y="13"/>
                  </a:cubicBezTo>
                  <a:cubicBezTo>
                    <a:pt x="365" y="13"/>
                    <a:pt x="368" y="13"/>
                    <a:pt x="370" y="13"/>
                  </a:cubicBezTo>
                  <a:close/>
                  <a:moveTo>
                    <a:pt x="283" y="1"/>
                  </a:moveTo>
                  <a:cubicBezTo>
                    <a:pt x="277" y="1"/>
                    <a:pt x="277" y="1"/>
                    <a:pt x="277" y="1"/>
                  </a:cubicBezTo>
                  <a:cubicBezTo>
                    <a:pt x="276" y="1"/>
                    <a:pt x="282" y="1"/>
                    <a:pt x="283" y="1"/>
                  </a:cubicBezTo>
                  <a:close/>
                  <a:moveTo>
                    <a:pt x="267" y="1"/>
                  </a:moveTo>
                  <a:cubicBezTo>
                    <a:pt x="269" y="1"/>
                    <a:pt x="274" y="1"/>
                    <a:pt x="274" y="1"/>
                  </a:cubicBezTo>
                  <a:cubicBezTo>
                    <a:pt x="273" y="1"/>
                    <a:pt x="267" y="1"/>
                    <a:pt x="267" y="1"/>
                  </a:cubicBezTo>
                  <a:close/>
                  <a:moveTo>
                    <a:pt x="247" y="3"/>
                  </a:moveTo>
                  <a:cubicBezTo>
                    <a:pt x="245" y="3"/>
                    <a:pt x="241" y="3"/>
                    <a:pt x="241" y="3"/>
                  </a:cubicBezTo>
                  <a:cubicBezTo>
                    <a:pt x="242" y="3"/>
                    <a:pt x="246" y="3"/>
                    <a:pt x="247" y="3"/>
                  </a:cubicBezTo>
                  <a:close/>
                  <a:moveTo>
                    <a:pt x="224" y="2"/>
                  </a:moveTo>
                  <a:cubicBezTo>
                    <a:pt x="229" y="2"/>
                    <a:pt x="233" y="1"/>
                    <a:pt x="235" y="1"/>
                  </a:cubicBezTo>
                  <a:cubicBezTo>
                    <a:pt x="231" y="1"/>
                    <a:pt x="226" y="2"/>
                    <a:pt x="224" y="2"/>
                  </a:cubicBezTo>
                  <a:close/>
                  <a:moveTo>
                    <a:pt x="180" y="13"/>
                  </a:moveTo>
                  <a:cubicBezTo>
                    <a:pt x="185" y="13"/>
                    <a:pt x="197" y="13"/>
                    <a:pt x="202" y="13"/>
                  </a:cubicBezTo>
                  <a:lnTo>
                    <a:pt x="180" y="13"/>
                  </a:lnTo>
                  <a:close/>
                  <a:moveTo>
                    <a:pt x="179" y="9"/>
                  </a:moveTo>
                  <a:cubicBezTo>
                    <a:pt x="173" y="9"/>
                    <a:pt x="173" y="9"/>
                    <a:pt x="173" y="9"/>
                  </a:cubicBezTo>
                  <a:cubicBezTo>
                    <a:pt x="171" y="9"/>
                    <a:pt x="156" y="9"/>
                    <a:pt x="157" y="9"/>
                  </a:cubicBezTo>
                  <a:cubicBezTo>
                    <a:pt x="166" y="9"/>
                    <a:pt x="179" y="9"/>
                    <a:pt x="187" y="8"/>
                  </a:cubicBezTo>
                  <a:cubicBezTo>
                    <a:pt x="184" y="8"/>
                    <a:pt x="182" y="9"/>
                    <a:pt x="179" y="9"/>
                  </a:cubicBezTo>
                  <a:close/>
                  <a:moveTo>
                    <a:pt x="98" y="10"/>
                  </a:moveTo>
                  <a:cubicBezTo>
                    <a:pt x="94" y="10"/>
                    <a:pt x="94" y="10"/>
                    <a:pt x="94" y="10"/>
                  </a:cubicBezTo>
                  <a:cubicBezTo>
                    <a:pt x="94" y="10"/>
                    <a:pt x="94" y="11"/>
                    <a:pt x="95" y="11"/>
                  </a:cubicBezTo>
                  <a:cubicBezTo>
                    <a:pt x="97" y="10"/>
                    <a:pt x="98" y="10"/>
                    <a:pt x="98" y="10"/>
                  </a:cubicBezTo>
                  <a:close/>
                  <a:moveTo>
                    <a:pt x="55" y="14"/>
                  </a:moveTo>
                  <a:cubicBezTo>
                    <a:pt x="55" y="14"/>
                    <a:pt x="55" y="13"/>
                    <a:pt x="55" y="13"/>
                  </a:cubicBezTo>
                  <a:cubicBezTo>
                    <a:pt x="55" y="13"/>
                    <a:pt x="55" y="13"/>
                    <a:pt x="54" y="13"/>
                  </a:cubicBezTo>
                  <a:cubicBezTo>
                    <a:pt x="54" y="14"/>
                    <a:pt x="55" y="14"/>
                    <a:pt x="55" y="14"/>
                  </a:cubicBezTo>
                  <a:close/>
                  <a:moveTo>
                    <a:pt x="55" y="13"/>
                  </a:moveTo>
                  <a:cubicBezTo>
                    <a:pt x="55" y="13"/>
                    <a:pt x="55" y="13"/>
                    <a:pt x="55" y="13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5" y="13"/>
                    <a:pt x="55" y="13"/>
                    <a:pt x="55" y="13"/>
                  </a:cubicBezTo>
                  <a:close/>
                  <a:moveTo>
                    <a:pt x="61" y="13"/>
                  </a:moveTo>
                  <a:cubicBezTo>
                    <a:pt x="55" y="13"/>
                    <a:pt x="55" y="13"/>
                    <a:pt x="55" y="13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5" y="14"/>
                    <a:pt x="55" y="14"/>
                    <a:pt x="56" y="14"/>
                  </a:cubicBezTo>
                  <a:cubicBezTo>
                    <a:pt x="56" y="14"/>
                    <a:pt x="56" y="14"/>
                    <a:pt x="56" y="13"/>
                  </a:cubicBezTo>
                  <a:lnTo>
                    <a:pt x="61" y="13"/>
                  </a:lnTo>
                  <a:close/>
                  <a:moveTo>
                    <a:pt x="56" y="11"/>
                  </a:move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6" y="11"/>
                    <a:pt x="56" y="11"/>
                  </a:cubicBezTo>
                  <a:close/>
                  <a:moveTo>
                    <a:pt x="56" y="17"/>
                  </a:moveTo>
                  <a:cubicBezTo>
                    <a:pt x="56" y="17"/>
                    <a:pt x="55" y="17"/>
                    <a:pt x="55" y="17"/>
                  </a:cubicBezTo>
                  <a:cubicBezTo>
                    <a:pt x="55" y="17"/>
                    <a:pt x="56" y="17"/>
                    <a:pt x="56" y="17"/>
                  </a:cubicBezTo>
                  <a:close/>
                  <a:moveTo>
                    <a:pt x="55" y="12"/>
                  </a:moveTo>
                  <a:cubicBezTo>
                    <a:pt x="55" y="12"/>
                    <a:pt x="55" y="12"/>
                    <a:pt x="56" y="12"/>
                  </a:cubicBezTo>
                  <a:cubicBezTo>
                    <a:pt x="55" y="12"/>
                    <a:pt x="55" y="12"/>
                    <a:pt x="55" y="12"/>
                  </a:cubicBezTo>
                  <a:close/>
                  <a:moveTo>
                    <a:pt x="55" y="11"/>
                  </a:moveTo>
                  <a:cubicBezTo>
                    <a:pt x="55" y="11"/>
                    <a:pt x="55" y="11"/>
                    <a:pt x="55" y="11"/>
                  </a:cubicBezTo>
                  <a:cubicBezTo>
                    <a:pt x="55" y="11"/>
                    <a:pt x="55" y="11"/>
                    <a:pt x="55" y="11"/>
                  </a:cubicBezTo>
                  <a:close/>
                  <a:moveTo>
                    <a:pt x="55" y="19"/>
                  </a:moveTo>
                  <a:cubicBezTo>
                    <a:pt x="55" y="19"/>
                    <a:pt x="55" y="19"/>
                    <a:pt x="55" y="18"/>
                  </a:cubicBezTo>
                  <a:cubicBezTo>
                    <a:pt x="55" y="18"/>
                    <a:pt x="55" y="18"/>
                    <a:pt x="55" y="19"/>
                  </a:cubicBezTo>
                  <a:close/>
                  <a:moveTo>
                    <a:pt x="55" y="17"/>
                  </a:moveTo>
                  <a:cubicBezTo>
                    <a:pt x="55" y="17"/>
                    <a:pt x="54" y="17"/>
                    <a:pt x="54" y="17"/>
                  </a:cubicBezTo>
                  <a:cubicBezTo>
                    <a:pt x="54" y="17"/>
                    <a:pt x="55" y="17"/>
                    <a:pt x="55" y="17"/>
                  </a:cubicBezTo>
                  <a:close/>
                  <a:moveTo>
                    <a:pt x="55" y="11"/>
                  </a:moveTo>
                  <a:cubicBezTo>
                    <a:pt x="54" y="11"/>
                    <a:pt x="54" y="11"/>
                    <a:pt x="54" y="11"/>
                  </a:cubicBezTo>
                  <a:cubicBezTo>
                    <a:pt x="54" y="11"/>
                    <a:pt x="54" y="11"/>
                    <a:pt x="55" y="11"/>
                  </a:cubicBezTo>
                  <a:close/>
                  <a:moveTo>
                    <a:pt x="54" y="14"/>
                  </a:moveTo>
                  <a:cubicBezTo>
                    <a:pt x="54" y="14"/>
                    <a:pt x="54" y="14"/>
                    <a:pt x="54" y="14"/>
                  </a:cubicBezTo>
                  <a:cubicBezTo>
                    <a:pt x="54" y="14"/>
                    <a:pt x="54" y="13"/>
                    <a:pt x="54" y="14"/>
                  </a:cubicBezTo>
                  <a:close/>
                  <a:moveTo>
                    <a:pt x="53" y="13"/>
                  </a:moveTo>
                  <a:cubicBezTo>
                    <a:pt x="53" y="13"/>
                    <a:pt x="54" y="13"/>
                    <a:pt x="54" y="13"/>
                  </a:cubicBezTo>
                  <a:cubicBezTo>
                    <a:pt x="54" y="13"/>
                    <a:pt x="53" y="13"/>
                    <a:pt x="53" y="13"/>
                  </a:cubicBezTo>
                  <a:close/>
                  <a:moveTo>
                    <a:pt x="53" y="12"/>
                  </a:moveTo>
                  <a:cubicBezTo>
                    <a:pt x="53" y="13"/>
                    <a:pt x="53" y="13"/>
                    <a:pt x="53" y="12"/>
                  </a:cubicBezTo>
                  <a:cubicBezTo>
                    <a:pt x="53" y="12"/>
                    <a:pt x="53" y="13"/>
                    <a:pt x="53" y="13"/>
                  </a:cubicBezTo>
                  <a:cubicBezTo>
                    <a:pt x="53" y="12"/>
                    <a:pt x="53" y="12"/>
                    <a:pt x="53" y="12"/>
                  </a:cubicBezTo>
                  <a:close/>
                  <a:moveTo>
                    <a:pt x="52" y="16"/>
                  </a:moveTo>
                  <a:cubicBezTo>
                    <a:pt x="53" y="16"/>
                    <a:pt x="53" y="16"/>
                    <a:pt x="52" y="16"/>
                  </a:cubicBezTo>
                  <a:close/>
                  <a:moveTo>
                    <a:pt x="51" y="18"/>
                  </a:moveTo>
                  <a:cubicBezTo>
                    <a:pt x="52" y="18"/>
                    <a:pt x="52" y="18"/>
                    <a:pt x="52" y="18"/>
                  </a:cubicBezTo>
                  <a:cubicBezTo>
                    <a:pt x="52" y="18"/>
                    <a:pt x="51" y="18"/>
                    <a:pt x="51" y="18"/>
                  </a:cubicBezTo>
                  <a:close/>
                  <a:moveTo>
                    <a:pt x="52" y="18"/>
                  </a:moveTo>
                  <a:cubicBezTo>
                    <a:pt x="51" y="18"/>
                    <a:pt x="52" y="18"/>
                    <a:pt x="52" y="18"/>
                  </a:cubicBezTo>
                  <a:close/>
                  <a:moveTo>
                    <a:pt x="51" y="21"/>
                  </a:move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lose/>
                  <a:moveTo>
                    <a:pt x="50" y="21"/>
                  </a:moveTo>
                  <a:cubicBezTo>
                    <a:pt x="50" y="21"/>
                    <a:pt x="50" y="21"/>
                    <a:pt x="50" y="21"/>
                  </a:cubicBezTo>
                  <a:close/>
                  <a:moveTo>
                    <a:pt x="143" y="18"/>
                  </a:moveTo>
                  <a:cubicBezTo>
                    <a:pt x="144" y="18"/>
                    <a:pt x="146" y="18"/>
                    <a:pt x="147" y="17"/>
                  </a:cubicBezTo>
                  <a:cubicBezTo>
                    <a:pt x="140" y="18"/>
                    <a:pt x="135" y="18"/>
                    <a:pt x="130" y="18"/>
                  </a:cubicBezTo>
                  <a:cubicBezTo>
                    <a:pt x="134" y="18"/>
                    <a:pt x="140" y="18"/>
                    <a:pt x="143" y="18"/>
                  </a:cubicBezTo>
                  <a:close/>
                  <a:moveTo>
                    <a:pt x="55" y="16"/>
                  </a:moveTo>
                  <a:cubicBezTo>
                    <a:pt x="55" y="16"/>
                    <a:pt x="55" y="16"/>
                    <a:pt x="55" y="16"/>
                  </a:cubicBezTo>
                  <a:cubicBezTo>
                    <a:pt x="55" y="16"/>
                    <a:pt x="56" y="16"/>
                    <a:pt x="56" y="16"/>
                  </a:cubicBezTo>
                  <a:cubicBezTo>
                    <a:pt x="55" y="16"/>
                    <a:pt x="54" y="16"/>
                    <a:pt x="53" y="16"/>
                  </a:cubicBezTo>
                  <a:cubicBezTo>
                    <a:pt x="54" y="16"/>
                    <a:pt x="54" y="16"/>
                    <a:pt x="55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6"/>
                    <a:pt x="55" y="16"/>
                    <a:pt x="55" y="16"/>
                  </a:cubicBezTo>
                  <a:close/>
                  <a:moveTo>
                    <a:pt x="55" y="12"/>
                  </a:moveTo>
                  <a:cubicBezTo>
                    <a:pt x="55" y="12"/>
                    <a:pt x="55" y="12"/>
                    <a:pt x="55" y="12"/>
                  </a:cubicBezTo>
                  <a:cubicBezTo>
                    <a:pt x="55" y="12"/>
                    <a:pt x="54" y="12"/>
                    <a:pt x="54" y="12"/>
                  </a:cubicBezTo>
                  <a:cubicBezTo>
                    <a:pt x="54" y="12"/>
                    <a:pt x="55" y="12"/>
                    <a:pt x="55" y="12"/>
                  </a:cubicBezTo>
                  <a:close/>
                  <a:moveTo>
                    <a:pt x="51" y="12"/>
                  </a:moveTo>
                  <a:cubicBezTo>
                    <a:pt x="51" y="13"/>
                    <a:pt x="51" y="13"/>
                    <a:pt x="51" y="13"/>
                  </a:cubicBezTo>
                  <a:cubicBezTo>
                    <a:pt x="52" y="12"/>
                    <a:pt x="52" y="12"/>
                    <a:pt x="53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2"/>
                    <a:pt x="54" y="12"/>
                    <a:pt x="54" y="12"/>
                  </a:cubicBezTo>
                  <a:cubicBezTo>
                    <a:pt x="54" y="12"/>
                    <a:pt x="53" y="12"/>
                    <a:pt x="52" y="12"/>
                  </a:cubicBezTo>
                  <a:cubicBezTo>
                    <a:pt x="52" y="12"/>
                    <a:pt x="52" y="12"/>
                    <a:pt x="51" y="12"/>
                  </a:cubicBezTo>
                  <a:cubicBezTo>
                    <a:pt x="51" y="12"/>
                    <a:pt x="50" y="12"/>
                    <a:pt x="50" y="12"/>
                  </a:cubicBezTo>
                  <a:cubicBezTo>
                    <a:pt x="50" y="12"/>
                    <a:pt x="51" y="12"/>
                    <a:pt x="51" y="12"/>
                  </a:cubicBezTo>
                  <a:close/>
                  <a:moveTo>
                    <a:pt x="51" y="19"/>
                  </a:moveTo>
                  <a:cubicBezTo>
                    <a:pt x="51" y="19"/>
                    <a:pt x="52" y="19"/>
                    <a:pt x="52" y="19"/>
                  </a:cubicBezTo>
                  <a:cubicBezTo>
                    <a:pt x="52" y="18"/>
                    <a:pt x="51" y="19"/>
                    <a:pt x="51" y="19"/>
                  </a:cubicBezTo>
                  <a:close/>
                  <a:moveTo>
                    <a:pt x="572" y="68"/>
                  </a:moveTo>
                  <a:cubicBezTo>
                    <a:pt x="571" y="56"/>
                    <a:pt x="571" y="45"/>
                    <a:pt x="569" y="33"/>
                  </a:cubicBezTo>
                  <a:cubicBezTo>
                    <a:pt x="568" y="30"/>
                    <a:pt x="567" y="27"/>
                    <a:pt x="567" y="24"/>
                  </a:cubicBezTo>
                  <a:cubicBezTo>
                    <a:pt x="566" y="21"/>
                    <a:pt x="565" y="18"/>
                    <a:pt x="563" y="15"/>
                  </a:cubicBezTo>
                  <a:cubicBezTo>
                    <a:pt x="561" y="13"/>
                    <a:pt x="560" y="12"/>
                    <a:pt x="558" y="10"/>
                  </a:cubicBezTo>
                  <a:cubicBezTo>
                    <a:pt x="556" y="9"/>
                    <a:pt x="554" y="9"/>
                    <a:pt x="553" y="8"/>
                  </a:cubicBezTo>
                  <a:cubicBezTo>
                    <a:pt x="550" y="7"/>
                    <a:pt x="547" y="7"/>
                    <a:pt x="544" y="6"/>
                  </a:cubicBezTo>
                  <a:cubicBezTo>
                    <a:pt x="532" y="4"/>
                    <a:pt x="521" y="3"/>
                    <a:pt x="510" y="2"/>
                  </a:cubicBezTo>
                  <a:cubicBezTo>
                    <a:pt x="503" y="2"/>
                    <a:pt x="492" y="1"/>
                    <a:pt x="486" y="1"/>
                  </a:cubicBezTo>
                  <a:cubicBezTo>
                    <a:pt x="485" y="1"/>
                    <a:pt x="481" y="1"/>
                    <a:pt x="478" y="1"/>
                  </a:cubicBezTo>
                  <a:cubicBezTo>
                    <a:pt x="439" y="0"/>
                    <a:pt x="439" y="0"/>
                    <a:pt x="439" y="0"/>
                  </a:cubicBezTo>
                  <a:cubicBezTo>
                    <a:pt x="435" y="0"/>
                    <a:pt x="427" y="0"/>
                    <a:pt x="421" y="0"/>
                  </a:cubicBezTo>
                  <a:cubicBezTo>
                    <a:pt x="419" y="0"/>
                    <a:pt x="424" y="0"/>
                    <a:pt x="420" y="0"/>
                  </a:cubicBezTo>
                  <a:cubicBezTo>
                    <a:pt x="411" y="0"/>
                    <a:pt x="381" y="0"/>
                    <a:pt x="367" y="0"/>
                  </a:cubicBezTo>
                  <a:cubicBezTo>
                    <a:pt x="368" y="0"/>
                    <a:pt x="368" y="0"/>
                    <a:pt x="367" y="0"/>
                  </a:cubicBezTo>
                  <a:cubicBezTo>
                    <a:pt x="364" y="0"/>
                    <a:pt x="362" y="0"/>
                    <a:pt x="358" y="0"/>
                  </a:cubicBezTo>
                  <a:cubicBezTo>
                    <a:pt x="333" y="1"/>
                    <a:pt x="315" y="1"/>
                    <a:pt x="294" y="2"/>
                  </a:cubicBezTo>
                  <a:cubicBezTo>
                    <a:pt x="291" y="2"/>
                    <a:pt x="284" y="2"/>
                    <a:pt x="282" y="2"/>
                  </a:cubicBezTo>
                  <a:cubicBezTo>
                    <a:pt x="286" y="2"/>
                    <a:pt x="291" y="2"/>
                    <a:pt x="290" y="2"/>
                  </a:cubicBezTo>
                  <a:cubicBezTo>
                    <a:pt x="284" y="2"/>
                    <a:pt x="275" y="2"/>
                    <a:pt x="271" y="3"/>
                  </a:cubicBezTo>
                  <a:cubicBezTo>
                    <a:pt x="263" y="3"/>
                    <a:pt x="259" y="3"/>
                    <a:pt x="252" y="3"/>
                  </a:cubicBezTo>
                  <a:cubicBezTo>
                    <a:pt x="250" y="3"/>
                    <a:pt x="254" y="3"/>
                    <a:pt x="250" y="3"/>
                  </a:cubicBezTo>
                  <a:cubicBezTo>
                    <a:pt x="224" y="4"/>
                    <a:pt x="224" y="4"/>
                    <a:pt x="224" y="4"/>
                  </a:cubicBezTo>
                  <a:cubicBezTo>
                    <a:pt x="221" y="4"/>
                    <a:pt x="209" y="4"/>
                    <a:pt x="205" y="4"/>
                  </a:cubicBezTo>
                  <a:cubicBezTo>
                    <a:pt x="202" y="5"/>
                    <a:pt x="209" y="5"/>
                    <a:pt x="206" y="5"/>
                  </a:cubicBezTo>
                  <a:cubicBezTo>
                    <a:pt x="197" y="5"/>
                    <a:pt x="189" y="5"/>
                    <a:pt x="181" y="5"/>
                  </a:cubicBezTo>
                  <a:cubicBezTo>
                    <a:pt x="179" y="5"/>
                    <a:pt x="177" y="6"/>
                    <a:pt x="174" y="6"/>
                  </a:cubicBezTo>
                  <a:cubicBezTo>
                    <a:pt x="172" y="6"/>
                    <a:pt x="174" y="6"/>
                    <a:pt x="171" y="6"/>
                  </a:cubicBezTo>
                  <a:cubicBezTo>
                    <a:pt x="168" y="6"/>
                    <a:pt x="174" y="6"/>
                    <a:pt x="173" y="6"/>
                  </a:cubicBezTo>
                  <a:cubicBezTo>
                    <a:pt x="168" y="6"/>
                    <a:pt x="169" y="6"/>
                    <a:pt x="167" y="7"/>
                  </a:cubicBezTo>
                  <a:cubicBezTo>
                    <a:pt x="161" y="7"/>
                    <a:pt x="156" y="7"/>
                    <a:pt x="151" y="7"/>
                  </a:cubicBezTo>
                  <a:cubicBezTo>
                    <a:pt x="133" y="8"/>
                    <a:pt x="133" y="8"/>
                    <a:pt x="133" y="8"/>
                  </a:cubicBezTo>
                  <a:cubicBezTo>
                    <a:pt x="128" y="8"/>
                    <a:pt x="126" y="8"/>
                    <a:pt x="120" y="8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4" y="9"/>
                    <a:pt x="109" y="9"/>
                    <a:pt x="105" y="9"/>
                  </a:cubicBezTo>
                  <a:cubicBezTo>
                    <a:pt x="87" y="10"/>
                    <a:pt x="70" y="10"/>
                    <a:pt x="57" y="11"/>
                  </a:cubicBezTo>
                  <a:cubicBezTo>
                    <a:pt x="77" y="10"/>
                    <a:pt x="91" y="10"/>
                    <a:pt x="109" y="9"/>
                  </a:cubicBezTo>
                  <a:cubicBezTo>
                    <a:pt x="111" y="9"/>
                    <a:pt x="116" y="9"/>
                    <a:pt x="119" y="9"/>
                  </a:cubicBezTo>
                  <a:cubicBezTo>
                    <a:pt x="120" y="9"/>
                    <a:pt x="116" y="9"/>
                    <a:pt x="120" y="9"/>
                  </a:cubicBezTo>
                  <a:cubicBezTo>
                    <a:pt x="121" y="9"/>
                    <a:pt x="122" y="9"/>
                    <a:pt x="124" y="8"/>
                  </a:cubicBezTo>
                  <a:cubicBezTo>
                    <a:pt x="121" y="9"/>
                    <a:pt x="125" y="9"/>
                    <a:pt x="126" y="9"/>
                  </a:cubicBezTo>
                  <a:cubicBezTo>
                    <a:pt x="165" y="8"/>
                    <a:pt x="165" y="8"/>
                    <a:pt x="165" y="8"/>
                  </a:cubicBezTo>
                  <a:cubicBezTo>
                    <a:pt x="168" y="7"/>
                    <a:pt x="164" y="7"/>
                    <a:pt x="166" y="7"/>
                  </a:cubicBezTo>
                  <a:cubicBezTo>
                    <a:pt x="181" y="7"/>
                    <a:pt x="181" y="7"/>
                    <a:pt x="181" y="7"/>
                  </a:cubicBezTo>
                  <a:cubicBezTo>
                    <a:pt x="182" y="7"/>
                    <a:pt x="186" y="7"/>
                    <a:pt x="184" y="7"/>
                  </a:cubicBezTo>
                  <a:cubicBezTo>
                    <a:pt x="167" y="8"/>
                    <a:pt x="144" y="9"/>
                    <a:pt x="123" y="9"/>
                  </a:cubicBezTo>
                  <a:cubicBezTo>
                    <a:pt x="117" y="10"/>
                    <a:pt x="111" y="10"/>
                    <a:pt x="107" y="10"/>
                  </a:cubicBezTo>
                  <a:cubicBezTo>
                    <a:pt x="116" y="10"/>
                    <a:pt x="124" y="10"/>
                    <a:pt x="132" y="10"/>
                  </a:cubicBezTo>
                  <a:cubicBezTo>
                    <a:pt x="163" y="8"/>
                    <a:pt x="163" y="8"/>
                    <a:pt x="163" y="8"/>
                  </a:cubicBezTo>
                  <a:cubicBezTo>
                    <a:pt x="170" y="8"/>
                    <a:pt x="170" y="8"/>
                    <a:pt x="170" y="8"/>
                  </a:cubicBezTo>
                  <a:cubicBezTo>
                    <a:pt x="177" y="8"/>
                    <a:pt x="177" y="8"/>
                    <a:pt x="177" y="8"/>
                  </a:cubicBezTo>
                  <a:cubicBezTo>
                    <a:pt x="182" y="8"/>
                    <a:pt x="182" y="8"/>
                    <a:pt x="182" y="8"/>
                  </a:cubicBezTo>
                  <a:cubicBezTo>
                    <a:pt x="194" y="8"/>
                    <a:pt x="194" y="8"/>
                    <a:pt x="194" y="8"/>
                  </a:cubicBezTo>
                  <a:cubicBezTo>
                    <a:pt x="219" y="7"/>
                    <a:pt x="219" y="7"/>
                    <a:pt x="219" y="7"/>
                  </a:cubicBezTo>
                  <a:cubicBezTo>
                    <a:pt x="221" y="7"/>
                    <a:pt x="220" y="7"/>
                    <a:pt x="218" y="7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8"/>
                    <a:pt x="197" y="8"/>
                    <a:pt x="197" y="8"/>
                  </a:cubicBezTo>
                  <a:cubicBezTo>
                    <a:pt x="194" y="8"/>
                    <a:pt x="193" y="8"/>
                    <a:pt x="190" y="8"/>
                  </a:cubicBezTo>
                  <a:cubicBezTo>
                    <a:pt x="198" y="8"/>
                    <a:pt x="198" y="8"/>
                    <a:pt x="195" y="9"/>
                  </a:cubicBezTo>
                  <a:cubicBezTo>
                    <a:pt x="135" y="10"/>
                    <a:pt x="135" y="10"/>
                    <a:pt x="135" y="10"/>
                  </a:cubicBezTo>
                  <a:cubicBezTo>
                    <a:pt x="133" y="10"/>
                    <a:pt x="132" y="11"/>
                    <a:pt x="129" y="11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93" y="12"/>
                    <a:pt x="117" y="11"/>
                    <a:pt x="142" y="11"/>
                  </a:cubicBezTo>
                  <a:cubicBezTo>
                    <a:pt x="143" y="11"/>
                    <a:pt x="143" y="11"/>
                    <a:pt x="145" y="11"/>
                  </a:cubicBezTo>
                  <a:cubicBezTo>
                    <a:pt x="178" y="10"/>
                    <a:pt x="178" y="10"/>
                    <a:pt x="178" y="10"/>
                  </a:cubicBezTo>
                  <a:cubicBezTo>
                    <a:pt x="189" y="10"/>
                    <a:pt x="189" y="10"/>
                    <a:pt x="189" y="10"/>
                  </a:cubicBezTo>
                  <a:cubicBezTo>
                    <a:pt x="216" y="9"/>
                    <a:pt x="235" y="9"/>
                    <a:pt x="261" y="9"/>
                  </a:cubicBezTo>
                  <a:cubicBezTo>
                    <a:pt x="261" y="9"/>
                    <a:pt x="263" y="9"/>
                    <a:pt x="264" y="9"/>
                  </a:cubicBezTo>
                  <a:cubicBezTo>
                    <a:pt x="258" y="10"/>
                    <a:pt x="258" y="10"/>
                    <a:pt x="258" y="10"/>
                  </a:cubicBezTo>
                  <a:cubicBezTo>
                    <a:pt x="254" y="10"/>
                    <a:pt x="250" y="10"/>
                    <a:pt x="246" y="10"/>
                  </a:cubicBezTo>
                  <a:cubicBezTo>
                    <a:pt x="166" y="12"/>
                    <a:pt x="166" y="12"/>
                    <a:pt x="166" y="12"/>
                  </a:cubicBezTo>
                  <a:cubicBezTo>
                    <a:pt x="163" y="13"/>
                    <a:pt x="165" y="13"/>
                    <a:pt x="168" y="13"/>
                  </a:cubicBezTo>
                  <a:cubicBezTo>
                    <a:pt x="181" y="13"/>
                    <a:pt x="193" y="12"/>
                    <a:pt x="206" y="12"/>
                  </a:cubicBezTo>
                  <a:cubicBezTo>
                    <a:pt x="211" y="12"/>
                    <a:pt x="206" y="13"/>
                    <a:pt x="195" y="13"/>
                  </a:cubicBezTo>
                  <a:cubicBezTo>
                    <a:pt x="136" y="15"/>
                    <a:pt x="136" y="15"/>
                    <a:pt x="136" y="15"/>
                  </a:cubicBezTo>
                  <a:cubicBezTo>
                    <a:pt x="58" y="18"/>
                    <a:pt x="58" y="18"/>
                    <a:pt x="58" y="18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53" y="18"/>
                    <a:pt x="54" y="18"/>
                    <a:pt x="54" y="18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62" y="18"/>
                    <a:pt x="62" y="18"/>
                    <a:pt x="62" y="18"/>
                  </a:cubicBezTo>
                  <a:cubicBezTo>
                    <a:pt x="62" y="17"/>
                    <a:pt x="63" y="17"/>
                    <a:pt x="65" y="17"/>
                  </a:cubicBezTo>
                  <a:cubicBezTo>
                    <a:pt x="143" y="15"/>
                    <a:pt x="143" y="15"/>
                    <a:pt x="143" y="15"/>
                  </a:cubicBezTo>
                  <a:cubicBezTo>
                    <a:pt x="153" y="15"/>
                    <a:pt x="171" y="14"/>
                    <a:pt x="181" y="14"/>
                  </a:cubicBezTo>
                  <a:cubicBezTo>
                    <a:pt x="179" y="15"/>
                    <a:pt x="171" y="15"/>
                    <a:pt x="161" y="15"/>
                  </a:cubicBezTo>
                  <a:cubicBezTo>
                    <a:pt x="189" y="15"/>
                    <a:pt x="189" y="15"/>
                    <a:pt x="189" y="15"/>
                  </a:cubicBezTo>
                  <a:cubicBezTo>
                    <a:pt x="196" y="15"/>
                    <a:pt x="208" y="14"/>
                    <a:pt x="212" y="14"/>
                  </a:cubicBezTo>
                  <a:cubicBezTo>
                    <a:pt x="213" y="14"/>
                    <a:pt x="211" y="14"/>
                    <a:pt x="212" y="14"/>
                  </a:cubicBezTo>
                  <a:cubicBezTo>
                    <a:pt x="213" y="14"/>
                    <a:pt x="218" y="14"/>
                    <a:pt x="218" y="14"/>
                  </a:cubicBezTo>
                  <a:cubicBezTo>
                    <a:pt x="222" y="14"/>
                    <a:pt x="221" y="14"/>
                    <a:pt x="226" y="14"/>
                  </a:cubicBezTo>
                  <a:cubicBezTo>
                    <a:pt x="232" y="14"/>
                    <a:pt x="232" y="14"/>
                    <a:pt x="235" y="14"/>
                  </a:cubicBezTo>
                  <a:cubicBezTo>
                    <a:pt x="256" y="14"/>
                    <a:pt x="275" y="13"/>
                    <a:pt x="295" y="13"/>
                  </a:cubicBezTo>
                  <a:cubicBezTo>
                    <a:pt x="302" y="13"/>
                    <a:pt x="302" y="13"/>
                    <a:pt x="302" y="13"/>
                  </a:cubicBezTo>
                  <a:cubicBezTo>
                    <a:pt x="304" y="13"/>
                    <a:pt x="302" y="13"/>
                    <a:pt x="305" y="13"/>
                  </a:cubicBezTo>
                  <a:cubicBezTo>
                    <a:pt x="306" y="13"/>
                    <a:pt x="305" y="13"/>
                    <a:pt x="307" y="13"/>
                  </a:cubicBezTo>
                  <a:cubicBezTo>
                    <a:pt x="332" y="13"/>
                    <a:pt x="332" y="13"/>
                    <a:pt x="332" y="13"/>
                  </a:cubicBezTo>
                  <a:cubicBezTo>
                    <a:pt x="352" y="12"/>
                    <a:pt x="375" y="12"/>
                    <a:pt x="391" y="12"/>
                  </a:cubicBezTo>
                  <a:cubicBezTo>
                    <a:pt x="394" y="12"/>
                    <a:pt x="390" y="13"/>
                    <a:pt x="395" y="13"/>
                  </a:cubicBezTo>
                  <a:cubicBezTo>
                    <a:pt x="422" y="13"/>
                    <a:pt x="451" y="13"/>
                    <a:pt x="481" y="14"/>
                  </a:cubicBezTo>
                  <a:cubicBezTo>
                    <a:pt x="483" y="14"/>
                    <a:pt x="481" y="14"/>
                    <a:pt x="484" y="15"/>
                  </a:cubicBezTo>
                  <a:cubicBezTo>
                    <a:pt x="488" y="15"/>
                    <a:pt x="487" y="14"/>
                    <a:pt x="491" y="15"/>
                  </a:cubicBezTo>
                  <a:cubicBezTo>
                    <a:pt x="493" y="15"/>
                    <a:pt x="495" y="15"/>
                    <a:pt x="496" y="15"/>
                  </a:cubicBezTo>
                  <a:cubicBezTo>
                    <a:pt x="505" y="16"/>
                    <a:pt x="513" y="16"/>
                    <a:pt x="522" y="17"/>
                  </a:cubicBezTo>
                  <a:cubicBezTo>
                    <a:pt x="530" y="18"/>
                    <a:pt x="538" y="19"/>
                    <a:pt x="546" y="20"/>
                  </a:cubicBezTo>
                  <a:cubicBezTo>
                    <a:pt x="548" y="21"/>
                    <a:pt x="550" y="22"/>
                    <a:pt x="550" y="22"/>
                  </a:cubicBezTo>
                  <a:cubicBezTo>
                    <a:pt x="550" y="22"/>
                    <a:pt x="551" y="22"/>
                    <a:pt x="551" y="22"/>
                  </a:cubicBezTo>
                  <a:cubicBezTo>
                    <a:pt x="551" y="22"/>
                    <a:pt x="551" y="22"/>
                    <a:pt x="551" y="23"/>
                  </a:cubicBezTo>
                  <a:cubicBezTo>
                    <a:pt x="551" y="23"/>
                    <a:pt x="551" y="23"/>
                    <a:pt x="551" y="23"/>
                  </a:cubicBezTo>
                  <a:cubicBezTo>
                    <a:pt x="553" y="26"/>
                    <a:pt x="554" y="30"/>
                    <a:pt x="555" y="33"/>
                  </a:cubicBezTo>
                  <a:cubicBezTo>
                    <a:pt x="556" y="41"/>
                    <a:pt x="557" y="50"/>
                    <a:pt x="558" y="58"/>
                  </a:cubicBezTo>
                  <a:cubicBezTo>
                    <a:pt x="560" y="90"/>
                    <a:pt x="559" y="123"/>
                    <a:pt x="558" y="153"/>
                  </a:cubicBezTo>
                  <a:cubicBezTo>
                    <a:pt x="557" y="178"/>
                    <a:pt x="556" y="201"/>
                    <a:pt x="555" y="223"/>
                  </a:cubicBezTo>
                  <a:cubicBezTo>
                    <a:pt x="553" y="252"/>
                    <a:pt x="552" y="277"/>
                    <a:pt x="550" y="304"/>
                  </a:cubicBezTo>
                  <a:cubicBezTo>
                    <a:pt x="549" y="319"/>
                    <a:pt x="549" y="319"/>
                    <a:pt x="549" y="319"/>
                  </a:cubicBezTo>
                  <a:cubicBezTo>
                    <a:pt x="548" y="327"/>
                    <a:pt x="548" y="327"/>
                    <a:pt x="548" y="327"/>
                  </a:cubicBezTo>
                  <a:cubicBezTo>
                    <a:pt x="548" y="328"/>
                    <a:pt x="548" y="328"/>
                    <a:pt x="548" y="328"/>
                  </a:cubicBezTo>
                  <a:cubicBezTo>
                    <a:pt x="549" y="328"/>
                    <a:pt x="549" y="328"/>
                    <a:pt x="550" y="328"/>
                  </a:cubicBezTo>
                  <a:cubicBezTo>
                    <a:pt x="550" y="328"/>
                    <a:pt x="550" y="328"/>
                    <a:pt x="550" y="328"/>
                  </a:cubicBezTo>
                  <a:cubicBezTo>
                    <a:pt x="550" y="328"/>
                    <a:pt x="550" y="328"/>
                    <a:pt x="550" y="328"/>
                  </a:cubicBezTo>
                  <a:cubicBezTo>
                    <a:pt x="550" y="328"/>
                    <a:pt x="551" y="329"/>
                    <a:pt x="551" y="329"/>
                  </a:cubicBezTo>
                  <a:cubicBezTo>
                    <a:pt x="552" y="330"/>
                    <a:pt x="552" y="331"/>
                    <a:pt x="553" y="331"/>
                  </a:cubicBezTo>
                  <a:cubicBezTo>
                    <a:pt x="553" y="331"/>
                    <a:pt x="553" y="331"/>
                    <a:pt x="553" y="331"/>
                  </a:cubicBezTo>
                  <a:cubicBezTo>
                    <a:pt x="555" y="331"/>
                    <a:pt x="556" y="332"/>
                    <a:pt x="554" y="331"/>
                  </a:cubicBezTo>
                  <a:cubicBezTo>
                    <a:pt x="554" y="331"/>
                    <a:pt x="554" y="331"/>
                    <a:pt x="554" y="331"/>
                  </a:cubicBezTo>
                  <a:cubicBezTo>
                    <a:pt x="554" y="332"/>
                    <a:pt x="554" y="332"/>
                    <a:pt x="554" y="332"/>
                  </a:cubicBezTo>
                  <a:cubicBezTo>
                    <a:pt x="554" y="332"/>
                    <a:pt x="554" y="331"/>
                    <a:pt x="553" y="331"/>
                  </a:cubicBezTo>
                  <a:cubicBezTo>
                    <a:pt x="553" y="331"/>
                    <a:pt x="553" y="331"/>
                    <a:pt x="553" y="331"/>
                  </a:cubicBezTo>
                  <a:cubicBezTo>
                    <a:pt x="551" y="331"/>
                    <a:pt x="547" y="331"/>
                    <a:pt x="548" y="331"/>
                  </a:cubicBezTo>
                  <a:cubicBezTo>
                    <a:pt x="548" y="331"/>
                    <a:pt x="548" y="331"/>
                    <a:pt x="548" y="331"/>
                  </a:cubicBezTo>
                  <a:cubicBezTo>
                    <a:pt x="548" y="331"/>
                    <a:pt x="548" y="331"/>
                    <a:pt x="548" y="331"/>
                  </a:cubicBezTo>
                  <a:cubicBezTo>
                    <a:pt x="548" y="331"/>
                    <a:pt x="548" y="331"/>
                    <a:pt x="548" y="331"/>
                  </a:cubicBezTo>
                  <a:cubicBezTo>
                    <a:pt x="548" y="330"/>
                    <a:pt x="548" y="330"/>
                    <a:pt x="548" y="330"/>
                  </a:cubicBezTo>
                  <a:cubicBezTo>
                    <a:pt x="548" y="328"/>
                    <a:pt x="548" y="328"/>
                    <a:pt x="548" y="328"/>
                  </a:cubicBezTo>
                  <a:cubicBezTo>
                    <a:pt x="547" y="329"/>
                    <a:pt x="546" y="329"/>
                    <a:pt x="545" y="329"/>
                  </a:cubicBezTo>
                  <a:cubicBezTo>
                    <a:pt x="543" y="330"/>
                    <a:pt x="541" y="331"/>
                    <a:pt x="538" y="331"/>
                  </a:cubicBezTo>
                  <a:cubicBezTo>
                    <a:pt x="534" y="332"/>
                    <a:pt x="530" y="333"/>
                    <a:pt x="526" y="333"/>
                  </a:cubicBezTo>
                  <a:cubicBezTo>
                    <a:pt x="523" y="334"/>
                    <a:pt x="520" y="334"/>
                    <a:pt x="517" y="335"/>
                  </a:cubicBezTo>
                  <a:cubicBezTo>
                    <a:pt x="512" y="335"/>
                    <a:pt x="507" y="336"/>
                    <a:pt x="502" y="336"/>
                  </a:cubicBezTo>
                  <a:cubicBezTo>
                    <a:pt x="488" y="337"/>
                    <a:pt x="475" y="339"/>
                    <a:pt x="461" y="340"/>
                  </a:cubicBezTo>
                  <a:cubicBezTo>
                    <a:pt x="446" y="341"/>
                    <a:pt x="432" y="341"/>
                    <a:pt x="417" y="342"/>
                  </a:cubicBezTo>
                  <a:cubicBezTo>
                    <a:pt x="392" y="343"/>
                    <a:pt x="392" y="343"/>
                    <a:pt x="392" y="343"/>
                  </a:cubicBezTo>
                  <a:cubicBezTo>
                    <a:pt x="375" y="343"/>
                    <a:pt x="375" y="343"/>
                    <a:pt x="375" y="343"/>
                  </a:cubicBezTo>
                  <a:cubicBezTo>
                    <a:pt x="359" y="344"/>
                    <a:pt x="343" y="345"/>
                    <a:pt x="328" y="345"/>
                  </a:cubicBezTo>
                  <a:cubicBezTo>
                    <a:pt x="266" y="345"/>
                    <a:pt x="266" y="345"/>
                    <a:pt x="266" y="345"/>
                  </a:cubicBezTo>
                  <a:cubicBezTo>
                    <a:pt x="243" y="345"/>
                    <a:pt x="216" y="345"/>
                    <a:pt x="194" y="345"/>
                  </a:cubicBezTo>
                  <a:cubicBezTo>
                    <a:pt x="176" y="344"/>
                    <a:pt x="158" y="344"/>
                    <a:pt x="138" y="343"/>
                  </a:cubicBezTo>
                  <a:cubicBezTo>
                    <a:pt x="133" y="342"/>
                    <a:pt x="133" y="342"/>
                    <a:pt x="133" y="342"/>
                  </a:cubicBezTo>
                  <a:cubicBezTo>
                    <a:pt x="103" y="341"/>
                    <a:pt x="69" y="339"/>
                    <a:pt x="46" y="334"/>
                  </a:cubicBezTo>
                  <a:cubicBezTo>
                    <a:pt x="41" y="333"/>
                    <a:pt x="37" y="332"/>
                    <a:pt x="34" y="331"/>
                  </a:cubicBezTo>
                  <a:cubicBezTo>
                    <a:pt x="32" y="331"/>
                    <a:pt x="30" y="330"/>
                    <a:pt x="29" y="329"/>
                  </a:cubicBezTo>
                  <a:cubicBezTo>
                    <a:pt x="28" y="329"/>
                    <a:pt x="28" y="329"/>
                    <a:pt x="28" y="329"/>
                  </a:cubicBezTo>
                  <a:cubicBezTo>
                    <a:pt x="28" y="329"/>
                    <a:pt x="28" y="328"/>
                    <a:pt x="28" y="328"/>
                  </a:cubicBezTo>
                  <a:cubicBezTo>
                    <a:pt x="27" y="328"/>
                    <a:pt x="27" y="328"/>
                    <a:pt x="27" y="328"/>
                  </a:cubicBezTo>
                  <a:cubicBezTo>
                    <a:pt x="27" y="327"/>
                    <a:pt x="27" y="327"/>
                    <a:pt x="27" y="327"/>
                  </a:cubicBezTo>
                  <a:cubicBezTo>
                    <a:pt x="26" y="324"/>
                    <a:pt x="26" y="324"/>
                    <a:pt x="26" y="324"/>
                  </a:cubicBezTo>
                  <a:cubicBezTo>
                    <a:pt x="25" y="318"/>
                    <a:pt x="25" y="318"/>
                    <a:pt x="25" y="318"/>
                  </a:cubicBezTo>
                  <a:cubicBezTo>
                    <a:pt x="24" y="314"/>
                    <a:pt x="23" y="309"/>
                    <a:pt x="22" y="305"/>
                  </a:cubicBezTo>
                  <a:cubicBezTo>
                    <a:pt x="22" y="302"/>
                    <a:pt x="21" y="300"/>
                    <a:pt x="21" y="297"/>
                  </a:cubicBezTo>
                  <a:cubicBezTo>
                    <a:pt x="20" y="288"/>
                    <a:pt x="18" y="280"/>
                    <a:pt x="18" y="270"/>
                  </a:cubicBezTo>
                  <a:cubicBezTo>
                    <a:pt x="16" y="256"/>
                    <a:pt x="16" y="240"/>
                    <a:pt x="16" y="223"/>
                  </a:cubicBezTo>
                  <a:cubicBezTo>
                    <a:pt x="16" y="210"/>
                    <a:pt x="16" y="191"/>
                    <a:pt x="16" y="176"/>
                  </a:cubicBezTo>
                  <a:cubicBezTo>
                    <a:pt x="18" y="151"/>
                    <a:pt x="19" y="126"/>
                    <a:pt x="21" y="100"/>
                  </a:cubicBezTo>
                  <a:cubicBezTo>
                    <a:pt x="22" y="91"/>
                    <a:pt x="23" y="83"/>
                    <a:pt x="24" y="75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8"/>
                    <a:pt x="28" y="37"/>
                    <a:pt x="29" y="36"/>
                  </a:cubicBezTo>
                  <a:cubicBezTo>
                    <a:pt x="30" y="36"/>
                    <a:pt x="28" y="35"/>
                    <a:pt x="29" y="35"/>
                  </a:cubicBezTo>
                  <a:cubicBezTo>
                    <a:pt x="29" y="34"/>
                    <a:pt x="29" y="34"/>
                    <a:pt x="30" y="34"/>
                  </a:cubicBezTo>
                  <a:cubicBezTo>
                    <a:pt x="30" y="34"/>
                    <a:pt x="30" y="34"/>
                    <a:pt x="30" y="33"/>
                  </a:cubicBezTo>
                  <a:cubicBezTo>
                    <a:pt x="30" y="33"/>
                    <a:pt x="30" y="33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1"/>
                    <a:pt x="31" y="31"/>
                    <a:pt x="31" y="30"/>
                  </a:cubicBezTo>
                  <a:cubicBezTo>
                    <a:pt x="31" y="30"/>
                    <a:pt x="30" y="29"/>
                    <a:pt x="30" y="29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7"/>
                    <a:pt x="30" y="27"/>
                    <a:pt x="30" y="26"/>
                  </a:cubicBezTo>
                  <a:cubicBezTo>
                    <a:pt x="30" y="26"/>
                    <a:pt x="30" y="25"/>
                    <a:pt x="29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23"/>
                    <a:pt x="28" y="23"/>
                    <a:pt x="27" y="21"/>
                  </a:cubicBezTo>
                  <a:cubicBezTo>
                    <a:pt x="27" y="21"/>
                    <a:pt x="27" y="21"/>
                    <a:pt x="26" y="21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5" y="20"/>
                    <a:pt x="25" y="20"/>
                    <a:pt x="24" y="19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3" y="19"/>
                    <a:pt x="22" y="19"/>
                    <a:pt x="21" y="19"/>
                  </a:cubicBezTo>
                  <a:cubicBezTo>
                    <a:pt x="20" y="19"/>
                    <a:pt x="20" y="19"/>
                    <a:pt x="19" y="19"/>
                  </a:cubicBezTo>
                  <a:cubicBezTo>
                    <a:pt x="19" y="19"/>
                    <a:pt x="18" y="20"/>
                    <a:pt x="18" y="20"/>
                  </a:cubicBezTo>
                  <a:cubicBezTo>
                    <a:pt x="18" y="20"/>
                    <a:pt x="17" y="20"/>
                    <a:pt x="17" y="20"/>
                  </a:cubicBezTo>
                  <a:cubicBezTo>
                    <a:pt x="17" y="20"/>
                    <a:pt x="16" y="21"/>
                    <a:pt x="16" y="21"/>
                  </a:cubicBezTo>
                  <a:cubicBezTo>
                    <a:pt x="16" y="21"/>
                    <a:pt x="16" y="21"/>
                    <a:pt x="15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2"/>
                    <a:pt x="13" y="23"/>
                    <a:pt x="13" y="24"/>
                  </a:cubicBezTo>
                  <a:cubicBezTo>
                    <a:pt x="13" y="24"/>
                    <a:pt x="13" y="25"/>
                    <a:pt x="13" y="25"/>
                  </a:cubicBezTo>
                  <a:cubicBezTo>
                    <a:pt x="13" y="25"/>
                    <a:pt x="12" y="27"/>
                    <a:pt x="12" y="2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2" y="27"/>
                    <a:pt x="11" y="28"/>
                    <a:pt x="11" y="28"/>
                  </a:cubicBezTo>
                  <a:cubicBezTo>
                    <a:pt x="11" y="28"/>
                    <a:pt x="11" y="29"/>
                    <a:pt x="11" y="29"/>
                  </a:cubicBezTo>
                  <a:cubicBezTo>
                    <a:pt x="12" y="29"/>
                    <a:pt x="11" y="30"/>
                    <a:pt x="11" y="30"/>
                  </a:cubicBezTo>
                  <a:cubicBezTo>
                    <a:pt x="11" y="30"/>
                    <a:pt x="11" y="30"/>
                    <a:pt x="11" y="31"/>
                  </a:cubicBezTo>
                  <a:cubicBezTo>
                    <a:pt x="11" y="31"/>
                    <a:pt x="11" y="32"/>
                    <a:pt x="11" y="32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2" y="34"/>
                    <a:pt x="11" y="36"/>
                    <a:pt x="12" y="37"/>
                  </a:cubicBezTo>
                  <a:cubicBezTo>
                    <a:pt x="11" y="37"/>
                    <a:pt x="11" y="37"/>
                    <a:pt x="11" y="3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63"/>
                    <a:pt x="8" y="69"/>
                    <a:pt x="8" y="75"/>
                  </a:cubicBezTo>
                  <a:cubicBezTo>
                    <a:pt x="7" y="85"/>
                    <a:pt x="6" y="93"/>
                    <a:pt x="5" y="102"/>
                  </a:cubicBezTo>
                  <a:cubicBezTo>
                    <a:pt x="4" y="114"/>
                    <a:pt x="4" y="123"/>
                    <a:pt x="3" y="134"/>
                  </a:cubicBezTo>
                  <a:cubicBezTo>
                    <a:pt x="2" y="146"/>
                    <a:pt x="2" y="146"/>
                    <a:pt x="2" y="146"/>
                  </a:cubicBezTo>
                  <a:cubicBezTo>
                    <a:pt x="2" y="158"/>
                    <a:pt x="2" y="158"/>
                    <a:pt x="2" y="158"/>
                  </a:cubicBezTo>
                  <a:cubicBezTo>
                    <a:pt x="1" y="170"/>
                    <a:pt x="1" y="170"/>
                    <a:pt x="1" y="170"/>
                  </a:cubicBezTo>
                  <a:cubicBezTo>
                    <a:pt x="1" y="178"/>
                    <a:pt x="1" y="178"/>
                    <a:pt x="1" y="178"/>
                  </a:cubicBezTo>
                  <a:cubicBezTo>
                    <a:pt x="1" y="181"/>
                    <a:pt x="0" y="183"/>
                    <a:pt x="0" y="186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0"/>
                    <a:pt x="0" y="224"/>
                    <a:pt x="1" y="236"/>
                  </a:cubicBezTo>
                  <a:cubicBezTo>
                    <a:pt x="1" y="259"/>
                    <a:pt x="3" y="278"/>
                    <a:pt x="6" y="304"/>
                  </a:cubicBezTo>
                  <a:cubicBezTo>
                    <a:pt x="8" y="311"/>
                    <a:pt x="9" y="316"/>
                    <a:pt x="10" y="323"/>
                  </a:cubicBezTo>
                  <a:cubicBezTo>
                    <a:pt x="11" y="324"/>
                    <a:pt x="11" y="324"/>
                    <a:pt x="11" y="327"/>
                  </a:cubicBezTo>
                  <a:cubicBezTo>
                    <a:pt x="12" y="328"/>
                    <a:pt x="12" y="330"/>
                    <a:pt x="13" y="332"/>
                  </a:cubicBezTo>
                  <a:cubicBezTo>
                    <a:pt x="13" y="333"/>
                    <a:pt x="14" y="335"/>
                    <a:pt x="14" y="336"/>
                  </a:cubicBezTo>
                  <a:cubicBezTo>
                    <a:pt x="15" y="337"/>
                    <a:pt x="16" y="338"/>
                    <a:pt x="17" y="340"/>
                  </a:cubicBezTo>
                  <a:cubicBezTo>
                    <a:pt x="18" y="341"/>
                    <a:pt x="19" y="341"/>
                    <a:pt x="21" y="342"/>
                  </a:cubicBezTo>
                  <a:cubicBezTo>
                    <a:pt x="22" y="343"/>
                    <a:pt x="23" y="343"/>
                    <a:pt x="24" y="344"/>
                  </a:cubicBezTo>
                  <a:cubicBezTo>
                    <a:pt x="26" y="344"/>
                    <a:pt x="28" y="345"/>
                    <a:pt x="30" y="346"/>
                  </a:cubicBezTo>
                  <a:cubicBezTo>
                    <a:pt x="37" y="348"/>
                    <a:pt x="44" y="349"/>
                    <a:pt x="51" y="350"/>
                  </a:cubicBezTo>
                  <a:cubicBezTo>
                    <a:pt x="52" y="350"/>
                    <a:pt x="52" y="350"/>
                    <a:pt x="53" y="350"/>
                  </a:cubicBezTo>
                  <a:cubicBezTo>
                    <a:pt x="73" y="354"/>
                    <a:pt x="97" y="355"/>
                    <a:pt x="113" y="356"/>
                  </a:cubicBezTo>
                  <a:cubicBezTo>
                    <a:pt x="124" y="357"/>
                    <a:pt x="138" y="357"/>
                    <a:pt x="153" y="358"/>
                  </a:cubicBezTo>
                  <a:cubicBezTo>
                    <a:pt x="159" y="358"/>
                    <a:pt x="166" y="359"/>
                    <a:pt x="173" y="359"/>
                  </a:cubicBezTo>
                  <a:cubicBezTo>
                    <a:pt x="185" y="359"/>
                    <a:pt x="202" y="359"/>
                    <a:pt x="214" y="360"/>
                  </a:cubicBezTo>
                  <a:cubicBezTo>
                    <a:pt x="224" y="359"/>
                    <a:pt x="224" y="359"/>
                    <a:pt x="224" y="359"/>
                  </a:cubicBezTo>
                  <a:cubicBezTo>
                    <a:pt x="244" y="360"/>
                    <a:pt x="244" y="360"/>
                    <a:pt x="244" y="360"/>
                  </a:cubicBezTo>
                  <a:cubicBezTo>
                    <a:pt x="270" y="360"/>
                    <a:pt x="300" y="360"/>
                    <a:pt x="323" y="359"/>
                  </a:cubicBezTo>
                  <a:cubicBezTo>
                    <a:pt x="344" y="359"/>
                    <a:pt x="344" y="359"/>
                    <a:pt x="344" y="359"/>
                  </a:cubicBezTo>
                  <a:cubicBezTo>
                    <a:pt x="357" y="358"/>
                    <a:pt x="371" y="358"/>
                    <a:pt x="384" y="358"/>
                  </a:cubicBezTo>
                  <a:cubicBezTo>
                    <a:pt x="394" y="357"/>
                    <a:pt x="394" y="357"/>
                    <a:pt x="394" y="357"/>
                  </a:cubicBezTo>
                  <a:cubicBezTo>
                    <a:pt x="417" y="356"/>
                    <a:pt x="417" y="356"/>
                    <a:pt x="417" y="356"/>
                  </a:cubicBezTo>
                  <a:cubicBezTo>
                    <a:pt x="438" y="355"/>
                    <a:pt x="458" y="354"/>
                    <a:pt x="477" y="353"/>
                  </a:cubicBezTo>
                  <a:cubicBezTo>
                    <a:pt x="490" y="352"/>
                    <a:pt x="505" y="350"/>
                    <a:pt x="520" y="348"/>
                  </a:cubicBezTo>
                  <a:cubicBezTo>
                    <a:pt x="528" y="347"/>
                    <a:pt x="536" y="346"/>
                    <a:pt x="544" y="344"/>
                  </a:cubicBezTo>
                  <a:cubicBezTo>
                    <a:pt x="546" y="344"/>
                    <a:pt x="548" y="343"/>
                    <a:pt x="550" y="343"/>
                  </a:cubicBezTo>
                  <a:cubicBezTo>
                    <a:pt x="552" y="342"/>
                    <a:pt x="554" y="341"/>
                    <a:pt x="557" y="340"/>
                  </a:cubicBezTo>
                  <a:cubicBezTo>
                    <a:pt x="558" y="339"/>
                    <a:pt x="559" y="339"/>
                    <a:pt x="561" y="336"/>
                  </a:cubicBezTo>
                  <a:cubicBezTo>
                    <a:pt x="562" y="333"/>
                    <a:pt x="562" y="332"/>
                    <a:pt x="562" y="332"/>
                  </a:cubicBezTo>
                  <a:cubicBezTo>
                    <a:pt x="562" y="330"/>
                    <a:pt x="562" y="330"/>
                    <a:pt x="562" y="330"/>
                  </a:cubicBezTo>
                  <a:cubicBezTo>
                    <a:pt x="563" y="325"/>
                    <a:pt x="563" y="325"/>
                    <a:pt x="563" y="325"/>
                  </a:cubicBezTo>
                  <a:cubicBezTo>
                    <a:pt x="563" y="318"/>
                    <a:pt x="563" y="312"/>
                    <a:pt x="564" y="306"/>
                  </a:cubicBezTo>
                  <a:cubicBezTo>
                    <a:pt x="568" y="238"/>
                    <a:pt x="568" y="238"/>
                    <a:pt x="568" y="238"/>
                  </a:cubicBezTo>
                  <a:cubicBezTo>
                    <a:pt x="570" y="194"/>
                    <a:pt x="573" y="148"/>
                    <a:pt x="573" y="102"/>
                  </a:cubicBezTo>
                  <a:cubicBezTo>
                    <a:pt x="573" y="91"/>
                    <a:pt x="572" y="79"/>
                    <a:pt x="572" y="68"/>
                  </a:cubicBezTo>
                  <a:close/>
                  <a:moveTo>
                    <a:pt x="213" y="14"/>
                  </a:moveTo>
                  <a:cubicBezTo>
                    <a:pt x="212" y="14"/>
                    <a:pt x="212" y="14"/>
                    <a:pt x="212" y="14"/>
                  </a:cubicBezTo>
                  <a:cubicBezTo>
                    <a:pt x="212" y="14"/>
                    <a:pt x="212" y="14"/>
                    <a:pt x="213" y="14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ffectLst>
              <a:outerShdw blurRad="508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73" name="Gruppo 72">
              <a:extLst>
                <a:ext uri="{FF2B5EF4-FFF2-40B4-BE49-F238E27FC236}">
                  <a16:creationId xmlns:a16="http://schemas.microsoft.com/office/drawing/2014/main" id="{0B164D59-6B7D-1F4B-8F17-9EDB12074637}"/>
                </a:ext>
              </a:extLst>
            </p:cNvPr>
            <p:cNvGrpSpPr/>
            <p:nvPr/>
          </p:nvGrpSpPr>
          <p:grpSpPr>
            <a:xfrm>
              <a:off x="1494836" y="4074081"/>
              <a:ext cx="2885021" cy="1151399"/>
              <a:chOff x="1324026" y="4224393"/>
              <a:chExt cx="2885021" cy="1151399"/>
            </a:xfrm>
          </p:grpSpPr>
          <p:sp>
            <p:nvSpPr>
              <p:cNvPr id="74" name="Freeform 19">
                <a:extLst>
                  <a:ext uri="{FF2B5EF4-FFF2-40B4-BE49-F238E27FC236}">
                    <a16:creationId xmlns:a16="http://schemas.microsoft.com/office/drawing/2014/main" id="{79F247D9-F1BC-DC4A-85CA-204C094565E3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 flipV="1">
                <a:off x="2166223" y="4224393"/>
                <a:ext cx="1200627" cy="483557"/>
              </a:xfrm>
              <a:custGeom>
                <a:avLst/>
                <a:gdLst>
                  <a:gd name="T0" fmla="*/ 715 w 868"/>
                  <a:gd name="T1" fmla="*/ 128 h 351"/>
                  <a:gd name="T2" fmla="*/ 363 w 868"/>
                  <a:gd name="T3" fmla="*/ 50 h 351"/>
                  <a:gd name="T4" fmla="*/ 226 w 868"/>
                  <a:gd name="T5" fmla="*/ 94 h 351"/>
                  <a:gd name="T6" fmla="*/ 155 w 868"/>
                  <a:gd name="T7" fmla="*/ 112 h 351"/>
                  <a:gd name="T8" fmla="*/ 111 w 868"/>
                  <a:gd name="T9" fmla="*/ 138 h 351"/>
                  <a:gd name="T10" fmla="*/ 85 w 868"/>
                  <a:gd name="T11" fmla="*/ 163 h 351"/>
                  <a:gd name="T12" fmla="*/ 104 w 868"/>
                  <a:gd name="T13" fmla="*/ 185 h 351"/>
                  <a:gd name="T14" fmla="*/ 69 w 868"/>
                  <a:gd name="T15" fmla="*/ 174 h 351"/>
                  <a:gd name="T16" fmla="*/ 92 w 868"/>
                  <a:gd name="T17" fmla="*/ 203 h 351"/>
                  <a:gd name="T18" fmla="*/ 66 w 868"/>
                  <a:gd name="T19" fmla="*/ 192 h 351"/>
                  <a:gd name="T20" fmla="*/ 75 w 868"/>
                  <a:gd name="T21" fmla="*/ 207 h 351"/>
                  <a:gd name="T22" fmla="*/ 72 w 868"/>
                  <a:gd name="T23" fmla="*/ 224 h 351"/>
                  <a:gd name="T24" fmla="*/ 64 w 868"/>
                  <a:gd name="T25" fmla="*/ 228 h 351"/>
                  <a:gd name="T26" fmla="*/ 29 w 868"/>
                  <a:gd name="T27" fmla="*/ 217 h 351"/>
                  <a:gd name="T28" fmla="*/ 31 w 868"/>
                  <a:gd name="T29" fmla="*/ 228 h 351"/>
                  <a:gd name="T30" fmla="*/ 53 w 868"/>
                  <a:gd name="T31" fmla="*/ 253 h 351"/>
                  <a:gd name="T32" fmla="*/ 36 w 868"/>
                  <a:gd name="T33" fmla="*/ 257 h 351"/>
                  <a:gd name="T34" fmla="*/ 774 w 868"/>
                  <a:gd name="T35" fmla="*/ 258 h 351"/>
                  <a:gd name="T36" fmla="*/ 640 w 868"/>
                  <a:gd name="T37" fmla="*/ 136 h 351"/>
                  <a:gd name="T38" fmla="*/ 376 w 868"/>
                  <a:gd name="T39" fmla="*/ 47 h 351"/>
                  <a:gd name="T40" fmla="*/ 235 w 868"/>
                  <a:gd name="T41" fmla="*/ 76 h 351"/>
                  <a:gd name="T42" fmla="*/ 221 w 868"/>
                  <a:gd name="T43" fmla="*/ 70 h 351"/>
                  <a:gd name="T44" fmla="*/ 180 w 868"/>
                  <a:gd name="T45" fmla="*/ 89 h 351"/>
                  <a:gd name="T46" fmla="*/ 168 w 868"/>
                  <a:gd name="T47" fmla="*/ 110 h 351"/>
                  <a:gd name="T48" fmla="*/ 140 w 868"/>
                  <a:gd name="T49" fmla="*/ 145 h 351"/>
                  <a:gd name="T50" fmla="*/ 81 w 868"/>
                  <a:gd name="T51" fmla="*/ 192 h 351"/>
                  <a:gd name="T52" fmla="*/ 126 w 868"/>
                  <a:gd name="T53" fmla="*/ 134 h 351"/>
                  <a:gd name="T54" fmla="*/ 253 w 868"/>
                  <a:gd name="T55" fmla="*/ 36 h 351"/>
                  <a:gd name="T56" fmla="*/ 399 w 868"/>
                  <a:gd name="T57" fmla="*/ 2 h 351"/>
                  <a:gd name="T58" fmla="*/ 510 w 868"/>
                  <a:gd name="T59" fmla="*/ 14 h 351"/>
                  <a:gd name="T60" fmla="*/ 732 w 868"/>
                  <a:gd name="T61" fmla="*/ 145 h 351"/>
                  <a:gd name="T62" fmla="*/ 794 w 868"/>
                  <a:gd name="T63" fmla="*/ 260 h 351"/>
                  <a:gd name="T64" fmla="*/ 787 w 868"/>
                  <a:gd name="T65" fmla="*/ 222 h 351"/>
                  <a:gd name="T66" fmla="*/ 721 w 868"/>
                  <a:gd name="T67" fmla="*/ 150 h 351"/>
                  <a:gd name="T68" fmla="*/ 533 w 868"/>
                  <a:gd name="T69" fmla="*/ 22 h 351"/>
                  <a:gd name="T70" fmla="*/ 380 w 868"/>
                  <a:gd name="T71" fmla="*/ 47 h 351"/>
                  <a:gd name="T72" fmla="*/ 307 w 868"/>
                  <a:gd name="T73" fmla="*/ 53 h 351"/>
                  <a:gd name="T74" fmla="*/ 281 w 868"/>
                  <a:gd name="T75" fmla="*/ 47 h 351"/>
                  <a:gd name="T76" fmla="*/ 242 w 868"/>
                  <a:gd name="T77" fmla="*/ 43 h 351"/>
                  <a:gd name="T78" fmla="*/ 222 w 868"/>
                  <a:gd name="T79" fmla="*/ 51 h 351"/>
                  <a:gd name="T80" fmla="*/ 197 w 868"/>
                  <a:gd name="T81" fmla="*/ 73 h 351"/>
                  <a:gd name="T82" fmla="*/ 164 w 868"/>
                  <a:gd name="T83" fmla="*/ 99 h 351"/>
                  <a:gd name="T84" fmla="*/ 142 w 868"/>
                  <a:gd name="T85" fmla="*/ 117 h 351"/>
                  <a:gd name="T86" fmla="*/ 141 w 868"/>
                  <a:gd name="T87" fmla="*/ 138 h 351"/>
                  <a:gd name="T88" fmla="*/ 124 w 868"/>
                  <a:gd name="T89" fmla="*/ 129 h 351"/>
                  <a:gd name="T90" fmla="*/ 113 w 868"/>
                  <a:gd name="T91" fmla="*/ 142 h 351"/>
                  <a:gd name="T92" fmla="*/ 337 w 868"/>
                  <a:gd name="T93" fmla="*/ 9 h 351"/>
                  <a:gd name="T94" fmla="*/ 168 w 868"/>
                  <a:gd name="T95" fmla="*/ 125 h 351"/>
                  <a:gd name="T96" fmla="*/ 197 w 868"/>
                  <a:gd name="T97" fmla="*/ 105 h 351"/>
                  <a:gd name="T98" fmla="*/ 131 w 868"/>
                  <a:gd name="T99" fmla="*/ 159 h 351"/>
                  <a:gd name="T100" fmla="*/ 88 w 868"/>
                  <a:gd name="T101" fmla="*/ 171 h 351"/>
                  <a:gd name="T102" fmla="*/ 85 w 868"/>
                  <a:gd name="T103" fmla="*/ 191 h 351"/>
                  <a:gd name="T104" fmla="*/ 79 w 868"/>
                  <a:gd name="T105" fmla="*/ 215 h 351"/>
                  <a:gd name="T106" fmla="*/ 48 w 868"/>
                  <a:gd name="T107" fmla="*/ 193 h 351"/>
                  <a:gd name="T108" fmla="*/ 64 w 868"/>
                  <a:gd name="T109" fmla="*/ 238 h 351"/>
                  <a:gd name="T110" fmla="*/ 17 w 868"/>
                  <a:gd name="T111" fmla="*/ 235 h 351"/>
                  <a:gd name="T112" fmla="*/ 87 w 868"/>
                  <a:gd name="T113" fmla="*/ 158 h 351"/>
                  <a:gd name="T114" fmla="*/ 865 w 868"/>
                  <a:gd name="T115" fmla="*/ 172 h 351"/>
                  <a:gd name="T116" fmla="*/ 859 w 868"/>
                  <a:gd name="T117" fmla="*/ 117 h 351"/>
                  <a:gd name="T118" fmla="*/ 782 w 868"/>
                  <a:gd name="T119" fmla="*/ 277 h 351"/>
                  <a:gd name="T120" fmla="*/ 841 w 868"/>
                  <a:gd name="T121" fmla="*/ 164 h 351"/>
                  <a:gd name="T122" fmla="*/ 861 w 868"/>
                  <a:gd name="T123" fmla="*/ 201 h 351"/>
                  <a:gd name="T124" fmla="*/ 666 w 868"/>
                  <a:gd name="T125" fmla="*/ 296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868" h="351">
                    <a:moveTo>
                      <a:pt x="813" y="278"/>
                    </a:moveTo>
                    <a:cubicBezTo>
                      <a:pt x="812" y="276"/>
                      <a:pt x="811" y="275"/>
                      <a:pt x="812" y="275"/>
                    </a:cubicBezTo>
                    <a:cubicBezTo>
                      <a:pt x="813" y="277"/>
                      <a:pt x="813" y="278"/>
                      <a:pt x="813" y="278"/>
                    </a:cubicBezTo>
                    <a:close/>
                    <a:moveTo>
                      <a:pt x="812" y="266"/>
                    </a:moveTo>
                    <a:cubicBezTo>
                      <a:pt x="813" y="269"/>
                      <a:pt x="814" y="269"/>
                      <a:pt x="814" y="271"/>
                    </a:cubicBezTo>
                    <a:cubicBezTo>
                      <a:pt x="813" y="267"/>
                      <a:pt x="813" y="271"/>
                      <a:pt x="813" y="270"/>
                    </a:cubicBezTo>
                    <a:cubicBezTo>
                      <a:pt x="815" y="276"/>
                      <a:pt x="814" y="270"/>
                      <a:pt x="815" y="272"/>
                    </a:cubicBezTo>
                    <a:cubicBezTo>
                      <a:pt x="814" y="268"/>
                      <a:pt x="813" y="267"/>
                      <a:pt x="812" y="266"/>
                    </a:cubicBezTo>
                    <a:close/>
                    <a:moveTo>
                      <a:pt x="781" y="282"/>
                    </a:moveTo>
                    <a:cubicBezTo>
                      <a:pt x="782" y="285"/>
                      <a:pt x="783" y="285"/>
                      <a:pt x="784" y="284"/>
                    </a:cubicBezTo>
                    <a:cubicBezTo>
                      <a:pt x="782" y="282"/>
                      <a:pt x="782" y="282"/>
                      <a:pt x="781" y="282"/>
                    </a:cubicBezTo>
                    <a:close/>
                    <a:moveTo>
                      <a:pt x="798" y="267"/>
                    </a:moveTo>
                    <a:cubicBezTo>
                      <a:pt x="798" y="268"/>
                      <a:pt x="801" y="272"/>
                      <a:pt x="801" y="272"/>
                    </a:cubicBezTo>
                    <a:cubicBezTo>
                      <a:pt x="801" y="269"/>
                      <a:pt x="799" y="267"/>
                      <a:pt x="798" y="267"/>
                    </a:cubicBezTo>
                    <a:close/>
                    <a:moveTo>
                      <a:pt x="791" y="270"/>
                    </a:moveTo>
                    <a:cubicBezTo>
                      <a:pt x="791" y="272"/>
                      <a:pt x="793" y="275"/>
                      <a:pt x="793" y="276"/>
                    </a:cubicBezTo>
                    <a:cubicBezTo>
                      <a:pt x="793" y="274"/>
                      <a:pt x="791" y="271"/>
                      <a:pt x="791" y="270"/>
                    </a:cubicBezTo>
                    <a:close/>
                    <a:moveTo>
                      <a:pt x="789" y="269"/>
                    </a:moveTo>
                    <a:cubicBezTo>
                      <a:pt x="788" y="269"/>
                      <a:pt x="791" y="272"/>
                      <a:pt x="790" y="273"/>
                    </a:cubicBezTo>
                    <a:cubicBezTo>
                      <a:pt x="789" y="270"/>
                      <a:pt x="788" y="270"/>
                      <a:pt x="787" y="270"/>
                    </a:cubicBezTo>
                    <a:cubicBezTo>
                      <a:pt x="789" y="273"/>
                      <a:pt x="790" y="274"/>
                      <a:pt x="791" y="276"/>
                    </a:cubicBezTo>
                    <a:cubicBezTo>
                      <a:pt x="792" y="276"/>
                      <a:pt x="792" y="274"/>
                      <a:pt x="793" y="276"/>
                    </a:cubicBezTo>
                    <a:cubicBezTo>
                      <a:pt x="792" y="273"/>
                      <a:pt x="791" y="272"/>
                      <a:pt x="789" y="269"/>
                    </a:cubicBezTo>
                    <a:close/>
                    <a:moveTo>
                      <a:pt x="801" y="266"/>
                    </a:moveTo>
                    <a:cubicBezTo>
                      <a:pt x="800" y="266"/>
                      <a:pt x="800" y="268"/>
                      <a:pt x="801" y="271"/>
                    </a:cubicBezTo>
                    <a:cubicBezTo>
                      <a:pt x="802" y="271"/>
                      <a:pt x="801" y="267"/>
                      <a:pt x="801" y="266"/>
                    </a:cubicBezTo>
                    <a:close/>
                    <a:moveTo>
                      <a:pt x="799" y="270"/>
                    </a:moveTo>
                    <a:cubicBezTo>
                      <a:pt x="799" y="270"/>
                      <a:pt x="798" y="270"/>
                      <a:pt x="798" y="269"/>
                    </a:cubicBezTo>
                    <a:cubicBezTo>
                      <a:pt x="797" y="269"/>
                      <a:pt x="797" y="270"/>
                      <a:pt x="798" y="272"/>
                    </a:cubicBezTo>
                    <a:cubicBezTo>
                      <a:pt x="798" y="271"/>
                      <a:pt x="800" y="273"/>
                      <a:pt x="799" y="270"/>
                    </a:cubicBezTo>
                    <a:close/>
                    <a:moveTo>
                      <a:pt x="770" y="269"/>
                    </a:moveTo>
                    <a:cubicBezTo>
                      <a:pt x="771" y="271"/>
                      <a:pt x="772" y="272"/>
                      <a:pt x="773" y="272"/>
                    </a:cubicBezTo>
                    <a:cubicBezTo>
                      <a:pt x="772" y="270"/>
                      <a:pt x="771" y="269"/>
                      <a:pt x="770" y="269"/>
                    </a:cubicBezTo>
                    <a:close/>
                    <a:moveTo>
                      <a:pt x="807" y="248"/>
                    </a:moveTo>
                    <a:cubicBezTo>
                      <a:pt x="808" y="250"/>
                      <a:pt x="810" y="253"/>
                      <a:pt x="810" y="252"/>
                    </a:cubicBezTo>
                    <a:cubicBezTo>
                      <a:pt x="809" y="249"/>
                      <a:pt x="808" y="247"/>
                      <a:pt x="807" y="248"/>
                    </a:cubicBezTo>
                    <a:close/>
                    <a:moveTo>
                      <a:pt x="802" y="246"/>
                    </a:moveTo>
                    <a:cubicBezTo>
                      <a:pt x="803" y="247"/>
                      <a:pt x="803" y="248"/>
                      <a:pt x="804" y="251"/>
                    </a:cubicBezTo>
                    <a:cubicBezTo>
                      <a:pt x="805" y="251"/>
                      <a:pt x="803" y="245"/>
                      <a:pt x="802" y="246"/>
                    </a:cubicBezTo>
                    <a:close/>
                    <a:moveTo>
                      <a:pt x="805" y="245"/>
                    </a:moveTo>
                    <a:cubicBezTo>
                      <a:pt x="803" y="240"/>
                      <a:pt x="804" y="239"/>
                      <a:pt x="802" y="235"/>
                    </a:cubicBezTo>
                    <a:cubicBezTo>
                      <a:pt x="800" y="234"/>
                      <a:pt x="796" y="236"/>
                      <a:pt x="801" y="245"/>
                    </a:cubicBezTo>
                    <a:cubicBezTo>
                      <a:pt x="801" y="242"/>
                      <a:pt x="806" y="248"/>
                      <a:pt x="805" y="245"/>
                    </a:cubicBezTo>
                    <a:close/>
                    <a:moveTo>
                      <a:pt x="759" y="246"/>
                    </a:moveTo>
                    <a:cubicBezTo>
                      <a:pt x="759" y="247"/>
                      <a:pt x="758" y="246"/>
                      <a:pt x="758" y="246"/>
                    </a:cubicBezTo>
                    <a:cubicBezTo>
                      <a:pt x="759" y="248"/>
                      <a:pt x="760" y="248"/>
                      <a:pt x="759" y="248"/>
                    </a:cubicBezTo>
                    <a:cubicBezTo>
                      <a:pt x="760" y="250"/>
                      <a:pt x="760" y="250"/>
                      <a:pt x="761" y="250"/>
                    </a:cubicBezTo>
                    <a:cubicBezTo>
                      <a:pt x="759" y="248"/>
                      <a:pt x="760" y="248"/>
                      <a:pt x="759" y="246"/>
                    </a:cubicBezTo>
                    <a:close/>
                    <a:moveTo>
                      <a:pt x="766" y="178"/>
                    </a:moveTo>
                    <a:cubicBezTo>
                      <a:pt x="766" y="178"/>
                      <a:pt x="766" y="178"/>
                      <a:pt x="767" y="180"/>
                    </a:cubicBezTo>
                    <a:cubicBezTo>
                      <a:pt x="767" y="180"/>
                      <a:pt x="768" y="181"/>
                      <a:pt x="768" y="181"/>
                    </a:cubicBezTo>
                    <a:cubicBezTo>
                      <a:pt x="767" y="179"/>
                      <a:pt x="768" y="180"/>
                      <a:pt x="766" y="178"/>
                    </a:cubicBezTo>
                    <a:close/>
                    <a:moveTo>
                      <a:pt x="756" y="167"/>
                    </a:moveTo>
                    <a:cubicBezTo>
                      <a:pt x="757" y="168"/>
                      <a:pt x="758" y="169"/>
                      <a:pt x="757" y="169"/>
                    </a:cubicBezTo>
                    <a:cubicBezTo>
                      <a:pt x="762" y="175"/>
                      <a:pt x="758" y="167"/>
                      <a:pt x="756" y="167"/>
                    </a:cubicBezTo>
                    <a:close/>
                    <a:moveTo>
                      <a:pt x="713" y="128"/>
                    </a:moveTo>
                    <a:cubicBezTo>
                      <a:pt x="713" y="127"/>
                      <a:pt x="714" y="127"/>
                      <a:pt x="715" y="128"/>
                    </a:cubicBezTo>
                    <a:cubicBezTo>
                      <a:pt x="712" y="125"/>
                      <a:pt x="710" y="125"/>
                      <a:pt x="713" y="128"/>
                    </a:cubicBezTo>
                    <a:close/>
                    <a:moveTo>
                      <a:pt x="640" y="70"/>
                    </a:moveTo>
                    <a:cubicBezTo>
                      <a:pt x="634" y="64"/>
                      <a:pt x="636" y="68"/>
                      <a:pt x="640" y="70"/>
                    </a:cubicBezTo>
                    <a:close/>
                    <a:moveTo>
                      <a:pt x="545" y="23"/>
                    </a:moveTo>
                    <a:cubicBezTo>
                      <a:pt x="544" y="24"/>
                      <a:pt x="548" y="25"/>
                      <a:pt x="549" y="24"/>
                    </a:cubicBezTo>
                    <a:cubicBezTo>
                      <a:pt x="546" y="24"/>
                      <a:pt x="547" y="24"/>
                      <a:pt x="545" y="23"/>
                    </a:cubicBezTo>
                    <a:close/>
                    <a:moveTo>
                      <a:pt x="539" y="20"/>
                    </a:moveTo>
                    <a:cubicBezTo>
                      <a:pt x="539" y="20"/>
                      <a:pt x="538" y="20"/>
                      <a:pt x="538" y="20"/>
                    </a:cubicBezTo>
                    <a:cubicBezTo>
                      <a:pt x="540" y="21"/>
                      <a:pt x="543" y="22"/>
                      <a:pt x="543" y="21"/>
                    </a:cubicBezTo>
                    <a:cubicBezTo>
                      <a:pt x="540" y="20"/>
                      <a:pt x="540" y="21"/>
                      <a:pt x="539" y="20"/>
                    </a:cubicBezTo>
                    <a:close/>
                    <a:moveTo>
                      <a:pt x="530" y="17"/>
                    </a:moveTo>
                    <a:cubicBezTo>
                      <a:pt x="529" y="18"/>
                      <a:pt x="534" y="19"/>
                      <a:pt x="534" y="18"/>
                    </a:cubicBezTo>
                    <a:lnTo>
                      <a:pt x="530" y="17"/>
                    </a:lnTo>
                    <a:close/>
                    <a:moveTo>
                      <a:pt x="524" y="16"/>
                    </a:moveTo>
                    <a:cubicBezTo>
                      <a:pt x="524" y="16"/>
                      <a:pt x="522" y="16"/>
                      <a:pt x="522" y="17"/>
                    </a:cubicBezTo>
                    <a:cubicBezTo>
                      <a:pt x="524" y="17"/>
                      <a:pt x="527" y="18"/>
                      <a:pt x="529" y="18"/>
                    </a:cubicBezTo>
                    <a:cubicBezTo>
                      <a:pt x="528" y="17"/>
                      <a:pt x="526" y="17"/>
                      <a:pt x="524" y="16"/>
                    </a:cubicBezTo>
                    <a:close/>
                    <a:moveTo>
                      <a:pt x="498" y="10"/>
                    </a:moveTo>
                    <a:cubicBezTo>
                      <a:pt x="501" y="10"/>
                      <a:pt x="502" y="10"/>
                      <a:pt x="503" y="10"/>
                    </a:cubicBezTo>
                    <a:cubicBezTo>
                      <a:pt x="502" y="10"/>
                      <a:pt x="498" y="9"/>
                      <a:pt x="498" y="10"/>
                    </a:cubicBezTo>
                    <a:close/>
                    <a:moveTo>
                      <a:pt x="467" y="7"/>
                    </a:moveTo>
                    <a:cubicBezTo>
                      <a:pt x="468" y="7"/>
                      <a:pt x="473" y="8"/>
                      <a:pt x="473" y="7"/>
                    </a:cubicBezTo>
                    <a:cubicBezTo>
                      <a:pt x="470" y="7"/>
                      <a:pt x="467" y="6"/>
                      <a:pt x="467" y="7"/>
                    </a:cubicBezTo>
                    <a:close/>
                    <a:moveTo>
                      <a:pt x="443" y="52"/>
                    </a:moveTo>
                    <a:cubicBezTo>
                      <a:pt x="443" y="52"/>
                      <a:pt x="443" y="52"/>
                      <a:pt x="443" y="53"/>
                    </a:cubicBezTo>
                    <a:cubicBezTo>
                      <a:pt x="445" y="53"/>
                      <a:pt x="444" y="54"/>
                      <a:pt x="447" y="54"/>
                    </a:cubicBezTo>
                    <a:cubicBezTo>
                      <a:pt x="446" y="53"/>
                      <a:pt x="446" y="53"/>
                      <a:pt x="448" y="53"/>
                    </a:cubicBezTo>
                    <a:cubicBezTo>
                      <a:pt x="447" y="52"/>
                      <a:pt x="446" y="52"/>
                      <a:pt x="443" y="52"/>
                    </a:cubicBezTo>
                    <a:close/>
                    <a:moveTo>
                      <a:pt x="435" y="51"/>
                    </a:moveTo>
                    <a:cubicBezTo>
                      <a:pt x="435" y="52"/>
                      <a:pt x="430" y="51"/>
                      <a:pt x="431" y="51"/>
                    </a:cubicBezTo>
                    <a:cubicBezTo>
                      <a:pt x="432" y="51"/>
                      <a:pt x="436" y="52"/>
                      <a:pt x="437" y="52"/>
                    </a:cubicBezTo>
                    <a:cubicBezTo>
                      <a:pt x="435" y="52"/>
                      <a:pt x="437" y="51"/>
                      <a:pt x="435" y="51"/>
                    </a:cubicBezTo>
                    <a:close/>
                    <a:moveTo>
                      <a:pt x="402" y="50"/>
                    </a:moveTo>
                    <a:cubicBezTo>
                      <a:pt x="404" y="50"/>
                      <a:pt x="406" y="50"/>
                      <a:pt x="406" y="49"/>
                    </a:cubicBezTo>
                    <a:cubicBezTo>
                      <a:pt x="404" y="49"/>
                      <a:pt x="402" y="49"/>
                      <a:pt x="402" y="50"/>
                    </a:cubicBezTo>
                    <a:close/>
                    <a:moveTo>
                      <a:pt x="391" y="1"/>
                    </a:moveTo>
                    <a:cubicBezTo>
                      <a:pt x="391" y="2"/>
                      <a:pt x="395" y="2"/>
                      <a:pt x="397" y="2"/>
                    </a:cubicBezTo>
                    <a:cubicBezTo>
                      <a:pt x="397" y="2"/>
                      <a:pt x="395" y="2"/>
                      <a:pt x="395" y="3"/>
                    </a:cubicBezTo>
                    <a:cubicBezTo>
                      <a:pt x="396" y="3"/>
                      <a:pt x="397" y="3"/>
                      <a:pt x="398" y="3"/>
                    </a:cubicBezTo>
                    <a:cubicBezTo>
                      <a:pt x="397" y="2"/>
                      <a:pt x="401" y="4"/>
                      <a:pt x="402" y="3"/>
                    </a:cubicBezTo>
                    <a:cubicBezTo>
                      <a:pt x="400" y="2"/>
                      <a:pt x="396" y="3"/>
                      <a:pt x="399" y="2"/>
                    </a:cubicBezTo>
                    <a:cubicBezTo>
                      <a:pt x="393" y="2"/>
                      <a:pt x="395" y="1"/>
                      <a:pt x="391" y="1"/>
                    </a:cubicBezTo>
                    <a:close/>
                    <a:moveTo>
                      <a:pt x="394" y="3"/>
                    </a:moveTo>
                    <a:cubicBezTo>
                      <a:pt x="391" y="3"/>
                      <a:pt x="389" y="3"/>
                      <a:pt x="388" y="3"/>
                    </a:cubicBezTo>
                    <a:cubicBezTo>
                      <a:pt x="391" y="3"/>
                      <a:pt x="394" y="4"/>
                      <a:pt x="395" y="3"/>
                    </a:cubicBezTo>
                    <a:cubicBezTo>
                      <a:pt x="394" y="3"/>
                      <a:pt x="394" y="3"/>
                      <a:pt x="394" y="3"/>
                    </a:cubicBezTo>
                    <a:close/>
                    <a:moveTo>
                      <a:pt x="384" y="2"/>
                    </a:moveTo>
                    <a:cubicBezTo>
                      <a:pt x="386" y="2"/>
                      <a:pt x="388" y="2"/>
                      <a:pt x="389" y="2"/>
                    </a:cubicBezTo>
                    <a:cubicBezTo>
                      <a:pt x="387" y="2"/>
                      <a:pt x="384" y="2"/>
                      <a:pt x="384" y="2"/>
                    </a:cubicBezTo>
                    <a:close/>
                    <a:moveTo>
                      <a:pt x="371" y="5"/>
                    </a:moveTo>
                    <a:cubicBezTo>
                      <a:pt x="370" y="6"/>
                      <a:pt x="367" y="6"/>
                      <a:pt x="365" y="6"/>
                    </a:cubicBezTo>
                    <a:cubicBezTo>
                      <a:pt x="367" y="7"/>
                      <a:pt x="377" y="6"/>
                      <a:pt x="377" y="5"/>
                    </a:cubicBezTo>
                    <a:cubicBezTo>
                      <a:pt x="374" y="5"/>
                      <a:pt x="374" y="5"/>
                      <a:pt x="371" y="5"/>
                    </a:cubicBezTo>
                    <a:close/>
                    <a:moveTo>
                      <a:pt x="364" y="51"/>
                    </a:moveTo>
                    <a:cubicBezTo>
                      <a:pt x="364" y="52"/>
                      <a:pt x="367" y="51"/>
                      <a:pt x="370" y="51"/>
                    </a:cubicBezTo>
                    <a:cubicBezTo>
                      <a:pt x="370" y="51"/>
                      <a:pt x="366" y="51"/>
                      <a:pt x="364" y="51"/>
                    </a:cubicBezTo>
                    <a:close/>
                    <a:moveTo>
                      <a:pt x="363" y="50"/>
                    </a:moveTo>
                    <a:cubicBezTo>
                      <a:pt x="365" y="49"/>
                      <a:pt x="366" y="49"/>
                      <a:pt x="367" y="49"/>
                    </a:cubicBezTo>
                    <a:cubicBezTo>
                      <a:pt x="365" y="48"/>
                      <a:pt x="363" y="49"/>
                      <a:pt x="363" y="50"/>
                    </a:cubicBezTo>
                    <a:close/>
                    <a:moveTo>
                      <a:pt x="326" y="13"/>
                    </a:moveTo>
                    <a:cubicBezTo>
                      <a:pt x="327" y="12"/>
                      <a:pt x="332" y="11"/>
                      <a:pt x="333" y="11"/>
                    </a:cubicBezTo>
                    <a:cubicBezTo>
                      <a:pt x="329" y="11"/>
                      <a:pt x="328" y="12"/>
                      <a:pt x="326" y="13"/>
                    </a:cubicBezTo>
                    <a:close/>
                    <a:moveTo>
                      <a:pt x="321" y="10"/>
                    </a:moveTo>
                    <a:cubicBezTo>
                      <a:pt x="322" y="11"/>
                      <a:pt x="325" y="10"/>
                      <a:pt x="329" y="9"/>
                    </a:cubicBezTo>
                    <a:cubicBezTo>
                      <a:pt x="329" y="9"/>
                      <a:pt x="329" y="9"/>
                      <a:pt x="328" y="9"/>
                    </a:cubicBezTo>
                    <a:cubicBezTo>
                      <a:pt x="326" y="10"/>
                      <a:pt x="323" y="10"/>
                      <a:pt x="321" y="10"/>
                    </a:cubicBezTo>
                    <a:close/>
                    <a:moveTo>
                      <a:pt x="322" y="58"/>
                    </a:moveTo>
                    <a:cubicBezTo>
                      <a:pt x="323" y="58"/>
                      <a:pt x="326" y="58"/>
                      <a:pt x="328" y="58"/>
                    </a:cubicBezTo>
                    <a:cubicBezTo>
                      <a:pt x="327" y="57"/>
                      <a:pt x="325" y="57"/>
                      <a:pt x="322" y="58"/>
                    </a:cubicBezTo>
                    <a:close/>
                    <a:moveTo>
                      <a:pt x="313" y="59"/>
                    </a:moveTo>
                    <a:cubicBezTo>
                      <a:pt x="314" y="60"/>
                      <a:pt x="309" y="60"/>
                      <a:pt x="309" y="61"/>
                    </a:cubicBezTo>
                    <a:cubicBezTo>
                      <a:pt x="311" y="61"/>
                      <a:pt x="312" y="61"/>
                      <a:pt x="316" y="60"/>
                    </a:cubicBezTo>
                    <a:cubicBezTo>
                      <a:pt x="315" y="60"/>
                      <a:pt x="316" y="59"/>
                      <a:pt x="313" y="59"/>
                    </a:cubicBezTo>
                    <a:close/>
                    <a:moveTo>
                      <a:pt x="286" y="24"/>
                    </a:moveTo>
                    <a:cubicBezTo>
                      <a:pt x="286" y="24"/>
                      <a:pt x="280" y="25"/>
                      <a:pt x="280" y="26"/>
                    </a:cubicBezTo>
                    <a:cubicBezTo>
                      <a:pt x="281" y="26"/>
                      <a:pt x="280" y="26"/>
                      <a:pt x="281" y="26"/>
                    </a:cubicBezTo>
                    <a:cubicBezTo>
                      <a:pt x="282" y="26"/>
                      <a:pt x="284" y="25"/>
                      <a:pt x="285" y="24"/>
                    </a:cubicBezTo>
                    <a:cubicBezTo>
                      <a:pt x="285" y="25"/>
                      <a:pt x="286" y="25"/>
                      <a:pt x="287" y="25"/>
                    </a:cubicBezTo>
                    <a:cubicBezTo>
                      <a:pt x="290" y="24"/>
                      <a:pt x="290" y="24"/>
                      <a:pt x="294" y="23"/>
                    </a:cubicBezTo>
                    <a:cubicBezTo>
                      <a:pt x="293" y="22"/>
                      <a:pt x="293" y="22"/>
                      <a:pt x="293" y="22"/>
                    </a:cubicBezTo>
                    <a:cubicBezTo>
                      <a:pt x="290" y="23"/>
                      <a:pt x="288" y="23"/>
                      <a:pt x="286" y="24"/>
                    </a:cubicBezTo>
                    <a:close/>
                    <a:moveTo>
                      <a:pt x="287" y="68"/>
                    </a:moveTo>
                    <a:cubicBezTo>
                      <a:pt x="289" y="67"/>
                      <a:pt x="289" y="67"/>
                      <a:pt x="289" y="66"/>
                    </a:cubicBezTo>
                    <a:cubicBezTo>
                      <a:pt x="287" y="67"/>
                      <a:pt x="287" y="67"/>
                      <a:pt x="287" y="68"/>
                    </a:cubicBezTo>
                    <a:close/>
                    <a:moveTo>
                      <a:pt x="237" y="80"/>
                    </a:moveTo>
                    <a:cubicBezTo>
                      <a:pt x="236" y="81"/>
                      <a:pt x="235" y="83"/>
                      <a:pt x="230" y="86"/>
                    </a:cubicBezTo>
                    <a:cubicBezTo>
                      <a:pt x="227" y="86"/>
                      <a:pt x="224" y="88"/>
                      <a:pt x="221" y="89"/>
                    </a:cubicBezTo>
                    <a:cubicBezTo>
                      <a:pt x="221" y="89"/>
                      <a:pt x="221" y="90"/>
                      <a:pt x="220" y="91"/>
                    </a:cubicBezTo>
                    <a:cubicBezTo>
                      <a:pt x="219" y="91"/>
                      <a:pt x="215" y="92"/>
                      <a:pt x="215" y="93"/>
                    </a:cubicBezTo>
                    <a:cubicBezTo>
                      <a:pt x="217" y="93"/>
                      <a:pt x="218" y="93"/>
                      <a:pt x="220" y="92"/>
                    </a:cubicBezTo>
                    <a:cubicBezTo>
                      <a:pt x="222" y="91"/>
                      <a:pt x="219" y="91"/>
                      <a:pt x="221" y="90"/>
                    </a:cubicBezTo>
                    <a:cubicBezTo>
                      <a:pt x="227" y="88"/>
                      <a:pt x="233" y="84"/>
                      <a:pt x="238" y="81"/>
                    </a:cubicBezTo>
                    <a:cubicBezTo>
                      <a:pt x="237" y="81"/>
                      <a:pt x="237" y="81"/>
                      <a:pt x="236" y="81"/>
                    </a:cubicBezTo>
                    <a:cubicBezTo>
                      <a:pt x="239" y="80"/>
                      <a:pt x="241" y="79"/>
                      <a:pt x="242" y="78"/>
                    </a:cubicBezTo>
                    <a:cubicBezTo>
                      <a:pt x="239" y="79"/>
                      <a:pt x="238" y="79"/>
                      <a:pt x="237" y="80"/>
                    </a:cubicBezTo>
                    <a:close/>
                    <a:moveTo>
                      <a:pt x="228" y="79"/>
                    </a:moveTo>
                    <a:cubicBezTo>
                      <a:pt x="228" y="80"/>
                      <a:pt x="230" y="79"/>
                      <a:pt x="228" y="80"/>
                    </a:cubicBezTo>
                    <a:cubicBezTo>
                      <a:pt x="228" y="80"/>
                      <a:pt x="224" y="82"/>
                      <a:pt x="224" y="81"/>
                    </a:cubicBezTo>
                    <a:cubicBezTo>
                      <a:pt x="219" y="84"/>
                      <a:pt x="214" y="86"/>
                      <a:pt x="212" y="89"/>
                    </a:cubicBezTo>
                    <a:cubicBezTo>
                      <a:pt x="217" y="86"/>
                      <a:pt x="220" y="83"/>
                      <a:pt x="224" y="82"/>
                    </a:cubicBezTo>
                    <a:cubicBezTo>
                      <a:pt x="224" y="82"/>
                      <a:pt x="222" y="83"/>
                      <a:pt x="223" y="83"/>
                    </a:cubicBezTo>
                    <a:cubicBezTo>
                      <a:pt x="226" y="82"/>
                      <a:pt x="228" y="80"/>
                      <a:pt x="232" y="79"/>
                    </a:cubicBezTo>
                    <a:cubicBezTo>
                      <a:pt x="231" y="78"/>
                      <a:pt x="231" y="78"/>
                      <a:pt x="228" y="79"/>
                    </a:cubicBezTo>
                    <a:close/>
                    <a:moveTo>
                      <a:pt x="209" y="55"/>
                    </a:moveTo>
                    <a:cubicBezTo>
                      <a:pt x="212" y="54"/>
                      <a:pt x="215" y="52"/>
                      <a:pt x="216" y="50"/>
                    </a:cubicBezTo>
                    <a:cubicBezTo>
                      <a:pt x="212" y="52"/>
                      <a:pt x="211" y="53"/>
                      <a:pt x="209" y="55"/>
                    </a:cubicBezTo>
                    <a:close/>
                    <a:moveTo>
                      <a:pt x="220" y="66"/>
                    </a:moveTo>
                    <a:cubicBezTo>
                      <a:pt x="223" y="64"/>
                      <a:pt x="220" y="67"/>
                      <a:pt x="223" y="65"/>
                    </a:cubicBezTo>
                    <a:cubicBezTo>
                      <a:pt x="224" y="64"/>
                      <a:pt x="223" y="65"/>
                      <a:pt x="223" y="64"/>
                    </a:cubicBezTo>
                    <a:cubicBezTo>
                      <a:pt x="222" y="65"/>
                      <a:pt x="220" y="65"/>
                      <a:pt x="220" y="66"/>
                    </a:cubicBezTo>
                    <a:close/>
                    <a:moveTo>
                      <a:pt x="217" y="67"/>
                    </a:moveTo>
                    <a:cubicBezTo>
                      <a:pt x="214" y="69"/>
                      <a:pt x="216" y="70"/>
                      <a:pt x="219" y="67"/>
                    </a:cubicBezTo>
                    <a:cubicBezTo>
                      <a:pt x="214" y="69"/>
                      <a:pt x="222" y="65"/>
                      <a:pt x="217" y="67"/>
                    </a:cubicBezTo>
                    <a:close/>
                    <a:moveTo>
                      <a:pt x="226" y="94"/>
                    </a:moveTo>
                    <a:cubicBezTo>
                      <a:pt x="225" y="94"/>
                      <a:pt x="224" y="95"/>
                      <a:pt x="224" y="96"/>
                    </a:cubicBezTo>
                    <a:cubicBezTo>
                      <a:pt x="226" y="94"/>
                      <a:pt x="226" y="95"/>
                      <a:pt x="228" y="94"/>
                    </a:cubicBezTo>
                    <a:cubicBezTo>
                      <a:pt x="228" y="93"/>
                      <a:pt x="227" y="94"/>
                      <a:pt x="226" y="94"/>
                    </a:cubicBezTo>
                    <a:close/>
                    <a:moveTo>
                      <a:pt x="216" y="80"/>
                    </a:moveTo>
                    <a:cubicBezTo>
                      <a:pt x="215" y="80"/>
                      <a:pt x="213" y="82"/>
                      <a:pt x="211" y="82"/>
                    </a:cubicBezTo>
                    <a:cubicBezTo>
                      <a:pt x="211" y="83"/>
                      <a:pt x="214" y="82"/>
                      <a:pt x="216" y="80"/>
                    </a:cubicBezTo>
                    <a:close/>
                    <a:moveTo>
                      <a:pt x="206" y="79"/>
                    </a:moveTo>
                    <a:cubicBezTo>
                      <a:pt x="206" y="79"/>
                      <a:pt x="208" y="78"/>
                      <a:pt x="207" y="79"/>
                    </a:cubicBezTo>
                    <a:cubicBezTo>
                      <a:pt x="209" y="77"/>
                      <a:pt x="210" y="78"/>
                      <a:pt x="212" y="75"/>
                    </a:cubicBezTo>
                    <a:cubicBezTo>
                      <a:pt x="210" y="76"/>
                      <a:pt x="208" y="77"/>
                      <a:pt x="206" y="79"/>
                    </a:cubicBezTo>
                    <a:close/>
                    <a:moveTo>
                      <a:pt x="192" y="65"/>
                    </a:moveTo>
                    <a:cubicBezTo>
                      <a:pt x="191" y="66"/>
                      <a:pt x="190" y="67"/>
                      <a:pt x="190" y="67"/>
                    </a:cubicBezTo>
                    <a:cubicBezTo>
                      <a:pt x="193" y="65"/>
                      <a:pt x="197" y="64"/>
                      <a:pt x="198" y="63"/>
                    </a:cubicBezTo>
                    <a:cubicBezTo>
                      <a:pt x="194" y="64"/>
                      <a:pt x="195" y="64"/>
                      <a:pt x="192" y="65"/>
                    </a:cubicBezTo>
                    <a:close/>
                    <a:moveTo>
                      <a:pt x="208" y="90"/>
                    </a:moveTo>
                    <a:cubicBezTo>
                      <a:pt x="207" y="91"/>
                      <a:pt x="206" y="91"/>
                      <a:pt x="206" y="92"/>
                    </a:cubicBezTo>
                    <a:cubicBezTo>
                      <a:pt x="207" y="91"/>
                      <a:pt x="206" y="93"/>
                      <a:pt x="209" y="91"/>
                    </a:cubicBezTo>
                    <a:cubicBezTo>
                      <a:pt x="210" y="90"/>
                      <a:pt x="208" y="91"/>
                      <a:pt x="208" y="90"/>
                    </a:cubicBezTo>
                    <a:close/>
                    <a:moveTo>
                      <a:pt x="207" y="101"/>
                    </a:moveTo>
                    <a:cubicBezTo>
                      <a:pt x="208" y="101"/>
                      <a:pt x="212" y="98"/>
                      <a:pt x="214" y="97"/>
                    </a:cubicBezTo>
                    <a:cubicBezTo>
                      <a:pt x="211" y="99"/>
                      <a:pt x="207" y="101"/>
                      <a:pt x="207" y="101"/>
                    </a:cubicBezTo>
                    <a:close/>
                    <a:moveTo>
                      <a:pt x="190" y="86"/>
                    </a:moveTo>
                    <a:cubicBezTo>
                      <a:pt x="191" y="85"/>
                      <a:pt x="196" y="82"/>
                      <a:pt x="196" y="82"/>
                    </a:cubicBezTo>
                    <a:cubicBezTo>
                      <a:pt x="194" y="83"/>
                      <a:pt x="192" y="85"/>
                      <a:pt x="190" y="86"/>
                    </a:cubicBezTo>
                    <a:close/>
                    <a:moveTo>
                      <a:pt x="198" y="111"/>
                    </a:moveTo>
                    <a:cubicBezTo>
                      <a:pt x="199" y="112"/>
                      <a:pt x="204" y="109"/>
                      <a:pt x="205" y="107"/>
                    </a:cubicBezTo>
                    <a:cubicBezTo>
                      <a:pt x="203" y="109"/>
                      <a:pt x="201" y="110"/>
                      <a:pt x="198" y="111"/>
                    </a:cubicBezTo>
                    <a:close/>
                    <a:moveTo>
                      <a:pt x="185" y="86"/>
                    </a:moveTo>
                    <a:cubicBezTo>
                      <a:pt x="185" y="86"/>
                      <a:pt x="189" y="84"/>
                      <a:pt x="188" y="84"/>
                    </a:cubicBezTo>
                    <a:cubicBezTo>
                      <a:pt x="184" y="85"/>
                      <a:pt x="184" y="87"/>
                      <a:pt x="183" y="89"/>
                    </a:cubicBezTo>
                    <a:cubicBezTo>
                      <a:pt x="184" y="88"/>
                      <a:pt x="184" y="88"/>
                      <a:pt x="184" y="88"/>
                    </a:cubicBezTo>
                    <a:cubicBezTo>
                      <a:pt x="187" y="87"/>
                      <a:pt x="190" y="84"/>
                      <a:pt x="188" y="84"/>
                    </a:cubicBezTo>
                    <a:cubicBezTo>
                      <a:pt x="188" y="84"/>
                      <a:pt x="186" y="86"/>
                      <a:pt x="185" y="86"/>
                    </a:cubicBezTo>
                    <a:close/>
                    <a:moveTo>
                      <a:pt x="175" y="77"/>
                    </a:moveTo>
                    <a:cubicBezTo>
                      <a:pt x="177" y="75"/>
                      <a:pt x="182" y="73"/>
                      <a:pt x="180" y="73"/>
                    </a:cubicBezTo>
                    <a:cubicBezTo>
                      <a:pt x="179" y="75"/>
                      <a:pt x="174" y="76"/>
                      <a:pt x="175" y="77"/>
                    </a:cubicBezTo>
                    <a:close/>
                    <a:moveTo>
                      <a:pt x="186" y="115"/>
                    </a:moveTo>
                    <a:cubicBezTo>
                      <a:pt x="187" y="115"/>
                      <a:pt x="191" y="112"/>
                      <a:pt x="191" y="111"/>
                    </a:cubicBezTo>
                    <a:cubicBezTo>
                      <a:pt x="190" y="112"/>
                      <a:pt x="187" y="113"/>
                      <a:pt x="186" y="115"/>
                    </a:cubicBezTo>
                    <a:close/>
                    <a:moveTo>
                      <a:pt x="177" y="93"/>
                    </a:moveTo>
                    <a:cubicBezTo>
                      <a:pt x="170" y="97"/>
                      <a:pt x="177" y="95"/>
                      <a:pt x="177" y="93"/>
                    </a:cubicBezTo>
                    <a:close/>
                    <a:moveTo>
                      <a:pt x="183" y="114"/>
                    </a:moveTo>
                    <a:cubicBezTo>
                      <a:pt x="185" y="113"/>
                      <a:pt x="188" y="111"/>
                      <a:pt x="188" y="110"/>
                    </a:cubicBezTo>
                    <a:cubicBezTo>
                      <a:pt x="185" y="112"/>
                      <a:pt x="184" y="113"/>
                      <a:pt x="183" y="114"/>
                    </a:cubicBezTo>
                    <a:close/>
                    <a:moveTo>
                      <a:pt x="158" y="89"/>
                    </a:moveTo>
                    <a:cubicBezTo>
                      <a:pt x="160" y="88"/>
                      <a:pt x="165" y="84"/>
                      <a:pt x="163" y="85"/>
                    </a:cubicBezTo>
                    <a:cubicBezTo>
                      <a:pt x="163" y="85"/>
                      <a:pt x="157" y="89"/>
                      <a:pt x="158" y="89"/>
                    </a:cubicBezTo>
                    <a:close/>
                    <a:moveTo>
                      <a:pt x="166" y="104"/>
                    </a:moveTo>
                    <a:cubicBezTo>
                      <a:pt x="168" y="103"/>
                      <a:pt x="170" y="102"/>
                      <a:pt x="171" y="101"/>
                    </a:cubicBezTo>
                    <a:cubicBezTo>
                      <a:pt x="169" y="103"/>
                      <a:pt x="166" y="103"/>
                      <a:pt x="166" y="104"/>
                    </a:cubicBezTo>
                    <a:close/>
                    <a:moveTo>
                      <a:pt x="172" y="122"/>
                    </a:moveTo>
                    <a:cubicBezTo>
                      <a:pt x="172" y="122"/>
                      <a:pt x="176" y="120"/>
                      <a:pt x="176" y="120"/>
                    </a:cubicBezTo>
                    <a:cubicBezTo>
                      <a:pt x="175" y="120"/>
                      <a:pt x="175" y="120"/>
                      <a:pt x="172" y="122"/>
                    </a:cubicBezTo>
                    <a:close/>
                    <a:moveTo>
                      <a:pt x="142" y="97"/>
                    </a:moveTo>
                    <a:cubicBezTo>
                      <a:pt x="145" y="95"/>
                      <a:pt x="147" y="93"/>
                      <a:pt x="148" y="92"/>
                    </a:cubicBezTo>
                    <a:cubicBezTo>
                      <a:pt x="146" y="93"/>
                      <a:pt x="142" y="96"/>
                      <a:pt x="142" y="97"/>
                    </a:cubicBezTo>
                    <a:close/>
                    <a:moveTo>
                      <a:pt x="155" y="112"/>
                    </a:moveTo>
                    <a:cubicBezTo>
                      <a:pt x="155" y="112"/>
                      <a:pt x="156" y="111"/>
                      <a:pt x="156" y="111"/>
                    </a:cubicBezTo>
                    <a:cubicBezTo>
                      <a:pt x="155" y="112"/>
                      <a:pt x="156" y="112"/>
                      <a:pt x="157" y="111"/>
                    </a:cubicBezTo>
                    <a:cubicBezTo>
                      <a:pt x="157" y="111"/>
                      <a:pt x="158" y="110"/>
                      <a:pt x="158" y="109"/>
                    </a:cubicBezTo>
                    <a:cubicBezTo>
                      <a:pt x="157" y="110"/>
                      <a:pt x="155" y="111"/>
                      <a:pt x="155" y="112"/>
                    </a:cubicBezTo>
                    <a:close/>
                    <a:moveTo>
                      <a:pt x="164" y="129"/>
                    </a:moveTo>
                    <a:cubicBezTo>
                      <a:pt x="165" y="128"/>
                      <a:pt x="170" y="125"/>
                      <a:pt x="169" y="124"/>
                    </a:cubicBezTo>
                    <a:cubicBezTo>
                      <a:pt x="167" y="126"/>
                      <a:pt x="165" y="127"/>
                      <a:pt x="164" y="129"/>
                    </a:cubicBezTo>
                    <a:close/>
                    <a:moveTo>
                      <a:pt x="153" y="112"/>
                    </a:moveTo>
                    <a:cubicBezTo>
                      <a:pt x="155" y="111"/>
                      <a:pt x="158" y="109"/>
                      <a:pt x="157" y="109"/>
                    </a:cubicBezTo>
                    <a:cubicBezTo>
                      <a:pt x="154" y="110"/>
                      <a:pt x="154" y="111"/>
                      <a:pt x="153" y="112"/>
                    </a:cubicBezTo>
                    <a:close/>
                    <a:moveTo>
                      <a:pt x="164" y="125"/>
                    </a:moveTo>
                    <a:cubicBezTo>
                      <a:pt x="165" y="124"/>
                      <a:pt x="167" y="122"/>
                      <a:pt x="167" y="122"/>
                    </a:cubicBezTo>
                    <a:cubicBezTo>
                      <a:pt x="166" y="122"/>
                      <a:pt x="162" y="125"/>
                      <a:pt x="164" y="125"/>
                    </a:cubicBezTo>
                    <a:close/>
                    <a:moveTo>
                      <a:pt x="162" y="131"/>
                    </a:moveTo>
                    <a:cubicBezTo>
                      <a:pt x="162" y="131"/>
                      <a:pt x="161" y="132"/>
                      <a:pt x="161" y="133"/>
                    </a:cubicBezTo>
                    <a:cubicBezTo>
                      <a:pt x="164" y="130"/>
                      <a:pt x="164" y="130"/>
                      <a:pt x="164" y="130"/>
                    </a:cubicBezTo>
                    <a:cubicBezTo>
                      <a:pt x="162" y="131"/>
                      <a:pt x="170" y="126"/>
                      <a:pt x="167" y="127"/>
                    </a:cubicBezTo>
                    <a:cubicBezTo>
                      <a:pt x="165" y="129"/>
                      <a:pt x="163" y="130"/>
                      <a:pt x="162" y="131"/>
                    </a:cubicBezTo>
                    <a:close/>
                    <a:moveTo>
                      <a:pt x="153" y="115"/>
                    </a:moveTo>
                    <a:cubicBezTo>
                      <a:pt x="153" y="115"/>
                      <a:pt x="154" y="114"/>
                      <a:pt x="153" y="114"/>
                    </a:cubicBezTo>
                    <a:cubicBezTo>
                      <a:pt x="149" y="118"/>
                      <a:pt x="155" y="114"/>
                      <a:pt x="153" y="116"/>
                    </a:cubicBezTo>
                    <a:cubicBezTo>
                      <a:pt x="155" y="115"/>
                      <a:pt x="155" y="115"/>
                      <a:pt x="155" y="115"/>
                    </a:cubicBezTo>
                    <a:cubicBezTo>
                      <a:pt x="155" y="115"/>
                      <a:pt x="155" y="114"/>
                      <a:pt x="155" y="114"/>
                    </a:cubicBezTo>
                    <a:cubicBezTo>
                      <a:pt x="154" y="115"/>
                      <a:pt x="153" y="115"/>
                      <a:pt x="153" y="115"/>
                    </a:cubicBezTo>
                    <a:close/>
                    <a:moveTo>
                      <a:pt x="132" y="105"/>
                    </a:moveTo>
                    <a:cubicBezTo>
                      <a:pt x="135" y="103"/>
                      <a:pt x="140" y="99"/>
                      <a:pt x="140" y="98"/>
                    </a:cubicBezTo>
                    <a:cubicBezTo>
                      <a:pt x="136" y="101"/>
                      <a:pt x="133" y="104"/>
                      <a:pt x="132" y="105"/>
                    </a:cubicBezTo>
                    <a:close/>
                    <a:moveTo>
                      <a:pt x="158" y="134"/>
                    </a:moveTo>
                    <a:cubicBezTo>
                      <a:pt x="159" y="132"/>
                      <a:pt x="163" y="130"/>
                      <a:pt x="163" y="130"/>
                    </a:cubicBezTo>
                    <a:cubicBezTo>
                      <a:pt x="161" y="131"/>
                      <a:pt x="157" y="133"/>
                      <a:pt x="158" y="134"/>
                    </a:cubicBezTo>
                    <a:close/>
                    <a:moveTo>
                      <a:pt x="149" y="141"/>
                    </a:moveTo>
                    <a:cubicBezTo>
                      <a:pt x="151" y="141"/>
                      <a:pt x="153" y="139"/>
                      <a:pt x="153" y="138"/>
                    </a:cubicBezTo>
                    <a:cubicBezTo>
                      <a:pt x="154" y="138"/>
                      <a:pt x="157" y="136"/>
                      <a:pt x="158" y="135"/>
                    </a:cubicBezTo>
                    <a:cubicBezTo>
                      <a:pt x="155" y="136"/>
                      <a:pt x="151" y="139"/>
                      <a:pt x="149" y="141"/>
                    </a:cubicBezTo>
                    <a:close/>
                    <a:moveTo>
                      <a:pt x="132" y="110"/>
                    </a:moveTo>
                    <a:cubicBezTo>
                      <a:pt x="132" y="108"/>
                      <a:pt x="128" y="112"/>
                      <a:pt x="127" y="113"/>
                    </a:cubicBezTo>
                    <a:cubicBezTo>
                      <a:pt x="126" y="114"/>
                      <a:pt x="128" y="114"/>
                      <a:pt x="129" y="112"/>
                    </a:cubicBezTo>
                    <a:cubicBezTo>
                      <a:pt x="129" y="111"/>
                      <a:pt x="131" y="110"/>
                      <a:pt x="131" y="110"/>
                    </a:cubicBezTo>
                    <a:cubicBezTo>
                      <a:pt x="131" y="110"/>
                      <a:pt x="131" y="110"/>
                      <a:pt x="132" y="110"/>
                    </a:cubicBezTo>
                    <a:close/>
                    <a:moveTo>
                      <a:pt x="137" y="153"/>
                    </a:moveTo>
                    <a:cubicBezTo>
                      <a:pt x="139" y="150"/>
                      <a:pt x="143" y="148"/>
                      <a:pt x="143" y="147"/>
                    </a:cubicBezTo>
                    <a:cubicBezTo>
                      <a:pt x="140" y="149"/>
                      <a:pt x="138" y="151"/>
                      <a:pt x="137" y="153"/>
                    </a:cubicBezTo>
                    <a:close/>
                    <a:moveTo>
                      <a:pt x="105" y="131"/>
                    </a:moveTo>
                    <a:cubicBezTo>
                      <a:pt x="110" y="128"/>
                      <a:pt x="114" y="123"/>
                      <a:pt x="118" y="120"/>
                    </a:cubicBezTo>
                    <a:cubicBezTo>
                      <a:pt x="117" y="119"/>
                      <a:pt x="117" y="119"/>
                      <a:pt x="117" y="119"/>
                    </a:cubicBezTo>
                    <a:cubicBezTo>
                      <a:pt x="113" y="123"/>
                      <a:pt x="107" y="128"/>
                      <a:pt x="105" y="131"/>
                    </a:cubicBezTo>
                    <a:close/>
                    <a:moveTo>
                      <a:pt x="144" y="153"/>
                    </a:moveTo>
                    <a:cubicBezTo>
                      <a:pt x="144" y="154"/>
                      <a:pt x="143" y="155"/>
                      <a:pt x="143" y="155"/>
                    </a:cubicBezTo>
                    <a:cubicBezTo>
                      <a:pt x="146" y="153"/>
                      <a:pt x="146" y="153"/>
                      <a:pt x="146" y="153"/>
                    </a:cubicBezTo>
                    <a:cubicBezTo>
                      <a:pt x="145" y="153"/>
                      <a:pt x="146" y="152"/>
                      <a:pt x="144" y="153"/>
                    </a:cubicBezTo>
                    <a:close/>
                    <a:moveTo>
                      <a:pt x="124" y="137"/>
                    </a:moveTo>
                    <a:cubicBezTo>
                      <a:pt x="125" y="137"/>
                      <a:pt x="126" y="136"/>
                      <a:pt x="126" y="136"/>
                    </a:cubicBezTo>
                    <a:cubicBezTo>
                      <a:pt x="125" y="136"/>
                      <a:pt x="123" y="138"/>
                      <a:pt x="122" y="139"/>
                    </a:cubicBezTo>
                    <a:cubicBezTo>
                      <a:pt x="121" y="140"/>
                      <a:pt x="121" y="140"/>
                      <a:pt x="122" y="140"/>
                    </a:cubicBezTo>
                    <a:cubicBezTo>
                      <a:pt x="124" y="138"/>
                      <a:pt x="123" y="138"/>
                      <a:pt x="124" y="137"/>
                    </a:cubicBezTo>
                    <a:close/>
                    <a:moveTo>
                      <a:pt x="112" y="136"/>
                    </a:moveTo>
                    <a:cubicBezTo>
                      <a:pt x="109" y="139"/>
                      <a:pt x="114" y="135"/>
                      <a:pt x="111" y="138"/>
                    </a:cubicBezTo>
                    <a:cubicBezTo>
                      <a:pt x="113" y="136"/>
                      <a:pt x="113" y="136"/>
                      <a:pt x="115" y="135"/>
                    </a:cubicBezTo>
                    <a:cubicBezTo>
                      <a:pt x="115" y="135"/>
                      <a:pt x="116" y="134"/>
                      <a:pt x="115" y="134"/>
                    </a:cubicBezTo>
                    <a:cubicBezTo>
                      <a:pt x="113" y="136"/>
                      <a:pt x="114" y="134"/>
                      <a:pt x="112" y="136"/>
                    </a:cubicBezTo>
                    <a:close/>
                    <a:moveTo>
                      <a:pt x="125" y="156"/>
                    </a:moveTo>
                    <a:cubicBezTo>
                      <a:pt x="126" y="156"/>
                      <a:pt x="128" y="154"/>
                      <a:pt x="129" y="152"/>
                    </a:cubicBezTo>
                    <a:cubicBezTo>
                      <a:pt x="128" y="153"/>
                      <a:pt x="126" y="154"/>
                      <a:pt x="125" y="156"/>
                    </a:cubicBezTo>
                    <a:close/>
                    <a:moveTo>
                      <a:pt x="113" y="150"/>
                    </a:moveTo>
                    <a:cubicBezTo>
                      <a:pt x="117" y="147"/>
                      <a:pt x="116" y="148"/>
                      <a:pt x="120" y="145"/>
                    </a:cubicBezTo>
                    <a:cubicBezTo>
                      <a:pt x="118" y="145"/>
                      <a:pt x="121" y="143"/>
                      <a:pt x="120" y="143"/>
                    </a:cubicBezTo>
                    <a:cubicBezTo>
                      <a:pt x="119" y="145"/>
                      <a:pt x="113" y="149"/>
                      <a:pt x="113" y="150"/>
                    </a:cubicBezTo>
                    <a:close/>
                    <a:moveTo>
                      <a:pt x="112" y="138"/>
                    </a:moveTo>
                    <a:cubicBezTo>
                      <a:pt x="110" y="140"/>
                      <a:pt x="110" y="138"/>
                      <a:pt x="108" y="140"/>
                    </a:cubicBezTo>
                    <a:cubicBezTo>
                      <a:pt x="107" y="142"/>
                      <a:pt x="109" y="140"/>
                      <a:pt x="110" y="141"/>
                    </a:cubicBezTo>
                    <a:cubicBezTo>
                      <a:pt x="111" y="140"/>
                      <a:pt x="114" y="137"/>
                      <a:pt x="112" y="138"/>
                    </a:cubicBezTo>
                    <a:close/>
                    <a:moveTo>
                      <a:pt x="96" y="141"/>
                    </a:moveTo>
                    <a:cubicBezTo>
                      <a:pt x="99" y="138"/>
                      <a:pt x="99" y="138"/>
                      <a:pt x="99" y="138"/>
                    </a:cubicBezTo>
                    <a:cubicBezTo>
                      <a:pt x="98" y="137"/>
                      <a:pt x="98" y="137"/>
                      <a:pt x="98" y="137"/>
                    </a:cubicBezTo>
                    <a:cubicBezTo>
                      <a:pt x="96" y="139"/>
                      <a:pt x="97" y="139"/>
                      <a:pt x="96" y="141"/>
                    </a:cubicBezTo>
                    <a:close/>
                    <a:moveTo>
                      <a:pt x="119" y="170"/>
                    </a:moveTo>
                    <a:cubicBezTo>
                      <a:pt x="119" y="171"/>
                      <a:pt x="120" y="168"/>
                      <a:pt x="120" y="169"/>
                    </a:cubicBezTo>
                    <a:cubicBezTo>
                      <a:pt x="121" y="168"/>
                      <a:pt x="125" y="165"/>
                      <a:pt x="123" y="166"/>
                    </a:cubicBezTo>
                    <a:cubicBezTo>
                      <a:pt x="121" y="168"/>
                      <a:pt x="121" y="168"/>
                      <a:pt x="119" y="170"/>
                    </a:cubicBezTo>
                    <a:close/>
                    <a:moveTo>
                      <a:pt x="111" y="161"/>
                    </a:moveTo>
                    <a:cubicBezTo>
                      <a:pt x="113" y="159"/>
                      <a:pt x="114" y="159"/>
                      <a:pt x="115" y="158"/>
                    </a:cubicBezTo>
                    <a:cubicBezTo>
                      <a:pt x="114" y="158"/>
                      <a:pt x="115" y="157"/>
                      <a:pt x="114" y="157"/>
                    </a:cubicBezTo>
                    <a:cubicBezTo>
                      <a:pt x="113" y="159"/>
                      <a:pt x="111" y="160"/>
                      <a:pt x="111" y="161"/>
                    </a:cubicBezTo>
                    <a:close/>
                    <a:moveTo>
                      <a:pt x="85" y="151"/>
                    </a:moveTo>
                    <a:cubicBezTo>
                      <a:pt x="83" y="153"/>
                      <a:pt x="82" y="154"/>
                      <a:pt x="81" y="155"/>
                    </a:cubicBezTo>
                    <a:cubicBezTo>
                      <a:pt x="81" y="156"/>
                      <a:pt x="81" y="156"/>
                      <a:pt x="81" y="156"/>
                    </a:cubicBezTo>
                    <a:cubicBezTo>
                      <a:pt x="81" y="156"/>
                      <a:pt x="81" y="156"/>
                      <a:pt x="81" y="156"/>
                    </a:cubicBezTo>
                    <a:cubicBezTo>
                      <a:pt x="82" y="156"/>
                      <a:pt x="82" y="156"/>
                      <a:pt x="82" y="156"/>
                    </a:cubicBezTo>
                    <a:cubicBezTo>
                      <a:pt x="83" y="155"/>
                      <a:pt x="83" y="155"/>
                      <a:pt x="83" y="155"/>
                    </a:cubicBezTo>
                    <a:cubicBezTo>
                      <a:pt x="84" y="154"/>
                      <a:pt x="85" y="152"/>
                      <a:pt x="86" y="151"/>
                    </a:cubicBezTo>
                    <a:cubicBezTo>
                      <a:pt x="89" y="149"/>
                      <a:pt x="91" y="146"/>
                      <a:pt x="93" y="143"/>
                    </a:cubicBezTo>
                    <a:cubicBezTo>
                      <a:pt x="90" y="146"/>
                      <a:pt x="87" y="149"/>
                      <a:pt x="85" y="151"/>
                    </a:cubicBezTo>
                    <a:close/>
                    <a:moveTo>
                      <a:pt x="88" y="156"/>
                    </a:moveTo>
                    <a:cubicBezTo>
                      <a:pt x="90" y="154"/>
                      <a:pt x="91" y="154"/>
                      <a:pt x="93" y="152"/>
                    </a:cubicBezTo>
                    <a:cubicBezTo>
                      <a:pt x="93" y="151"/>
                      <a:pt x="93" y="150"/>
                      <a:pt x="94" y="149"/>
                    </a:cubicBezTo>
                    <a:cubicBezTo>
                      <a:pt x="91" y="152"/>
                      <a:pt x="87" y="156"/>
                      <a:pt x="88" y="156"/>
                    </a:cubicBezTo>
                    <a:close/>
                    <a:moveTo>
                      <a:pt x="86" y="154"/>
                    </a:moveTo>
                    <a:cubicBezTo>
                      <a:pt x="88" y="153"/>
                      <a:pt x="87" y="154"/>
                      <a:pt x="89" y="152"/>
                    </a:cubicBezTo>
                    <a:cubicBezTo>
                      <a:pt x="89" y="152"/>
                      <a:pt x="89" y="152"/>
                      <a:pt x="90" y="151"/>
                    </a:cubicBezTo>
                    <a:cubicBezTo>
                      <a:pt x="89" y="151"/>
                      <a:pt x="89" y="151"/>
                      <a:pt x="90" y="151"/>
                    </a:cubicBezTo>
                    <a:cubicBezTo>
                      <a:pt x="90" y="150"/>
                      <a:pt x="90" y="150"/>
                      <a:pt x="90" y="150"/>
                    </a:cubicBezTo>
                    <a:cubicBezTo>
                      <a:pt x="89" y="152"/>
                      <a:pt x="86" y="154"/>
                      <a:pt x="86" y="154"/>
                    </a:cubicBezTo>
                    <a:close/>
                    <a:moveTo>
                      <a:pt x="96" y="160"/>
                    </a:moveTo>
                    <a:cubicBezTo>
                      <a:pt x="96" y="161"/>
                      <a:pt x="94" y="163"/>
                      <a:pt x="94" y="164"/>
                    </a:cubicBezTo>
                    <a:cubicBezTo>
                      <a:pt x="96" y="162"/>
                      <a:pt x="96" y="161"/>
                      <a:pt x="98" y="160"/>
                    </a:cubicBezTo>
                    <a:cubicBezTo>
                      <a:pt x="97" y="159"/>
                      <a:pt x="97" y="160"/>
                      <a:pt x="96" y="160"/>
                    </a:cubicBezTo>
                    <a:close/>
                    <a:moveTo>
                      <a:pt x="95" y="158"/>
                    </a:moveTo>
                    <a:cubicBezTo>
                      <a:pt x="95" y="158"/>
                      <a:pt x="95" y="158"/>
                      <a:pt x="95" y="158"/>
                    </a:cubicBezTo>
                    <a:cubicBezTo>
                      <a:pt x="93" y="159"/>
                      <a:pt x="94" y="159"/>
                      <a:pt x="92" y="160"/>
                    </a:cubicBezTo>
                    <a:cubicBezTo>
                      <a:pt x="93" y="161"/>
                      <a:pt x="93" y="161"/>
                      <a:pt x="93" y="161"/>
                    </a:cubicBezTo>
                    <a:cubicBezTo>
                      <a:pt x="94" y="159"/>
                      <a:pt x="94" y="160"/>
                      <a:pt x="95" y="158"/>
                    </a:cubicBezTo>
                    <a:close/>
                    <a:moveTo>
                      <a:pt x="85" y="163"/>
                    </a:moveTo>
                    <a:cubicBezTo>
                      <a:pt x="86" y="162"/>
                      <a:pt x="86" y="162"/>
                      <a:pt x="86" y="162"/>
                    </a:cubicBezTo>
                    <a:cubicBezTo>
                      <a:pt x="86" y="162"/>
                      <a:pt x="85" y="162"/>
                      <a:pt x="85" y="163"/>
                    </a:cubicBezTo>
                    <a:close/>
                    <a:moveTo>
                      <a:pt x="91" y="167"/>
                    </a:moveTo>
                    <a:cubicBezTo>
                      <a:pt x="91" y="167"/>
                      <a:pt x="91" y="167"/>
                      <a:pt x="91" y="168"/>
                    </a:cubicBezTo>
                    <a:cubicBezTo>
                      <a:pt x="92" y="168"/>
                      <a:pt x="92" y="168"/>
                      <a:pt x="92" y="167"/>
                    </a:cubicBezTo>
                    <a:cubicBezTo>
                      <a:pt x="92" y="167"/>
                      <a:pt x="92" y="167"/>
                      <a:pt x="92" y="167"/>
                    </a:cubicBezTo>
                    <a:cubicBezTo>
                      <a:pt x="92" y="167"/>
                      <a:pt x="91" y="166"/>
                      <a:pt x="91" y="167"/>
                    </a:cubicBezTo>
                    <a:close/>
                    <a:moveTo>
                      <a:pt x="101" y="179"/>
                    </a:moveTo>
                    <a:cubicBezTo>
                      <a:pt x="101" y="179"/>
                      <a:pt x="101" y="179"/>
                      <a:pt x="102" y="180"/>
                    </a:cubicBezTo>
                    <a:cubicBezTo>
                      <a:pt x="102" y="179"/>
                      <a:pt x="102" y="178"/>
                      <a:pt x="103" y="178"/>
                    </a:cubicBezTo>
                    <a:cubicBezTo>
                      <a:pt x="103" y="178"/>
                      <a:pt x="103" y="178"/>
                      <a:pt x="103" y="177"/>
                    </a:cubicBezTo>
                    <a:cubicBezTo>
                      <a:pt x="102" y="178"/>
                      <a:pt x="102" y="178"/>
                      <a:pt x="101" y="179"/>
                    </a:cubicBezTo>
                    <a:close/>
                    <a:moveTo>
                      <a:pt x="111" y="187"/>
                    </a:moveTo>
                    <a:cubicBezTo>
                      <a:pt x="111" y="188"/>
                      <a:pt x="112" y="187"/>
                      <a:pt x="112" y="187"/>
                    </a:cubicBezTo>
                    <a:cubicBezTo>
                      <a:pt x="111" y="187"/>
                      <a:pt x="112" y="187"/>
                      <a:pt x="112" y="186"/>
                    </a:cubicBezTo>
                    <a:cubicBezTo>
                      <a:pt x="111" y="186"/>
                      <a:pt x="112" y="187"/>
                      <a:pt x="111" y="187"/>
                    </a:cubicBezTo>
                    <a:close/>
                    <a:moveTo>
                      <a:pt x="100" y="178"/>
                    </a:moveTo>
                    <a:cubicBezTo>
                      <a:pt x="100" y="179"/>
                      <a:pt x="101" y="179"/>
                      <a:pt x="101" y="178"/>
                    </a:cubicBezTo>
                    <a:cubicBezTo>
                      <a:pt x="101" y="178"/>
                      <a:pt x="101" y="178"/>
                      <a:pt x="101" y="178"/>
                    </a:cubicBezTo>
                    <a:cubicBezTo>
                      <a:pt x="101" y="178"/>
                      <a:pt x="101" y="178"/>
                      <a:pt x="101" y="178"/>
                    </a:cubicBezTo>
                    <a:cubicBezTo>
                      <a:pt x="101" y="178"/>
                      <a:pt x="100" y="178"/>
                      <a:pt x="100" y="178"/>
                    </a:cubicBezTo>
                    <a:close/>
                    <a:moveTo>
                      <a:pt x="101" y="180"/>
                    </a:moveTo>
                    <a:cubicBezTo>
                      <a:pt x="101" y="179"/>
                      <a:pt x="101" y="181"/>
                      <a:pt x="102" y="180"/>
                    </a:cubicBezTo>
                    <a:cubicBezTo>
                      <a:pt x="102" y="180"/>
                      <a:pt x="101" y="179"/>
                      <a:pt x="101" y="179"/>
                    </a:cubicBezTo>
                    <a:cubicBezTo>
                      <a:pt x="101" y="179"/>
                      <a:pt x="100" y="180"/>
                      <a:pt x="101" y="180"/>
                    </a:cubicBezTo>
                    <a:close/>
                    <a:moveTo>
                      <a:pt x="76" y="157"/>
                    </a:moveTo>
                    <a:cubicBezTo>
                      <a:pt x="76" y="157"/>
                      <a:pt x="77" y="156"/>
                      <a:pt x="76" y="156"/>
                    </a:cubicBezTo>
                    <a:cubicBezTo>
                      <a:pt x="76" y="156"/>
                      <a:pt x="76" y="157"/>
                      <a:pt x="76" y="157"/>
                    </a:cubicBezTo>
                    <a:close/>
                    <a:moveTo>
                      <a:pt x="99" y="179"/>
                    </a:moveTo>
                    <a:cubicBezTo>
                      <a:pt x="99" y="178"/>
                      <a:pt x="100" y="180"/>
                      <a:pt x="100" y="179"/>
                    </a:cubicBezTo>
                    <a:cubicBezTo>
                      <a:pt x="99" y="179"/>
                      <a:pt x="100" y="179"/>
                      <a:pt x="100" y="178"/>
                    </a:cubicBezTo>
                    <a:cubicBezTo>
                      <a:pt x="100" y="178"/>
                      <a:pt x="99" y="179"/>
                      <a:pt x="99" y="179"/>
                    </a:cubicBezTo>
                    <a:close/>
                    <a:moveTo>
                      <a:pt x="104" y="186"/>
                    </a:moveTo>
                    <a:cubicBezTo>
                      <a:pt x="105" y="185"/>
                      <a:pt x="105" y="185"/>
                      <a:pt x="105" y="185"/>
                    </a:cubicBezTo>
                    <a:cubicBezTo>
                      <a:pt x="105" y="184"/>
                      <a:pt x="104" y="185"/>
                      <a:pt x="104" y="186"/>
                    </a:cubicBezTo>
                    <a:close/>
                    <a:moveTo>
                      <a:pt x="100" y="181"/>
                    </a:moveTo>
                    <a:cubicBezTo>
                      <a:pt x="100" y="181"/>
                      <a:pt x="100" y="181"/>
                      <a:pt x="100" y="181"/>
                    </a:cubicBezTo>
                    <a:cubicBezTo>
                      <a:pt x="100" y="181"/>
                      <a:pt x="100" y="181"/>
                      <a:pt x="100" y="181"/>
                    </a:cubicBezTo>
                    <a:cubicBezTo>
                      <a:pt x="100" y="181"/>
                      <a:pt x="101" y="181"/>
                      <a:pt x="101" y="181"/>
                    </a:cubicBezTo>
                    <a:cubicBezTo>
                      <a:pt x="100" y="181"/>
                      <a:pt x="100" y="180"/>
                      <a:pt x="100" y="181"/>
                    </a:cubicBezTo>
                    <a:close/>
                    <a:moveTo>
                      <a:pt x="108" y="192"/>
                    </a:moveTo>
                    <a:cubicBezTo>
                      <a:pt x="108" y="191"/>
                      <a:pt x="109" y="190"/>
                      <a:pt x="109" y="190"/>
                    </a:cubicBezTo>
                    <a:cubicBezTo>
                      <a:pt x="108" y="191"/>
                      <a:pt x="107" y="191"/>
                      <a:pt x="108" y="192"/>
                    </a:cubicBezTo>
                    <a:close/>
                    <a:moveTo>
                      <a:pt x="76" y="161"/>
                    </a:moveTo>
                    <a:cubicBezTo>
                      <a:pt x="76" y="161"/>
                      <a:pt x="77" y="162"/>
                      <a:pt x="77" y="161"/>
                    </a:cubicBezTo>
                    <a:cubicBezTo>
                      <a:pt x="77" y="161"/>
                      <a:pt x="77" y="161"/>
                      <a:pt x="77" y="161"/>
                    </a:cubicBezTo>
                    <a:cubicBezTo>
                      <a:pt x="77" y="161"/>
                      <a:pt x="78" y="161"/>
                      <a:pt x="77" y="161"/>
                    </a:cubicBezTo>
                    <a:cubicBezTo>
                      <a:pt x="77" y="161"/>
                      <a:pt x="77" y="161"/>
                      <a:pt x="76" y="161"/>
                    </a:cubicBezTo>
                    <a:close/>
                    <a:moveTo>
                      <a:pt x="99" y="182"/>
                    </a:moveTo>
                    <a:cubicBezTo>
                      <a:pt x="99" y="182"/>
                      <a:pt x="99" y="182"/>
                      <a:pt x="99" y="182"/>
                    </a:cubicBezTo>
                    <a:cubicBezTo>
                      <a:pt x="100" y="182"/>
                      <a:pt x="100" y="182"/>
                      <a:pt x="100" y="181"/>
                    </a:cubicBezTo>
                    <a:cubicBezTo>
                      <a:pt x="99" y="181"/>
                      <a:pt x="99" y="182"/>
                      <a:pt x="99" y="182"/>
                    </a:cubicBezTo>
                    <a:close/>
                    <a:moveTo>
                      <a:pt x="102" y="184"/>
                    </a:moveTo>
                    <a:cubicBezTo>
                      <a:pt x="102" y="184"/>
                      <a:pt x="102" y="185"/>
                      <a:pt x="102" y="185"/>
                    </a:cubicBezTo>
                    <a:cubicBezTo>
                      <a:pt x="102" y="185"/>
                      <a:pt x="102" y="185"/>
                      <a:pt x="102" y="185"/>
                    </a:cubicBezTo>
                    <a:cubicBezTo>
                      <a:pt x="102" y="185"/>
                      <a:pt x="103" y="185"/>
                      <a:pt x="103" y="184"/>
                    </a:cubicBezTo>
                    <a:cubicBezTo>
                      <a:pt x="103" y="185"/>
                      <a:pt x="102" y="184"/>
                      <a:pt x="102" y="184"/>
                    </a:cubicBezTo>
                    <a:close/>
                    <a:moveTo>
                      <a:pt x="103" y="187"/>
                    </a:moveTo>
                    <a:cubicBezTo>
                      <a:pt x="104" y="186"/>
                      <a:pt x="104" y="186"/>
                      <a:pt x="104" y="185"/>
                    </a:cubicBezTo>
                    <a:cubicBezTo>
                      <a:pt x="104" y="186"/>
                      <a:pt x="103" y="186"/>
                      <a:pt x="103" y="187"/>
                    </a:cubicBezTo>
                    <a:close/>
                    <a:moveTo>
                      <a:pt x="99" y="185"/>
                    </a:moveTo>
                    <a:cubicBezTo>
                      <a:pt x="99" y="185"/>
                      <a:pt x="100" y="185"/>
                      <a:pt x="100" y="185"/>
                    </a:cubicBezTo>
                    <a:cubicBezTo>
                      <a:pt x="100" y="185"/>
                      <a:pt x="101" y="185"/>
                      <a:pt x="101" y="186"/>
                    </a:cubicBezTo>
                    <a:cubicBezTo>
                      <a:pt x="102" y="186"/>
                      <a:pt x="100" y="184"/>
                      <a:pt x="102" y="184"/>
                    </a:cubicBezTo>
                    <a:cubicBezTo>
                      <a:pt x="101" y="184"/>
                      <a:pt x="101" y="184"/>
                      <a:pt x="101" y="183"/>
                    </a:cubicBezTo>
                    <a:cubicBezTo>
                      <a:pt x="100" y="184"/>
                      <a:pt x="99" y="184"/>
                      <a:pt x="99" y="185"/>
                    </a:cubicBezTo>
                    <a:close/>
                    <a:moveTo>
                      <a:pt x="84" y="169"/>
                    </a:moveTo>
                    <a:cubicBezTo>
                      <a:pt x="84" y="169"/>
                      <a:pt x="85" y="169"/>
                      <a:pt x="85" y="168"/>
                    </a:cubicBezTo>
                    <a:cubicBezTo>
                      <a:pt x="85" y="169"/>
                      <a:pt x="84" y="169"/>
                      <a:pt x="84" y="169"/>
                    </a:cubicBezTo>
                    <a:close/>
                    <a:moveTo>
                      <a:pt x="97" y="181"/>
                    </a:moveTo>
                    <a:cubicBezTo>
                      <a:pt x="98" y="181"/>
                      <a:pt x="97" y="182"/>
                      <a:pt x="98" y="182"/>
                    </a:cubicBezTo>
                    <a:cubicBezTo>
                      <a:pt x="98" y="181"/>
                      <a:pt x="98" y="181"/>
                      <a:pt x="98" y="181"/>
                    </a:cubicBezTo>
                    <a:cubicBezTo>
                      <a:pt x="98" y="181"/>
                      <a:pt x="98" y="181"/>
                      <a:pt x="97" y="181"/>
                    </a:cubicBezTo>
                    <a:close/>
                    <a:moveTo>
                      <a:pt x="105" y="194"/>
                    </a:moveTo>
                    <a:cubicBezTo>
                      <a:pt x="106" y="194"/>
                      <a:pt x="106" y="192"/>
                      <a:pt x="107" y="192"/>
                    </a:cubicBezTo>
                    <a:cubicBezTo>
                      <a:pt x="107" y="192"/>
                      <a:pt x="107" y="192"/>
                      <a:pt x="107" y="192"/>
                    </a:cubicBezTo>
                    <a:cubicBezTo>
                      <a:pt x="106" y="192"/>
                      <a:pt x="105" y="193"/>
                      <a:pt x="105" y="194"/>
                    </a:cubicBezTo>
                    <a:close/>
                    <a:moveTo>
                      <a:pt x="91" y="184"/>
                    </a:moveTo>
                    <a:cubicBezTo>
                      <a:pt x="92" y="184"/>
                      <a:pt x="91" y="185"/>
                      <a:pt x="91" y="185"/>
                    </a:cubicBezTo>
                    <a:cubicBezTo>
                      <a:pt x="92" y="185"/>
                      <a:pt x="92" y="184"/>
                      <a:pt x="93" y="184"/>
                    </a:cubicBezTo>
                    <a:cubicBezTo>
                      <a:pt x="92" y="184"/>
                      <a:pt x="92" y="184"/>
                      <a:pt x="92" y="183"/>
                    </a:cubicBezTo>
                    <a:cubicBezTo>
                      <a:pt x="92" y="184"/>
                      <a:pt x="92" y="184"/>
                      <a:pt x="91" y="184"/>
                    </a:cubicBezTo>
                    <a:close/>
                    <a:moveTo>
                      <a:pt x="72" y="169"/>
                    </a:moveTo>
                    <a:cubicBezTo>
                      <a:pt x="73" y="170"/>
                      <a:pt x="73" y="170"/>
                      <a:pt x="73" y="170"/>
                    </a:cubicBezTo>
                    <a:cubicBezTo>
                      <a:pt x="73" y="169"/>
                      <a:pt x="75" y="168"/>
                      <a:pt x="74" y="167"/>
                    </a:cubicBezTo>
                    <a:cubicBezTo>
                      <a:pt x="73" y="168"/>
                      <a:pt x="73" y="169"/>
                      <a:pt x="72" y="169"/>
                    </a:cubicBezTo>
                    <a:close/>
                    <a:moveTo>
                      <a:pt x="74" y="170"/>
                    </a:moveTo>
                    <a:cubicBezTo>
                      <a:pt x="75" y="170"/>
                      <a:pt x="76" y="169"/>
                      <a:pt x="76" y="168"/>
                    </a:cubicBezTo>
                    <a:cubicBezTo>
                      <a:pt x="75" y="169"/>
                      <a:pt x="74" y="170"/>
                      <a:pt x="74" y="170"/>
                    </a:cubicBezTo>
                    <a:close/>
                    <a:moveTo>
                      <a:pt x="88" y="184"/>
                    </a:moveTo>
                    <a:cubicBezTo>
                      <a:pt x="89" y="185"/>
                      <a:pt x="89" y="185"/>
                      <a:pt x="89" y="185"/>
                    </a:cubicBezTo>
                    <a:cubicBezTo>
                      <a:pt x="90" y="184"/>
                      <a:pt x="90" y="184"/>
                      <a:pt x="90" y="183"/>
                    </a:cubicBezTo>
                    <a:cubicBezTo>
                      <a:pt x="90" y="183"/>
                      <a:pt x="89" y="184"/>
                      <a:pt x="88" y="184"/>
                    </a:cubicBezTo>
                    <a:close/>
                    <a:moveTo>
                      <a:pt x="71" y="168"/>
                    </a:moveTo>
                    <a:cubicBezTo>
                      <a:pt x="71" y="168"/>
                      <a:pt x="71" y="167"/>
                      <a:pt x="71" y="167"/>
                    </a:cubicBezTo>
                    <a:cubicBezTo>
                      <a:pt x="71" y="167"/>
                      <a:pt x="71" y="168"/>
                      <a:pt x="71" y="168"/>
                    </a:cubicBezTo>
                    <a:close/>
                    <a:moveTo>
                      <a:pt x="89" y="187"/>
                    </a:moveTo>
                    <a:cubicBezTo>
                      <a:pt x="90" y="188"/>
                      <a:pt x="90" y="187"/>
                      <a:pt x="90" y="187"/>
                    </a:cubicBezTo>
                    <a:cubicBezTo>
                      <a:pt x="91" y="187"/>
                      <a:pt x="91" y="186"/>
                      <a:pt x="91" y="186"/>
                    </a:cubicBezTo>
                    <a:cubicBezTo>
                      <a:pt x="90" y="186"/>
                      <a:pt x="90" y="187"/>
                      <a:pt x="89" y="186"/>
                    </a:cubicBezTo>
                    <a:cubicBezTo>
                      <a:pt x="89" y="186"/>
                      <a:pt x="90" y="187"/>
                      <a:pt x="89" y="187"/>
                    </a:cubicBezTo>
                    <a:close/>
                    <a:moveTo>
                      <a:pt x="84" y="182"/>
                    </a:moveTo>
                    <a:cubicBezTo>
                      <a:pt x="84" y="182"/>
                      <a:pt x="85" y="180"/>
                      <a:pt x="84" y="180"/>
                    </a:cubicBezTo>
                    <a:cubicBezTo>
                      <a:pt x="84" y="181"/>
                      <a:pt x="83" y="181"/>
                      <a:pt x="84" y="182"/>
                    </a:cubicBezTo>
                    <a:close/>
                    <a:moveTo>
                      <a:pt x="72" y="173"/>
                    </a:moveTo>
                    <a:cubicBezTo>
                      <a:pt x="72" y="173"/>
                      <a:pt x="73" y="173"/>
                      <a:pt x="73" y="173"/>
                    </a:cubicBezTo>
                    <a:cubicBezTo>
                      <a:pt x="73" y="173"/>
                      <a:pt x="73" y="173"/>
                      <a:pt x="73" y="172"/>
                    </a:cubicBezTo>
                    <a:cubicBezTo>
                      <a:pt x="72" y="172"/>
                      <a:pt x="75" y="172"/>
                      <a:pt x="74" y="171"/>
                    </a:cubicBezTo>
                    <a:cubicBezTo>
                      <a:pt x="73" y="171"/>
                      <a:pt x="73" y="172"/>
                      <a:pt x="72" y="173"/>
                    </a:cubicBezTo>
                    <a:close/>
                    <a:moveTo>
                      <a:pt x="97" y="197"/>
                    </a:moveTo>
                    <a:cubicBezTo>
                      <a:pt x="98" y="196"/>
                      <a:pt x="99" y="195"/>
                      <a:pt x="99" y="194"/>
                    </a:cubicBezTo>
                    <a:cubicBezTo>
                      <a:pt x="99" y="195"/>
                      <a:pt x="97" y="195"/>
                      <a:pt x="97" y="197"/>
                    </a:cubicBezTo>
                    <a:close/>
                    <a:moveTo>
                      <a:pt x="69" y="174"/>
                    </a:moveTo>
                    <a:cubicBezTo>
                      <a:pt x="70" y="173"/>
                      <a:pt x="71" y="172"/>
                      <a:pt x="72" y="171"/>
                    </a:cubicBezTo>
                    <a:cubicBezTo>
                      <a:pt x="72" y="170"/>
                      <a:pt x="72" y="170"/>
                      <a:pt x="72" y="170"/>
                    </a:cubicBezTo>
                    <a:cubicBezTo>
                      <a:pt x="71" y="172"/>
                      <a:pt x="69" y="172"/>
                      <a:pt x="69" y="174"/>
                    </a:cubicBezTo>
                    <a:close/>
                    <a:moveTo>
                      <a:pt x="91" y="189"/>
                    </a:moveTo>
                    <a:cubicBezTo>
                      <a:pt x="91" y="189"/>
                      <a:pt x="92" y="189"/>
                      <a:pt x="91" y="188"/>
                    </a:cubicBezTo>
                    <a:cubicBezTo>
                      <a:pt x="91" y="189"/>
                      <a:pt x="90" y="189"/>
                      <a:pt x="91" y="189"/>
                    </a:cubicBezTo>
                    <a:close/>
                    <a:moveTo>
                      <a:pt x="69" y="171"/>
                    </a:moveTo>
                    <a:cubicBezTo>
                      <a:pt x="69" y="170"/>
                      <a:pt x="70" y="169"/>
                      <a:pt x="70" y="169"/>
                    </a:cubicBezTo>
                    <a:cubicBezTo>
                      <a:pt x="69" y="169"/>
                      <a:pt x="68" y="170"/>
                      <a:pt x="69" y="171"/>
                    </a:cubicBezTo>
                    <a:close/>
                    <a:moveTo>
                      <a:pt x="67" y="172"/>
                    </a:moveTo>
                    <a:cubicBezTo>
                      <a:pt x="68" y="173"/>
                      <a:pt x="68" y="172"/>
                      <a:pt x="68" y="171"/>
                    </a:cubicBezTo>
                    <a:lnTo>
                      <a:pt x="67" y="172"/>
                    </a:lnTo>
                    <a:close/>
                    <a:moveTo>
                      <a:pt x="96" y="198"/>
                    </a:moveTo>
                    <a:cubicBezTo>
                      <a:pt x="97" y="198"/>
                      <a:pt x="97" y="197"/>
                      <a:pt x="97" y="197"/>
                    </a:cubicBezTo>
                    <a:cubicBezTo>
                      <a:pt x="96" y="197"/>
                      <a:pt x="96" y="198"/>
                      <a:pt x="96" y="198"/>
                    </a:cubicBezTo>
                    <a:close/>
                    <a:moveTo>
                      <a:pt x="75" y="181"/>
                    </a:moveTo>
                    <a:cubicBezTo>
                      <a:pt x="76" y="181"/>
                      <a:pt x="77" y="180"/>
                      <a:pt x="76" y="180"/>
                    </a:cubicBezTo>
                    <a:cubicBezTo>
                      <a:pt x="76" y="180"/>
                      <a:pt x="75" y="181"/>
                      <a:pt x="75" y="181"/>
                    </a:cubicBezTo>
                    <a:close/>
                    <a:moveTo>
                      <a:pt x="90" y="195"/>
                    </a:moveTo>
                    <a:cubicBezTo>
                      <a:pt x="91" y="196"/>
                      <a:pt x="91" y="194"/>
                      <a:pt x="92" y="194"/>
                    </a:cubicBezTo>
                    <a:cubicBezTo>
                      <a:pt x="92" y="194"/>
                      <a:pt x="92" y="194"/>
                      <a:pt x="91" y="193"/>
                    </a:cubicBezTo>
                    <a:cubicBezTo>
                      <a:pt x="91" y="194"/>
                      <a:pt x="91" y="195"/>
                      <a:pt x="90" y="195"/>
                    </a:cubicBezTo>
                    <a:close/>
                    <a:moveTo>
                      <a:pt x="65" y="173"/>
                    </a:moveTo>
                    <a:cubicBezTo>
                      <a:pt x="66" y="173"/>
                      <a:pt x="66" y="172"/>
                      <a:pt x="66" y="172"/>
                    </a:cubicBezTo>
                    <a:cubicBezTo>
                      <a:pt x="66" y="172"/>
                      <a:pt x="65" y="173"/>
                      <a:pt x="65" y="173"/>
                    </a:cubicBezTo>
                    <a:close/>
                    <a:moveTo>
                      <a:pt x="67" y="176"/>
                    </a:moveTo>
                    <a:cubicBezTo>
                      <a:pt x="68" y="177"/>
                      <a:pt x="69" y="175"/>
                      <a:pt x="68" y="175"/>
                    </a:cubicBezTo>
                    <a:cubicBezTo>
                      <a:pt x="68" y="176"/>
                      <a:pt x="67" y="176"/>
                      <a:pt x="67" y="176"/>
                    </a:cubicBezTo>
                    <a:close/>
                    <a:moveTo>
                      <a:pt x="70" y="178"/>
                    </a:moveTo>
                    <a:cubicBezTo>
                      <a:pt x="70" y="179"/>
                      <a:pt x="70" y="178"/>
                      <a:pt x="70" y="177"/>
                    </a:cubicBezTo>
                    <a:cubicBezTo>
                      <a:pt x="70" y="177"/>
                      <a:pt x="70" y="178"/>
                      <a:pt x="70" y="178"/>
                    </a:cubicBezTo>
                    <a:close/>
                    <a:moveTo>
                      <a:pt x="88" y="196"/>
                    </a:moveTo>
                    <a:cubicBezTo>
                      <a:pt x="89" y="196"/>
                      <a:pt x="90" y="195"/>
                      <a:pt x="89" y="194"/>
                    </a:cubicBezTo>
                    <a:cubicBezTo>
                      <a:pt x="89" y="196"/>
                      <a:pt x="87" y="195"/>
                      <a:pt x="88" y="196"/>
                    </a:cubicBezTo>
                    <a:close/>
                    <a:moveTo>
                      <a:pt x="63" y="174"/>
                    </a:moveTo>
                    <a:cubicBezTo>
                      <a:pt x="63" y="174"/>
                      <a:pt x="63" y="174"/>
                      <a:pt x="63" y="174"/>
                    </a:cubicBezTo>
                    <a:cubicBezTo>
                      <a:pt x="64" y="174"/>
                      <a:pt x="64" y="173"/>
                      <a:pt x="64" y="172"/>
                    </a:cubicBezTo>
                    <a:cubicBezTo>
                      <a:pt x="64" y="172"/>
                      <a:pt x="64" y="173"/>
                      <a:pt x="63" y="174"/>
                    </a:cubicBezTo>
                    <a:close/>
                    <a:moveTo>
                      <a:pt x="87" y="195"/>
                    </a:moveTo>
                    <a:cubicBezTo>
                      <a:pt x="87" y="194"/>
                      <a:pt x="87" y="194"/>
                      <a:pt x="88" y="194"/>
                    </a:cubicBezTo>
                    <a:cubicBezTo>
                      <a:pt x="87" y="193"/>
                      <a:pt x="87" y="193"/>
                      <a:pt x="87" y="193"/>
                    </a:cubicBezTo>
                    <a:cubicBezTo>
                      <a:pt x="87" y="194"/>
                      <a:pt x="86" y="194"/>
                      <a:pt x="87" y="195"/>
                    </a:cubicBezTo>
                    <a:close/>
                    <a:moveTo>
                      <a:pt x="89" y="196"/>
                    </a:moveTo>
                    <a:cubicBezTo>
                      <a:pt x="89" y="196"/>
                      <a:pt x="90" y="197"/>
                      <a:pt x="90" y="197"/>
                    </a:cubicBezTo>
                    <a:cubicBezTo>
                      <a:pt x="90" y="196"/>
                      <a:pt x="90" y="196"/>
                      <a:pt x="89" y="196"/>
                    </a:cubicBezTo>
                    <a:close/>
                    <a:moveTo>
                      <a:pt x="70" y="180"/>
                    </a:moveTo>
                    <a:cubicBezTo>
                      <a:pt x="70" y="180"/>
                      <a:pt x="70" y="180"/>
                      <a:pt x="70" y="179"/>
                    </a:cubicBezTo>
                    <a:cubicBezTo>
                      <a:pt x="70" y="179"/>
                      <a:pt x="69" y="179"/>
                      <a:pt x="69" y="180"/>
                    </a:cubicBezTo>
                    <a:cubicBezTo>
                      <a:pt x="69" y="180"/>
                      <a:pt x="69" y="180"/>
                      <a:pt x="70" y="180"/>
                    </a:cubicBezTo>
                    <a:close/>
                    <a:moveTo>
                      <a:pt x="63" y="175"/>
                    </a:moveTo>
                    <a:cubicBezTo>
                      <a:pt x="62" y="175"/>
                      <a:pt x="61" y="176"/>
                      <a:pt x="61" y="177"/>
                    </a:cubicBezTo>
                    <a:cubicBezTo>
                      <a:pt x="62" y="177"/>
                      <a:pt x="63" y="175"/>
                      <a:pt x="63" y="174"/>
                    </a:cubicBezTo>
                    <a:cubicBezTo>
                      <a:pt x="63" y="174"/>
                      <a:pt x="63" y="175"/>
                      <a:pt x="63" y="175"/>
                    </a:cubicBezTo>
                    <a:close/>
                    <a:moveTo>
                      <a:pt x="88" y="201"/>
                    </a:moveTo>
                    <a:cubicBezTo>
                      <a:pt x="88" y="202"/>
                      <a:pt x="88" y="202"/>
                      <a:pt x="89" y="202"/>
                    </a:cubicBezTo>
                    <a:cubicBezTo>
                      <a:pt x="89" y="201"/>
                      <a:pt x="89" y="201"/>
                      <a:pt x="90" y="200"/>
                    </a:cubicBezTo>
                    <a:cubicBezTo>
                      <a:pt x="90" y="200"/>
                      <a:pt x="90" y="200"/>
                      <a:pt x="90" y="199"/>
                    </a:cubicBezTo>
                    <a:cubicBezTo>
                      <a:pt x="90" y="199"/>
                      <a:pt x="90" y="199"/>
                      <a:pt x="90" y="199"/>
                    </a:cubicBezTo>
                    <a:cubicBezTo>
                      <a:pt x="89" y="200"/>
                      <a:pt x="89" y="201"/>
                      <a:pt x="88" y="201"/>
                    </a:cubicBezTo>
                    <a:close/>
                    <a:moveTo>
                      <a:pt x="92" y="203"/>
                    </a:moveTo>
                    <a:cubicBezTo>
                      <a:pt x="92" y="203"/>
                      <a:pt x="93" y="202"/>
                      <a:pt x="93" y="202"/>
                    </a:cubicBezTo>
                    <a:cubicBezTo>
                      <a:pt x="92" y="202"/>
                      <a:pt x="92" y="202"/>
                      <a:pt x="92" y="203"/>
                    </a:cubicBezTo>
                    <a:close/>
                    <a:moveTo>
                      <a:pt x="62" y="177"/>
                    </a:moveTo>
                    <a:cubicBezTo>
                      <a:pt x="62" y="177"/>
                      <a:pt x="63" y="177"/>
                      <a:pt x="63" y="176"/>
                    </a:cubicBezTo>
                    <a:cubicBezTo>
                      <a:pt x="62" y="176"/>
                      <a:pt x="62" y="177"/>
                      <a:pt x="62" y="177"/>
                    </a:cubicBezTo>
                    <a:close/>
                    <a:moveTo>
                      <a:pt x="62" y="177"/>
                    </a:moveTo>
                    <a:cubicBezTo>
                      <a:pt x="62" y="178"/>
                      <a:pt x="63" y="178"/>
                      <a:pt x="63" y="178"/>
                    </a:cubicBezTo>
                    <a:cubicBezTo>
                      <a:pt x="63" y="177"/>
                      <a:pt x="63" y="177"/>
                      <a:pt x="62" y="177"/>
                    </a:cubicBezTo>
                    <a:close/>
                    <a:moveTo>
                      <a:pt x="90" y="205"/>
                    </a:moveTo>
                    <a:cubicBezTo>
                      <a:pt x="90" y="205"/>
                      <a:pt x="92" y="204"/>
                      <a:pt x="91" y="203"/>
                    </a:cubicBezTo>
                    <a:cubicBezTo>
                      <a:pt x="91" y="203"/>
                      <a:pt x="90" y="204"/>
                      <a:pt x="90" y="205"/>
                    </a:cubicBezTo>
                    <a:close/>
                    <a:moveTo>
                      <a:pt x="89" y="203"/>
                    </a:moveTo>
                    <a:cubicBezTo>
                      <a:pt x="90" y="204"/>
                      <a:pt x="91" y="202"/>
                      <a:pt x="90" y="202"/>
                    </a:cubicBezTo>
                    <a:cubicBezTo>
                      <a:pt x="90" y="203"/>
                      <a:pt x="90" y="203"/>
                      <a:pt x="89" y="203"/>
                    </a:cubicBezTo>
                    <a:close/>
                    <a:moveTo>
                      <a:pt x="78" y="193"/>
                    </a:moveTo>
                    <a:cubicBezTo>
                      <a:pt x="76" y="194"/>
                      <a:pt x="79" y="195"/>
                      <a:pt x="78" y="196"/>
                    </a:cubicBezTo>
                    <a:cubicBezTo>
                      <a:pt x="79" y="196"/>
                      <a:pt x="80" y="194"/>
                      <a:pt x="80" y="194"/>
                    </a:cubicBezTo>
                    <a:cubicBezTo>
                      <a:pt x="79" y="195"/>
                      <a:pt x="78" y="194"/>
                      <a:pt x="78" y="193"/>
                    </a:cubicBezTo>
                    <a:close/>
                    <a:moveTo>
                      <a:pt x="70" y="188"/>
                    </a:moveTo>
                    <a:cubicBezTo>
                      <a:pt x="69" y="188"/>
                      <a:pt x="70" y="188"/>
                      <a:pt x="69" y="188"/>
                    </a:cubicBezTo>
                    <a:cubicBezTo>
                      <a:pt x="69" y="189"/>
                      <a:pt x="67" y="189"/>
                      <a:pt x="68" y="190"/>
                    </a:cubicBezTo>
                    <a:cubicBezTo>
                      <a:pt x="68" y="189"/>
                      <a:pt x="70" y="190"/>
                      <a:pt x="70" y="188"/>
                    </a:cubicBezTo>
                    <a:cubicBezTo>
                      <a:pt x="70" y="188"/>
                      <a:pt x="70" y="188"/>
                      <a:pt x="70" y="188"/>
                    </a:cubicBezTo>
                    <a:close/>
                    <a:moveTo>
                      <a:pt x="66" y="185"/>
                    </a:moveTo>
                    <a:cubicBezTo>
                      <a:pt x="65" y="185"/>
                      <a:pt x="65" y="185"/>
                      <a:pt x="66" y="186"/>
                    </a:cubicBezTo>
                    <a:cubicBezTo>
                      <a:pt x="66" y="185"/>
                      <a:pt x="66" y="184"/>
                      <a:pt x="66" y="185"/>
                    </a:cubicBezTo>
                    <a:close/>
                    <a:moveTo>
                      <a:pt x="79" y="199"/>
                    </a:moveTo>
                    <a:cubicBezTo>
                      <a:pt x="80" y="199"/>
                      <a:pt x="81" y="198"/>
                      <a:pt x="81" y="198"/>
                    </a:cubicBezTo>
                    <a:cubicBezTo>
                      <a:pt x="80" y="198"/>
                      <a:pt x="79" y="199"/>
                      <a:pt x="79" y="199"/>
                    </a:cubicBezTo>
                    <a:close/>
                    <a:moveTo>
                      <a:pt x="84" y="202"/>
                    </a:moveTo>
                    <a:cubicBezTo>
                      <a:pt x="85" y="202"/>
                      <a:pt x="85" y="201"/>
                      <a:pt x="85" y="201"/>
                    </a:cubicBezTo>
                    <a:cubicBezTo>
                      <a:pt x="84" y="201"/>
                      <a:pt x="84" y="202"/>
                      <a:pt x="84" y="202"/>
                    </a:cubicBezTo>
                    <a:close/>
                    <a:moveTo>
                      <a:pt x="58" y="182"/>
                    </a:moveTo>
                    <a:cubicBezTo>
                      <a:pt x="58" y="183"/>
                      <a:pt x="60" y="181"/>
                      <a:pt x="59" y="181"/>
                    </a:cubicBezTo>
                    <a:cubicBezTo>
                      <a:pt x="59" y="181"/>
                      <a:pt x="57" y="182"/>
                      <a:pt x="58" y="182"/>
                    </a:cubicBezTo>
                    <a:close/>
                    <a:moveTo>
                      <a:pt x="76" y="197"/>
                    </a:moveTo>
                    <a:cubicBezTo>
                      <a:pt x="77" y="198"/>
                      <a:pt x="78" y="196"/>
                      <a:pt x="77" y="197"/>
                    </a:cubicBezTo>
                    <a:cubicBezTo>
                      <a:pt x="77" y="197"/>
                      <a:pt x="76" y="197"/>
                      <a:pt x="76" y="197"/>
                    </a:cubicBezTo>
                    <a:close/>
                    <a:moveTo>
                      <a:pt x="68" y="191"/>
                    </a:moveTo>
                    <a:cubicBezTo>
                      <a:pt x="68" y="191"/>
                      <a:pt x="68" y="191"/>
                      <a:pt x="69" y="191"/>
                    </a:cubicBezTo>
                    <a:cubicBezTo>
                      <a:pt x="68" y="191"/>
                      <a:pt x="69" y="190"/>
                      <a:pt x="69" y="190"/>
                    </a:cubicBezTo>
                    <a:cubicBezTo>
                      <a:pt x="68" y="190"/>
                      <a:pt x="68" y="191"/>
                      <a:pt x="68" y="191"/>
                    </a:cubicBezTo>
                    <a:close/>
                    <a:moveTo>
                      <a:pt x="69" y="194"/>
                    </a:moveTo>
                    <a:cubicBezTo>
                      <a:pt x="70" y="195"/>
                      <a:pt x="70" y="194"/>
                      <a:pt x="71" y="194"/>
                    </a:cubicBezTo>
                    <a:cubicBezTo>
                      <a:pt x="70" y="193"/>
                      <a:pt x="71" y="193"/>
                      <a:pt x="70" y="193"/>
                    </a:cubicBezTo>
                    <a:cubicBezTo>
                      <a:pt x="70" y="193"/>
                      <a:pt x="70" y="194"/>
                      <a:pt x="69" y="194"/>
                    </a:cubicBezTo>
                    <a:close/>
                    <a:moveTo>
                      <a:pt x="64" y="195"/>
                    </a:moveTo>
                    <a:cubicBezTo>
                      <a:pt x="64" y="194"/>
                      <a:pt x="64" y="195"/>
                      <a:pt x="64" y="194"/>
                    </a:cubicBezTo>
                    <a:cubicBezTo>
                      <a:pt x="65" y="193"/>
                      <a:pt x="65" y="191"/>
                      <a:pt x="67" y="190"/>
                    </a:cubicBezTo>
                    <a:cubicBezTo>
                      <a:pt x="67" y="191"/>
                      <a:pt x="67" y="192"/>
                      <a:pt x="68" y="191"/>
                    </a:cubicBezTo>
                    <a:cubicBezTo>
                      <a:pt x="67" y="193"/>
                      <a:pt x="66" y="194"/>
                      <a:pt x="65" y="195"/>
                    </a:cubicBezTo>
                    <a:cubicBezTo>
                      <a:pt x="65" y="194"/>
                      <a:pt x="66" y="194"/>
                      <a:pt x="66" y="193"/>
                    </a:cubicBezTo>
                    <a:cubicBezTo>
                      <a:pt x="65" y="192"/>
                      <a:pt x="65" y="195"/>
                      <a:pt x="64" y="195"/>
                    </a:cubicBezTo>
                    <a:cubicBezTo>
                      <a:pt x="64" y="195"/>
                      <a:pt x="64" y="195"/>
                      <a:pt x="64" y="195"/>
                    </a:cubicBezTo>
                    <a:close/>
                    <a:moveTo>
                      <a:pt x="66" y="192"/>
                    </a:moveTo>
                    <a:cubicBezTo>
                      <a:pt x="66" y="192"/>
                      <a:pt x="68" y="192"/>
                      <a:pt x="67" y="191"/>
                    </a:cubicBezTo>
                    <a:cubicBezTo>
                      <a:pt x="67" y="192"/>
                      <a:pt x="66" y="192"/>
                      <a:pt x="66" y="192"/>
                    </a:cubicBezTo>
                    <a:close/>
                    <a:moveTo>
                      <a:pt x="68" y="196"/>
                    </a:moveTo>
                    <a:cubicBezTo>
                      <a:pt x="69" y="196"/>
                      <a:pt x="69" y="195"/>
                      <a:pt x="69" y="195"/>
                    </a:cubicBezTo>
                    <a:cubicBezTo>
                      <a:pt x="69" y="195"/>
                      <a:pt x="68" y="196"/>
                      <a:pt x="68" y="196"/>
                    </a:cubicBezTo>
                    <a:close/>
                    <a:moveTo>
                      <a:pt x="81" y="205"/>
                    </a:moveTo>
                    <a:cubicBezTo>
                      <a:pt x="81" y="206"/>
                      <a:pt x="80" y="206"/>
                      <a:pt x="80" y="207"/>
                    </a:cubicBezTo>
                    <a:cubicBezTo>
                      <a:pt x="81" y="207"/>
                      <a:pt x="81" y="206"/>
                      <a:pt x="81" y="205"/>
                    </a:cubicBezTo>
                    <a:close/>
                    <a:moveTo>
                      <a:pt x="85" y="210"/>
                    </a:moveTo>
                    <a:cubicBezTo>
                      <a:pt x="85" y="211"/>
                      <a:pt x="84" y="211"/>
                      <a:pt x="84" y="213"/>
                    </a:cubicBezTo>
                    <a:cubicBezTo>
                      <a:pt x="84" y="212"/>
                      <a:pt x="87" y="210"/>
                      <a:pt x="86" y="210"/>
                    </a:cubicBezTo>
                    <a:cubicBezTo>
                      <a:pt x="86" y="210"/>
                      <a:pt x="85" y="210"/>
                      <a:pt x="85" y="210"/>
                    </a:cubicBezTo>
                    <a:close/>
                    <a:moveTo>
                      <a:pt x="81" y="210"/>
                    </a:moveTo>
                    <a:cubicBezTo>
                      <a:pt x="82" y="210"/>
                      <a:pt x="83" y="209"/>
                      <a:pt x="83" y="207"/>
                    </a:cubicBezTo>
                    <a:cubicBezTo>
                      <a:pt x="82" y="208"/>
                      <a:pt x="81" y="209"/>
                      <a:pt x="81" y="210"/>
                    </a:cubicBezTo>
                    <a:close/>
                    <a:moveTo>
                      <a:pt x="67" y="196"/>
                    </a:moveTo>
                    <a:cubicBezTo>
                      <a:pt x="67" y="195"/>
                      <a:pt x="67" y="195"/>
                      <a:pt x="67" y="195"/>
                    </a:cubicBezTo>
                    <a:cubicBezTo>
                      <a:pt x="66" y="194"/>
                      <a:pt x="67" y="195"/>
                      <a:pt x="67" y="196"/>
                    </a:cubicBezTo>
                    <a:close/>
                    <a:moveTo>
                      <a:pt x="54" y="186"/>
                    </a:moveTo>
                    <a:cubicBezTo>
                      <a:pt x="55" y="186"/>
                      <a:pt x="55" y="186"/>
                      <a:pt x="55" y="186"/>
                    </a:cubicBezTo>
                    <a:cubicBezTo>
                      <a:pt x="55" y="186"/>
                      <a:pt x="55" y="187"/>
                      <a:pt x="55" y="187"/>
                    </a:cubicBezTo>
                    <a:cubicBezTo>
                      <a:pt x="56" y="186"/>
                      <a:pt x="55" y="186"/>
                      <a:pt x="55" y="186"/>
                    </a:cubicBezTo>
                    <a:cubicBezTo>
                      <a:pt x="55" y="185"/>
                      <a:pt x="55" y="186"/>
                      <a:pt x="54" y="186"/>
                    </a:cubicBezTo>
                    <a:cubicBezTo>
                      <a:pt x="54" y="186"/>
                      <a:pt x="54" y="186"/>
                      <a:pt x="54" y="186"/>
                    </a:cubicBezTo>
                    <a:close/>
                    <a:moveTo>
                      <a:pt x="63" y="194"/>
                    </a:moveTo>
                    <a:cubicBezTo>
                      <a:pt x="63" y="194"/>
                      <a:pt x="64" y="194"/>
                      <a:pt x="64" y="193"/>
                    </a:cubicBezTo>
                    <a:cubicBezTo>
                      <a:pt x="63" y="193"/>
                      <a:pt x="62" y="194"/>
                      <a:pt x="63" y="194"/>
                    </a:cubicBezTo>
                    <a:close/>
                    <a:moveTo>
                      <a:pt x="68" y="198"/>
                    </a:moveTo>
                    <a:cubicBezTo>
                      <a:pt x="68" y="197"/>
                      <a:pt x="68" y="197"/>
                      <a:pt x="68" y="197"/>
                    </a:cubicBezTo>
                    <a:cubicBezTo>
                      <a:pt x="68" y="197"/>
                      <a:pt x="67" y="198"/>
                      <a:pt x="68" y="198"/>
                    </a:cubicBezTo>
                    <a:close/>
                    <a:moveTo>
                      <a:pt x="68" y="200"/>
                    </a:moveTo>
                    <a:cubicBezTo>
                      <a:pt x="69" y="201"/>
                      <a:pt x="69" y="200"/>
                      <a:pt x="70" y="200"/>
                    </a:cubicBezTo>
                    <a:cubicBezTo>
                      <a:pt x="70" y="200"/>
                      <a:pt x="70" y="199"/>
                      <a:pt x="70" y="199"/>
                    </a:cubicBezTo>
                    <a:cubicBezTo>
                      <a:pt x="70" y="199"/>
                      <a:pt x="70" y="199"/>
                      <a:pt x="70" y="198"/>
                    </a:cubicBezTo>
                    <a:cubicBezTo>
                      <a:pt x="69" y="199"/>
                      <a:pt x="69" y="200"/>
                      <a:pt x="68" y="200"/>
                    </a:cubicBezTo>
                    <a:close/>
                    <a:moveTo>
                      <a:pt x="53" y="186"/>
                    </a:moveTo>
                    <a:cubicBezTo>
                      <a:pt x="53" y="185"/>
                      <a:pt x="54" y="185"/>
                      <a:pt x="53" y="184"/>
                    </a:cubicBezTo>
                    <a:cubicBezTo>
                      <a:pt x="53" y="184"/>
                      <a:pt x="53" y="185"/>
                      <a:pt x="53" y="186"/>
                    </a:cubicBezTo>
                    <a:close/>
                    <a:moveTo>
                      <a:pt x="66" y="197"/>
                    </a:moveTo>
                    <a:cubicBezTo>
                      <a:pt x="67" y="196"/>
                      <a:pt x="66" y="197"/>
                      <a:pt x="66" y="196"/>
                    </a:cubicBezTo>
                    <a:cubicBezTo>
                      <a:pt x="66" y="196"/>
                      <a:pt x="66" y="197"/>
                      <a:pt x="66" y="197"/>
                    </a:cubicBezTo>
                    <a:close/>
                    <a:moveTo>
                      <a:pt x="71" y="202"/>
                    </a:moveTo>
                    <a:cubicBezTo>
                      <a:pt x="71" y="202"/>
                      <a:pt x="72" y="202"/>
                      <a:pt x="72" y="201"/>
                    </a:cubicBezTo>
                    <a:cubicBezTo>
                      <a:pt x="71" y="201"/>
                      <a:pt x="70" y="202"/>
                      <a:pt x="71" y="202"/>
                    </a:cubicBezTo>
                    <a:close/>
                    <a:moveTo>
                      <a:pt x="60" y="193"/>
                    </a:moveTo>
                    <a:cubicBezTo>
                      <a:pt x="61" y="193"/>
                      <a:pt x="61" y="193"/>
                      <a:pt x="61" y="194"/>
                    </a:cubicBezTo>
                    <a:cubicBezTo>
                      <a:pt x="61" y="193"/>
                      <a:pt x="61" y="194"/>
                      <a:pt x="61" y="194"/>
                    </a:cubicBezTo>
                    <a:cubicBezTo>
                      <a:pt x="61" y="194"/>
                      <a:pt x="62" y="193"/>
                      <a:pt x="61" y="193"/>
                    </a:cubicBezTo>
                    <a:cubicBezTo>
                      <a:pt x="61" y="193"/>
                      <a:pt x="61" y="193"/>
                      <a:pt x="60" y="193"/>
                    </a:cubicBezTo>
                    <a:close/>
                    <a:moveTo>
                      <a:pt x="54" y="191"/>
                    </a:moveTo>
                    <a:cubicBezTo>
                      <a:pt x="55" y="191"/>
                      <a:pt x="56" y="190"/>
                      <a:pt x="56" y="189"/>
                    </a:cubicBezTo>
                    <a:cubicBezTo>
                      <a:pt x="55" y="189"/>
                      <a:pt x="54" y="190"/>
                      <a:pt x="54" y="191"/>
                    </a:cubicBezTo>
                    <a:close/>
                    <a:moveTo>
                      <a:pt x="76" y="210"/>
                    </a:moveTo>
                    <a:cubicBezTo>
                      <a:pt x="77" y="209"/>
                      <a:pt x="78" y="209"/>
                      <a:pt x="78" y="208"/>
                    </a:cubicBezTo>
                    <a:cubicBezTo>
                      <a:pt x="78" y="208"/>
                      <a:pt x="76" y="210"/>
                      <a:pt x="76" y="210"/>
                    </a:cubicBezTo>
                    <a:close/>
                    <a:moveTo>
                      <a:pt x="75" y="208"/>
                    </a:moveTo>
                    <a:cubicBezTo>
                      <a:pt x="75" y="208"/>
                      <a:pt x="75" y="208"/>
                      <a:pt x="75" y="208"/>
                    </a:cubicBezTo>
                    <a:cubicBezTo>
                      <a:pt x="75" y="208"/>
                      <a:pt x="75" y="207"/>
                      <a:pt x="75" y="207"/>
                    </a:cubicBezTo>
                    <a:cubicBezTo>
                      <a:pt x="75" y="207"/>
                      <a:pt x="75" y="207"/>
                      <a:pt x="75" y="207"/>
                    </a:cubicBezTo>
                    <a:cubicBezTo>
                      <a:pt x="74" y="207"/>
                      <a:pt x="75" y="207"/>
                      <a:pt x="74" y="208"/>
                    </a:cubicBezTo>
                    <a:lnTo>
                      <a:pt x="75" y="208"/>
                    </a:lnTo>
                    <a:close/>
                    <a:moveTo>
                      <a:pt x="74" y="206"/>
                    </a:moveTo>
                    <a:cubicBezTo>
                      <a:pt x="73" y="207"/>
                      <a:pt x="73" y="205"/>
                      <a:pt x="73" y="206"/>
                    </a:cubicBezTo>
                    <a:cubicBezTo>
                      <a:pt x="73" y="206"/>
                      <a:pt x="72" y="207"/>
                      <a:pt x="73" y="207"/>
                    </a:cubicBezTo>
                    <a:cubicBezTo>
                      <a:pt x="73" y="207"/>
                      <a:pt x="73" y="207"/>
                      <a:pt x="73" y="207"/>
                    </a:cubicBezTo>
                    <a:cubicBezTo>
                      <a:pt x="73" y="207"/>
                      <a:pt x="73" y="207"/>
                      <a:pt x="73" y="207"/>
                    </a:cubicBezTo>
                    <a:cubicBezTo>
                      <a:pt x="74" y="207"/>
                      <a:pt x="74" y="206"/>
                      <a:pt x="74" y="206"/>
                    </a:cubicBezTo>
                    <a:close/>
                    <a:moveTo>
                      <a:pt x="50" y="189"/>
                    </a:moveTo>
                    <a:cubicBezTo>
                      <a:pt x="51" y="190"/>
                      <a:pt x="52" y="189"/>
                      <a:pt x="51" y="188"/>
                    </a:cubicBezTo>
                    <a:cubicBezTo>
                      <a:pt x="51" y="189"/>
                      <a:pt x="51" y="189"/>
                      <a:pt x="50" y="189"/>
                    </a:cubicBezTo>
                    <a:close/>
                    <a:moveTo>
                      <a:pt x="53" y="192"/>
                    </a:moveTo>
                    <a:cubicBezTo>
                      <a:pt x="54" y="193"/>
                      <a:pt x="54" y="192"/>
                      <a:pt x="54" y="192"/>
                    </a:cubicBezTo>
                    <a:cubicBezTo>
                      <a:pt x="54" y="192"/>
                      <a:pt x="54" y="191"/>
                      <a:pt x="54" y="191"/>
                    </a:cubicBezTo>
                    <a:lnTo>
                      <a:pt x="53" y="192"/>
                    </a:lnTo>
                    <a:close/>
                    <a:moveTo>
                      <a:pt x="73" y="209"/>
                    </a:moveTo>
                    <a:cubicBezTo>
                      <a:pt x="73" y="209"/>
                      <a:pt x="73" y="210"/>
                      <a:pt x="73" y="209"/>
                    </a:cubicBezTo>
                    <a:cubicBezTo>
                      <a:pt x="73" y="209"/>
                      <a:pt x="74" y="210"/>
                      <a:pt x="74" y="209"/>
                    </a:cubicBezTo>
                    <a:cubicBezTo>
                      <a:pt x="74" y="209"/>
                      <a:pt x="74" y="208"/>
                      <a:pt x="74" y="208"/>
                    </a:cubicBezTo>
                    <a:cubicBezTo>
                      <a:pt x="73" y="209"/>
                      <a:pt x="73" y="208"/>
                      <a:pt x="73" y="208"/>
                    </a:cubicBezTo>
                    <a:cubicBezTo>
                      <a:pt x="73" y="208"/>
                      <a:pt x="73" y="209"/>
                      <a:pt x="73" y="209"/>
                    </a:cubicBezTo>
                    <a:cubicBezTo>
                      <a:pt x="73" y="209"/>
                      <a:pt x="73" y="209"/>
                      <a:pt x="73" y="209"/>
                    </a:cubicBezTo>
                    <a:close/>
                    <a:moveTo>
                      <a:pt x="49" y="190"/>
                    </a:moveTo>
                    <a:cubicBezTo>
                      <a:pt x="49" y="190"/>
                      <a:pt x="50" y="189"/>
                      <a:pt x="50" y="189"/>
                    </a:cubicBezTo>
                    <a:cubicBezTo>
                      <a:pt x="50" y="189"/>
                      <a:pt x="49" y="190"/>
                      <a:pt x="49" y="190"/>
                    </a:cubicBezTo>
                    <a:close/>
                    <a:moveTo>
                      <a:pt x="52" y="194"/>
                    </a:moveTo>
                    <a:cubicBezTo>
                      <a:pt x="53" y="194"/>
                      <a:pt x="54" y="193"/>
                      <a:pt x="53" y="192"/>
                    </a:cubicBezTo>
                    <a:cubicBezTo>
                      <a:pt x="53" y="193"/>
                      <a:pt x="52" y="193"/>
                      <a:pt x="52" y="194"/>
                    </a:cubicBezTo>
                    <a:close/>
                    <a:moveTo>
                      <a:pt x="66" y="205"/>
                    </a:moveTo>
                    <a:cubicBezTo>
                      <a:pt x="66" y="205"/>
                      <a:pt x="67" y="204"/>
                      <a:pt x="67" y="204"/>
                    </a:cubicBezTo>
                    <a:cubicBezTo>
                      <a:pt x="67" y="204"/>
                      <a:pt x="67" y="204"/>
                      <a:pt x="67" y="204"/>
                    </a:cubicBezTo>
                    <a:cubicBezTo>
                      <a:pt x="67" y="204"/>
                      <a:pt x="66" y="205"/>
                      <a:pt x="66" y="205"/>
                    </a:cubicBezTo>
                    <a:close/>
                    <a:moveTo>
                      <a:pt x="58" y="198"/>
                    </a:moveTo>
                    <a:cubicBezTo>
                      <a:pt x="57" y="198"/>
                      <a:pt x="57" y="197"/>
                      <a:pt x="57" y="197"/>
                    </a:cubicBezTo>
                    <a:cubicBezTo>
                      <a:pt x="56" y="197"/>
                      <a:pt x="57" y="198"/>
                      <a:pt x="58" y="198"/>
                    </a:cubicBezTo>
                    <a:close/>
                    <a:moveTo>
                      <a:pt x="50" y="197"/>
                    </a:moveTo>
                    <a:cubicBezTo>
                      <a:pt x="51" y="196"/>
                      <a:pt x="51" y="195"/>
                      <a:pt x="52" y="195"/>
                    </a:cubicBezTo>
                    <a:cubicBezTo>
                      <a:pt x="52" y="194"/>
                      <a:pt x="52" y="194"/>
                      <a:pt x="52" y="194"/>
                    </a:cubicBezTo>
                    <a:cubicBezTo>
                      <a:pt x="51" y="195"/>
                      <a:pt x="50" y="196"/>
                      <a:pt x="50" y="197"/>
                    </a:cubicBezTo>
                    <a:close/>
                    <a:moveTo>
                      <a:pt x="79" y="218"/>
                    </a:moveTo>
                    <a:cubicBezTo>
                      <a:pt x="80" y="219"/>
                      <a:pt x="80" y="218"/>
                      <a:pt x="80" y="218"/>
                    </a:cubicBezTo>
                    <a:cubicBezTo>
                      <a:pt x="80" y="218"/>
                      <a:pt x="80" y="218"/>
                      <a:pt x="79" y="218"/>
                    </a:cubicBezTo>
                    <a:close/>
                    <a:moveTo>
                      <a:pt x="45" y="192"/>
                    </a:moveTo>
                    <a:cubicBezTo>
                      <a:pt x="45" y="192"/>
                      <a:pt x="47" y="192"/>
                      <a:pt x="46" y="191"/>
                    </a:cubicBezTo>
                    <a:cubicBezTo>
                      <a:pt x="46" y="192"/>
                      <a:pt x="45" y="191"/>
                      <a:pt x="45" y="192"/>
                    </a:cubicBezTo>
                    <a:close/>
                    <a:moveTo>
                      <a:pt x="42" y="196"/>
                    </a:moveTo>
                    <a:cubicBezTo>
                      <a:pt x="44" y="196"/>
                      <a:pt x="43" y="194"/>
                      <a:pt x="45" y="193"/>
                    </a:cubicBezTo>
                    <a:cubicBezTo>
                      <a:pt x="44" y="193"/>
                      <a:pt x="44" y="193"/>
                      <a:pt x="44" y="193"/>
                    </a:cubicBezTo>
                    <a:cubicBezTo>
                      <a:pt x="44" y="194"/>
                      <a:pt x="42" y="194"/>
                      <a:pt x="42" y="196"/>
                    </a:cubicBezTo>
                    <a:close/>
                    <a:moveTo>
                      <a:pt x="49" y="199"/>
                    </a:moveTo>
                    <a:cubicBezTo>
                      <a:pt x="49" y="198"/>
                      <a:pt x="50" y="198"/>
                      <a:pt x="49" y="197"/>
                    </a:cubicBezTo>
                    <a:cubicBezTo>
                      <a:pt x="49" y="198"/>
                      <a:pt x="48" y="198"/>
                      <a:pt x="49" y="199"/>
                    </a:cubicBezTo>
                    <a:close/>
                    <a:moveTo>
                      <a:pt x="67" y="214"/>
                    </a:moveTo>
                    <a:cubicBezTo>
                      <a:pt x="67" y="214"/>
                      <a:pt x="66" y="215"/>
                      <a:pt x="67" y="215"/>
                    </a:cubicBezTo>
                    <a:cubicBezTo>
                      <a:pt x="66" y="214"/>
                      <a:pt x="68" y="214"/>
                      <a:pt x="68" y="214"/>
                    </a:cubicBezTo>
                    <a:cubicBezTo>
                      <a:pt x="67" y="214"/>
                      <a:pt x="67" y="214"/>
                      <a:pt x="67" y="214"/>
                    </a:cubicBezTo>
                    <a:close/>
                    <a:moveTo>
                      <a:pt x="72" y="224"/>
                    </a:moveTo>
                    <a:cubicBezTo>
                      <a:pt x="72" y="224"/>
                      <a:pt x="74" y="222"/>
                      <a:pt x="74" y="221"/>
                    </a:cubicBezTo>
                    <a:cubicBezTo>
                      <a:pt x="74" y="222"/>
                      <a:pt x="72" y="224"/>
                      <a:pt x="72" y="224"/>
                    </a:cubicBezTo>
                    <a:close/>
                    <a:moveTo>
                      <a:pt x="59" y="212"/>
                    </a:moveTo>
                    <a:cubicBezTo>
                      <a:pt x="59" y="211"/>
                      <a:pt x="61" y="211"/>
                      <a:pt x="61" y="211"/>
                    </a:cubicBezTo>
                    <a:cubicBezTo>
                      <a:pt x="60" y="211"/>
                      <a:pt x="59" y="211"/>
                      <a:pt x="59" y="212"/>
                    </a:cubicBezTo>
                    <a:close/>
                    <a:moveTo>
                      <a:pt x="71" y="219"/>
                    </a:moveTo>
                    <a:cubicBezTo>
                      <a:pt x="71" y="219"/>
                      <a:pt x="70" y="219"/>
                      <a:pt x="70" y="218"/>
                    </a:cubicBezTo>
                    <a:cubicBezTo>
                      <a:pt x="70" y="219"/>
                      <a:pt x="70" y="219"/>
                      <a:pt x="71" y="219"/>
                    </a:cubicBezTo>
                    <a:close/>
                    <a:moveTo>
                      <a:pt x="41" y="197"/>
                    </a:moveTo>
                    <a:cubicBezTo>
                      <a:pt x="42" y="198"/>
                      <a:pt x="42" y="197"/>
                      <a:pt x="42" y="196"/>
                    </a:cubicBezTo>
                    <a:cubicBezTo>
                      <a:pt x="42" y="196"/>
                      <a:pt x="42" y="196"/>
                      <a:pt x="41" y="197"/>
                    </a:cubicBezTo>
                    <a:close/>
                    <a:moveTo>
                      <a:pt x="57" y="214"/>
                    </a:moveTo>
                    <a:cubicBezTo>
                      <a:pt x="57" y="214"/>
                      <a:pt x="57" y="214"/>
                      <a:pt x="57" y="215"/>
                    </a:cubicBezTo>
                    <a:cubicBezTo>
                      <a:pt x="58" y="214"/>
                      <a:pt x="58" y="214"/>
                      <a:pt x="58" y="213"/>
                    </a:cubicBezTo>
                    <a:cubicBezTo>
                      <a:pt x="58" y="214"/>
                      <a:pt x="58" y="214"/>
                      <a:pt x="57" y="214"/>
                    </a:cubicBezTo>
                    <a:close/>
                    <a:moveTo>
                      <a:pt x="62" y="219"/>
                    </a:moveTo>
                    <a:cubicBezTo>
                      <a:pt x="62" y="218"/>
                      <a:pt x="62" y="218"/>
                      <a:pt x="62" y="218"/>
                    </a:cubicBezTo>
                    <a:cubicBezTo>
                      <a:pt x="61" y="218"/>
                      <a:pt x="61" y="218"/>
                      <a:pt x="62" y="219"/>
                    </a:cubicBezTo>
                    <a:close/>
                    <a:moveTo>
                      <a:pt x="62" y="219"/>
                    </a:moveTo>
                    <a:cubicBezTo>
                      <a:pt x="62" y="220"/>
                      <a:pt x="63" y="220"/>
                      <a:pt x="63" y="220"/>
                    </a:cubicBezTo>
                    <a:cubicBezTo>
                      <a:pt x="63" y="220"/>
                      <a:pt x="62" y="219"/>
                      <a:pt x="62" y="219"/>
                    </a:cubicBezTo>
                    <a:close/>
                    <a:moveTo>
                      <a:pt x="43" y="206"/>
                    </a:moveTo>
                    <a:cubicBezTo>
                      <a:pt x="43" y="205"/>
                      <a:pt x="44" y="204"/>
                      <a:pt x="43" y="204"/>
                    </a:cubicBezTo>
                    <a:cubicBezTo>
                      <a:pt x="42" y="205"/>
                      <a:pt x="42" y="205"/>
                      <a:pt x="43" y="206"/>
                    </a:cubicBezTo>
                    <a:close/>
                    <a:moveTo>
                      <a:pt x="59" y="218"/>
                    </a:moveTo>
                    <a:cubicBezTo>
                      <a:pt x="60" y="219"/>
                      <a:pt x="60" y="218"/>
                      <a:pt x="60" y="217"/>
                    </a:cubicBezTo>
                    <a:cubicBezTo>
                      <a:pt x="60" y="217"/>
                      <a:pt x="59" y="218"/>
                      <a:pt x="59" y="218"/>
                    </a:cubicBezTo>
                    <a:close/>
                    <a:moveTo>
                      <a:pt x="57" y="218"/>
                    </a:moveTo>
                    <a:cubicBezTo>
                      <a:pt x="57" y="217"/>
                      <a:pt x="58" y="217"/>
                      <a:pt x="58" y="216"/>
                    </a:cubicBezTo>
                    <a:cubicBezTo>
                      <a:pt x="58" y="216"/>
                      <a:pt x="57" y="217"/>
                      <a:pt x="57" y="218"/>
                    </a:cubicBezTo>
                    <a:close/>
                    <a:moveTo>
                      <a:pt x="64" y="226"/>
                    </a:moveTo>
                    <a:cubicBezTo>
                      <a:pt x="65" y="225"/>
                      <a:pt x="66" y="225"/>
                      <a:pt x="66" y="224"/>
                    </a:cubicBezTo>
                    <a:cubicBezTo>
                      <a:pt x="66" y="224"/>
                      <a:pt x="66" y="224"/>
                      <a:pt x="66" y="223"/>
                    </a:cubicBezTo>
                    <a:cubicBezTo>
                      <a:pt x="65" y="224"/>
                      <a:pt x="64" y="225"/>
                      <a:pt x="64" y="226"/>
                    </a:cubicBezTo>
                    <a:close/>
                    <a:moveTo>
                      <a:pt x="49" y="214"/>
                    </a:moveTo>
                    <a:cubicBezTo>
                      <a:pt x="50" y="214"/>
                      <a:pt x="51" y="213"/>
                      <a:pt x="51" y="212"/>
                    </a:cubicBezTo>
                    <a:cubicBezTo>
                      <a:pt x="50" y="213"/>
                      <a:pt x="49" y="213"/>
                      <a:pt x="49" y="214"/>
                    </a:cubicBezTo>
                    <a:close/>
                    <a:moveTo>
                      <a:pt x="57" y="221"/>
                    </a:moveTo>
                    <a:cubicBezTo>
                      <a:pt x="58" y="220"/>
                      <a:pt x="59" y="220"/>
                      <a:pt x="59" y="219"/>
                    </a:cubicBezTo>
                    <a:cubicBezTo>
                      <a:pt x="58" y="219"/>
                      <a:pt x="56" y="220"/>
                      <a:pt x="57" y="221"/>
                    </a:cubicBezTo>
                    <a:close/>
                    <a:moveTo>
                      <a:pt x="41" y="208"/>
                    </a:moveTo>
                    <a:cubicBezTo>
                      <a:pt x="41" y="208"/>
                      <a:pt x="41" y="207"/>
                      <a:pt x="41" y="207"/>
                    </a:cubicBezTo>
                    <a:cubicBezTo>
                      <a:pt x="41" y="207"/>
                      <a:pt x="40" y="208"/>
                      <a:pt x="41" y="208"/>
                    </a:cubicBezTo>
                    <a:close/>
                    <a:moveTo>
                      <a:pt x="62" y="226"/>
                    </a:moveTo>
                    <a:cubicBezTo>
                      <a:pt x="62" y="225"/>
                      <a:pt x="63" y="225"/>
                      <a:pt x="62" y="224"/>
                    </a:cubicBezTo>
                    <a:cubicBezTo>
                      <a:pt x="62" y="225"/>
                      <a:pt x="61" y="225"/>
                      <a:pt x="62" y="226"/>
                    </a:cubicBezTo>
                    <a:close/>
                    <a:moveTo>
                      <a:pt x="53" y="219"/>
                    </a:moveTo>
                    <a:cubicBezTo>
                      <a:pt x="54" y="219"/>
                      <a:pt x="54" y="220"/>
                      <a:pt x="55" y="219"/>
                    </a:cubicBezTo>
                    <a:cubicBezTo>
                      <a:pt x="54" y="219"/>
                      <a:pt x="54" y="218"/>
                      <a:pt x="53" y="219"/>
                    </a:cubicBezTo>
                    <a:close/>
                    <a:moveTo>
                      <a:pt x="68" y="232"/>
                    </a:moveTo>
                    <a:cubicBezTo>
                      <a:pt x="69" y="233"/>
                      <a:pt x="70" y="231"/>
                      <a:pt x="69" y="231"/>
                    </a:cubicBezTo>
                    <a:cubicBezTo>
                      <a:pt x="69" y="231"/>
                      <a:pt x="69" y="232"/>
                      <a:pt x="68" y="232"/>
                    </a:cubicBezTo>
                    <a:close/>
                    <a:moveTo>
                      <a:pt x="55" y="224"/>
                    </a:moveTo>
                    <a:cubicBezTo>
                      <a:pt x="56" y="223"/>
                      <a:pt x="57" y="222"/>
                      <a:pt x="57" y="221"/>
                    </a:cubicBezTo>
                    <a:cubicBezTo>
                      <a:pt x="56" y="222"/>
                      <a:pt x="56" y="223"/>
                      <a:pt x="55" y="224"/>
                    </a:cubicBezTo>
                    <a:close/>
                    <a:moveTo>
                      <a:pt x="62" y="228"/>
                    </a:moveTo>
                    <a:cubicBezTo>
                      <a:pt x="63" y="228"/>
                      <a:pt x="63" y="228"/>
                      <a:pt x="64" y="228"/>
                    </a:cubicBezTo>
                    <a:cubicBezTo>
                      <a:pt x="63" y="227"/>
                      <a:pt x="64" y="227"/>
                      <a:pt x="63" y="226"/>
                    </a:cubicBezTo>
                    <a:cubicBezTo>
                      <a:pt x="63" y="227"/>
                      <a:pt x="62" y="228"/>
                      <a:pt x="62" y="228"/>
                    </a:cubicBezTo>
                    <a:close/>
                    <a:moveTo>
                      <a:pt x="53" y="220"/>
                    </a:moveTo>
                    <a:cubicBezTo>
                      <a:pt x="53" y="220"/>
                      <a:pt x="54" y="219"/>
                      <a:pt x="53" y="219"/>
                    </a:cubicBezTo>
                    <a:cubicBezTo>
                      <a:pt x="52" y="221"/>
                      <a:pt x="51" y="222"/>
                      <a:pt x="53" y="220"/>
                    </a:cubicBezTo>
                    <a:close/>
                    <a:moveTo>
                      <a:pt x="47" y="216"/>
                    </a:moveTo>
                    <a:cubicBezTo>
                      <a:pt x="47" y="217"/>
                      <a:pt x="46" y="217"/>
                      <a:pt x="47" y="218"/>
                    </a:cubicBezTo>
                    <a:cubicBezTo>
                      <a:pt x="47" y="217"/>
                      <a:pt x="47" y="217"/>
                      <a:pt x="48" y="217"/>
                    </a:cubicBezTo>
                    <a:cubicBezTo>
                      <a:pt x="48" y="216"/>
                      <a:pt x="48" y="216"/>
                      <a:pt x="47" y="216"/>
                    </a:cubicBezTo>
                    <a:close/>
                    <a:moveTo>
                      <a:pt x="59" y="227"/>
                    </a:moveTo>
                    <a:cubicBezTo>
                      <a:pt x="59" y="227"/>
                      <a:pt x="59" y="227"/>
                      <a:pt x="59" y="228"/>
                    </a:cubicBezTo>
                    <a:cubicBezTo>
                      <a:pt x="59" y="227"/>
                      <a:pt x="60" y="227"/>
                      <a:pt x="60" y="226"/>
                    </a:cubicBezTo>
                    <a:cubicBezTo>
                      <a:pt x="60" y="227"/>
                      <a:pt x="59" y="226"/>
                      <a:pt x="59" y="227"/>
                    </a:cubicBezTo>
                    <a:close/>
                    <a:moveTo>
                      <a:pt x="57" y="227"/>
                    </a:moveTo>
                    <a:cubicBezTo>
                      <a:pt x="57" y="227"/>
                      <a:pt x="59" y="226"/>
                      <a:pt x="58" y="226"/>
                    </a:cubicBezTo>
                    <a:cubicBezTo>
                      <a:pt x="58" y="226"/>
                      <a:pt x="57" y="226"/>
                      <a:pt x="57" y="227"/>
                    </a:cubicBezTo>
                    <a:close/>
                    <a:moveTo>
                      <a:pt x="51" y="223"/>
                    </a:moveTo>
                    <a:cubicBezTo>
                      <a:pt x="51" y="222"/>
                      <a:pt x="52" y="222"/>
                      <a:pt x="52" y="221"/>
                    </a:cubicBezTo>
                    <a:cubicBezTo>
                      <a:pt x="51" y="222"/>
                      <a:pt x="51" y="222"/>
                      <a:pt x="51" y="223"/>
                    </a:cubicBezTo>
                    <a:close/>
                    <a:moveTo>
                      <a:pt x="33" y="211"/>
                    </a:moveTo>
                    <a:cubicBezTo>
                      <a:pt x="34" y="212"/>
                      <a:pt x="35" y="210"/>
                      <a:pt x="35" y="209"/>
                    </a:cubicBezTo>
                    <a:cubicBezTo>
                      <a:pt x="34" y="210"/>
                      <a:pt x="34" y="211"/>
                      <a:pt x="33" y="211"/>
                    </a:cubicBezTo>
                    <a:close/>
                    <a:moveTo>
                      <a:pt x="40" y="214"/>
                    </a:moveTo>
                    <a:cubicBezTo>
                      <a:pt x="40" y="214"/>
                      <a:pt x="41" y="214"/>
                      <a:pt x="40" y="213"/>
                    </a:cubicBezTo>
                    <a:cubicBezTo>
                      <a:pt x="40" y="213"/>
                      <a:pt x="39" y="214"/>
                      <a:pt x="40" y="214"/>
                    </a:cubicBezTo>
                    <a:close/>
                    <a:moveTo>
                      <a:pt x="35" y="215"/>
                    </a:moveTo>
                    <a:cubicBezTo>
                      <a:pt x="36" y="215"/>
                      <a:pt x="37" y="214"/>
                      <a:pt x="37" y="213"/>
                    </a:cubicBezTo>
                    <a:cubicBezTo>
                      <a:pt x="36" y="214"/>
                      <a:pt x="35" y="215"/>
                      <a:pt x="35" y="215"/>
                    </a:cubicBezTo>
                    <a:close/>
                    <a:moveTo>
                      <a:pt x="48" y="223"/>
                    </a:moveTo>
                    <a:cubicBezTo>
                      <a:pt x="49" y="223"/>
                      <a:pt x="49" y="222"/>
                      <a:pt x="48" y="222"/>
                    </a:cubicBezTo>
                    <a:cubicBezTo>
                      <a:pt x="48" y="222"/>
                      <a:pt x="48" y="223"/>
                      <a:pt x="48" y="223"/>
                    </a:cubicBezTo>
                    <a:close/>
                    <a:moveTo>
                      <a:pt x="38" y="217"/>
                    </a:moveTo>
                    <a:cubicBezTo>
                      <a:pt x="38" y="217"/>
                      <a:pt x="39" y="216"/>
                      <a:pt x="39" y="215"/>
                    </a:cubicBezTo>
                    <a:lnTo>
                      <a:pt x="38" y="217"/>
                    </a:lnTo>
                    <a:close/>
                    <a:moveTo>
                      <a:pt x="43" y="223"/>
                    </a:moveTo>
                    <a:cubicBezTo>
                      <a:pt x="43" y="223"/>
                      <a:pt x="45" y="222"/>
                      <a:pt x="44" y="221"/>
                    </a:cubicBezTo>
                    <a:cubicBezTo>
                      <a:pt x="44" y="222"/>
                      <a:pt x="42" y="223"/>
                      <a:pt x="43" y="223"/>
                    </a:cubicBezTo>
                    <a:close/>
                    <a:moveTo>
                      <a:pt x="62" y="237"/>
                    </a:moveTo>
                    <a:cubicBezTo>
                      <a:pt x="62" y="237"/>
                      <a:pt x="63" y="236"/>
                      <a:pt x="62" y="235"/>
                    </a:cubicBezTo>
                    <a:cubicBezTo>
                      <a:pt x="62" y="236"/>
                      <a:pt x="61" y="237"/>
                      <a:pt x="62" y="237"/>
                    </a:cubicBezTo>
                    <a:close/>
                    <a:moveTo>
                      <a:pt x="30" y="213"/>
                    </a:moveTo>
                    <a:cubicBezTo>
                      <a:pt x="30" y="212"/>
                      <a:pt x="31" y="212"/>
                      <a:pt x="30" y="211"/>
                    </a:cubicBezTo>
                    <a:cubicBezTo>
                      <a:pt x="30" y="212"/>
                      <a:pt x="29" y="212"/>
                      <a:pt x="30" y="213"/>
                    </a:cubicBezTo>
                    <a:close/>
                    <a:moveTo>
                      <a:pt x="49" y="228"/>
                    </a:moveTo>
                    <a:cubicBezTo>
                      <a:pt x="50" y="229"/>
                      <a:pt x="50" y="227"/>
                      <a:pt x="50" y="228"/>
                    </a:cubicBezTo>
                    <a:cubicBezTo>
                      <a:pt x="51" y="227"/>
                      <a:pt x="51" y="227"/>
                      <a:pt x="51" y="227"/>
                    </a:cubicBezTo>
                    <a:cubicBezTo>
                      <a:pt x="51" y="227"/>
                      <a:pt x="51" y="227"/>
                      <a:pt x="51" y="227"/>
                    </a:cubicBezTo>
                    <a:cubicBezTo>
                      <a:pt x="50" y="228"/>
                      <a:pt x="49" y="227"/>
                      <a:pt x="49" y="228"/>
                    </a:cubicBezTo>
                    <a:close/>
                    <a:moveTo>
                      <a:pt x="44" y="225"/>
                    </a:moveTo>
                    <a:cubicBezTo>
                      <a:pt x="44" y="224"/>
                      <a:pt x="45" y="224"/>
                      <a:pt x="44" y="223"/>
                    </a:cubicBezTo>
                    <a:cubicBezTo>
                      <a:pt x="44" y="224"/>
                      <a:pt x="44" y="224"/>
                      <a:pt x="44" y="225"/>
                    </a:cubicBezTo>
                    <a:close/>
                    <a:moveTo>
                      <a:pt x="64" y="238"/>
                    </a:moveTo>
                    <a:cubicBezTo>
                      <a:pt x="63" y="238"/>
                      <a:pt x="63" y="239"/>
                      <a:pt x="63" y="239"/>
                    </a:cubicBezTo>
                    <a:cubicBezTo>
                      <a:pt x="64" y="239"/>
                      <a:pt x="64" y="239"/>
                      <a:pt x="64" y="238"/>
                    </a:cubicBezTo>
                    <a:close/>
                    <a:moveTo>
                      <a:pt x="29" y="217"/>
                    </a:moveTo>
                    <a:cubicBezTo>
                      <a:pt x="30" y="217"/>
                      <a:pt x="30" y="216"/>
                      <a:pt x="30" y="215"/>
                    </a:cubicBezTo>
                    <a:cubicBezTo>
                      <a:pt x="30" y="216"/>
                      <a:pt x="29" y="216"/>
                      <a:pt x="29" y="217"/>
                    </a:cubicBezTo>
                    <a:close/>
                    <a:moveTo>
                      <a:pt x="55" y="237"/>
                    </a:moveTo>
                    <a:cubicBezTo>
                      <a:pt x="55" y="236"/>
                      <a:pt x="56" y="236"/>
                      <a:pt x="56" y="235"/>
                    </a:cubicBezTo>
                    <a:cubicBezTo>
                      <a:pt x="55" y="235"/>
                      <a:pt x="55" y="236"/>
                      <a:pt x="55" y="237"/>
                    </a:cubicBezTo>
                    <a:close/>
                    <a:moveTo>
                      <a:pt x="47" y="231"/>
                    </a:moveTo>
                    <a:cubicBezTo>
                      <a:pt x="47" y="232"/>
                      <a:pt x="48" y="230"/>
                      <a:pt x="48" y="230"/>
                    </a:cubicBezTo>
                    <a:cubicBezTo>
                      <a:pt x="47" y="230"/>
                      <a:pt x="47" y="230"/>
                      <a:pt x="47" y="231"/>
                    </a:cubicBezTo>
                    <a:close/>
                    <a:moveTo>
                      <a:pt x="61" y="240"/>
                    </a:moveTo>
                    <a:cubicBezTo>
                      <a:pt x="62" y="240"/>
                      <a:pt x="61" y="240"/>
                      <a:pt x="61" y="239"/>
                    </a:cubicBezTo>
                    <a:cubicBezTo>
                      <a:pt x="61" y="240"/>
                      <a:pt x="61" y="240"/>
                      <a:pt x="61" y="240"/>
                    </a:cubicBezTo>
                    <a:close/>
                    <a:moveTo>
                      <a:pt x="34" y="223"/>
                    </a:moveTo>
                    <a:cubicBezTo>
                      <a:pt x="34" y="222"/>
                      <a:pt x="35" y="222"/>
                      <a:pt x="35" y="221"/>
                    </a:cubicBezTo>
                    <a:cubicBezTo>
                      <a:pt x="34" y="221"/>
                      <a:pt x="33" y="222"/>
                      <a:pt x="34" y="223"/>
                    </a:cubicBezTo>
                    <a:close/>
                    <a:moveTo>
                      <a:pt x="26" y="217"/>
                    </a:moveTo>
                    <a:cubicBezTo>
                      <a:pt x="26" y="217"/>
                      <a:pt x="27" y="217"/>
                      <a:pt x="26" y="216"/>
                    </a:cubicBezTo>
                    <a:cubicBezTo>
                      <a:pt x="26" y="217"/>
                      <a:pt x="26" y="217"/>
                      <a:pt x="26" y="217"/>
                    </a:cubicBezTo>
                    <a:close/>
                    <a:moveTo>
                      <a:pt x="32" y="222"/>
                    </a:moveTo>
                    <a:cubicBezTo>
                      <a:pt x="33" y="222"/>
                      <a:pt x="33" y="222"/>
                      <a:pt x="33" y="221"/>
                    </a:cubicBezTo>
                    <a:cubicBezTo>
                      <a:pt x="32" y="221"/>
                      <a:pt x="32" y="222"/>
                      <a:pt x="32" y="222"/>
                    </a:cubicBezTo>
                    <a:close/>
                    <a:moveTo>
                      <a:pt x="27" y="218"/>
                    </a:moveTo>
                    <a:cubicBezTo>
                      <a:pt x="27" y="219"/>
                      <a:pt x="26" y="220"/>
                      <a:pt x="27" y="221"/>
                    </a:cubicBezTo>
                    <a:cubicBezTo>
                      <a:pt x="27" y="220"/>
                      <a:pt x="27" y="220"/>
                      <a:pt x="28" y="219"/>
                    </a:cubicBezTo>
                    <a:cubicBezTo>
                      <a:pt x="28" y="219"/>
                      <a:pt x="28" y="218"/>
                      <a:pt x="27" y="218"/>
                    </a:cubicBezTo>
                    <a:close/>
                    <a:moveTo>
                      <a:pt x="32" y="225"/>
                    </a:moveTo>
                    <a:cubicBezTo>
                      <a:pt x="33" y="224"/>
                      <a:pt x="33" y="224"/>
                      <a:pt x="34" y="223"/>
                    </a:cubicBezTo>
                    <a:cubicBezTo>
                      <a:pt x="33" y="223"/>
                      <a:pt x="33" y="223"/>
                      <a:pt x="33" y="223"/>
                    </a:cubicBezTo>
                    <a:cubicBezTo>
                      <a:pt x="32" y="223"/>
                      <a:pt x="32" y="224"/>
                      <a:pt x="32" y="225"/>
                    </a:cubicBezTo>
                    <a:close/>
                    <a:moveTo>
                      <a:pt x="23" y="221"/>
                    </a:moveTo>
                    <a:cubicBezTo>
                      <a:pt x="24" y="220"/>
                      <a:pt x="25" y="219"/>
                      <a:pt x="26" y="217"/>
                    </a:cubicBezTo>
                    <a:cubicBezTo>
                      <a:pt x="25" y="219"/>
                      <a:pt x="24" y="220"/>
                      <a:pt x="23" y="221"/>
                    </a:cubicBezTo>
                    <a:close/>
                    <a:moveTo>
                      <a:pt x="57" y="242"/>
                    </a:moveTo>
                    <a:cubicBezTo>
                      <a:pt x="58" y="243"/>
                      <a:pt x="58" y="243"/>
                      <a:pt x="58" y="243"/>
                    </a:cubicBezTo>
                    <a:cubicBezTo>
                      <a:pt x="59" y="243"/>
                      <a:pt x="58" y="242"/>
                      <a:pt x="58" y="241"/>
                    </a:cubicBezTo>
                    <a:lnTo>
                      <a:pt x="57" y="242"/>
                    </a:lnTo>
                    <a:close/>
                    <a:moveTo>
                      <a:pt x="25" y="220"/>
                    </a:moveTo>
                    <a:cubicBezTo>
                      <a:pt x="26" y="220"/>
                      <a:pt x="26" y="219"/>
                      <a:pt x="26" y="218"/>
                    </a:cubicBezTo>
                    <a:cubicBezTo>
                      <a:pt x="26" y="218"/>
                      <a:pt x="25" y="219"/>
                      <a:pt x="25" y="220"/>
                    </a:cubicBezTo>
                    <a:close/>
                    <a:moveTo>
                      <a:pt x="44" y="234"/>
                    </a:moveTo>
                    <a:cubicBezTo>
                      <a:pt x="44" y="234"/>
                      <a:pt x="45" y="233"/>
                      <a:pt x="45" y="233"/>
                    </a:cubicBezTo>
                    <a:cubicBezTo>
                      <a:pt x="44" y="233"/>
                      <a:pt x="43" y="233"/>
                      <a:pt x="44" y="234"/>
                    </a:cubicBezTo>
                    <a:close/>
                    <a:moveTo>
                      <a:pt x="49" y="243"/>
                    </a:moveTo>
                    <a:cubicBezTo>
                      <a:pt x="50" y="242"/>
                      <a:pt x="52" y="240"/>
                      <a:pt x="52" y="239"/>
                    </a:cubicBezTo>
                    <a:cubicBezTo>
                      <a:pt x="51" y="241"/>
                      <a:pt x="49" y="241"/>
                      <a:pt x="49" y="243"/>
                    </a:cubicBezTo>
                    <a:close/>
                    <a:moveTo>
                      <a:pt x="31" y="225"/>
                    </a:moveTo>
                    <a:cubicBezTo>
                      <a:pt x="32" y="225"/>
                      <a:pt x="31" y="226"/>
                      <a:pt x="31" y="226"/>
                    </a:cubicBezTo>
                    <a:cubicBezTo>
                      <a:pt x="32" y="226"/>
                      <a:pt x="32" y="226"/>
                      <a:pt x="32" y="225"/>
                    </a:cubicBezTo>
                    <a:cubicBezTo>
                      <a:pt x="32" y="225"/>
                      <a:pt x="32" y="225"/>
                      <a:pt x="31" y="225"/>
                    </a:cubicBezTo>
                    <a:close/>
                    <a:moveTo>
                      <a:pt x="42" y="242"/>
                    </a:moveTo>
                    <a:cubicBezTo>
                      <a:pt x="43" y="241"/>
                      <a:pt x="45" y="239"/>
                      <a:pt x="46" y="236"/>
                    </a:cubicBezTo>
                    <a:cubicBezTo>
                      <a:pt x="46" y="237"/>
                      <a:pt x="46" y="238"/>
                      <a:pt x="47" y="237"/>
                    </a:cubicBezTo>
                    <a:cubicBezTo>
                      <a:pt x="47" y="236"/>
                      <a:pt x="46" y="236"/>
                      <a:pt x="46" y="235"/>
                    </a:cubicBezTo>
                    <a:cubicBezTo>
                      <a:pt x="45" y="238"/>
                      <a:pt x="42" y="240"/>
                      <a:pt x="42" y="242"/>
                    </a:cubicBezTo>
                    <a:close/>
                    <a:moveTo>
                      <a:pt x="23" y="220"/>
                    </a:moveTo>
                    <a:cubicBezTo>
                      <a:pt x="23" y="220"/>
                      <a:pt x="22" y="220"/>
                      <a:pt x="23" y="219"/>
                    </a:cubicBezTo>
                    <a:cubicBezTo>
                      <a:pt x="22" y="219"/>
                      <a:pt x="22" y="219"/>
                      <a:pt x="22" y="219"/>
                    </a:cubicBezTo>
                    <a:cubicBezTo>
                      <a:pt x="22" y="219"/>
                      <a:pt x="22" y="221"/>
                      <a:pt x="23" y="220"/>
                    </a:cubicBezTo>
                    <a:close/>
                    <a:moveTo>
                      <a:pt x="30" y="227"/>
                    </a:moveTo>
                    <a:cubicBezTo>
                      <a:pt x="30" y="227"/>
                      <a:pt x="30" y="227"/>
                      <a:pt x="31" y="228"/>
                    </a:cubicBezTo>
                    <a:cubicBezTo>
                      <a:pt x="31" y="227"/>
                      <a:pt x="31" y="227"/>
                      <a:pt x="31" y="227"/>
                    </a:cubicBezTo>
                    <a:cubicBezTo>
                      <a:pt x="31" y="226"/>
                      <a:pt x="32" y="227"/>
                      <a:pt x="31" y="226"/>
                    </a:cubicBezTo>
                    <a:cubicBezTo>
                      <a:pt x="31" y="226"/>
                      <a:pt x="31" y="226"/>
                      <a:pt x="30" y="227"/>
                    </a:cubicBezTo>
                    <a:close/>
                    <a:moveTo>
                      <a:pt x="31" y="230"/>
                    </a:moveTo>
                    <a:cubicBezTo>
                      <a:pt x="32" y="229"/>
                      <a:pt x="33" y="228"/>
                      <a:pt x="33" y="228"/>
                    </a:cubicBezTo>
                    <a:cubicBezTo>
                      <a:pt x="32" y="228"/>
                      <a:pt x="31" y="229"/>
                      <a:pt x="31" y="230"/>
                    </a:cubicBezTo>
                    <a:close/>
                    <a:moveTo>
                      <a:pt x="57" y="246"/>
                    </a:moveTo>
                    <a:cubicBezTo>
                      <a:pt x="57" y="246"/>
                      <a:pt x="57" y="246"/>
                      <a:pt x="58" y="246"/>
                    </a:cubicBezTo>
                    <a:cubicBezTo>
                      <a:pt x="57" y="246"/>
                      <a:pt x="57" y="246"/>
                      <a:pt x="57" y="246"/>
                    </a:cubicBezTo>
                    <a:close/>
                    <a:moveTo>
                      <a:pt x="21" y="224"/>
                    </a:moveTo>
                    <a:cubicBezTo>
                      <a:pt x="22" y="224"/>
                      <a:pt x="22" y="223"/>
                      <a:pt x="22" y="223"/>
                    </a:cubicBezTo>
                    <a:cubicBezTo>
                      <a:pt x="22" y="223"/>
                      <a:pt x="21" y="224"/>
                      <a:pt x="21" y="224"/>
                    </a:cubicBezTo>
                    <a:close/>
                    <a:moveTo>
                      <a:pt x="52" y="249"/>
                    </a:moveTo>
                    <a:cubicBezTo>
                      <a:pt x="52" y="249"/>
                      <a:pt x="52" y="249"/>
                      <a:pt x="51" y="249"/>
                    </a:cubicBezTo>
                    <a:cubicBezTo>
                      <a:pt x="52" y="250"/>
                      <a:pt x="52" y="249"/>
                      <a:pt x="52" y="250"/>
                    </a:cubicBezTo>
                    <a:cubicBezTo>
                      <a:pt x="53" y="248"/>
                      <a:pt x="53" y="248"/>
                      <a:pt x="54" y="247"/>
                    </a:cubicBezTo>
                    <a:cubicBezTo>
                      <a:pt x="53" y="247"/>
                      <a:pt x="52" y="248"/>
                      <a:pt x="52" y="249"/>
                    </a:cubicBezTo>
                    <a:close/>
                    <a:moveTo>
                      <a:pt x="29" y="230"/>
                    </a:moveTo>
                    <a:cubicBezTo>
                      <a:pt x="29" y="230"/>
                      <a:pt x="29" y="230"/>
                      <a:pt x="29" y="230"/>
                    </a:cubicBezTo>
                    <a:cubicBezTo>
                      <a:pt x="29" y="229"/>
                      <a:pt x="28" y="230"/>
                      <a:pt x="29" y="230"/>
                    </a:cubicBezTo>
                    <a:close/>
                    <a:moveTo>
                      <a:pt x="54" y="249"/>
                    </a:moveTo>
                    <a:cubicBezTo>
                      <a:pt x="55" y="250"/>
                      <a:pt x="54" y="251"/>
                      <a:pt x="55" y="250"/>
                    </a:cubicBezTo>
                    <a:cubicBezTo>
                      <a:pt x="56" y="251"/>
                      <a:pt x="55" y="250"/>
                      <a:pt x="55" y="251"/>
                    </a:cubicBezTo>
                    <a:cubicBezTo>
                      <a:pt x="56" y="251"/>
                      <a:pt x="56" y="250"/>
                      <a:pt x="56" y="250"/>
                    </a:cubicBezTo>
                    <a:cubicBezTo>
                      <a:pt x="55" y="249"/>
                      <a:pt x="55" y="249"/>
                      <a:pt x="54" y="249"/>
                    </a:cubicBezTo>
                    <a:close/>
                    <a:moveTo>
                      <a:pt x="47" y="245"/>
                    </a:moveTo>
                    <a:cubicBezTo>
                      <a:pt x="47" y="246"/>
                      <a:pt x="46" y="246"/>
                      <a:pt x="47" y="246"/>
                    </a:cubicBezTo>
                    <a:cubicBezTo>
                      <a:pt x="48" y="245"/>
                      <a:pt x="48" y="245"/>
                      <a:pt x="48" y="245"/>
                    </a:cubicBezTo>
                    <a:cubicBezTo>
                      <a:pt x="48" y="245"/>
                      <a:pt x="47" y="245"/>
                      <a:pt x="47" y="245"/>
                    </a:cubicBezTo>
                    <a:close/>
                    <a:moveTo>
                      <a:pt x="28" y="231"/>
                    </a:moveTo>
                    <a:cubicBezTo>
                      <a:pt x="28" y="232"/>
                      <a:pt x="27" y="232"/>
                      <a:pt x="27" y="233"/>
                    </a:cubicBezTo>
                    <a:cubicBezTo>
                      <a:pt x="28" y="232"/>
                      <a:pt x="28" y="231"/>
                      <a:pt x="28" y="231"/>
                    </a:cubicBezTo>
                    <a:cubicBezTo>
                      <a:pt x="28" y="231"/>
                      <a:pt x="28" y="230"/>
                      <a:pt x="28" y="231"/>
                    </a:cubicBezTo>
                    <a:close/>
                    <a:moveTo>
                      <a:pt x="28" y="235"/>
                    </a:moveTo>
                    <a:cubicBezTo>
                      <a:pt x="29" y="234"/>
                      <a:pt x="30" y="233"/>
                      <a:pt x="29" y="232"/>
                    </a:cubicBezTo>
                    <a:cubicBezTo>
                      <a:pt x="29" y="233"/>
                      <a:pt x="29" y="234"/>
                      <a:pt x="28" y="235"/>
                    </a:cubicBezTo>
                    <a:close/>
                    <a:moveTo>
                      <a:pt x="48" y="247"/>
                    </a:moveTo>
                    <a:cubicBezTo>
                      <a:pt x="48" y="248"/>
                      <a:pt x="49" y="248"/>
                      <a:pt x="49" y="248"/>
                    </a:cubicBezTo>
                    <a:cubicBezTo>
                      <a:pt x="49" y="248"/>
                      <a:pt x="49" y="248"/>
                      <a:pt x="49" y="248"/>
                    </a:cubicBezTo>
                    <a:cubicBezTo>
                      <a:pt x="49" y="248"/>
                      <a:pt x="49" y="247"/>
                      <a:pt x="48" y="247"/>
                    </a:cubicBezTo>
                    <a:close/>
                    <a:moveTo>
                      <a:pt x="17" y="226"/>
                    </a:moveTo>
                    <a:cubicBezTo>
                      <a:pt x="17" y="226"/>
                      <a:pt x="17" y="227"/>
                      <a:pt x="17" y="227"/>
                    </a:cubicBezTo>
                    <a:cubicBezTo>
                      <a:pt x="17" y="226"/>
                      <a:pt x="18" y="227"/>
                      <a:pt x="18" y="227"/>
                    </a:cubicBezTo>
                    <a:cubicBezTo>
                      <a:pt x="18" y="226"/>
                      <a:pt x="17" y="226"/>
                      <a:pt x="17" y="225"/>
                    </a:cubicBezTo>
                    <a:lnTo>
                      <a:pt x="17" y="226"/>
                    </a:lnTo>
                    <a:close/>
                    <a:moveTo>
                      <a:pt x="41" y="244"/>
                    </a:moveTo>
                    <a:cubicBezTo>
                      <a:pt x="41" y="244"/>
                      <a:pt x="42" y="243"/>
                      <a:pt x="41" y="243"/>
                    </a:cubicBezTo>
                    <a:cubicBezTo>
                      <a:pt x="40" y="245"/>
                      <a:pt x="39" y="245"/>
                      <a:pt x="41" y="244"/>
                    </a:cubicBezTo>
                    <a:close/>
                    <a:moveTo>
                      <a:pt x="50" y="252"/>
                    </a:moveTo>
                    <a:cubicBezTo>
                      <a:pt x="50" y="251"/>
                      <a:pt x="51" y="252"/>
                      <a:pt x="51" y="252"/>
                    </a:cubicBezTo>
                    <a:cubicBezTo>
                      <a:pt x="50" y="252"/>
                      <a:pt x="51" y="251"/>
                      <a:pt x="51" y="250"/>
                    </a:cubicBezTo>
                    <a:cubicBezTo>
                      <a:pt x="51" y="252"/>
                      <a:pt x="49" y="251"/>
                      <a:pt x="50" y="252"/>
                    </a:cubicBezTo>
                    <a:close/>
                    <a:moveTo>
                      <a:pt x="42" y="245"/>
                    </a:moveTo>
                    <a:cubicBezTo>
                      <a:pt x="42" y="246"/>
                      <a:pt x="42" y="246"/>
                      <a:pt x="43" y="246"/>
                    </a:cubicBezTo>
                    <a:cubicBezTo>
                      <a:pt x="43" y="245"/>
                      <a:pt x="42" y="245"/>
                      <a:pt x="42" y="245"/>
                    </a:cubicBezTo>
                    <a:close/>
                    <a:moveTo>
                      <a:pt x="53" y="255"/>
                    </a:moveTo>
                    <a:cubicBezTo>
                      <a:pt x="53" y="254"/>
                      <a:pt x="54" y="254"/>
                      <a:pt x="53" y="253"/>
                    </a:cubicBezTo>
                    <a:cubicBezTo>
                      <a:pt x="53" y="254"/>
                      <a:pt x="52" y="254"/>
                      <a:pt x="53" y="255"/>
                    </a:cubicBezTo>
                    <a:close/>
                    <a:moveTo>
                      <a:pt x="40" y="247"/>
                    </a:moveTo>
                    <a:cubicBezTo>
                      <a:pt x="41" y="247"/>
                      <a:pt x="42" y="246"/>
                      <a:pt x="41" y="246"/>
                    </a:cubicBezTo>
                    <a:lnTo>
                      <a:pt x="40" y="247"/>
                    </a:lnTo>
                    <a:close/>
                    <a:moveTo>
                      <a:pt x="43" y="248"/>
                    </a:moveTo>
                    <a:cubicBezTo>
                      <a:pt x="44" y="249"/>
                      <a:pt x="44" y="249"/>
                      <a:pt x="44" y="249"/>
                    </a:cubicBezTo>
                    <a:cubicBezTo>
                      <a:pt x="44" y="248"/>
                      <a:pt x="43" y="248"/>
                      <a:pt x="43" y="248"/>
                    </a:cubicBezTo>
                    <a:close/>
                    <a:moveTo>
                      <a:pt x="15" y="234"/>
                    </a:moveTo>
                    <a:cubicBezTo>
                      <a:pt x="15" y="233"/>
                      <a:pt x="15" y="233"/>
                      <a:pt x="15" y="232"/>
                    </a:cubicBezTo>
                    <a:cubicBezTo>
                      <a:pt x="15" y="233"/>
                      <a:pt x="15" y="233"/>
                      <a:pt x="15" y="233"/>
                    </a:cubicBezTo>
                    <a:cubicBezTo>
                      <a:pt x="16" y="234"/>
                      <a:pt x="16" y="234"/>
                      <a:pt x="16" y="234"/>
                    </a:cubicBezTo>
                    <a:cubicBezTo>
                      <a:pt x="17" y="232"/>
                      <a:pt x="17" y="233"/>
                      <a:pt x="18" y="231"/>
                    </a:cubicBezTo>
                    <a:cubicBezTo>
                      <a:pt x="18" y="231"/>
                      <a:pt x="17" y="231"/>
                      <a:pt x="17" y="230"/>
                    </a:cubicBezTo>
                    <a:cubicBezTo>
                      <a:pt x="17" y="230"/>
                      <a:pt x="17" y="231"/>
                      <a:pt x="17" y="230"/>
                    </a:cubicBezTo>
                    <a:cubicBezTo>
                      <a:pt x="17" y="232"/>
                      <a:pt x="16" y="232"/>
                      <a:pt x="15" y="234"/>
                    </a:cubicBezTo>
                    <a:close/>
                    <a:moveTo>
                      <a:pt x="51" y="255"/>
                    </a:moveTo>
                    <a:cubicBezTo>
                      <a:pt x="51" y="256"/>
                      <a:pt x="50" y="257"/>
                      <a:pt x="51" y="257"/>
                    </a:cubicBezTo>
                    <a:cubicBezTo>
                      <a:pt x="51" y="256"/>
                      <a:pt x="52" y="256"/>
                      <a:pt x="52" y="255"/>
                    </a:cubicBezTo>
                    <a:cubicBezTo>
                      <a:pt x="51" y="255"/>
                      <a:pt x="51" y="255"/>
                      <a:pt x="51" y="255"/>
                    </a:cubicBezTo>
                    <a:close/>
                    <a:moveTo>
                      <a:pt x="20" y="235"/>
                    </a:moveTo>
                    <a:cubicBezTo>
                      <a:pt x="19" y="235"/>
                      <a:pt x="19" y="236"/>
                      <a:pt x="19" y="236"/>
                    </a:cubicBezTo>
                    <a:cubicBezTo>
                      <a:pt x="20" y="236"/>
                      <a:pt x="20" y="236"/>
                      <a:pt x="20" y="236"/>
                    </a:cubicBezTo>
                    <a:cubicBezTo>
                      <a:pt x="20" y="236"/>
                      <a:pt x="21" y="235"/>
                      <a:pt x="21" y="235"/>
                    </a:cubicBezTo>
                    <a:cubicBezTo>
                      <a:pt x="20" y="235"/>
                      <a:pt x="20" y="236"/>
                      <a:pt x="20" y="235"/>
                    </a:cubicBezTo>
                    <a:close/>
                    <a:moveTo>
                      <a:pt x="21" y="238"/>
                    </a:moveTo>
                    <a:cubicBezTo>
                      <a:pt x="21" y="237"/>
                      <a:pt x="22" y="237"/>
                      <a:pt x="22" y="236"/>
                    </a:cubicBezTo>
                    <a:cubicBezTo>
                      <a:pt x="21" y="236"/>
                      <a:pt x="21" y="237"/>
                      <a:pt x="21" y="238"/>
                    </a:cubicBezTo>
                    <a:close/>
                    <a:moveTo>
                      <a:pt x="17" y="236"/>
                    </a:moveTo>
                    <a:cubicBezTo>
                      <a:pt x="18" y="236"/>
                      <a:pt x="18" y="235"/>
                      <a:pt x="18" y="235"/>
                    </a:cubicBezTo>
                    <a:cubicBezTo>
                      <a:pt x="18" y="235"/>
                      <a:pt x="17" y="236"/>
                      <a:pt x="17" y="236"/>
                    </a:cubicBezTo>
                    <a:close/>
                    <a:moveTo>
                      <a:pt x="23" y="243"/>
                    </a:moveTo>
                    <a:cubicBezTo>
                      <a:pt x="24" y="243"/>
                      <a:pt x="25" y="241"/>
                      <a:pt x="26" y="240"/>
                    </a:cubicBezTo>
                    <a:cubicBezTo>
                      <a:pt x="25" y="240"/>
                      <a:pt x="25" y="240"/>
                      <a:pt x="25" y="240"/>
                    </a:cubicBezTo>
                    <a:cubicBezTo>
                      <a:pt x="24" y="241"/>
                      <a:pt x="24" y="242"/>
                      <a:pt x="23" y="243"/>
                    </a:cubicBezTo>
                    <a:close/>
                    <a:moveTo>
                      <a:pt x="17" y="238"/>
                    </a:moveTo>
                    <a:cubicBezTo>
                      <a:pt x="17" y="237"/>
                      <a:pt x="18" y="237"/>
                      <a:pt x="18" y="236"/>
                    </a:cubicBezTo>
                    <a:cubicBezTo>
                      <a:pt x="17" y="236"/>
                      <a:pt x="16" y="237"/>
                      <a:pt x="17" y="238"/>
                    </a:cubicBezTo>
                    <a:close/>
                    <a:moveTo>
                      <a:pt x="35" y="251"/>
                    </a:moveTo>
                    <a:cubicBezTo>
                      <a:pt x="35" y="252"/>
                      <a:pt x="36" y="250"/>
                      <a:pt x="36" y="250"/>
                    </a:cubicBezTo>
                    <a:lnTo>
                      <a:pt x="35" y="251"/>
                    </a:lnTo>
                    <a:close/>
                    <a:moveTo>
                      <a:pt x="38" y="255"/>
                    </a:moveTo>
                    <a:cubicBezTo>
                      <a:pt x="39" y="254"/>
                      <a:pt x="39" y="254"/>
                      <a:pt x="39" y="254"/>
                    </a:cubicBezTo>
                    <a:cubicBezTo>
                      <a:pt x="39" y="254"/>
                      <a:pt x="38" y="254"/>
                      <a:pt x="38" y="255"/>
                    </a:cubicBezTo>
                    <a:close/>
                    <a:moveTo>
                      <a:pt x="12" y="236"/>
                    </a:moveTo>
                    <a:cubicBezTo>
                      <a:pt x="12" y="236"/>
                      <a:pt x="12" y="237"/>
                      <a:pt x="12" y="237"/>
                    </a:cubicBezTo>
                    <a:cubicBezTo>
                      <a:pt x="13" y="236"/>
                      <a:pt x="13" y="236"/>
                      <a:pt x="13" y="236"/>
                    </a:cubicBezTo>
                    <a:cubicBezTo>
                      <a:pt x="13" y="236"/>
                      <a:pt x="12" y="236"/>
                      <a:pt x="12" y="236"/>
                    </a:cubicBezTo>
                    <a:close/>
                    <a:moveTo>
                      <a:pt x="38" y="253"/>
                    </a:moveTo>
                    <a:cubicBezTo>
                      <a:pt x="36" y="252"/>
                      <a:pt x="36" y="252"/>
                      <a:pt x="36" y="252"/>
                    </a:cubicBezTo>
                    <a:cubicBezTo>
                      <a:pt x="36" y="253"/>
                      <a:pt x="37" y="254"/>
                      <a:pt x="38" y="253"/>
                    </a:cubicBezTo>
                    <a:close/>
                    <a:moveTo>
                      <a:pt x="12" y="239"/>
                    </a:moveTo>
                    <a:cubicBezTo>
                      <a:pt x="13" y="238"/>
                      <a:pt x="13" y="238"/>
                      <a:pt x="13" y="238"/>
                    </a:cubicBezTo>
                    <a:cubicBezTo>
                      <a:pt x="13" y="238"/>
                      <a:pt x="13" y="239"/>
                      <a:pt x="13" y="238"/>
                    </a:cubicBezTo>
                    <a:cubicBezTo>
                      <a:pt x="12" y="238"/>
                      <a:pt x="14" y="237"/>
                      <a:pt x="13" y="237"/>
                    </a:cubicBezTo>
                    <a:cubicBezTo>
                      <a:pt x="12" y="237"/>
                      <a:pt x="12" y="238"/>
                      <a:pt x="12" y="239"/>
                    </a:cubicBezTo>
                    <a:close/>
                    <a:moveTo>
                      <a:pt x="35" y="256"/>
                    </a:moveTo>
                    <a:cubicBezTo>
                      <a:pt x="35" y="256"/>
                      <a:pt x="36" y="257"/>
                      <a:pt x="36" y="257"/>
                    </a:cubicBezTo>
                    <a:cubicBezTo>
                      <a:pt x="36" y="256"/>
                      <a:pt x="35" y="256"/>
                      <a:pt x="35" y="256"/>
                    </a:cubicBezTo>
                    <a:close/>
                    <a:moveTo>
                      <a:pt x="27" y="255"/>
                    </a:moveTo>
                    <a:cubicBezTo>
                      <a:pt x="27" y="255"/>
                      <a:pt x="28" y="254"/>
                      <a:pt x="28" y="254"/>
                    </a:cubicBezTo>
                    <a:cubicBezTo>
                      <a:pt x="27" y="254"/>
                      <a:pt x="27" y="254"/>
                      <a:pt x="27" y="255"/>
                    </a:cubicBezTo>
                    <a:close/>
                    <a:moveTo>
                      <a:pt x="8" y="244"/>
                    </a:moveTo>
                    <a:cubicBezTo>
                      <a:pt x="7" y="244"/>
                      <a:pt x="7" y="244"/>
                      <a:pt x="7" y="244"/>
                    </a:cubicBezTo>
                    <a:cubicBezTo>
                      <a:pt x="8" y="245"/>
                      <a:pt x="8" y="243"/>
                      <a:pt x="7" y="243"/>
                    </a:cubicBezTo>
                    <a:cubicBezTo>
                      <a:pt x="7" y="243"/>
                      <a:pt x="7" y="243"/>
                      <a:pt x="8" y="244"/>
                    </a:cubicBezTo>
                    <a:close/>
                    <a:moveTo>
                      <a:pt x="6" y="247"/>
                    </a:moveTo>
                    <a:cubicBezTo>
                      <a:pt x="7" y="248"/>
                      <a:pt x="9" y="244"/>
                      <a:pt x="8" y="244"/>
                    </a:cubicBezTo>
                    <a:cubicBezTo>
                      <a:pt x="7" y="245"/>
                      <a:pt x="7" y="246"/>
                      <a:pt x="6" y="247"/>
                    </a:cubicBezTo>
                    <a:close/>
                    <a:moveTo>
                      <a:pt x="11" y="248"/>
                    </a:moveTo>
                    <a:cubicBezTo>
                      <a:pt x="12" y="248"/>
                      <a:pt x="12" y="247"/>
                      <a:pt x="11" y="247"/>
                    </a:cubicBezTo>
                    <a:cubicBezTo>
                      <a:pt x="11" y="247"/>
                      <a:pt x="11" y="248"/>
                      <a:pt x="11" y="248"/>
                    </a:cubicBezTo>
                    <a:close/>
                    <a:moveTo>
                      <a:pt x="32" y="264"/>
                    </a:moveTo>
                    <a:cubicBezTo>
                      <a:pt x="33" y="264"/>
                      <a:pt x="33" y="264"/>
                      <a:pt x="33" y="263"/>
                    </a:cubicBezTo>
                    <a:cubicBezTo>
                      <a:pt x="32" y="263"/>
                      <a:pt x="32" y="263"/>
                      <a:pt x="32" y="264"/>
                    </a:cubicBezTo>
                    <a:close/>
                    <a:moveTo>
                      <a:pt x="10" y="250"/>
                    </a:moveTo>
                    <a:cubicBezTo>
                      <a:pt x="10" y="250"/>
                      <a:pt x="11" y="249"/>
                      <a:pt x="11" y="249"/>
                    </a:cubicBezTo>
                    <a:cubicBezTo>
                      <a:pt x="10" y="248"/>
                      <a:pt x="10" y="248"/>
                      <a:pt x="10" y="248"/>
                    </a:cubicBezTo>
                    <a:cubicBezTo>
                      <a:pt x="10" y="249"/>
                      <a:pt x="9" y="249"/>
                      <a:pt x="10" y="250"/>
                    </a:cubicBezTo>
                    <a:close/>
                    <a:moveTo>
                      <a:pt x="7" y="252"/>
                    </a:moveTo>
                    <a:cubicBezTo>
                      <a:pt x="7" y="251"/>
                      <a:pt x="9" y="249"/>
                      <a:pt x="8" y="248"/>
                    </a:cubicBezTo>
                    <a:cubicBezTo>
                      <a:pt x="8" y="249"/>
                      <a:pt x="6" y="251"/>
                      <a:pt x="7" y="252"/>
                    </a:cubicBezTo>
                    <a:close/>
                    <a:moveTo>
                      <a:pt x="3" y="247"/>
                    </a:moveTo>
                    <a:cubicBezTo>
                      <a:pt x="3" y="246"/>
                      <a:pt x="4" y="246"/>
                      <a:pt x="4" y="246"/>
                    </a:cubicBezTo>
                    <a:cubicBezTo>
                      <a:pt x="3" y="246"/>
                      <a:pt x="2" y="246"/>
                      <a:pt x="3" y="247"/>
                    </a:cubicBezTo>
                    <a:close/>
                    <a:moveTo>
                      <a:pt x="0" y="255"/>
                    </a:moveTo>
                    <a:cubicBezTo>
                      <a:pt x="1" y="253"/>
                      <a:pt x="3" y="253"/>
                      <a:pt x="2" y="251"/>
                    </a:cubicBezTo>
                    <a:cubicBezTo>
                      <a:pt x="2" y="253"/>
                      <a:pt x="0" y="254"/>
                      <a:pt x="0" y="255"/>
                    </a:cubicBezTo>
                    <a:close/>
                    <a:moveTo>
                      <a:pt x="30" y="271"/>
                    </a:moveTo>
                    <a:cubicBezTo>
                      <a:pt x="30" y="271"/>
                      <a:pt x="31" y="271"/>
                      <a:pt x="31" y="271"/>
                    </a:cubicBezTo>
                    <a:cubicBezTo>
                      <a:pt x="31" y="271"/>
                      <a:pt x="30" y="270"/>
                      <a:pt x="30" y="271"/>
                    </a:cubicBezTo>
                    <a:close/>
                    <a:moveTo>
                      <a:pt x="34" y="274"/>
                    </a:moveTo>
                    <a:cubicBezTo>
                      <a:pt x="35" y="275"/>
                      <a:pt x="34" y="275"/>
                      <a:pt x="35" y="275"/>
                    </a:cubicBezTo>
                    <a:cubicBezTo>
                      <a:pt x="36" y="275"/>
                      <a:pt x="35" y="275"/>
                      <a:pt x="35" y="274"/>
                    </a:cubicBezTo>
                    <a:cubicBezTo>
                      <a:pt x="35" y="274"/>
                      <a:pt x="35" y="274"/>
                      <a:pt x="34" y="274"/>
                    </a:cubicBezTo>
                    <a:close/>
                    <a:moveTo>
                      <a:pt x="3" y="254"/>
                    </a:moveTo>
                    <a:cubicBezTo>
                      <a:pt x="2" y="254"/>
                      <a:pt x="2" y="254"/>
                      <a:pt x="2" y="253"/>
                    </a:cubicBezTo>
                    <a:cubicBezTo>
                      <a:pt x="2" y="254"/>
                      <a:pt x="2" y="254"/>
                      <a:pt x="2" y="254"/>
                    </a:cubicBezTo>
                    <a:cubicBezTo>
                      <a:pt x="2" y="254"/>
                      <a:pt x="4" y="254"/>
                      <a:pt x="3" y="253"/>
                    </a:cubicBezTo>
                    <a:lnTo>
                      <a:pt x="3" y="254"/>
                    </a:lnTo>
                    <a:close/>
                    <a:moveTo>
                      <a:pt x="27" y="271"/>
                    </a:moveTo>
                    <a:cubicBezTo>
                      <a:pt x="27" y="271"/>
                      <a:pt x="27" y="272"/>
                      <a:pt x="28" y="271"/>
                    </a:cubicBezTo>
                    <a:cubicBezTo>
                      <a:pt x="28" y="271"/>
                      <a:pt x="27" y="270"/>
                      <a:pt x="27" y="271"/>
                    </a:cubicBezTo>
                    <a:close/>
                    <a:moveTo>
                      <a:pt x="31" y="278"/>
                    </a:moveTo>
                    <a:cubicBezTo>
                      <a:pt x="31" y="277"/>
                      <a:pt x="30" y="277"/>
                      <a:pt x="30" y="276"/>
                    </a:cubicBezTo>
                    <a:cubicBezTo>
                      <a:pt x="30" y="277"/>
                      <a:pt x="31" y="277"/>
                      <a:pt x="31" y="278"/>
                    </a:cubicBezTo>
                    <a:close/>
                    <a:moveTo>
                      <a:pt x="31" y="281"/>
                    </a:moveTo>
                    <a:cubicBezTo>
                      <a:pt x="32" y="281"/>
                      <a:pt x="32" y="281"/>
                      <a:pt x="32" y="281"/>
                    </a:cubicBezTo>
                    <a:cubicBezTo>
                      <a:pt x="32" y="280"/>
                      <a:pt x="32" y="280"/>
                      <a:pt x="33" y="280"/>
                    </a:cubicBezTo>
                    <a:cubicBezTo>
                      <a:pt x="33" y="280"/>
                      <a:pt x="33" y="279"/>
                      <a:pt x="33" y="279"/>
                    </a:cubicBezTo>
                    <a:cubicBezTo>
                      <a:pt x="32" y="280"/>
                      <a:pt x="32" y="281"/>
                      <a:pt x="31" y="281"/>
                    </a:cubicBezTo>
                    <a:close/>
                    <a:moveTo>
                      <a:pt x="782" y="255"/>
                    </a:moveTo>
                    <a:cubicBezTo>
                      <a:pt x="781" y="255"/>
                      <a:pt x="779" y="253"/>
                      <a:pt x="779" y="256"/>
                    </a:cubicBezTo>
                    <a:cubicBezTo>
                      <a:pt x="781" y="259"/>
                      <a:pt x="782" y="261"/>
                      <a:pt x="783" y="263"/>
                    </a:cubicBezTo>
                    <a:cubicBezTo>
                      <a:pt x="781" y="263"/>
                      <a:pt x="777" y="259"/>
                      <a:pt x="774" y="258"/>
                    </a:cubicBezTo>
                    <a:cubicBezTo>
                      <a:pt x="775" y="259"/>
                      <a:pt x="777" y="263"/>
                      <a:pt x="778" y="264"/>
                    </a:cubicBezTo>
                    <a:cubicBezTo>
                      <a:pt x="779" y="267"/>
                      <a:pt x="779" y="268"/>
                      <a:pt x="780" y="271"/>
                    </a:cubicBezTo>
                    <a:cubicBezTo>
                      <a:pt x="779" y="271"/>
                      <a:pt x="779" y="271"/>
                      <a:pt x="779" y="272"/>
                    </a:cubicBezTo>
                    <a:cubicBezTo>
                      <a:pt x="776" y="269"/>
                      <a:pt x="775" y="267"/>
                      <a:pt x="772" y="264"/>
                    </a:cubicBezTo>
                    <a:cubicBezTo>
                      <a:pt x="771" y="262"/>
                      <a:pt x="772" y="262"/>
                      <a:pt x="771" y="260"/>
                    </a:cubicBezTo>
                    <a:cubicBezTo>
                      <a:pt x="770" y="259"/>
                      <a:pt x="767" y="254"/>
                      <a:pt x="766" y="252"/>
                    </a:cubicBezTo>
                    <a:cubicBezTo>
                      <a:pt x="766" y="254"/>
                      <a:pt x="763" y="249"/>
                      <a:pt x="762" y="246"/>
                    </a:cubicBezTo>
                    <a:cubicBezTo>
                      <a:pt x="763" y="250"/>
                      <a:pt x="761" y="249"/>
                      <a:pt x="764" y="255"/>
                    </a:cubicBezTo>
                    <a:cubicBezTo>
                      <a:pt x="763" y="252"/>
                      <a:pt x="764" y="254"/>
                      <a:pt x="765" y="256"/>
                    </a:cubicBezTo>
                    <a:cubicBezTo>
                      <a:pt x="765" y="257"/>
                      <a:pt x="765" y="255"/>
                      <a:pt x="765" y="255"/>
                    </a:cubicBezTo>
                    <a:cubicBezTo>
                      <a:pt x="766" y="256"/>
                      <a:pt x="766" y="257"/>
                      <a:pt x="766" y="258"/>
                    </a:cubicBezTo>
                    <a:cubicBezTo>
                      <a:pt x="767" y="259"/>
                      <a:pt x="768" y="260"/>
                      <a:pt x="770" y="260"/>
                    </a:cubicBezTo>
                    <a:cubicBezTo>
                      <a:pt x="770" y="262"/>
                      <a:pt x="771" y="264"/>
                      <a:pt x="772" y="267"/>
                    </a:cubicBezTo>
                    <a:cubicBezTo>
                      <a:pt x="771" y="267"/>
                      <a:pt x="768" y="261"/>
                      <a:pt x="769" y="264"/>
                    </a:cubicBezTo>
                    <a:cubicBezTo>
                      <a:pt x="768" y="262"/>
                      <a:pt x="766" y="259"/>
                      <a:pt x="766" y="260"/>
                    </a:cubicBezTo>
                    <a:cubicBezTo>
                      <a:pt x="766" y="259"/>
                      <a:pt x="764" y="256"/>
                      <a:pt x="764" y="255"/>
                    </a:cubicBezTo>
                    <a:cubicBezTo>
                      <a:pt x="763" y="254"/>
                      <a:pt x="762" y="254"/>
                      <a:pt x="761" y="253"/>
                    </a:cubicBezTo>
                    <a:cubicBezTo>
                      <a:pt x="761" y="252"/>
                      <a:pt x="762" y="253"/>
                      <a:pt x="762" y="252"/>
                    </a:cubicBezTo>
                    <a:cubicBezTo>
                      <a:pt x="762" y="251"/>
                      <a:pt x="761" y="249"/>
                      <a:pt x="761" y="249"/>
                    </a:cubicBezTo>
                    <a:cubicBezTo>
                      <a:pt x="757" y="243"/>
                      <a:pt x="757" y="246"/>
                      <a:pt x="752" y="241"/>
                    </a:cubicBezTo>
                    <a:cubicBezTo>
                      <a:pt x="752" y="241"/>
                      <a:pt x="755" y="244"/>
                      <a:pt x="755" y="245"/>
                    </a:cubicBezTo>
                    <a:cubicBezTo>
                      <a:pt x="755" y="246"/>
                      <a:pt x="755" y="245"/>
                      <a:pt x="755" y="244"/>
                    </a:cubicBezTo>
                    <a:cubicBezTo>
                      <a:pt x="755" y="244"/>
                      <a:pt x="755" y="246"/>
                      <a:pt x="756" y="246"/>
                    </a:cubicBezTo>
                    <a:cubicBezTo>
                      <a:pt x="757" y="248"/>
                      <a:pt x="756" y="247"/>
                      <a:pt x="757" y="249"/>
                    </a:cubicBezTo>
                    <a:cubicBezTo>
                      <a:pt x="755" y="246"/>
                      <a:pt x="755" y="248"/>
                      <a:pt x="753" y="248"/>
                    </a:cubicBezTo>
                    <a:cubicBezTo>
                      <a:pt x="752" y="245"/>
                      <a:pt x="751" y="244"/>
                      <a:pt x="750" y="245"/>
                    </a:cubicBezTo>
                    <a:cubicBezTo>
                      <a:pt x="748" y="242"/>
                      <a:pt x="747" y="243"/>
                      <a:pt x="745" y="239"/>
                    </a:cubicBezTo>
                    <a:cubicBezTo>
                      <a:pt x="744" y="239"/>
                      <a:pt x="744" y="239"/>
                      <a:pt x="744" y="239"/>
                    </a:cubicBezTo>
                    <a:cubicBezTo>
                      <a:pt x="743" y="237"/>
                      <a:pt x="741" y="236"/>
                      <a:pt x="739" y="233"/>
                    </a:cubicBezTo>
                    <a:cubicBezTo>
                      <a:pt x="739" y="232"/>
                      <a:pt x="739" y="231"/>
                      <a:pt x="740" y="231"/>
                    </a:cubicBezTo>
                    <a:cubicBezTo>
                      <a:pt x="741" y="233"/>
                      <a:pt x="741" y="234"/>
                      <a:pt x="742" y="234"/>
                    </a:cubicBezTo>
                    <a:cubicBezTo>
                      <a:pt x="742" y="234"/>
                      <a:pt x="741" y="231"/>
                      <a:pt x="743" y="234"/>
                    </a:cubicBezTo>
                    <a:cubicBezTo>
                      <a:pt x="743" y="233"/>
                      <a:pt x="742" y="232"/>
                      <a:pt x="741" y="231"/>
                    </a:cubicBezTo>
                    <a:cubicBezTo>
                      <a:pt x="740" y="230"/>
                      <a:pt x="741" y="231"/>
                      <a:pt x="740" y="231"/>
                    </a:cubicBezTo>
                    <a:cubicBezTo>
                      <a:pt x="739" y="227"/>
                      <a:pt x="737" y="229"/>
                      <a:pt x="736" y="226"/>
                    </a:cubicBezTo>
                    <a:cubicBezTo>
                      <a:pt x="736" y="227"/>
                      <a:pt x="735" y="226"/>
                      <a:pt x="733" y="224"/>
                    </a:cubicBezTo>
                    <a:cubicBezTo>
                      <a:pt x="734" y="226"/>
                      <a:pt x="737" y="229"/>
                      <a:pt x="738" y="231"/>
                    </a:cubicBezTo>
                    <a:cubicBezTo>
                      <a:pt x="735" y="229"/>
                      <a:pt x="728" y="217"/>
                      <a:pt x="726" y="218"/>
                    </a:cubicBezTo>
                    <a:cubicBezTo>
                      <a:pt x="724" y="215"/>
                      <a:pt x="723" y="213"/>
                      <a:pt x="721" y="210"/>
                    </a:cubicBezTo>
                    <a:cubicBezTo>
                      <a:pt x="715" y="205"/>
                      <a:pt x="707" y="195"/>
                      <a:pt x="698" y="186"/>
                    </a:cubicBezTo>
                    <a:cubicBezTo>
                      <a:pt x="698" y="186"/>
                      <a:pt x="701" y="188"/>
                      <a:pt x="700" y="188"/>
                    </a:cubicBezTo>
                    <a:cubicBezTo>
                      <a:pt x="696" y="184"/>
                      <a:pt x="693" y="182"/>
                      <a:pt x="688" y="177"/>
                    </a:cubicBezTo>
                    <a:cubicBezTo>
                      <a:pt x="689" y="178"/>
                      <a:pt x="690" y="178"/>
                      <a:pt x="690" y="177"/>
                    </a:cubicBezTo>
                    <a:cubicBezTo>
                      <a:pt x="689" y="176"/>
                      <a:pt x="689" y="176"/>
                      <a:pt x="689" y="176"/>
                    </a:cubicBezTo>
                    <a:cubicBezTo>
                      <a:pt x="687" y="174"/>
                      <a:pt x="689" y="177"/>
                      <a:pt x="688" y="177"/>
                    </a:cubicBezTo>
                    <a:cubicBezTo>
                      <a:pt x="686" y="175"/>
                      <a:pt x="687" y="175"/>
                      <a:pt x="686" y="174"/>
                    </a:cubicBezTo>
                    <a:cubicBezTo>
                      <a:pt x="684" y="172"/>
                      <a:pt x="686" y="174"/>
                      <a:pt x="684" y="173"/>
                    </a:cubicBezTo>
                    <a:cubicBezTo>
                      <a:pt x="683" y="172"/>
                      <a:pt x="682" y="169"/>
                      <a:pt x="681" y="170"/>
                    </a:cubicBezTo>
                    <a:cubicBezTo>
                      <a:pt x="680" y="169"/>
                      <a:pt x="681" y="169"/>
                      <a:pt x="681" y="169"/>
                    </a:cubicBezTo>
                    <a:cubicBezTo>
                      <a:pt x="680" y="168"/>
                      <a:pt x="679" y="168"/>
                      <a:pt x="678" y="168"/>
                    </a:cubicBezTo>
                    <a:cubicBezTo>
                      <a:pt x="676" y="165"/>
                      <a:pt x="672" y="163"/>
                      <a:pt x="672" y="161"/>
                    </a:cubicBezTo>
                    <a:cubicBezTo>
                      <a:pt x="670" y="160"/>
                      <a:pt x="662" y="154"/>
                      <a:pt x="657" y="149"/>
                    </a:cubicBezTo>
                    <a:cubicBezTo>
                      <a:pt x="660" y="152"/>
                      <a:pt x="654" y="146"/>
                      <a:pt x="654" y="146"/>
                    </a:cubicBezTo>
                    <a:cubicBezTo>
                      <a:pt x="653" y="145"/>
                      <a:pt x="653" y="145"/>
                      <a:pt x="652" y="145"/>
                    </a:cubicBezTo>
                    <a:cubicBezTo>
                      <a:pt x="648" y="142"/>
                      <a:pt x="644" y="139"/>
                      <a:pt x="645" y="138"/>
                    </a:cubicBezTo>
                    <a:cubicBezTo>
                      <a:pt x="641" y="135"/>
                      <a:pt x="641" y="135"/>
                      <a:pt x="641" y="135"/>
                    </a:cubicBezTo>
                    <a:cubicBezTo>
                      <a:pt x="642" y="137"/>
                      <a:pt x="641" y="136"/>
                      <a:pt x="640" y="136"/>
                    </a:cubicBezTo>
                    <a:cubicBezTo>
                      <a:pt x="637" y="133"/>
                      <a:pt x="636" y="133"/>
                      <a:pt x="633" y="130"/>
                    </a:cubicBezTo>
                    <a:cubicBezTo>
                      <a:pt x="633" y="130"/>
                      <a:pt x="632" y="129"/>
                      <a:pt x="633" y="129"/>
                    </a:cubicBezTo>
                    <a:cubicBezTo>
                      <a:pt x="629" y="126"/>
                      <a:pt x="631" y="129"/>
                      <a:pt x="629" y="128"/>
                    </a:cubicBezTo>
                    <a:cubicBezTo>
                      <a:pt x="628" y="126"/>
                      <a:pt x="625" y="124"/>
                      <a:pt x="622" y="123"/>
                    </a:cubicBezTo>
                    <a:cubicBezTo>
                      <a:pt x="626" y="124"/>
                      <a:pt x="620" y="120"/>
                      <a:pt x="618" y="120"/>
                    </a:cubicBezTo>
                    <a:cubicBezTo>
                      <a:pt x="618" y="120"/>
                      <a:pt x="620" y="122"/>
                      <a:pt x="621" y="122"/>
                    </a:cubicBezTo>
                    <a:cubicBezTo>
                      <a:pt x="623" y="124"/>
                      <a:pt x="615" y="119"/>
                      <a:pt x="617" y="119"/>
                    </a:cubicBezTo>
                    <a:cubicBezTo>
                      <a:pt x="614" y="117"/>
                      <a:pt x="614" y="117"/>
                      <a:pt x="614" y="117"/>
                    </a:cubicBezTo>
                    <a:cubicBezTo>
                      <a:pt x="613" y="116"/>
                      <a:pt x="614" y="118"/>
                      <a:pt x="611" y="116"/>
                    </a:cubicBezTo>
                    <a:cubicBezTo>
                      <a:pt x="611" y="116"/>
                      <a:pt x="613" y="116"/>
                      <a:pt x="612" y="115"/>
                    </a:cubicBezTo>
                    <a:cubicBezTo>
                      <a:pt x="610" y="114"/>
                      <a:pt x="612" y="116"/>
                      <a:pt x="610" y="115"/>
                    </a:cubicBezTo>
                    <a:cubicBezTo>
                      <a:pt x="607" y="112"/>
                      <a:pt x="602" y="111"/>
                      <a:pt x="596" y="106"/>
                    </a:cubicBezTo>
                    <a:cubicBezTo>
                      <a:pt x="596" y="106"/>
                      <a:pt x="595" y="106"/>
                      <a:pt x="595" y="105"/>
                    </a:cubicBezTo>
                    <a:cubicBezTo>
                      <a:pt x="594" y="105"/>
                      <a:pt x="594" y="105"/>
                      <a:pt x="594" y="106"/>
                    </a:cubicBezTo>
                    <a:cubicBezTo>
                      <a:pt x="587" y="101"/>
                      <a:pt x="583" y="99"/>
                      <a:pt x="576" y="95"/>
                    </a:cubicBezTo>
                    <a:cubicBezTo>
                      <a:pt x="573" y="94"/>
                      <a:pt x="576" y="96"/>
                      <a:pt x="575" y="96"/>
                    </a:cubicBezTo>
                    <a:cubicBezTo>
                      <a:pt x="575" y="95"/>
                      <a:pt x="571" y="94"/>
                      <a:pt x="571" y="94"/>
                    </a:cubicBezTo>
                    <a:cubicBezTo>
                      <a:pt x="568" y="92"/>
                      <a:pt x="566" y="90"/>
                      <a:pt x="562" y="88"/>
                    </a:cubicBezTo>
                    <a:cubicBezTo>
                      <a:pt x="555" y="85"/>
                      <a:pt x="548" y="82"/>
                      <a:pt x="540" y="79"/>
                    </a:cubicBezTo>
                    <a:cubicBezTo>
                      <a:pt x="540" y="78"/>
                      <a:pt x="540" y="78"/>
                      <a:pt x="540" y="78"/>
                    </a:cubicBezTo>
                    <a:cubicBezTo>
                      <a:pt x="537" y="77"/>
                      <a:pt x="535" y="76"/>
                      <a:pt x="533" y="75"/>
                    </a:cubicBezTo>
                    <a:cubicBezTo>
                      <a:pt x="530" y="74"/>
                      <a:pt x="529" y="74"/>
                      <a:pt x="526" y="73"/>
                    </a:cubicBezTo>
                    <a:cubicBezTo>
                      <a:pt x="526" y="72"/>
                      <a:pt x="526" y="72"/>
                      <a:pt x="526" y="72"/>
                    </a:cubicBezTo>
                    <a:cubicBezTo>
                      <a:pt x="521" y="71"/>
                      <a:pt x="517" y="70"/>
                      <a:pt x="514" y="68"/>
                    </a:cubicBezTo>
                    <a:cubicBezTo>
                      <a:pt x="510" y="68"/>
                      <a:pt x="504" y="65"/>
                      <a:pt x="502" y="64"/>
                    </a:cubicBezTo>
                    <a:cubicBezTo>
                      <a:pt x="500" y="63"/>
                      <a:pt x="502" y="65"/>
                      <a:pt x="502" y="65"/>
                    </a:cubicBezTo>
                    <a:cubicBezTo>
                      <a:pt x="497" y="64"/>
                      <a:pt x="493" y="62"/>
                      <a:pt x="488" y="60"/>
                    </a:cubicBezTo>
                    <a:cubicBezTo>
                      <a:pt x="485" y="60"/>
                      <a:pt x="481" y="60"/>
                      <a:pt x="480" y="59"/>
                    </a:cubicBezTo>
                    <a:cubicBezTo>
                      <a:pt x="483" y="59"/>
                      <a:pt x="485" y="60"/>
                      <a:pt x="484" y="59"/>
                    </a:cubicBezTo>
                    <a:cubicBezTo>
                      <a:pt x="482" y="58"/>
                      <a:pt x="480" y="59"/>
                      <a:pt x="480" y="58"/>
                    </a:cubicBezTo>
                    <a:cubicBezTo>
                      <a:pt x="479" y="58"/>
                      <a:pt x="479" y="58"/>
                      <a:pt x="479" y="59"/>
                    </a:cubicBezTo>
                    <a:cubicBezTo>
                      <a:pt x="474" y="58"/>
                      <a:pt x="470" y="57"/>
                      <a:pt x="468" y="56"/>
                    </a:cubicBezTo>
                    <a:cubicBezTo>
                      <a:pt x="466" y="56"/>
                      <a:pt x="469" y="57"/>
                      <a:pt x="464" y="56"/>
                    </a:cubicBezTo>
                    <a:cubicBezTo>
                      <a:pt x="465" y="55"/>
                      <a:pt x="461" y="54"/>
                      <a:pt x="459" y="54"/>
                    </a:cubicBezTo>
                    <a:cubicBezTo>
                      <a:pt x="459" y="54"/>
                      <a:pt x="459" y="54"/>
                      <a:pt x="458" y="54"/>
                    </a:cubicBezTo>
                    <a:cubicBezTo>
                      <a:pt x="458" y="54"/>
                      <a:pt x="459" y="54"/>
                      <a:pt x="461" y="54"/>
                    </a:cubicBezTo>
                    <a:cubicBezTo>
                      <a:pt x="461" y="53"/>
                      <a:pt x="460" y="53"/>
                      <a:pt x="458" y="53"/>
                    </a:cubicBezTo>
                    <a:cubicBezTo>
                      <a:pt x="457" y="53"/>
                      <a:pt x="456" y="53"/>
                      <a:pt x="456" y="54"/>
                    </a:cubicBezTo>
                    <a:cubicBezTo>
                      <a:pt x="453" y="53"/>
                      <a:pt x="452" y="52"/>
                      <a:pt x="450" y="52"/>
                    </a:cubicBezTo>
                    <a:cubicBezTo>
                      <a:pt x="448" y="51"/>
                      <a:pt x="451" y="52"/>
                      <a:pt x="450" y="52"/>
                    </a:cubicBezTo>
                    <a:cubicBezTo>
                      <a:pt x="442" y="51"/>
                      <a:pt x="434" y="51"/>
                      <a:pt x="428" y="49"/>
                    </a:cubicBezTo>
                    <a:cubicBezTo>
                      <a:pt x="426" y="49"/>
                      <a:pt x="429" y="50"/>
                      <a:pt x="427" y="50"/>
                    </a:cubicBezTo>
                    <a:cubicBezTo>
                      <a:pt x="424" y="50"/>
                      <a:pt x="424" y="49"/>
                      <a:pt x="426" y="49"/>
                    </a:cubicBezTo>
                    <a:cubicBezTo>
                      <a:pt x="426" y="48"/>
                      <a:pt x="425" y="49"/>
                      <a:pt x="423" y="48"/>
                    </a:cubicBezTo>
                    <a:cubicBezTo>
                      <a:pt x="423" y="49"/>
                      <a:pt x="423" y="49"/>
                      <a:pt x="423" y="49"/>
                    </a:cubicBezTo>
                    <a:cubicBezTo>
                      <a:pt x="416" y="48"/>
                      <a:pt x="410" y="48"/>
                      <a:pt x="402" y="48"/>
                    </a:cubicBezTo>
                    <a:cubicBezTo>
                      <a:pt x="404" y="47"/>
                      <a:pt x="401" y="47"/>
                      <a:pt x="397" y="47"/>
                    </a:cubicBezTo>
                    <a:cubicBezTo>
                      <a:pt x="397" y="46"/>
                      <a:pt x="397" y="46"/>
                      <a:pt x="397" y="46"/>
                    </a:cubicBezTo>
                    <a:cubicBezTo>
                      <a:pt x="394" y="47"/>
                      <a:pt x="393" y="46"/>
                      <a:pt x="391" y="46"/>
                    </a:cubicBezTo>
                    <a:cubicBezTo>
                      <a:pt x="389" y="46"/>
                      <a:pt x="395" y="47"/>
                      <a:pt x="393" y="48"/>
                    </a:cubicBezTo>
                    <a:cubicBezTo>
                      <a:pt x="390" y="47"/>
                      <a:pt x="390" y="47"/>
                      <a:pt x="388" y="47"/>
                    </a:cubicBezTo>
                    <a:cubicBezTo>
                      <a:pt x="386" y="47"/>
                      <a:pt x="388" y="47"/>
                      <a:pt x="388" y="48"/>
                    </a:cubicBezTo>
                    <a:cubicBezTo>
                      <a:pt x="385" y="48"/>
                      <a:pt x="385" y="47"/>
                      <a:pt x="382" y="48"/>
                    </a:cubicBezTo>
                    <a:cubicBezTo>
                      <a:pt x="382" y="47"/>
                      <a:pt x="383" y="47"/>
                      <a:pt x="384" y="47"/>
                    </a:cubicBezTo>
                    <a:cubicBezTo>
                      <a:pt x="383" y="47"/>
                      <a:pt x="380" y="48"/>
                      <a:pt x="380" y="47"/>
                    </a:cubicBezTo>
                    <a:cubicBezTo>
                      <a:pt x="379" y="47"/>
                      <a:pt x="380" y="48"/>
                      <a:pt x="377" y="48"/>
                    </a:cubicBezTo>
                    <a:cubicBezTo>
                      <a:pt x="376" y="47"/>
                      <a:pt x="377" y="47"/>
                      <a:pt x="376" y="47"/>
                    </a:cubicBezTo>
                    <a:cubicBezTo>
                      <a:pt x="375" y="47"/>
                      <a:pt x="371" y="48"/>
                      <a:pt x="375" y="48"/>
                    </a:cubicBezTo>
                    <a:cubicBezTo>
                      <a:pt x="374" y="48"/>
                      <a:pt x="373" y="49"/>
                      <a:pt x="371" y="49"/>
                    </a:cubicBezTo>
                    <a:cubicBezTo>
                      <a:pt x="372" y="48"/>
                      <a:pt x="370" y="48"/>
                      <a:pt x="371" y="47"/>
                    </a:cubicBezTo>
                    <a:cubicBezTo>
                      <a:pt x="370" y="47"/>
                      <a:pt x="367" y="48"/>
                      <a:pt x="368" y="47"/>
                    </a:cubicBezTo>
                    <a:cubicBezTo>
                      <a:pt x="365" y="48"/>
                      <a:pt x="363" y="48"/>
                      <a:pt x="361" y="48"/>
                    </a:cubicBezTo>
                    <a:cubicBezTo>
                      <a:pt x="361" y="47"/>
                      <a:pt x="362" y="47"/>
                      <a:pt x="363" y="47"/>
                    </a:cubicBezTo>
                    <a:cubicBezTo>
                      <a:pt x="363" y="47"/>
                      <a:pt x="361" y="47"/>
                      <a:pt x="359" y="47"/>
                    </a:cubicBezTo>
                    <a:cubicBezTo>
                      <a:pt x="358" y="48"/>
                      <a:pt x="355" y="48"/>
                      <a:pt x="351" y="48"/>
                    </a:cubicBezTo>
                    <a:cubicBezTo>
                      <a:pt x="351" y="49"/>
                      <a:pt x="354" y="48"/>
                      <a:pt x="354" y="49"/>
                    </a:cubicBezTo>
                    <a:cubicBezTo>
                      <a:pt x="350" y="50"/>
                      <a:pt x="351" y="49"/>
                      <a:pt x="348" y="49"/>
                    </a:cubicBezTo>
                    <a:cubicBezTo>
                      <a:pt x="350" y="50"/>
                      <a:pt x="344" y="50"/>
                      <a:pt x="342" y="50"/>
                    </a:cubicBezTo>
                    <a:cubicBezTo>
                      <a:pt x="340" y="50"/>
                      <a:pt x="343" y="50"/>
                      <a:pt x="341" y="51"/>
                    </a:cubicBezTo>
                    <a:cubicBezTo>
                      <a:pt x="336" y="52"/>
                      <a:pt x="334" y="52"/>
                      <a:pt x="332" y="51"/>
                    </a:cubicBezTo>
                    <a:cubicBezTo>
                      <a:pt x="334" y="50"/>
                      <a:pt x="335" y="51"/>
                      <a:pt x="335" y="51"/>
                    </a:cubicBezTo>
                    <a:cubicBezTo>
                      <a:pt x="336" y="51"/>
                      <a:pt x="336" y="51"/>
                      <a:pt x="336" y="51"/>
                    </a:cubicBezTo>
                    <a:cubicBezTo>
                      <a:pt x="336" y="50"/>
                      <a:pt x="334" y="51"/>
                      <a:pt x="335" y="50"/>
                    </a:cubicBezTo>
                    <a:cubicBezTo>
                      <a:pt x="331" y="51"/>
                      <a:pt x="331" y="51"/>
                      <a:pt x="331" y="52"/>
                    </a:cubicBezTo>
                    <a:cubicBezTo>
                      <a:pt x="330" y="51"/>
                      <a:pt x="326" y="51"/>
                      <a:pt x="326" y="52"/>
                    </a:cubicBezTo>
                    <a:cubicBezTo>
                      <a:pt x="323" y="53"/>
                      <a:pt x="325" y="52"/>
                      <a:pt x="326" y="51"/>
                    </a:cubicBezTo>
                    <a:cubicBezTo>
                      <a:pt x="326" y="51"/>
                      <a:pt x="322" y="52"/>
                      <a:pt x="321" y="53"/>
                    </a:cubicBezTo>
                    <a:cubicBezTo>
                      <a:pt x="321" y="53"/>
                      <a:pt x="322" y="53"/>
                      <a:pt x="323" y="53"/>
                    </a:cubicBezTo>
                    <a:cubicBezTo>
                      <a:pt x="321" y="53"/>
                      <a:pt x="315" y="54"/>
                      <a:pt x="316" y="55"/>
                    </a:cubicBezTo>
                    <a:cubicBezTo>
                      <a:pt x="314" y="56"/>
                      <a:pt x="314" y="55"/>
                      <a:pt x="312" y="55"/>
                    </a:cubicBezTo>
                    <a:cubicBezTo>
                      <a:pt x="313" y="55"/>
                      <a:pt x="314" y="54"/>
                      <a:pt x="315" y="54"/>
                    </a:cubicBezTo>
                    <a:cubicBezTo>
                      <a:pt x="317" y="53"/>
                      <a:pt x="317" y="53"/>
                      <a:pt x="320" y="52"/>
                    </a:cubicBezTo>
                    <a:cubicBezTo>
                      <a:pt x="319" y="52"/>
                      <a:pt x="314" y="54"/>
                      <a:pt x="313" y="54"/>
                    </a:cubicBezTo>
                    <a:cubicBezTo>
                      <a:pt x="310" y="54"/>
                      <a:pt x="314" y="54"/>
                      <a:pt x="312" y="55"/>
                    </a:cubicBezTo>
                    <a:cubicBezTo>
                      <a:pt x="308" y="56"/>
                      <a:pt x="308" y="56"/>
                      <a:pt x="304" y="57"/>
                    </a:cubicBezTo>
                    <a:cubicBezTo>
                      <a:pt x="305" y="57"/>
                      <a:pt x="307" y="57"/>
                      <a:pt x="307" y="56"/>
                    </a:cubicBezTo>
                    <a:cubicBezTo>
                      <a:pt x="305" y="56"/>
                      <a:pt x="302" y="58"/>
                      <a:pt x="302" y="58"/>
                    </a:cubicBezTo>
                    <a:cubicBezTo>
                      <a:pt x="299" y="59"/>
                      <a:pt x="304" y="57"/>
                      <a:pt x="301" y="58"/>
                    </a:cubicBezTo>
                    <a:cubicBezTo>
                      <a:pt x="301" y="57"/>
                      <a:pt x="304" y="57"/>
                      <a:pt x="303" y="57"/>
                    </a:cubicBezTo>
                    <a:cubicBezTo>
                      <a:pt x="303" y="57"/>
                      <a:pt x="298" y="58"/>
                      <a:pt x="297" y="58"/>
                    </a:cubicBezTo>
                    <a:cubicBezTo>
                      <a:pt x="298" y="59"/>
                      <a:pt x="301" y="57"/>
                      <a:pt x="301" y="58"/>
                    </a:cubicBezTo>
                    <a:cubicBezTo>
                      <a:pt x="296" y="59"/>
                      <a:pt x="295" y="60"/>
                      <a:pt x="292" y="60"/>
                    </a:cubicBezTo>
                    <a:cubicBezTo>
                      <a:pt x="290" y="61"/>
                      <a:pt x="289" y="61"/>
                      <a:pt x="289" y="62"/>
                    </a:cubicBezTo>
                    <a:cubicBezTo>
                      <a:pt x="288" y="62"/>
                      <a:pt x="283" y="62"/>
                      <a:pt x="283" y="63"/>
                    </a:cubicBezTo>
                    <a:cubicBezTo>
                      <a:pt x="279" y="65"/>
                      <a:pt x="279" y="64"/>
                      <a:pt x="276" y="65"/>
                    </a:cubicBezTo>
                    <a:cubicBezTo>
                      <a:pt x="274" y="66"/>
                      <a:pt x="277" y="66"/>
                      <a:pt x="276" y="66"/>
                    </a:cubicBezTo>
                    <a:cubicBezTo>
                      <a:pt x="273" y="67"/>
                      <a:pt x="273" y="67"/>
                      <a:pt x="273" y="67"/>
                    </a:cubicBezTo>
                    <a:cubicBezTo>
                      <a:pt x="275" y="65"/>
                      <a:pt x="264" y="71"/>
                      <a:pt x="260" y="71"/>
                    </a:cubicBezTo>
                    <a:cubicBezTo>
                      <a:pt x="259" y="72"/>
                      <a:pt x="259" y="72"/>
                      <a:pt x="259" y="73"/>
                    </a:cubicBezTo>
                    <a:cubicBezTo>
                      <a:pt x="257" y="73"/>
                      <a:pt x="254" y="74"/>
                      <a:pt x="253" y="75"/>
                    </a:cubicBezTo>
                    <a:cubicBezTo>
                      <a:pt x="253" y="75"/>
                      <a:pt x="253" y="75"/>
                      <a:pt x="253" y="74"/>
                    </a:cubicBezTo>
                    <a:cubicBezTo>
                      <a:pt x="248" y="77"/>
                      <a:pt x="246" y="78"/>
                      <a:pt x="239" y="81"/>
                    </a:cubicBezTo>
                    <a:cubicBezTo>
                      <a:pt x="240" y="80"/>
                      <a:pt x="244" y="78"/>
                      <a:pt x="245" y="78"/>
                    </a:cubicBezTo>
                    <a:cubicBezTo>
                      <a:pt x="244" y="78"/>
                      <a:pt x="244" y="76"/>
                      <a:pt x="243" y="77"/>
                    </a:cubicBezTo>
                    <a:cubicBezTo>
                      <a:pt x="243" y="77"/>
                      <a:pt x="242" y="76"/>
                      <a:pt x="243" y="75"/>
                    </a:cubicBezTo>
                    <a:cubicBezTo>
                      <a:pt x="244" y="75"/>
                      <a:pt x="244" y="75"/>
                      <a:pt x="245" y="75"/>
                    </a:cubicBezTo>
                    <a:cubicBezTo>
                      <a:pt x="247" y="74"/>
                      <a:pt x="243" y="74"/>
                      <a:pt x="246" y="73"/>
                    </a:cubicBezTo>
                    <a:cubicBezTo>
                      <a:pt x="245" y="73"/>
                      <a:pt x="244" y="74"/>
                      <a:pt x="243" y="75"/>
                    </a:cubicBezTo>
                    <a:cubicBezTo>
                      <a:pt x="243" y="73"/>
                      <a:pt x="250" y="71"/>
                      <a:pt x="252" y="71"/>
                    </a:cubicBezTo>
                    <a:cubicBezTo>
                      <a:pt x="254" y="70"/>
                      <a:pt x="251" y="70"/>
                      <a:pt x="254" y="69"/>
                    </a:cubicBezTo>
                    <a:cubicBezTo>
                      <a:pt x="247" y="70"/>
                      <a:pt x="242" y="74"/>
                      <a:pt x="237" y="76"/>
                    </a:cubicBezTo>
                    <a:cubicBezTo>
                      <a:pt x="236" y="76"/>
                      <a:pt x="237" y="76"/>
                      <a:pt x="237" y="76"/>
                    </a:cubicBezTo>
                    <a:cubicBezTo>
                      <a:pt x="235" y="77"/>
                      <a:pt x="233" y="78"/>
                      <a:pt x="233" y="78"/>
                    </a:cubicBezTo>
                    <a:cubicBezTo>
                      <a:pt x="234" y="77"/>
                      <a:pt x="235" y="77"/>
                      <a:pt x="235" y="76"/>
                    </a:cubicBezTo>
                    <a:cubicBezTo>
                      <a:pt x="232" y="77"/>
                      <a:pt x="234" y="77"/>
                      <a:pt x="231" y="78"/>
                    </a:cubicBezTo>
                    <a:cubicBezTo>
                      <a:pt x="229" y="78"/>
                      <a:pt x="231" y="77"/>
                      <a:pt x="227" y="79"/>
                    </a:cubicBezTo>
                    <a:cubicBezTo>
                      <a:pt x="227" y="78"/>
                      <a:pt x="230" y="77"/>
                      <a:pt x="231" y="76"/>
                    </a:cubicBezTo>
                    <a:cubicBezTo>
                      <a:pt x="229" y="77"/>
                      <a:pt x="228" y="77"/>
                      <a:pt x="224" y="79"/>
                    </a:cubicBezTo>
                    <a:cubicBezTo>
                      <a:pt x="227" y="76"/>
                      <a:pt x="236" y="73"/>
                      <a:pt x="233" y="72"/>
                    </a:cubicBezTo>
                    <a:cubicBezTo>
                      <a:pt x="233" y="72"/>
                      <a:pt x="231" y="72"/>
                      <a:pt x="231" y="72"/>
                    </a:cubicBezTo>
                    <a:cubicBezTo>
                      <a:pt x="229" y="73"/>
                      <a:pt x="233" y="72"/>
                      <a:pt x="230" y="73"/>
                    </a:cubicBezTo>
                    <a:cubicBezTo>
                      <a:pt x="230" y="73"/>
                      <a:pt x="232" y="73"/>
                      <a:pt x="232" y="73"/>
                    </a:cubicBezTo>
                    <a:cubicBezTo>
                      <a:pt x="227" y="76"/>
                      <a:pt x="222" y="80"/>
                      <a:pt x="219" y="80"/>
                    </a:cubicBezTo>
                    <a:cubicBezTo>
                      <a:pt x="223" y="79"/>
                      <a:pt x="216" y="80"/>
                      <a:pt x="222" y="77"/>
                    </a:cubicBezTo>
                    <a:cubicBezTo>
                      <a:pt x="221" y="76"/>
                      <a:pt x="216" y="78"/>
                      <a:pt x="218" y="76"/>
                    </a:cubicBezTo>
                    <a:cubicBezTo>
                      <a:pt x="217" y="77"/>
                      <a:pt x="210" y="80"/>
                      <a:pt x="210" y="82"/>
                    </a:cubicBezTo>
                    <a:cubicBezTo>
                      <a:pt x="205" y="84"/>
                      <a:pt x="210" y="81"/>
                      <a:pt x="203" y="85"/>
                    </a:cubicBezTo>
                    <a:cubicBezTo>
                      <a:pt x="207" y="83"/>
                      <a:pt x="205" y="85"/>
                      <a:pt x="206" y="85"/>
                    </a:cubicBezTo>
                    <a:cubicBezTo>
                      <a:pt x="203" y="87"/>
                      <a:pt x="205" y="85"/>
                      <a:pt x="204" y="85"/>
                    </a:cubicBezTo>
                    <a:cubicBezTo>
                      <a:pt x="202" y="86"/>
                      <a:pt x="201" y="88"/>
                      <a:pt x="199" y="88"/>
                    </a:cubicBezTo>
                    <a:cubicBezTo>
                      <a:pt x="199" y="89"/>
                      <a:pt x="199" y="89"/>
                      <a:pt x="198" y="89"/>
                    </a:cubicBezTo>
                    <a:cubicBezTo>
                      <a:pt x="200" y="89"/>
                      <a:pt x="202" y="86"/>
                      <a:pt x="203" y="86"/>
                    </a:cubicBezTo>
                    <a:cubicBezTo>
                      <a:pt x="204" y="87"/>
                      <a:pt x="202" y="88"/>
                      <a:pt x="201" y="88"/>
                    </a:cubicBezTo>
                    <a:cubicBezTo>
                      <a:pt x="201" y="89"/>
                      <a:pt x="205" y="87"/>
                      <a:pt x="202" y="89"/>
                    </a:cubicBezTo>
                    <a:cubicBezTo>
                      <a:pt x="202" y="89"/>
                      <a:pt x="204" y="88"/>
                      <a:pt x="205" y="87"/>
                    </a:cubicBezTo>
                    <a:cubicBezTo>
                      <a:pt x="203" y="89"/>
                      <a:pt x="198" y="91"/>
                      <a:pt x="198" y="92"/>
                    </a:cubicBezTo>
                    <a:cubicBezTo>
                      <a:pt x="198" y="92"/>
                      <a:pt x="198" y="91"/>
                      <a:pt x="195" y="93"/>
                    </a:cubicBezTo>
                    <a:cubicBezTo>
                      <a:pt x="195" y="92"/>
                      <a:pt x="196" y="92"/>
                      <a:pt x="197" y="91"/>
                    </a:cubicBezTo>
                    <a:cubicBezTo>
                      <a:pt x="196" y="91"/>
                      <a:pt x="194" y="92"/>
                      <a:pt x="192" y="94"/>
                    </a:cubicBezTo>
                    <a:cubicBezTo>
                      <a:pt x="191" y="94"/>
                      <a:pt x="190" y="94"/>
                      <a:pt x="190" y="93"/>
                    </a:cubicBezTo>
                    <a:cubicBezTo>
                      <a:pt x="187" y="95"/>
                      <a:pt x="190" y="94"/>
                      <a:pt x="187" y="96"/>
                    </a:cubicBezTo>
                    <a:cubicBezTo>
                      <a:pt x="189" y="94"/>
                      <a:pt x="184" y="97"/>
                      <a:pt x="184" y="96"/>
                    </a:cubicBezTo>
                    <a:cubicBezTo>
                      <a:pt x="182" y="98"/>
                      <a:pt x="180" y="99"/>
                      <a:pt x="179" y="100"/>
                    </a:cubicBezTo>
                    <a:cubicBezTo>
                      <a:pt x="179" y="99"/>
                      <a:pt x="179" y="98"/>
                      <a:pt x="181" y="98"/>
                    </a:cubicBezTo>
                    <a:cubicBezTo>
                      <a:pt x="184" y="96"/>
                      <a:pt x="180" y="98"/>
                      <a:pt x="180" y="97"/>
                    </a:cubicBezTo>
                    <a:cubicBezTo>
                      <a:pt x="184" y="95"/>
                      <a:pt x="186" y="93"/>
                      <a:pt x="191" y="90"/>
                    </a:cubicBezTo>
                    <a:cubicBezTo>
                      <a:pt x="188" y="92"/>
                      <a:pt x="189" y="92"/>
                      <a:pt x="192" y="90"/>
                    </a:cubicBezTo>
                    <a:cubicBezTo>
                      <a:pt x="194" y="88"/>
                      <a:pt x="194" y="88"/>
                      <a:pt x="198" y="86"/>
                    </a:cubicBezTo>
                    <a:cubicBezTo>
                      <a:pt x="200" y="85"/>
                      <a:pt x="196" y="86"/>
                      <a:pt x="200" y="84"/>
                    </a:cubicBezTo>
                    <a:cubicBezTo>
                      <a:pt x="199" y="85"/>
                      <a:pt x="204" y="82"/>
                      <a:pt x="204" y="84"/>
                    </a:cubicBezTo>
                    <a:cubicBezTo>
                      <a:pt x="204" y="84"/>
                      <a:pt x="206" y="83"/>
                      <a:pt x="208" y="82"/>
                    </a:cubicBezTo>
                    <a:cubicBezTo>
                      <a:pt x="208" y="81"/>
                      <a:pt x="209" y="81"/>
                      <a:pt x="209" y="81"/>
                    </a:cubicBezTo>
                    <a:cubicBezTo>
                      <a:pt x="209" y="80"/>
                      <a:pt x="205" y="82"/>
                      <a:pt x="207" y="82"/>
                    </a:cubicBezTo>
                    <a:cubicBezTo>
                      <a:pt x="205" y="83"/>
                      <a:pt x="203" y="84"/>
                      <a:pt x="203" y="83"/>
                    </a:cubicBezTo>
                    <a:cubicBezTo>
                      <a:pt x="206" y="81"/>
                      <a:pt x="206" y="81"/>
                      <a:pt x="206" y="81"/>
                    </a:cubicBezTo>
                    <a:cubicBezTo>
                      <a:pt x="206" y="81"/>
                      <a:pt x="205" y="82"/>
                      <a:pt x="206" y="82"/>
                    </a:cubicBezTo>
                    <a:cubicBezTo>
                      <a:pt x="208" y="81"/>
                      <a:pt x="207" y="81"/>
                      <a:pt x="207" y="80"/>
                    </a:cubicBezTo>
                    <a:cubicBezTo>
                      <a:pt x="208" y="79"/>
                      <a:pt x="209" y="80"/>
                      <a:pt x="210" y="79"/>
                    </a:cubicBezTo>
                    <a:cubicBezTo>
                      <a:pt x="212" y="78"/>
                      <a:pt x="209" y="81"/>
                      <a:pt x="213" y="79"/>
                    </a:cubicBezTo>
                    <a:cubicBezTo>
                      <a:pt x="215" y="78"/>
                      <a:pt x="214" y="77"/>
                      <a:pt x="216" y="77"/>
                    </a:cubicBezTo>
                    <a:cubicBezTo>
                      <a:pt x="218" y="75"/>
                      <a:pt x="218" y="73"/>
                      <a:pt x="217" y="73"/>
                    </a:cubicBezTo>
                    <a:cubicBezTo>
                      <a:pt x="216" y="74"/>
                      <a:pt x="216" y="74"/>
                      <a:pt x="213" y="75"/>
                    </a:cubicBezTo>
                    <a:cubicBezTo>
                      <a:pt x="213" y="74"/>
                      <a:pt x="213" y="74"/>
                      <a:pt x="213" y="74"/>
                    </a:cubicBezTo>
                    <a:cubicBezTo>
                      <a:pt x="219" y="70"/>
                      <a:pt x="218" y="72"/>
                      <a:pt x="221" y="70"/>
                    </a:cubicBezTo>
                    <a:cubicBezTo>
                      <a:pt x="222" y="70"/>
                      <a:pt x="220" y="71"/>
                      <a:pt x="219" y="72"/>
                    </a:cubicBezTo>
                    <a:cubicBezTo>
                      <a:pt x="218" y="73"/>
                      <a:pt x="221" y="71"/>
                      <a:pt x="219" y="73"/>
                    </a:cubicBezTo>
                    <a:cubicBezTo>
                      <a:pt x="219" y="73"/>
                      <a:pt x="223" y="71"/>
                      <a:pt x="222" y="72"/>
                    </a:cubicBezTo>
                    <a:cubicBezTo>
                      <a:pt x="224" y="71"/>
                      <a:pt x="221" y="72"/>
                      <a:pt x="221" y="71"/>
                    </a:cubicBezTo>
                    <a:cubicBezTo>
                      <a:pt x="224" y="70"/>
                      <a:pt x="221" y="70"/>
                      <a:pt x="224" y="68"/>
                    </a:cubicBezTo>
                    <a:cubicBezTo>
                      <a:pt x="224" y="68"/>
                      <a:pt x="224" y="68"/>
                      <a:pt x="224" y="68"/>
                    </a:cubicBezTo>
                    <a:cubicBezTo>
                      <a:pt x="223" y="68"/>
                      <a:pt x="223" y="69"/>
                      <a:pt x="221" y="70"/>
                    </a:cubicBezTo>
                    <a:cubicBezTo>
                      <a:pt x="224" y="66"/>
                      <a:pt x="231" y="66"/>
                      <a:pt x="235" y="63"/>
                    </a:cubicBezTo>
                    <a:cubicBezTo>
                      <a:pt x="234" y="63"/>
                      <a:pt x="233" y="64"/>
                      <a:pt x="234" y="62"/>
                    </a:cubicBezTo>
                    <a:cubicBezTo>
                      <a:pt x="231" y="63"/>
                      <a:pt x="234" y="63"/>
                      <a:pt x="231" y="64"/>
                    </a:cubicBezTo>
                    <a:cubicBezTo>
                      <a:pt x="233" y="63"/>
                      <a:pt x="232" y="63"/>
                      <a:pt x="234" y="61"/>
                    </a:cubicBezTo>
                    <a:cubicBezTo>
                      <a:pt x="236" y="60"/>
                      <a:pt x="235" y="61"/>
                      <a:pt x="234" y="61"/>
                    </a:cubicBezTo>
                    <a:cubicBezTo>
                      <a:pt x="235" y="61"/>
                      <a:pt x="236" y="61"/>
                      <a:pt x="236" y="62"/>
                    </a:cubicBezTo>
                    <a:cubicBezTo>
                      <a:pt x="239" y="60"/>
                      <a:pt x="239" y="60"/>
                      <a:pt x="241" y="59"/>
                    </a:cubicBezTo>
                    <a:cubicBezTo>
                      <a:pt x="240" y="60"/>
                      <a:pt x="244" y="58"/>
                      <a:pt x="245" y="58"/>
                    </a:cubicBezTo>
                    <a:cubicBezTo>
                      <a:pt x="248" y="57"/>
                      <a:pt x="244" y="57"/>
                      <a:pt x="247" y="57"/>
                    </a:cubicBezTo>
                    <a:cubicBezTo>
                      <a:pt x="249" y="55"/>
                      <a:pt x="249" y="56"/>
                      <a:pt x="249" y="56"/>
                    </a:cubicBezTo>
                    <a:cubicBezTo>
                      <a:pt x="248" y="58"/>
                      <a:pt x="246" y="58"/>
                      <a:pt x="244" y="59"/>
                    </a:cubicBezTo>
                    <a:cubicBezTo>
                      <a:pt x="245" y="59"/>
                      <a:pt x="246" y="59"/>
                      <a:pt x="244" y="61"/>
                    </a:cubicBezTo>
                    <a:cubicBezTo>
                      <a:pt x="244" y="61"/>
                      <a:pt x="245" y="60"/>
                      <a:pt x="245" y="61"/>
                    </a:cubicBezTo>
                    <a:cubicBezTo>
                      <a:pt x="245" y="60"/>
                      <a:pt x="245" y="60"/>
                      <a:pt x="246" y="59"/>
                    </a:cubicBezTo>
                    <a:cubicBezTo>
                      <a:pt x="247" y="59"/>
                      <a:pt x="248" y="59"/>
                      <a:pt x="248" y="59"/>
                    </a:cubicBezTo>
                    <a:cubicBezTo>
                      <a:pt x="250" y="58"/>
                      <a:pt x="245" y="59"/>
                      <a:pt x="246" y="59"/>
                    </a:cubicBezTo>
                    <a:cubicBezTo>
                      <a:pt x="248" y="57"/>
                      <a:pt x="253" y="56"/>
                      <a:pt x="253" y="55"/>
                    </a:cubicBezTo>
                    <a:cubicBezTo>
                      <a:pt x="255" y="54"/>
                      <a:pt x="255" y="55"/>
                      <a:pt x="257" y="55"/>
                    </a:cubicBezTo>
                    <a:cubicBezTo>
                      <a:pt x="257" y="54"/>
                      <a:pt x="264" y="50"/>
                      <a:pt x="267" y="50"/>
                    </a:cubicBezTo>
                    <a:cubicBezTo>
                      <a:pt x="271" y="49"/>
                      <a:pt x="268" y="48"/>
                      <a:pt x="268" y="48"/>
                    </a:cubicBezTo>
                    <a:cubicBezTo>
                      <a:pt x="266" y="49"/>
                      <a:pt x="263" y="49"/>
                      <a:pt x="263" y="50"/>
                    </a:cubicBezTo>
                    <a:cubicBezTo>
                      <a:pt x="263" y="50"/>
                      <a:pt x="265" y="50"/>
                      <a:pt x="266" y="49"/>
                    </a:cubicBezTo>
                    <a:cubicBezTo>
                      <a:pt x="263" y="51"/>
                      <a:pt x="256" y="53"/>
                      <a:pt x="253" y="55"/>
                    </a:cubicBezTo>
                    <a:cubicBezTo>
                      <a:pt x="253" y="54"/>
                      <a:pt x="252" y="54"/>
                      <a:pt x="254" y="53"/>
                    </a:cubicBezTo>
                    <a:cubicBezTo>
                      <a:pt x="256" y="52"/>
                      <a:pt x="258" y="52"/>
                      <a:pt x="258" y="51"/>
                    </a:cubicBezTo>
                    <a:cubicBezTo>
                      <a:pt x="261" y="50"/>
                      <a:pt x="259" y="52"/>
                      <a:pt x="257" y="52"/>
                    </a:cubicBezTo>
                    <a:cubicBezTo>
                      <a:pt x="261" y="51"/>
                      <a:pt x="263" y="49"/>
                      <a:pt x="267" y="48"/>
                    </a:cubicBezTo>
                    <a:cubicBezTo>
                      <a:pt x="262" y="49"/>
                      <a:pt x="253" y="52"/>
                      <a:pt x="247" y="55"/>
                    </a:cubicBezTo>
                    <a:cubicBezTo>
                      <a:pt x="244" y="56"/>
                      <a:pt x="242" y="56"/>
                      <a:pt x="242" y="55"/>
                    </a:cubicBezTo>
                    <a:cubicBezTo>
                      <a:pt x="240" y="56"/>
                      <a:pt x="242" y="56"/>
                      <a:pt x="242" y="57"/>
                    </a:cubicBezTo>
                    <a:cubicBezTo>
                      <a:pt x="240" y="57"/>
                      <a:pt x="241" y="58"/>
                      <a:pt x="239" y="58"/>
                    </a:cubicBezTo>
                    <a:cubicBezTo>
                      <a:pt x="238" y="58"/>
                      <a:pt x="240" y="57"/>
                      <a:pt x="239" y="57"/>
                    </a:cubicBezTo>
                    <a:cubicBezTo>
                      <a:pt x="238" y="57"/>
                      <a:pt x="236" y="58"/>
                      <a:pt x="234" y="59"/>
                    </a:cubicBezTo>
                    <a:cubicBezTo>
                      <a:pt x="233" y="60"/>
                      <a:pt x="235" y="59"/>
                      <a:pt x="234" y="60"/>
                    </a:cubicBezTo>
                    <a:cubicBezTo>
                      <a:pt x="236" y="59"/>
                      <a:pt x="235" y="59"/>
                      <a:pt x="235" y="59"/>
                    </a:cubicBezTo>
                    <a:cubicBezTo>
                      <a:pt x="237" y="57"/>
                      <a:pt x="237" y="58"/>
                      <a:pt x="239" y="58"/>
                    </a:cubicBezTo>
                    <a:cubicBezTo>
                      <a:pt x="238" y="59"/>
                      <a:pt x="227" y="63"/>
                      <a:pt x="229" y="64"/>
                    </a:cubicBezTo>
                    <a:cubicBezTo>
                      <a:pt x="228" y="64"/>
                      <a:pt x="227" y="64"/>
                      <a:pt x="226" y="64"/>
                    </a:cubicBezTo>
                    <a:cubicBezTo>
                      <a:pt x="229" y="61"/>
                      <a:pt x="225" y="63"/>
                      <a:pt x="223" y="62"/>
                    </a:cubicBezTo>
                    <a:cubicBezTo>
                      <a:pt x="222" y="63"/>
                      <a:pt x="222" y="63"/>
                      <a:pt x="220" y="64"/>
                    </a:cubicBezTo>
                    <a:cubicBezTo>
                      <a:pt x="220" y="64"/>
                      <a:pt x="221" y="63"/>
                      <a:pt x="221" y="63"/>
                    </a:cubicBezTo>
                    <a:cubicBezTo>
                      <a:pt x="216" y="65"/>
                      <a:pt x="222" y="64"/>
                      <a:pt x="217" y="66"/>
                    </a:cubicBezTo>
                    <a:cubicBezTo>
                      <a:pt x="217" y="65"/>
                      <a:pt x="218" y="65"/>
                      <a:pt x="218" y="64"/>
                    </a:cubicBezTo>
                    <a:cubicBezTo>
                      <a:pt x="213" y="68"/>
                      <a:pt x="214" y="68"/>
                      <a:pt x="210" y="70"/>
                    </a:cubicBezTo>
                    <a:cubicBezTo>
                      <a:pt x="209" y="69"/>
                      <a:pt x="209" y="69"/>
                      <a:pt x="209" y="69"/>
                    </a:cubicBezTo>
                    <a:cubicBezTo>
                      <a:pt x="209" y="69"/>
                      <a:pt x="207" y="71"/>
                      <a:pt x="205" y="72"/>
                    </a:cubicBezTo>
                    <a:cubicBezTo>
                      <a:pt x="205" y="72"/>
                      <a:pt x="207" y="72"/>
                      <a:pt x="204" y="74"/>
                    </a:cubicBezTo>
                    <a:cubicBezTo>
                      <a:pt x="204" y="73"/>
                      <a:pt x="205" y="72"/>
                      <a:pt x="203" y="73"/>
                    </a:cubicBezTo>
                    <a:cubicBezTo>
                      <a:pt x="201" y="75"/>
                      <a:pt x="199" y="76"/>
                      <a:pt x="198" y="77"/>
                    </a:cubicBezTo>
                    <a:cubicBezTo>
                      <a:pt x="199" y="76"/>
                      <a:pt x="202" y="75"/>
                      <a:pt x="198" y="78"/>
                    </a:cubicBezTo>
                    <a:cubicBezTo>
                      <a:pt x="199" y="78"/>
                      <a:pt x="201" y="77"/>
                      <a:pt x="203" y="75"/>
                    </a:cubicBezTo>
                    <a:cubicBezTo>
                      <a:pt x="203" y="76"/>
                      <a:pt x="196" y="80"/>
                      <a:pt x="194" y="81"/>
                    </a:cubicBezTo>
                    <a:cubicBezTo>
                      <a:pt x="197" y="79"/>
                      <a:pt x="196" y="79"/>
                      <a:pt x="197" y="77"/>
                    </a:cubicBezTo>
                    <a:cubicBezTo>
                      <a:pt x="194" y="79"/>
                      <a:pt x="195" y="78"/>
                      <a:pt x="192" y="80"/>
                    </a:cubicBezTo>
                    <a:cubicBezTo>
                      <a:pt x="191" y="80"/>
                      <a:pt x="192" y="80"/>
                      <a:pt x="192" y="81"/>
                    </a:cubicBezTo>
                    <a:cubicBezTo>
                      <a:pt x="187" y="83"/>
                      <a:pt x="184" y="85"/>
                      <a:pt x="179" y="89"/>
                    </a:cubicBezTo>
                    <a:cubicBezTo>
                      <a:pt x="179" y="89"/>
                      <a:pt x="180" y="89"/>
                      <a:pt x="180" y="89"/>
                    </a:cubicBezTo>
                    <a:cubicBezTo>
                      <a:pt x="181" y="88"/>
                      <a:pt x="181" y="88"/>
                      <a:pt x="183" y="87"/>
                    </a:cubicBezTo>
                    <a:cubicBezTo>
                      <a:pt x="182" y="88"/>
                      <a:pt x="182" y="89"/>
                      <a:pt x="182" y="90"/>
                    </a:cubicBezTo>
                    <a:cubicBezTo>
                      <a:pt x="179" y="91"/>
                      <a:pt x="178" y="93"/>
                      <a:pt x="177" y="92"/>
                    </a:cubicBezTo>
                    <a:cubicBezTo>
                      <a:pt x="176" y="94"/>
                      <a:pt x="174" y="95"/>
                      <a:pt x="172" y="96"/>
                    </a:cubicBezTo>
                    <a:cubicBezTo>
                      <a:pt x="171" y="96"/>
                      <a:pt x="173" y="94"/>
                      <a:pt x="173" y="94"/>
                    </a:cubicBezTo>
                    <a:cubicBezTo>
                      <a:pt x="169" y="96"/>
                      <a:pt x="172" y="96"/>
                      <a:pt x="171" y="97"/>
                    </a:cubicBezTo>
                    <a:cubicBezTo>
                      <a:pt x="171" y="97"/>
                      <a:pt x="172" y="96"/>
                      <a:pt x="173" y="95"/>
                    </a:cubicBezTo>
                    <a:cubicBezTo>
                      <a:pt x="173" y="96"/>
                      <a:pt x="169" y="100"/>
                      <a:pt x="173" y="97"/>
                    </a:cubicBezTo>
                    <a:cubicBezTo>
                      <a:pt x="171" y="99"/>
                      <a:pt x="166" y="102"/>
                      <a:pt x="166" y="101"/>
                    </a:cubicBezTo>
                    <a:cubicBezTo>
                      <a:pt x="169" y="98"/>
                      <a:pt x="167" y="98"/>
                      <a:pt x="169" y="97"/>
                    </a:cubicBezTo>
                    <a:cubicBezTo>
                      <a:pt x="168" y="96"/>
                      <a:pt x="165" y="99"/>
                      <a:pt x="163" y="101"/>
                    </a:cubicBezTo>
                    <a:cubicBezTo>
                      <a:pt x="163" y="101"/>
                      <a:pt x="162" y="101"/>
                      <a:pt x="162" y="101"/>
                    </a:cubicBezTo>
                    <a:cubicBezTo>
                      <a:pt x="162" y="101"/>
                      <a:pt x="163" y="100"/>
                      <a:pt x="163" y="100"/>
                    </a:cubicBezTo>
                    <a:cubicBezTo>
                      <a:pt x="163" y="100"/>
                      <a:pt x="162" y="100"/>
                      <a:pt x="161" y="101"/>
                    </a:cubicBezTo>
                    <a:cubicBezTo>
                      <a:pt x="162" y="102"/>
                      <a:pt x="162" y="102"/>
                      <a:pt x="158" y="102"/>
                    </a:cubicBezTo>
                    <a:cubicBezTo>
                      <a:pt x="157" y="104"/>
                      <a:pt x="161" y="102"/>
                      <a:pt x="157" y="105"/>
                    </a:cubicBezTo>
                    <a:cubicBezTo>
                      <a:pt x="157" y="104"/>
                      <a:pt x="155" y="105"/>
                      <a:pt x="154" y="106"/>
                    </a:cubicBezTo>
                    <a:cubicBezTo>
                      <a:pt x="157" y="105"/>
                      <a:pt x="154" y="107"/>
                      <a:pt x="154" y="107"/>
                    </a:cubicBezTo>
                    <a:cubicBezTo>
                      <a:pt x="152" y="109"/>
                      <a:pt x="153" y="108"/>
                      <a:pt x="151" y="109"/>
                    </a:cubicBezTo>
                    <a:cubicBezTo>
                      <a:pt x="151" y="109"/>
                      <a:pt x="153" y="108"/>
                      <a:pt x="152" y="108"/>
                    </a:cubicBezTo>
                    <a:cubicBezTo>
                      <a:pt x="152" y="108"/>
                      <a:pt x="152" y="108"/>
                      <a:pt x="151" y="108"/>
                    </a:cubicBezTo>
                    <a:cubicBezTo>
                      <a:pt x="150" y="109"/>
                      <a:pt x="151" y="109"/>
                      <a:pt x="150" y="110"/>
                    </a:cubicBezTo>
                    <a:cubicBezTo>
                      <a:pt x="150" y="111"/>
                      <a:pt x="153" y="108"/>
                      <a:pt x="150" y="111"/>
                    </a:cubicBezTo>
                    <a:cubicBezTo>
                      <a:pt x="151" y="111"/>
                      <a:pt x="154" y="109"/>
                      <a:pt x="154" y="108"/>
                    </a:cubicBezTo>
                    <a:cubicBezTo>
                      <a:pt x="154" y="109"/>
                      <a:pt x="156" y="108"/>
                      <a:pt x="156" y="108"/>
                    </a:cubicBezTo>
                    <a:cubicBezTo>
                      <a:pt x="154" y="110"/>
                      <a:pt x="154" y="109"/>
                      <a:pt x="153" y="110"/>
                    </a:cubicBezTo>
                    <a:cubicBezTo>
                      <a:pt x="152" y="111"/>
                      <a:pt x="149" y="113"/>
                      <a:pt x="149" y="114"/>
                    </a:cubicBezTo>
                    <a:cubicBezTo>
                      <a:pt x="150" y="113"/>
                      <a:pt x="153" y="110"/>
                      <a:pt x="154" y="111"/>
                    </a:cubicBezTo>
                    <a:cubicBezTo>
                      <a:pt x="151" y="113"/>
                      <a:pt x="152" y="113"/>
                      <a:pt x="153" y="113"/>
                    </a:cubicBezTo>
                    <a:cubicBezTo>
                      <a:pt x="153" y="113"/>
                      <a:pt x="152" y="113"/>
                      <a:pt x="152" y="113"/>
                    </a:cubicBezTo>
                    <a:cubicBezTo>
                      <a:pt x="152" y="113"/>
                      <a:pt x="152" y="114"/>
                      <a:pt x="152" y="114"/>
                    </a:cubicBezTo>
                    <a:cubicBezTo>
                      <a:pt x="150" y="114"/>
                      <a:pt x="153" y="111"/>
                      <a:pt x="149" y="114"/>
                    </a:cubicBezTo>
                    <a:cubicBezTo>
                      <a:pt x="149" y="116"/>
                      <a:pt x="146" y="119"/>
                      <a:pt x="150" y="117"/>
                    </a:cubicBezTo>
                    <a:cubicBezTo>
                      <a:pt x="149" y="118"/>
                      <a:pt x="149" y="118"/>
                      <a:pt x="149" y="118"/>
                    </a:cubicBezTo>
                    <a:cubicBezTo>
                      <a:pt x="147" y="120"/>
                      <a:pt x="146" y="119"/>
                      <a:pt x="147" y="118"/>
                    </a:cubicBezTo>
                    <a:cubicBezTo>
                      <a:pt x="144" y="118"/>
                      <a:pt x="140" y="124"/>
                      <a:pt x="138" y="124"/>
                    </a:cubicBezTo>
                    <a:cubicBezTo>
                      <a:pt x="139" y="124"/>
                      <a:pt x="136" y="126"/>
                      <a:pt x="136" y="127"/>
                    </a:cubicBezTo>
                    <a:cubicBezTo>
                      <a:pt x="137" y="127"/>
                      <a:pt x="140" y="125"/>
                      <a:pt x="143" y="122"/>
                    </a:cubicBezTo>
                    <a:cubicBezTo>
                      <a:pt x="143" y="122"/>
                      <a:pt x="143" y="122"/>
                      <a:pt x="143" y="122"/>
                    </a:cubicBezTo>
                    <a:cubicBezTo>
                      <a:pt x="144" y="121"/>
                      <a:pt x="142" y="123"/>
                      <a:pt x="144" y="123"/>
                    </a:cubicBezTo>
                    <a:cubicBezTo>
                      <a:pt x="142" y="122"/>
                      <a:pt x="139" y="127"/>
                      <a:pt x="138" y="126"/>
                    </a:cubicBezTo>
                    <a:cubicBezTo>
                      <a:pt x="135" y="128"/>
                      <a:pt x="135" y="129"/>
                      <a:pt x="134" y="130"/>
                    </a:cubicBezTo>
                    <a:cubicBezTo>
                      <a:pt x="137" y="129"/>
                      <a:pt x="137" y="128"/>
                      <a:pt x="139" y="127"/>
                    </a:cubicBezTo>
                    <a:cubicBezTo>
                      <a:pt x="139" y="128"/>
                      <a:pt x="140" y="127"/>
                      <a:pt x="139" y="128"/>
                    </a:cubicBezTo>
                    <a:cubicBezTo>
                      <a:pt x="140" y="128"/>
                      <a:pt x="141" y="127"/>
                      <a:pt x="141" y="127"/>
                    </a:cubicBezTo>
                    <a:cubicBezTo>
                      <a:pt x="142" y="126"/>
                      <a:pt x="142" y="126"/>
                      <a:pt x="142" y="126"/>
                    </a:cubicBezTo>
                    <a:cubicBezTo>
                      <a:pt x="143" y="125"/>
                      <a:pt x="144" y="125"/>
                      <a:pt x="146" y="123"/>
                    </a:cubicBezTo>
                    <a:cubicBezTo>
                      <a:pt x="147" y="121"/>
                      <a:pt x="151" y="120"/>
                      <a:pt x="154" y="116"/>
                    </a:cubicBezTo>
                    <a:cubicBezTo>
                      <a:pt x="159" y="114"/>
                      <a:pt x="160" y="110"/>
                      <a:pt x="162" y="111"/>
                    </a:cubicBezTo>
                    <a:cubicBezTo>
                      <a:pt x="165" y="107"/>
                      <a:pt x="169" y="106"/>
                      <a:pt x="173" y="103"/>
                    </a:cubicBezTo>
                    <a:cubicBezTo>
                      <a:pt x="175" y="101"/>
                      <a:pt x="172" y="103"/>
                      <a:pt x="174" y="102"/>
                    </a:cubicBezTo>
                    <a:cubicBezTo>
                      <a:pt x="175" y="101"/>
                      <a:pt x="176" y="101"/>
                      <a:pt x="178" y="100"/>
                    </a:cubicBezTo>
                    <a:cubicBezTo>
                      <a:pt x="174" y="104"/>
                      <a:pt x="169" y="106"/>
                      <a:pt x="163" y="111"/>
                    </a:cubicBezTo>
                    <a:cubicBezTo>
                      <a:pt x="166" y="111"/>
                      <a:pt x="178" y="99"/>
                      <a:pt x="183" y="98"/>
                    </a:cubicBezTo>
                    <a:cubicBezTo>
                      <a:pt x="183" y="98"/>
                      <a:pt x="180" y="101"/>
                      <a:pt x="183" y="99"/>
                    </a:cubicBezTo>
                    <a:cubicBezTo>
                      <a:pt x="183" y="100"/>
                      <a:pt x="177" y="103"/>
                      <a:pt x="177" y="104"/>
                    </a:cubicBezTo>
                    <a:cubicBezTo>
                      <a:pt x="173" y="106"/>
                      <a:pt x="172" y="108"/>
                      <a:pt x="168" y="110"/>
                    </a:cubicBezTo>
                    <a:cubicBezTo>
                      <a:pt x="168" y="111"/>
                      <a:pt x="168" y="111"/>
                      <a:pt x="168" y="111"/>
                    </a:cubicBezTo>
                    <a:cubicBezTo>
                      <a:pt x="170" y="109"/>
                      <a:pt x="173" y="108"/>
                      <a:pt x="176" y="106"/>
                    </a:cubicBezTo>
                    <a:cubicBezTo>
                      <a:pt x="175" y="107"/>
                      <a:pt x="175" y="107"/>
                      <a:pt x="176" y="107"/>
                    </a:cubicBezTo>
                    <a:cubicBezTo>
                      <a:pt x="173" y="109"/>
                      <a:pt x="173" y="109"/>
                      <a:pt x="169" y="112"/>
                    </a:cubicBezTo>
                    <a:cubicBezTo>
                      <a:pt x="168" y="112"/>
                      <a:pt x="168" y="112"/>
                      <a:pt x="168" y="112"/>
                    </a:cubicBezTo>
                    <a:cubicBezTo>
                      <a:pt x="166" y="114"/>
                      <a:pt x="163" y="116"/>
                      <a:pt x="159" y="119"/>
                    </a:cubicBezTo>
                    <a:cubicBezTo>
                      <a:pt x="160" y="120"/>
                      <a:pt x="165" y="115"/>
                      <a:pt x="166" y="114"/>
                    </a:cubicBezTo>
                    <a:cubicBezTo>
                      <a:pt x="167" y="114"/>
                      <a:pt x="166" y="114"/>
                      <a:pt x="166" y="114"/>
                    </a:cubicBezTo>
                    <a:cubicBezTo>
                      <a:pt x="164" y="116"/>
                      <a:pt x="168" y="113"/>
                      <a:pt x="168" y="114"/>
                    </a:cubicBezTo>
                    <a:cubicBezTo>
                      <a:pt x="169" y="112"/>
                      <a:pt x="172" y="111"/>
                      <a:pt x="175" y="108"/>
                    </a:cubicBezTo>
                    <a:cubicBezTo>
                      <a:pt x="175" y="109"/>
                      <a:pt x="174" y="110"/>
                      <a:pt x="174" y="110"/>
                    </a:cubicBezTo>
                    <a:cubicBezTo>
                      <a:pt x="176" y="108"/>
                      <a:pt x="181" y="104"/>
                      <a:pt x="183" y="104"/>
                    </a:cubicBezTo>
                    <a:cubicBezTo>
                      <a:pt x="185" y="102"/>
                      <a:pt x="189" y="100"/>
                      <a:pt x="190" y="98"/>
                    </a:cubicBezTo>
                    <a:cubicBezTo>
                      <a:pt x="191" y="98"/>
                      <a:pt x="196" y="95"/>
                      <a:pt x="199" y="93"/>
                    </a:cubicBezTo>
                    <a:cubicBezTo>
                      <a:pt x="199" y="93"/>
                      <a:pt x="198" y="94"/>
                      <a:pt x="198" y="94"/>
                    </a:cubicBezTo>
                    <a:cubicBezTo>
                      <a:pt x="203" y="90"/>
                      <a:pt x="208" y="88"/>
                      <a:pt x="215" y="83"/>
                    </a:cubicBezTo>
                    <a:cubicBezTo>
                      <a:pt x="214" y="84"/>
                      <a:pt x="214" y="85"/>
                      <a:pt x="215" y="84"/>
                    </a:cubicBezTo>
                    <a:cubicBezTo>
                      <a:pt x="218" y="83"/>
                      <a:pt x="214" y="85"/>
                      <a:pt x="215" y="85"/>
                    </a:cubicBezTo>
                    <a:cubicBezTo>
                      <a:pt x="212" y="86"/>
                      <a:pt x="211" y="87"/>
                      <a:pt x="208" y="88"/>
                    </a:cubicBezTo>
                    <a:cubicBezTo>
                      <a:pt x="206" y="89"/>
                      <a:pt x="209" y="88"/>
                      <a:pt x="209" y="89"/>
                    </a:cubicBezTo>
                    <a:cubicBezTo>
                      <a:pt x="204" y="91"/>
                      <a:pt x="202" y="93"/>
                      <a:pt x="200" y="95"/>
                    </a:cubicBezTo>
                    <a:cubicBezTo>
                      <a:pt x="198" y="95"/>
                      <a:pt x="196" y="97"/>
                      <a:pt x="194" y="98"/>
                    </a:cubicBezTo>
                    <a:cubicBezTo>
                      <a:pt x="193" y="99"/>
                      <a:pt x="193" y="99"/>
                      <a:pt x="193" y="99"/>
                    </a:cubicBezTo>
                    <a:cubicBezTo>
                      <a:pt x="190" y="100"/>
                      <a:pt x="188" y="102"/>
                      <a:pt x="184" y="105"/>
                    </a:cubicBezTo>
                    <a:cubicBezTo>
                      <a:pt x="184" y="104"/>
                      <a:pt x="184" y="104"/>
                      <a:pt x="184" y="104"/>
                    </a:cubicBezTo>
                    <a:cubicBezTo>
                      <a:pt x="183" y="105"/>
                      <a:pt x="182" y="106"/>
                      <a:pt x="182" y="106"/>
                    </a:cubicBezTo>
                    <a:cubicBezTo>
                      <a:pt x="182" y="106"/>
                      <a:pt x="175" y="111"/>
                      <a:pt x="170" y="115"/>
                    </a:cubicBezTo>
                    <a:cubicBezTo>
                      <a:pt x="170" y="115"/>
                      <a:pt x="170" y="115"/>
                      <a:pt x="170" y="115"/>
                    </a:cubicBezTo>
                    <a:cubicBezTo>
                      <a:pt x="164" y="119"/>
                      <a:pt x="167" y="119"/>
                      <a:pt x="161" y="123"/>
                    </a:cubicBezTo>
                    <a:cubicBezTo>
                      <a:pt x="162" y="123"/>
                      <a:pt x="161" y="124"/>
                      <a:pt x="162" y="123"/>
                    </a:cubicBezTo>
                    <a:cubicBezTo>
                      <a:pt x="161" y="124"/>
                      <a:pt x="156" y="128"/>
                      <a:pt x="156" y="128"/>
                    </a:cubicBezTo>
                    <a:cubicBezTo>
                      <a:pt x="155" y="128"/>
                      <a:pt x="156" y="129"/>
                      <a:pt x="155" y="130"/>
                    </a:cubicBezTo>
                    <a:cubicBezTo>
                      <a:pt x="152" y="130"/>
                      <a:pt x="154" y="128"/>
                      <a:pt x="154" y="127"/>
                    </a:cubicBezTo>
                    <a:cubicBezTo>
                      <a:pt x="151" y="129"/>
                      <a:pt x="154" y="128"/>
                      <a:pt x="151" y="131"/>
                    </a:cubicBezTo>
                    <a:cubicBezTo>
                      <a:pt x="151" y="131"/>
                      <a:pt x="152" y="130"/>
                      <a:pt x="152" y="131"/>
                    </a:cubicBezTo>
                    <a:cubicBezTo>
                      <a:pt x="149" y="133"/>
                      <a:pt x="150" y="133"/>
                      <a:pt x="148" y="135"/>
                    </a:cubicBezTo>
                    <a:cubicBezTo>
                      <a:pt x="146" y="136"/>
                      <a:pt x="146" y="137"/>
                      <a:pt x="145" y="138"/>
                    </a:cubicBezTo>
                    <a:cubicBezTo>
                      <a:pt x="145" y="137"/>
                      <a:pt x="145" y="137"/>
                      <a:pt x="142" y="139"/>
                    </a:cubicBezTo>
                    <a:cubicBezTo>
                      <a:pt x="140" y="141"/>
                      <a:pt x="144" y="138"/>
                      <a:pt x="143" y="139"/>
                    </a:cubicBezTo>
                    <a:cubicBezTo>
                      <a:pt x="142" y="140"/>
                      <a:pt x="139" y="142"/>
                      <a:pt x="141" y="141"/>
                    </a:cubicBezTo>
                    <a:cubicBezTo>
                      <a:pt x="141" y="141"/>
                      <a:pt x="139" y="143"/>
                      <a:pt x="139" y="142"/>
                    </a:cubicBezTo>
                    <a:cubicBezTo>
                      <a:pt x="138" y="144"/>
                      <a:pt x="137" y="145"/>
                      <a:pt x="135" y="148"/>
                    </a:cubicBezTo>
                    <a:cubicBezTo>
                      <a:pt x="139" y="145"/>
                      <a:pt x="143" y="141"/>
                      <a:pt x="147" y="137"/>
                    </a:cubicBezTo>
                    <a:cubicBezTo>
                      <a:pt x="149" y="137"/>
                      <a:pt x="147" y="138"/>
                      <a:pt x="149" y="137"/>
                    </a:cubicBezTo>
                    <a:cubicBezTo>
                      <a:pt x="151" y="135"/>
                      <a:pt x="151" y="135"/>
                      <a:pt x="151" y="134"/>
                    </a:cubicBezTo>
                    <a:cubicBezTo>
                      <a:pt x="154" y="132"/>
                      <a:pt x="152" y="134"/>
                      <a:pt x="151" y="135"/>
                    </a:cubicBezTo>
                    <a:cubicBezTo>
                      <a:pt x="152" y="135"/>
                      <a:pt x="154" y="133"/>
                      <a:pt x="156" y="132"/>
                    </a:cubicBezTo>
                    <a:cubicBezTo>
                      <a:pt x="153" y="132"/>
                      <a:pt x="159" y="128"/>
                      <a:pt x="161" y="127"/>
                    </a:cubicBezTo>
                    <a:cubicBezTo>
                      <a:pt x="163" y="125"/>
                      <a:pt x="159" y="129"/>
                      <a:pt x="157" y="130"/>
                    </a:cubicBezTo>
                    <a:cubicBezTo>
                      <a:pt x="159" y="130"/>
                      <a:pt x="156" y="132"/>
                      <a:pt x="156" y="133"/>
                    </a:cubicBezTo>
                    <a:cubicBezTo>
                      <a:pt x="155" y="134"/>
                      <a:pt x="150" y="138"/>
                      <a:pt x="150" y="139"/>
                    </a:cubicBezTo>
                    <a:cubicBezTo>
                      <a:pt x="148" y="140"/>
                      <a:pt x="146" y="141"/>
                      <a:pt x="145" y="143"/>
                    </a:cubicBezTo>
                    <a:cubicBezTo>
                      <a:pt x="144" y="143"/>
                      <a:pt x="145" y="143"/>
                      <a:pt x="145" y="142"/>
                    </a:cubicBezTo>
                    <a:cubicBezTo>
                      <a:pt x="144" y="145"/>
                      <a:pt x="143" y="144"/>
                      <a:pt x="141" y="145"/>
                    </a:cubicBezTo>
                    <a:cubicBezTo>
                      <a:pt x="139" y="147"/>
                      <a:pt x="142" y="145"/>
                      <a:pt x="142" y="146"/>
                    </a:cubicBezTo>
                    <a:cubicBezTo>
                      <a:pt x="140" y="147"/>
                      <a:pt x="141" y="147"/>
                      <a:pt x="139" y="148"/>
                    </a:cubicBezTo>
                    <a:cubicBezTo>
                      <a:pt x="138" y="148"/>
                      <a:pt x="138" y="147"/>
                      <a:pt x="140" y="145"/>
                    </a:cubicBezTo>
                    <a:cubicBezTo>
                      <a:pt x="140" y="145"/>
                      <a:pt x="139" y="145"/>
                      <a:pt x="139" y="145"/>
                    </a:cubicBezTo>
                    <a:cubicBezTo>
                      <a:pt x="137" y="148"/>
                      <a:pt x="135" y="150"/>
                      <a:pt x="136" y="151"/>
                    </a:cubicBezTo>
                    <a:cubicBezTo>
                      <a:pt x="134" y="153"/>
                      <a:pt x="135" y="151"/>
                      <a:pt x="133" y="152"/>
                    </a:cubicBezTo>
                    <a:cubicBezTo>
                      <a:pt x="133" y="153"/>
                      <a:pt x="134" y="153"/>
                      <a:pt x="131" y="156"/>
                    </a:cubicBezTo>
                    <a:cubicBezTo>
                      <a:pt x="131" y="155"/>
                      <a:pt x="131" y="155"/>
                      <a:pt x="130" y="155"/>
                    </a:cubicBezTo>
                    <a:cubicBezTo>
                      <a:pt x="130" y="156"/>
                      <a:pt x="129" y="157"/>
                      <a:pt x="129" y="158"/>
                    </a:cubicBezTo>
                    <a:cubicBezTo>
                      <a:pt x="125" y="161"/>
                      <a:pt x="122" y="164"/>
                      <a:pt x="119" y="167"/>
                    </a:cubicBezTo>
                    <a:cubicBezTo>
                      <a:pt x="118" y="168"/>
                      <a:pt x="118" y="168"/>
                      <a:pt x="118" y="168"/>
                    </a:cubicBezTo>
                    <a:cubicBezTo>
                      <a:pt x="116" y="169"/>
                      <a:pt x="117" y="169"/>
                      <a:pt x="115" y="171"/>
                    </a:cubicBezTo>
                    <a:cubicBezTo>
                      <a:pt x="113" y="171"/>
                      <a:pt x="111" y="174"/>
                      <a:pt x="109" y="175"/>
                    </a:cubicBezTo>
                    <a:cubicBezTo>
                      <a:pt x="110" y="174"/>
                      <a:pt x="110" y="174"/>
                      <a:pt x="110" y="173"/>
                    </a:cubicBezTo>
                    <a:cubicBezTo>
                      <a:pt x="114" y="170"/>
                      <a:pt x="118" y="163"/>
                      <a:pt x="121" y="162"/>
                    </a:cubicBezTo>
                    <a:cubicBezTo>
                      <a:pt x="125" y="157"/>
                      <a:pt x="129" y="153"/>
                      <a:pt x="133" y="151"/>
                    </a:cubicBezTo>
                    <a:cubicBezTo>
                      <a:pt x="134" y="150"/>
                      <a:pt x="134" y="149"/>
                      <a:pt x="134" y="149"/>
                    </a:cubicBezTo>
                    <a:cubicBezTo>
                      <a:pt x="134" y="148"/>
                      <a:pt x="130" y="152"/>
                      <a:pt x="130" y="150"/>
                    </a:cubicBezTo>
                    <a:cubicBezTo>
                      <a:pt x="131" y="150"/>
                      <a:pt x="131" y="150"/>
                      <a:pt x="131" y="150"/>
                    </a:cubicBezTo>
                    <a:cubicBezTo>
                      <a:pt x="133" y="149"/>
                      <a:pt x="133" y="148"/>
                      <a:pt x="135" y="147"/>
                    </a:cubicBezTo>
                    <a:cubicBezTo>
                      <a:pt x="126" y="153"/>
                      <a:pt x="125" y="155"/>
                      <a:pt x="119" y="161"/>
                    </a:cubicBezTo>
                    <a:cubicBezTo>
                      <a:pt x="118" y="160"/>
                      <a:pt x="122" y="157"/>
                      <a:pt x="123" y="155"/>
                    </a:cubicBezTo>
                    <a:cubicBezTo>
                      <a:pt x="121" y="157"/>
                      <a:pt x="123" y="155"/>
                      <a:pt x="121" y="156"/>
                    </a:cubicBezTo>
                    <a:cubicBezTo>
                      <a:pt x="121" y="155"/>
                      <a:pt x="123" y="153"/>
                      <a:pt x="123" y="153"/>
                    </a:cubicBezTo>
                    <a:cubicBezTo>
                      <a:pt x="125" y="151"/>
                      <a:pt x="125" y="153"/>
                      <a:pt x="123" y="155"/>
                    </a:cubicBezTo>
                    <a:cubicBezTo>
                      <a:pt x="123" y="155"/>
                      <a:pt x="127" y="151"/>
                      <a:pt x="125" y="153"/>
                    </a:cubicBezTo>
                    <a:cubicBezTo>
                      <a:pt x="128" y="151"/>
                      <a:pt x="128" y="151"/>
                      <a:pt x="131" y="148"/>
                    </a:cubicBezTo>
                    <a:cubicBezTo>
                      <a:pt x="132" y="145"/>
                      <a:pt x="130" y="145"/>
                      <a:pt x="125" y="149"/>
                    </a:cubicBezTo>
                    <a:cubicBezTo>
                      <a:pt x="120" y="156"/>
                      <a:pt x="111" y="162"/>
                      <a:pt x="106" y="170"/>
                    </a:cubicBezTo>
                    <a:cubicBezTo>
                      <a:pt x="104" y="170"/>
                      <a:pt x="103" y="171"/>
                      <a:pt x="102" y="172"/>
                    </a:cubicBezTo>
                    <a:cubicBezTo>
                      <a:pt x="101" y="173"/>
                      <a:pt x="100" y="174"/>
                      <a:pt x="100" y="174"/>
                    </a:cubicBezTo>
                    <a:cubicBezTo>
                      <a:pt x="100" y="175"/>
                      <a:pt x="100" y="175"/>
                      <a:pt x="99" y="176"/>
                    </a:cubicBezTo>
                    <a:cubicBezTo>
                      <a:pt x="100" y="176"/>
                      <a:pt x="100" y="176"/>
                      <a:pt x="100" y="175"/>
                    </a:cubicBezTo>
                    <a:cubicBezTo>
                      <a:pt x="101" y="176"/>
                      <a:pt x="99" y="176"/>
                      <a:pt x="100" y="177"/>
                    </a:cubicBezTo>
                    <a:cubicBezTo>
                      <a:pt x="99" y="176"/>
                      <a:pt x="98" y="175"/>
                      <a:pt x="97" y="175"/>
                    </a:cubicBezTo>
                    <a:cubicBezTo>
                      <a:pt x="97" y="175"/>
                      <a:pt x="97" y="176"/>
                      <a:pt x="97" y="176"/>
                    </a:cubicBezTo>
                    <a:cubicBezTo>
                      <a:pt x="97" y="175"/>
                      <a:pt x="96" y="177"/>
                      <a:pt x="96" y="176"/>
                    </a:cubicBezTo>
                    <a:cubicBezTo>
                      <a:pt x="97" y="175"/>
                      <a:pt x="97" y="174"/>
                      <a:pt x="98" y="175"/>
                    </a:cubicBezTo>
                    <a:cubicBezTo>
                      <a:pt x="98" y="174"/>
                      <a:pt x="97" y="174"/>
                      <a:pt x="98" y="174"/>
                    </a:cubicBezTo>
                    <a:cubicBezTo>
                      <a:pt x="97" y="173"/>
                      <a:pt x="96" y="175"/>
                      <a:pt x="95" y="176"/>
                    </a:cubicBezTo>
                    <a:cubicBezTo>
                      <a:pt x="95" y="176"/>
                      <a:pt x="95" y="177"/>
                      <a:pt x="94" y="177"/>
                    </a:cubicBezTo>
                    <a:cubicBezTo>
                      <a:pt x="95" y="178"/>
                      <a:pt x="95" y="177"/>
                      <a:pt x="96" y="177"/>
                    </a:cubicBezTo>
                    <a:cubicBezTo>
                      <a:pt x="95" y="178"/>
                      <a:pt x="95" y="178"/>
                      <a:pt x="94" y="178"/>
                    </a:cubicBezTo>
                    <a:cubicBezTo>
                      <a:pt x="94" y="179"/>
                      <a:pt x="95" y="179"/>
                      <a:pt x="95" y="179"/>
                    </a:cubicBezTo>
                    <a:cubicBezTo>
                      <a:pt x="94" y="179"/>
                      <a:pt x="92" y="179"/>
                      <a:pt x="92" y="180"/>
                    </a:cubicBezTo>
                    <a:cubicBezTo>
                      <a:pt x="92" y="180"/>
                      <a:pt x="92" y="180"/>
                      <a:pt x="93" y="180"/>
                    </a:cubicBezTo>
                    <a:cubicBezTo>
                      <a:pt x="93" y="180"/>
                      <a:pt x="93" y="181"/>
                      <a:pt x="93" y="181"/>
                    </a:cubicBezTo>
                    <a:cubicBezTo>
                      <a:pt x="92" y="181"/>
                      <a:pt x="92" y="180"/>
                      <a:pt x="92" y="181"/>
                    </a:cubicBezTo>
                    <a:cubicBezTo>
                      <a:pt x="91" y="181"/>
                      <a:pt x="92" y="181"/>
                      <a:pt x="92" y="181"/>
                    </a:cubicBezTo>
                    <a:cubicBezTo>
                      <a:pt x="92" y="182"/>
                      <a:pt x="91" y="181"/>
                      <a:pt x="91" y="182"/>
                    </a:cubicBezTo>
                    <a:cubicBezTo>
                      <a:pt x="90" y="182"/>
                      <a:pt x="90" y="183"/>
                      <a:pt x="89" y="183"/>
                    </a:cubicBezTo>
                    <a:cubicBezTo>
                      <a:pt x="89" y="183"/>
                      <a:pt x="90" y="182"/>
                      <a:pt x="90" y="183"/>
                    </a:cubicBezTo>
                    <a:cubicBezTo>
                      <a:pt x="89" y="183"/>
                      <a:pt x="89" y="183"/>
                      <a:pt x="88" y="183"/>
                    </a:cubicBezTo>
                    <a:cubicBezTo>
                      <a:pt x="87" y="184"/>
                      <a:pt x="88" y="184"/>
                      <a:pt x="88" y="184"/>
                    </a:cubicBezTo>
                    <a:cubicBezTo>
                      <a:pt x="87" y="184"/>
                      <a:pt x="87" y="186"/>
                      <a:pt x="86" y="186"/>
                    </a:cubicBezTo>
                    <a:cubicBezTo>
                      <a:pt x="86" y="186"/>
                      <a:pt x="86" y="186"/>
                      <a:pt x="86" y="186"/>
                    </a:cubicBezTo>
                    <a:cubicBezTo>
                      <a:pt x="86" y="186"/>
                      <a:pt x="86" y="186"/>
                      <a:pt x="85" y="186"/>
                    </a:cubicBezTo>
                    <a:cubicBezTo>
                      <a:pt x="85" y="186"/>
                      <a:pt x="86" y="186"/>
                      <a:pt x="86" y="186"/>
                    </a:cubicBezTo>
                    <a:cubicBezTo>
                      <a:pt x="84" y="188"/>
                      <a:pt x="83" y="190"/>
                      <a:pt x="81" y="192"/>
                    </a:cubicBezTo>
                    <a:cubicBezTo>
                      <a:pt x="81" y="192"/>
                      <a:pt x="81" y="192"/>
                      <a:pt x="81" y="192"/>
                    </a:cubicBezTo>
                    <a:cubicBezTo>
                      <a:pt x="81" y="193"/>
                      <a:pt x="82" y="192"/>
                      <a:pt x="81" y="193"/>
                    </a:cubicBezTo>
                    <a:cubicBezTo>
                      <a:pt x="81" y="193"/>
                      <a:pt x="81" y="193"/>
                      <a:pt x="81" y="193"/>
                    </a:cubicBezTo>
                    <a:cubicBezTo>
                      <a:pt x="80" y="193"/>
                      <a:pt x="80" y="194"/>
                      <a:pt x="80" y="193"/>
                    </a:cubicBezTo>
                    <a:cubicBezTo>
                      <a:pt x="79" y="193"/>
                      <a:pt x="81" y="192"/>
                      <a:pt x="80" y="192"/>
                    </a:cubicBezTo>
                    <a:cubicBezTo>
                      <a:pt x="80" y="191"/>
                      <a:pt x="80" y="192"/>
                      <a:pt x="80" y="192"/>
                    </a:cubicBezTo>
                    <a:cubicBezTo>
                      <a:pt x="79" y="191"/>
                      <a:pt x="80" y="191"/>
                      <a:pt x="81" y="190"/>
                    </a:cubicBezTo>
                    <a:cubicBezTo>
                      <a:pt x="81" y="191"/>
                      <a:pt x="80" y="191"/>
                      <a:pt x="81" y="191"/>
                    </a:cubicBezTo>
                    <a:cubicBezTo>
                      <a:pt x="81" y="191"/>
                      <a:pt x="82" y="191"/>
                      <a:pt x="82" y="190"/>
                    </a:cubicBezTo>
                    <a:cubicBezTo>
                      <a:pt x="82" y="190"/>
                      <a:pt x="81" y="191"/>
                      <a:pt x="81" y="190"/>
                    </a:cubicBezTo>
                    <a:cubicBezTo>
                      <a:pt x="81" y="189"/>
                      <a:pt x="82" y="190"/>
                      <a:pt x="82" y="190"/>
                    </a:cubicBezTo>
                    <a:cubicBezTo>
                      <a:pt x="83" y="189"/>
                      <a:pt x="82" y="189"/>
                      <a:pt x="81" y="189"/>
                    </a:cubicBezTo>
                    <a:cubicBezTo>
                      <a:pt x="81" y="189"/>
                      <a:pt x="81" y="190"/>
                      <a:pt x="81" y="190"/>
                    </a:cubicBezTo>
                    <a:cubicBezTo>
                      <a:pt x="80" y="190"/>
                      <a:pt x="82" y="188"/>
                      <a:pt x="82" y="188"/>
                    </a:cubicBezTo>
                    <a:cubicBezTo>
                      <a:pt x="83" y="188"/>
                      <a:pt x="82" y="189"/>
                      <a:pt x="82" y="189"/>
                    </a:cubicBezTo>
                    <a:cubicBezTo>
                      <a:pt x="83" y="189"/>
                      <a:pt x="83" y="188"/>
                      <a:pt x="83" y="189"/>
                    </a:cubicBezTo>
                    <a:cubicBezTo>
                      <a:pt x="83" y="188"/>
                      <a:pt x="83" y="188"/>
                      <a:pt x="83" y="187"/>
                    </a:cubicBezTo>
                    <a:cubicBezTo>
                      <a:pt x="86" y="183"/>
                      <a:pt x="86" y="183"/>
                      <a:pt x="86" y="183"/>
                    </a:cubicBezTo>
                    <a:cubicBezTo>
                      <a:pt x="86" y="184"/>
                      <a:pt x="86" y="183"/>
                      <a:pt x="87" y="184"/>
                    </a:cubicBezTo>
                    <a:cubicBezTo>
                      <a:pt x="87" y="183"/>
                      <a:pt x="87" y="183"/>
                      <a:pt x="86" y="183"/>
                    </a:cubicBezTo>
                    <a:cubicBezTo>
                      <a:pt x="87" y="183"/>
                      <a:pt x="86" y="182"/>
                      <a:pt x="87" y="182"/>
                    </a:cubicBezTo>
                    <a:cubicBezTo>
                      <a:pt x="87" y="182"/>
                      <a:pt x="87" y="182"/>
                      <a:pt x="87" y="183"/>
                    </a:cubicBezTo>
                    <a:cubicBezTo>
                      <a:pt x="88" y="182"/>
                      <a:pt x="87" y="182"/>
                      <a:pt x="87" y="182"/>
                    </a:cubicBezTo>
                    <a:cubicBezTo>
                      <a:pt x="89" y="179"/>
                      <a:pt x="92" y="175"/>
                      <a:pt x="95" y="172"/>
                    </a:cubicBezTo>
                    <a:cubicBezTo>
                      <a:pt x="95" y="172"/>
                      <a:pt x="95" y="172"/>
                      <a:pt x="95" y="172"/>
                    </a:cubicBezTo>
                    <a:cubicBezTo>
                      <a:pt x="95" y="172"/>
                      <a:pt x="95" y="171"/>
                      <a:pt x="95" y="171"/>
                    </a:cubicBezTo>
                    <a:cubicBezTo>
                      <a:pt x="95" y="170"/>
                      <a:pt x="95" y="171"/>
                      <a:pt x="95" y="171"/>
                    </a:cubicBezTo>
                    <a:cubicBezTo>
                      <a:pt x="95" y="171"/>
                      <a:pt x="95" y="171"/>
                      <a:pt x="95" y="170"/>
                    </a:cubicBezTo>
                    <a:cubicBezTo>
                      <a:pt x="94" y="170"/>
                      <a:pt x="94" y="170"/>
                      <a:pt x="94" y="171"/>
                    </a:cubicBezTo>
                    <a:cubicBezTo>
                      <a:pt x="93" y="170"/>
                      <a:pt x="94" y="169"/>
                      <a:pt x="95" y="169"/>
                    </a:cubicBezTo>
                    <a:cubicBezTo>
                      <a:pt x="95" y="169"/>
                      <a:pt x="94" y="169"/>
                      <a:pt x="95" y="170"/>
                    </a:cubicBezTo>
                    <a:cubicBezTo>
                      <a:pt x="95" y="170"/>
                      <a:pt x="95" y="169"/>
                      <a:pt x="95" y="169"/>
                    </a:cubicBezTo>
                    <a:cubicBezTo>
                      <a:pt x="96" y="170"/>
                      <a:pt x="95" y="170"/>
                      <a:pt x="95" y="170"/>
                    </a:cubicBezTo>
                    <a:cubicBezTo>
                      <a:pt x="96" y="170"/>
                      <a:pt x="96" y="170"/>
                      <a:pt x="96" y="170"/>
                    </a:cubicBezTo>
                    <a:cubicBezTo>
                      <a:pt x="96" y="168"/>
                      <a:pt x="103" y="164"/>
                      <a:pt x="102" y="163"/>
                    </a:cubicBezTo>
                    <a:cubicBezTo>
                      <a:pt x="105" y="161"/>
                      <a:pt x="102" y="163"/>
                      <a:pt x="105" y="161"/>
                    </a:cubicBezTo>
                    <a:cubicBezTo>
                      <a:pt x="107" y="157"/>
                      <a:pt x="113" y="152"/>
                      <a:pt x="118" y="147"/>
                    </a:cubicBezTo>
                    <a:cubicBezTo>
                      <a:pt x="116" y="151"/>
                      <a:pt x="121" y="145"/>
                      <a:pt x="123" y="143"/>
                    </a:cubicBezTo>
                    <a:cubicBezTo>
                      <a:pt x="123" y="143"/>
                      <a:pt x="123" y="143"/>
                      <a:pt x="123" y="143"/>
                    </a:cubicBezTo>
                    <a:cubicBezTo>
                      <a:pt x="124" y="142"/>
                      <a:pt x="124" y="143"/>
                      <a:pt x="126" y="141"/>
                    </a:cubicBezTo>
                    <a:cubicBezTo>
                      <a:pt x="124" y="141"/>
                      <a:pt x="130" y="137"/>
                      <a:pt x="128" y="138"/>
                    </a:cubicBezTo>
                    <a:cubicBezTo>
                      <a:pt x="129" y="136"/>
                      <a:pt x="131" y="136"/>
                      <a:pt x="131" y="136"/>
                    </a:cubicBezTo>
                    <a:cubicBezTo>
                      <a:pt x="132" y="135"/>
                      <a:pt x="131" y="135"/>
                      <a:pt x="131" y="135"/>
                    </a:cubicBezTo>
                    <a:cubicBezTo>
                      <a:pt x="133" y="134"/>
                      <a:pt x="133" y="133"/>
                      <a:pt x="136" y="131"/>
                    </a:cubicBezTo>
                    <a:cubicBezTo>
                      <a:pt x="135" y="132"/>
                      <a:pt x="136" y="132"/>
                      <a:pt x="137" y="131"/>
                    </a:cubicBezTo>
                    <a:cubicBezTo>
                      <a:pt x="141" y="128"/>
                      <a:pt x="136" y="130"/>
                      <a:pt x="139" y="128"/>
                    </a:cubicBezTo>
                    <a:cubicBezTo>
                      <a:pt x="138" y="128"/>
                      <a:pt x="136" y="130"/>
                      <a:pt x="135" y="130"/>
                    </a:cubicBezTo>
                    <a:cubicBezTo>
                      <a:pt x="134" y="131"/>
                      <a:pt x="134" y="132"/>
                      <a:pt x="134" y="132"/>
                    </a:cubicBezTo>
                    <a:cubicBezTo>
                      <a:pt x="130" y="134"/>
                      <a:pt x="128" y="137"/>
                      <a:pt x="123" y="141"/>
                    </a:cubicBezTo>
                    <a:cubicBezTo>
                      <a:pt x="122" y="141"/>
                      <a:pt x="121" y="143"/>
                      <a:pt x="122" y="141"/>
                    </a:cubicBezTo>
                    <a:cubicBezTo>
                      <a:pt x="121" y="142"/>
                      <a:pt x="120" y="143"/>
                      <a:pt x="117" y="145"/>
                    </a:cubicBezTo>
                    <a:cubicBezTo>
                      <a:pt x="121" y="141"/>
                      <a:pt x="127" y="135"/>
                      <a:pt x="130" y="134"/>
                    </a:cubicBezTo>
                    <a:cubicBezTo>
                      <a:pt x="131" y="133"/>
                      <a:pt x="130" y="132"/>
                      <a:pt x="131" y="132"/>
                    </a:cubicBezTo>
                    <a:cubicBezTo>
                      <a:pt x="129" y="133"/>
                      <a:pt x="130" y="133"/>
                      <a:pt x="128" y="135"/>
                    </a:cubicBezTo>
                    <a:cubicBezTo>
                      <a:pt x="131" y="131"/>
                      <a:pt x="126" y="134"/>
                      <a:pt x="127" y="132"/>
                    </a:cubicBezTo>
                    <a:cubicBezTo>
                      <a:pt x="125" y="133"/>
                      <a:pt x="125" y="133"/>
                      <a:pt x="125" y="133"/>
                    </a:cubicBezTo>
                    <a:cubicBezTo>
                      <a:pt x="124" y="134"/>
                      <a:pt x="127" y="133"/>
                      <a:pt x="125" y="135"/>
                    </a:cubicBezTo>
                    <a:cubicBezTo>
                      <a:pt x="126" y="134"/>
                      <a:pt x="126" y="134"/>
                      <a:pt x="126" y="134"/>
                    </a:cubicBezTo>
                    <a:cubicBezTo>
                      <a:pt x="113" y="146"/>
                      <a:pt x="113" y="146"/>
                      <a:pt x="113" y="146"/>
                    </a:cubicBezTo>
                    <a:cubicBezTo>
                      <a:pt x="112" y="146"/>
                      <a:pt x="112" y="146"/>
                      <a:pt x="113" y="145"/>
                    </a:cubicBezTo>
                    <a:cubicBezTo>
                      <a:pt x="111" y="147"/>
                      <a:pt x="111" y="147"/>
                      <a:pt x="111" y="147"/>
                    </a:cubicBezTo>
                    <a:cubicBezTo>
                      <a:pt x="111" y="148"/>
                      <a:pt x="112" y="146"/>
                      <a:pt x="113" y="146"/>
                    </a:cubicBezTo>
                    <a:cubicBezTo>
                      <a:pt x="113" y="147"/>
                      <a:pt x="111" y="147"/>
                      <a:pt x="110" y="148"/>
                    </a:cubicBezTo>
                    <a:cubicBezTo>
                      <a:pt x="106" y="153"/>
                      <a:pt x="106" y="153"/>
                      <a:pt x="106" y="153"/>
                    </a:cubicBezTo>
                    <a:cubicBezTo>
                      <a:pt x="106" y="150"/>
                      <a:pt x="103" y="155"/>
                      <a:pt x="100" y="157"/>
                    </a:cubicBezTo>
                    <a:cubicBezTo>
                      <a:pt x="101" y="156"/>
                      <a:pt x="104" y="154"/>
                      <a:pt x="104" y="152"/>
                    </a:cubicBezTo>
                    <a:cubicBezTo>
                      <a:pt x="108" y="149"/>
                      <a:pt x="109" y="148"/>
                      <a:pt x="111" y="145"/>
                    </a:cubicBezTo>
                    <a:cubicBezTo>
                      <a:pt x="110" y="145"/>
                      <a:pt x="109" y="147"/>
                      <a:pt x="108" y="148"/>
                    </a:cubicBezTo>
                    <a:cubicBezTo>
                      <a:pt x="108" y="145"/>
                      <a:pt x="106" y="148"/>
                      <a:pt x="103" y="152"/>
                    </a:cubicBezTo>
                    <a:cubicBezTo>
                      <a:pt x="105" y="150"/>
                      <a:pt x="103" y="150"/>
                      <a:pt x="101" y="151"/>
                    </a:cubicBezTo>
                    <a:cubicBezTo>
                      <a:pt x="103" y="149"/>
                      <a:pt x="103" y="149"/>
                      <a:pt x="104" y="149"/>
                    </a:cubicBezTo>
                    <a:cubicBezTo>
                      <a:pt x="105" y="148"/>
                      <a:pt x="105" y="147"/>
                      <a:pt x="107" y="145"/>
                    </a:cubicBezTo>
                    <a:cubicBezTo>
                      <a:pt x="108" y="144"/>
                      <a:pt x="108" y="146"/>
                      <a:pt x="109" y="144"/>
                    </a:cubicBezTo>
                    <a:cubicBezTo>
                      <a:pt x="111" y="142"/>
                      <a:pt x="109" y="141"/>
                      <a:pt x="113" y="139"/>
                    </a:cubicBezTo>
                    <a:cubicBezTo>
                      <a:pt x="113" y="139"/>
                      <a:pt x="111" y="141"/>
                      <a:pt x="111" y="141"/>
                    </a:cubicBezTo>
                    <a:cubicBezTo>
                      <a:pt x="114" y="139"/>
                      <a:pt x="114" y="138"/>
                      <a:pt x="113" y="138"/>
                    </a:cubicBezTo>
                    <a:cubicBezTo>
                      <a:pt x="115" y="136"/>
                      <a:pt x="115" y="137"/>
                      <a:pt x="115" y="137"/>
                    </a:cubicBezTo>
                    <a:cubicBezTo>
                      <a:pt x="115" y="136"/>
                      <a:pt x="118" y="134"/>
                      <a:pt x="118" y="133"/>
                    </a:cubicBezTo>
                    <a:cubicBezTo>
                      <a:pt x="118" y="133"/>
                      <a:pt x="116" y="134"/>
                      <a:pt x="115" y="135"/>
                    </a:cubicBezTo>
                    <a:cubicBezTo>
                      <a:pt x="116" y="134"/>
                      <a:pt x="116" y="134"/>
                      <a:pt x="117" y="132"/>
                    </a:cubicBezTo>
                    <a:cubicBezTo>
                      <a:pt x="115" y="134"/>
                      <a:pt x="115" y="134"/>
                      <a:pt x="116" y="132"/>
                    </a:cubicBezTo>
                    <a:cubicBezTo>
                      <a:pt x="115" y="132"/>
                      <a:pt x="115" y="132"/>
                      <a:pt x="115" y="132"/>
                    </a:cubicBezTo>
                    <a:cubicBezTo>
                      <a:pt x="114" y="133"/>
                      <a:pt x="113" y="134"/>
                      <a:pt x="112" y="135"/>
                    </a:cubicBezTo>
                    <a:cubicBezTo>
                      <a:pt x="111" y="136"/>
                      <a:pt x="112" y="134"/>
                      <a:pt x="109" y="137"/>
                    </a:cubicBezTo>
                    <a:cubicBezTo>
                      <a:pt x="111" y="135"/>
                      <a:pt x="109" y="136"/>
                      <a:pt x="110" y="134"/>
                    </a:cubicBezTo>
                    <a:cubicBezTo>
                      <a:pt x="112" y="133"/>
                      <a:pt x="110" y="133"/>
                      <a:pt x="111" y="133"/>
                    </a:cubicBezTo>
                    <a:cubicBezTo>
                      <a:pt x="112" y="131"/>
                      <a:pt x="115" y="128"/>
                      <a:pt x="116" y="127"/>
                    </a:cubicBezTo>
                    <a:cubicBezTo>
                      <a:pt x="118" y="126"/>
                      <a:pt x="119" y="125"/>
                      <a:pt x="120" y="126"/>
                    </a:cubicBezTo>
                    <a:cubicBezTo>
                      <a:pt x="121" y="125"/>
                      <a:pt x="121" y="124"/>
                      <a:pt x="121" y="124"/>
                    </a:cubicBezTo>
                    <a:cubicBezTo>
                      <a:pt x="121" y="124"/>
                      <a:pt x="119" y="125"/>
                      <a:pt x="119" y="124"/>
                    </a:cubicBezTo>
                    <a:cubicBezTo>
                      <a:pt x="122" y="121"/>
                      <a:pt x="125" y="119"/>
                      <a:pt x="126" y="117"/>
                    </a:cubicBezTo>
                    <a:cubicBezTo>
                      <a:pt x="127" y="116"/>
                      <a:pt x="127" y="116"/>
                      <a:pt x="128" y="116"/>
                    </a:cubicBezTo>
                    <a:cubicBezTo>
                      <a:pt x="142" y="104"/>
                      <a:pt x="148" y="99"/>
                      <a:pt x="162" y="88"/>
                    </a:cubicBezTo>
                    <a:cubicBezTo>
                      <a:pt x="163" y="89"/>
                      <a:pt x="163" y="89"/>
                      <a:pt x="164" y="88"/>
                    </a:cubicBezTo>
                    <a:cubicBezTo>
                      <a:pt x="166" y="86"/>
                      <a:pt x="163" y="88"/>
                      <a:pt x="163" y="88"/>
                    </a:cubicBezTo>
                    <a:cubicBezTo>
                      <a:pt x="175" y="79"/>
                      <a:pt x="184" y="73"/>
                      <a:pt x="197" y="65"/>
                    </a:cubicBezTo>
                    <a:cubicBezTo>
                      <a:pt x="197" y="65"/>
                      <a:pt x="196" y="65"/>
                      <a:pt x="195" y="66"/>
                    </a:cubicBezTo>
                    <a:cubicBezTo>
                      <a:pt x="196" y="65"/>
                      <a:pt x="197" y="65"/>
                      <a:pt x="199" y="63"/>
                    </a:cubicBezTo>
                    <a:cubicBezTo>
                      <a:pt x="199" y="64"/>
                      <a:pt x="199" y="64"/>
                      <a:pt x="201" y="63"/>
                    </a:cubicBezTo>
                    <a:cubicBezTo>
                      <a:pt x="202" y="63"/>
                      <a:pt x="201" y="62"/>
                      <a:pt x="201" y="62"/>
                    </a:cubicBezTo>
                    <a:cubicBezTo>
                      <a:pt x="203" y="61"/>
                      <a:pt x="203" y="61"/>
                      <a:pt x="203" y="62"/>
                    </a:cubicBezTo>
                    <a:cubicBezTo>
                      <a:pt x="207" y="60"/>
                      <a:pt x="211" y="58"/>
                      <a:pt x="214" y="56"/>
                    </a:cubicBezTo>
                    <a:cubicBezTo>
                      <a:pt x="213" y="56"/>
                      <a:pt x="212" y="57"/>
                      <a:pt x="210" y="57"/>
                    </a:cubicBezTo>
                    <a:cubicBezTo>
                      <a:pt x="214" y="54"/>
                      <a:pt x="214" y="57"/>
                      <a:pt x="222" y="53"/>
                    </a:cubicBezTo>
                    <a:cubicBezTo>
                      <a:pt x="222" y="52"/>
                      <a:pt x="218" y="54"/>
                      <a:pt x="217" y="54"/>
                    </a:cubicBezTo>
                    <a:cubicBezTo>
                      <a:pt x="219" y="52"/>
                      <a:pt x="216" y="54"/>
                      <a:pt x="216" y="53"/>
                    </a:cubicBezTo>
                    <a:cubicBezTo>
                      <a:pt x="215" y="53"/>
                      <a:pt x="214" y="54"/>
                      <a:pt x="214" y="54"/>
                    </a:cubicBezTo>
                    <a:cubicBezTo>
                      <a:pt x="212" y="54"/>
                      <a:pt x="215" y="53"/>
                      <a:pt x="210" y="56"/>
                    </a:cubicBezTo>
                    <a:cubicBezTo>
                      <a:pt x="211" y="54"/>
                      <a:pt x="217" y="52"/>
                      <a:pt x="219" y="50"/>
                    </a:cubicBezTo>
                    <a:cubicBezTo>
                      <a:pt x="220" y="50"/>
                      <a:pt x="219" y="51"/>
                      <a:pt x="221" y="50"/>
                    </a:cubicBezTo>
                    <a:cubicBezTo>
                      <a:pt x="227" y="46"/>
                      <a:pt x="237" y="41"/>
                      <a:pt x="245" y="39"/>
                    </a:cubicBezTo>
                    <a:cubicBezTo>
                      <a:pt x="246" y="40"/>
                      <a:pt x="242" y="40"/>
                      <a:pt x="241" y="41"/>
                    </a:cubicBezTo>
                    <a:cubicBezTo>
                      <a:pt x="242" y="41"/>
                      <a:pt x="244" y="40"/>
                      <a:pt x="245" y="40"/>
                    </a:cubicBezTo>
                    <a:cubicBezTo>
                      <a:pt x="247" y="39"/>
                      <a:pt x="249" y="39"/>
                      <a:pt x="254" y="37"/>
                    </a:cubicBezTo>
                    <a:cubicBezTo>
                      <a:pt x="252" y="37"/>
                      <a:pt x="247" y="38"/>
                      <a:pt x="253" y="36"/>
                    </a:cubicBezTo>
                    <a:cubicBezTo>
                      <a:pt x="252" y="36"/>
                      <a:pt x="250" y="37"/>
                      <a:pt x="251" y="36"/>
                    </a:cubicBezTo>
                    <a:cubicBezTo>
                      <a:pt x="252" y="36"/>
                      <a:pt x="254" y="35"/>
                      <a:pt x="255" y="35"/>
                    </a:cubicBezTo>
                    <a:cubicBezTo>
                      <a:pt x="257" y="35"/>
                      <a:pt x="255" y="34"/>
                      <a:pt x="258" y="33"/>
                    </a:cubicBezTo>
                    <a:cubicBezTo>
                      <a:pt x="259" y="34"/>
                      <a:pt x="259" y="34"/>
                      <a:pt x="259" y="34"/>
                    </a:cubicBezTo>
                    <a:cubicBezTo>
                      <a:pt x="263" y="32"/>
                      <a:pt x="265" y="32"/>
                      <a:pt x="267" y="31"/>
                    </a:cubicBezTo>
                    <a:cubicBezTo>
                      <a:pt x="273" y="28"/>
                      <a:pt x="273" y="30"/>
                      <a:pt x="279" y="27"/>
                    </a:cubicBezTo>
                    <a:cubicBezTo>
                      <a:pt x="280" y="27"/>
                      <a:pt x="279" y="27"/>
                      <a:pt x="279" y="28"/>
                    </a:cubicBezTo>
                    <a:cubicBezTo>
                      <a:pt x="282" y="27"/>
                      <a:pt x="285" y="26"/>
                      <a:pt x="285" y="25"/>
                    </a:cubicBezTo>
                    <a:cubicBezTo>
                      <a:pt x="288" y="26"/>
                      <a:pt x="294" y="23"/>
                      <a:pt x="301" y="22"/>
                    </a:cubicBezTo>
                    <a:cubicBezTo>
                      <a:pt x="301" y="21"/>
                      <a:pt x="301" y="21"/>
                      <a:pt x="301" y="21"/>
                    </a:cubicBezTo>
                    <a:cubicBezTo>
                      <a:pt x="301" y="21"/>
                      <a:pt x="297" y="22"/>
                      <a:pt x="296" y="22"/>
                    </a:cubicBezTo>
                    <a:cubicBezTo>
                      <a:pt x="298" y="21"/>
                      <a:pt x="297" y="22"/>
                      <a:pt x="298" y="21"/>
                    </a:cubicBezTo>
                    <a:cubicBezTo>
                      <a:pt x="301" y="20"/>
                      <a:pt x="301" y="20"/>
                      <a:pt x="301" y="20"/>
                    </a:cubicBezTo>
                    <a:cubicBezTo>
                      <a:pt x="301" y="20"/>
                      <a:pt x="297" y="21"/>
                      <a:pt x="297" y="21"/>
                    </a:cubicBezTo>
                    <a:cubicBezTo>
                      <a:pt x="300" y="19"/>
                      <a:pt x="301" y="19"/>
                      <a:pt x="305" y="18"/>
                    </a:cubicBezTo>
                    <a:cubicBezTo>
                      <a:pt x="305" y="19"/>
                      <a:pt x="307" y="18"/>
                      <a:pt x="306" y="19"/>
                    </a:cubicBezTo>
                    <a:cubicBezTo>
                      <a:pt x="308" y="18"/>
                      <a:pt x="309" y="17"/>
                      <a:pt x="309" y="18"/>
                    </a:cubicBezTo>
                    <a:cubicBezTo>
                      <a:pt x="316" y="16"/>
                      <a:pt x="316" y="16"/>
                      <a:pt x="322" y="15"/>
                    </a:cubicBezTo>
                    <a:cubicBezTo>
                      <a:pt x="325" y="15"/>
                      <a:pt x="325" y="14"/>
                      <a:pt x="327" y="13"/>
                    </a:cubicBezTo>
                    <a:cubicBezTo>
                      <a:pt x="329" y="12"/>
                      <a:pt x="329" y="13"/>
                      <a:pt x="330" y="13"/>
                    </a:cubicBezTo>
                    <a:cubicBezTo>
                      <a:pt x="332" y="13"/>
                      <a:pt x="332" y="12"/>
                      <a:pt x="334" y="12"/>
                    </a:cubicBezTo>
                    <a:cubicBezTo>
                      <a:pt x="336" y="12"/>
                      <a:pt x="338" y="11"/>
                      <a:pt x="338" y="12"/>
                    </a:cubicBezTo>
                    <a:cubicBezTo>
                      <a:pt x="337" y="12"/>
                      <a:pt x="338" y="12"/>
                      <a:pt x="337" y="12"/>
                    </a:cubicBezTo>
                    <a:cubicBezTo>
                      <a:pt x="337" y="12"/>
                      <a:pt x="336" y="12"/>
                      <a:pt x="336" y="12"/>
                    </a:cubicBezTo>
                    <a:cubicBezTo>
                      <a:pt x="336" y="13"/>
                      <a:pt x="340" y="11"/>
                      <a:pt x="341" y="12"/>
                    </a:cubicBezTo>
                    <a:cubicBezTo>
                      <a:pt x="343" y="12"/>
                      <a:pt x="337" y="12"/>
                      <a:pt x="340" y="11"/>
                    </a:cubicBezTo>
                    <a:cubicBezTo>
                      <a:pt x="342" y="11"/>
                      <a:pt x="342" y="11"/>
                      <a:pt x="342" y="11"/>
                    </a:cubicBezTo>
                    <a:cubicBezTo>
                      <a:pt x="344" y="11"/>
                      <a:pt x="344" y="11"/>
                      <a:pt x="345" y="11"/>
                    </a:cubicBezTo>
                    <a:cubicBezTo>
                      <a:pt x="346" y="10"/>
                      <a:pt x="340" y="11"/>
                      <a:pt x="342" y="10"/>
                    </a:cubicBezTo>
                    <a:cubicBezTo>
                      <a:pt x="347" y="10"/>
                      <a:pt x="347" y="10"/>
                      <a:pt x="347" y="10"/>
                    </a:cubicBezTo>
                    <a:cubicBezTo>
                      <a:pt x="347" y="9"/>
                      <a:pt x="347" y="9"/>
                      <a:pt x="345" y="9"/>
                    </a:cubicBezTo>
                    <a:cubicBezTo>
                      <a:pt x="349" y="8"/>
                      <a:pt x="350" y="10"/>
                      <a:pt x="354" y="10"/>
                    </a:cubicBezTo>
                    <a:cubicBezTo>
                      <a:pt x="356" y="10"/>
                      <a:pt x="358" y="9"/>
                      <a:pt x="360" y="9"/>
                    </a:cubicBezTo>
                    <a:cubicBezTo>
                      <a:pt x="361" y="9"/>
                      <a:pt x="359" y="9"/>
                      <a:pt x="361" y="9"/>
                    </a:cubicBezTo>
                    <a:cubicBezTo>
                      <a:pt x="360" y="9"/>
                      <a:pt x="359" y="9"/>
                      <a:pt x="358" y="9"/>
                    </a:cubicBezTo>
                    <a:cubicBezTo>
                      <a:pt x="355" y="8"/>
                      <a:pt x="363" y="8"/>
                      <a:pt x="360" y="8"/>
                    </a:cubicBezTo>
                    <a:cubicBezTo>
                      <a:pt x="361" y="7"/>
                      <a:pt x="362" y="9"/>
                      <a:pt x="364" y="8"/>
                    </a:cubicBezTo>
                    <a:cubicBezTo>
                      <a:pt x="367" y="8"/>
                      <a:pt x="362" y="8"/>
                      <a:pt x="363" y="7"/>
                    </a:cubicBezTo>
                    <a:cubicBezTo>
                      <a:pt x="364" y="7"/>
                      <a:pt x="365" y="7"/>
                      <a:pt x="365" y="7"/>
                    </a:cubicBezTo>
                    <a:cubicBezTo>
                      <a:pt x="366" y="7"/>
                      <a:pt x="367" y="8"/>
                      <a:pt x="367" y="8"/>
                    </a:cubicBezTo>
                    <a:cubicBezTo>
                      <a:pt x="367" y="9"/>
                      <a:pt x="370" y="8"/>
                      <a:pt x="371" y="9"/>
                    </a:cubicBezTo>
                    <a:cubicBezTo>
                      <a:pt x="374" y="8"/>
                      <a:pt x="371" y="8"/>
                      <a:pt x="372" y="8"/>
                    </a:cubicBezTo>
                    <a:cubicBezTo>
                      <a:pt x="372" y="7"/>
                      <a:pt x="371" y="8"/>
                      <a:pt x="371" y="8"/>
                    </a:cubicBezTo>
                    <a:cubicBezTo>
                      <a:pt x="371" y="7"/>
                      <a:pt x="379" y="9"/>
                      <a:pt x="381" y="7"/>
                    </a:cubicBezTo>
                    <a:cubicBezTo>
                      <a:pt x="384" y="7"/>
                      <a:pt x="386" y="8"/>
                      <a:pt x="390" y="7"/>
                    </a:cubicBezTo>
                    <a:cubicBezTo>
                      <a:pt x="390" y="7"/>
                      <a:pt x="389" y="7"/>
                      <a:pt x="390" y="7"/>
                    </a:cubicBezTo>
                    <a:cubicBezTo>
                      <a:pt x="387" y="6"/>
                      <a:pt x="389" y="6"/>
                      <a:pt x="386" y="5"/>
                    </a:cubicBezTo>
                    <a:cubicBezTo>
                      <a:pt x="388" y="6"/>
                      <a:pt x="389" y="7"/>
                      <a:pt x="391" y="6"/>
                    </a:cubicBezTo>
                    <a:cubicBezTo>
                      <a:pt x="392" y="6"/>
                      <a:pt x="392" y="7"/>
                      <a:pt x="394" y="7"/>
                    </a:cubicBezTo>
                    <a:cubicBezTo>
                      <a:pt x="395" y="7"/>
                      <a:pt x="395" y="6"/>
                      <a:pt x="395" y="6"/>
                    </a:cubicBezTo>
                    <a:cubicBezTo>
                      <a:pt x="396" y="6"/>
                      <a:pt x="399" y="6"/>
                      <a:pt x="397" y="6"/>
                    </a:cubicBezTo>
                    <a:cubicBezTo>
                      <a:pt x="401" y="5"/>
                      <a:pt x="402" y="7"/>
                      <a:pt x="401" y="7"/>
                    </a:cubicBezTo>
                    <a:cubicBezTo>
                      <a:pt x="408" y="7"/>
                      <a:pt x="400" y="5"/>
                      <a:pt x="400" y="4"/>
                    </a:cubicBezTo>
                    <a:cubicBezTo>
                      <a:pt x="402" y="5"/>
                      <a:pt x="404" y="4"/>
                      <a:pt x="401" y="4"/>
                    </a:cubicBezTo>
                    <a:cubicBezTo>
                      <a:pt x="406" y="3"/>
                      <a:pt x="402" y="5"/>
                      <a:pt x="407" y="5"/>
                    </a:cubicBezTo>
                    <a:cubicBezTo>
                      <a:pt x="411" y="4"/>
                      <a:pt x="406" y="3"/>
                      <a:pt x="410" y="3"/>
                    </a:cubicBezTo>
                    <a:cubicBezTo>
                      <a:pt x="408" y="2"/>
                      <a:pt x="400" y="3"/>
                      <a:pt x="399" y="2"/>
                    </a:cubicBezTo>
                    <a:cubicBezTo>
                      <a:pt x="400" y="1"/>
                      <a:pt x="404" y="2"/>
                      <a:pt x="404" y="2"/>
                    </a:cubicBezTo>
                    <a:cubicBezTo>
                      <a:pt x="407" y="2"/>
                      <a:pt x="407" y="1"/>
                      <a:pt x="412" y="2"/>
                    </a:cubicBezTo>
                    <a:cubicBezTo>
                      <a:pt x="411" y="2"/>
                      <a:pt x="413" y="2"/>
                      <a:pt x="412" y="3"/>
                    </a:cubicBezTo>
                    <a:cubicBezTo>
                      <a:pt x="415" y="3"/>
                      <a:pt x="415" y="1"/>
                      <a:pt x="419" y="1"/>
                    </a:cubicBezTo>
                    <a:cubicBezTo>
                      <a:pt x="417" y="2"/>
                      <a:pt x="416" y="2"/>
                      <a:pt x="421" y="2"/>
                    </a:cubicBezTo>
                    <a:cubicBezTo>
                      <a:pt x="420" y="3"/>
                      <a:pt x="417" y="3"/>
                      <a:pt x="417" y="2"/>
                    </a:cubicBezTo>
                    <a:cubicBezTo>
                      <a:pt x="416" y="2"/>
                      <a:pt x="416" y="3"/>
                      <a:pt x="415" y="3"/>
                    </a:cubicBezTo>
                    <a:cubicBezTo>
                      <a:pt x="414" y="3"/>
                      <a:pt x="417" y="3"/>
                      <a:pt x="417" y="4"/>
                    </a:cubicBezTo>
                    <a:cubicBezTo>
                      <a:pt x="419" y="4"/>
                      <a:pt x="418" y="3"/>
                      <a:pt x="416" y="3"/>
                    </a:cubicBezTo>
                    <a:cubicBezTo>
                      <a:pt x="417" y="3"/>
                      <a:pt x="421" y="3"/>
                      <a:pt x="421" y="4"/>
                    </a:cubicBezTo>
                    <a:cubicBezTo>
                      <a:pt x="418" y="4"/>
                      <a:pt x="427" y="5"/>
                      <a:pt x="424" y="5"/>
                    </a:cubicBezTo>
                    <a:cubicBezTo>
                      <a:pt x="427" y="5"/>
                      <a:pt x="427" y="6"/>
                      <a:pt x="430" y="6"/>
                    </a:cubicBezTo>
                    <a:cubicBezTo>
                      <a:pt x="426" y="5"/>
                      <a:pt x="427" y="5"/>
                      <a:pt x="425" y="4"/>
                    </a:cubicBezTo>
                    <a:cubicBezTo>
                      <a:pt x="426" y="4"/>
                      <a:pt x="428" y="4"/>
                      <a:pt x="430" y="4"/>
                    </a:cubicBezTo>
                    <a:cubicBezTo>
                      <a:pt x="427" y="4"/>
                      <a:pt x="430" y="4"/>
                      <a:pt x="428" y="4"/>
                    </a:cubicBezTo>
                    <a:cubicBezTo>
                      <a:pt x="429" y="5"/>
                      <a:pt x="432" y="5"/>
                      <a:pt x="433" y="5"/>
                    </a:cubicBezTo>
                    <a:cubicBezTo>
                      <a:pt x="434" y="5"/>
                      <a:pt x="431" y="5"/>
                      <a:pt x="431" y="4"/>
                    </a:cubicBezTo>
                    <a:cubicBezTo>
                      <a:pt x="432" y="4"/>
                      <a:pt x="438" y="5"/>
                      <a:pt x="438" y="5"/>
                    </a:cubicBezTo>
                    <a:cubicBezTo>
                      <a:pt x="442" y="6"/>
                      <a:pt x="445" y="6"/>
                      <a:pt x="453" y="7"/>
                    </a:cubicBezTo>
                    <a:cubicBezTo>
                      <a:pt x="453" y="7"/>
                      <a:pt x="452" y="7"/>
                      <a:pt x="451" y="7"/>
                    </a:cubicBezTo>
                    <a:cubicBezTo>
                      <a:pt x="451" y="7"/>
                      <a:pt x="453" y="7"/>
                      <a:pt x="453" y="7"/>
                    </a:cubicBezTo>
                    <a:cubicBezTo>
                      <a:pt x="452" y="8"/>
                      <a:pt x="450" y="7"/>
                      <a:pt x="447" y="6"/>
                    </a:cubicBezTo>
                    <a:cubicBezTo>
                      <a:pt x="447" y="7"/>
                      <a:pt x="447" y="7"/>
                      <a:pt x="447" y="7"/>
                    </a:cubicBezTo>
                    <a:cubicBezTo>
                      <a:pt x="448" y="7"/>
                      <a:pt x="453" y="8"/>
                      <a:pt x="453" y="9"/>
                    </a:cubicBezTo>
                    <a:cubicBezTo>
                      <a:pt x="454" y="8"/>
                      <a:pt x="456" y="7"/>
                      <a:pt x="453" y="6"/>
                    </a:cubicBezTo>
                    <a:cubicBezTo>
                      <a:pt x="454" y="6"/>
                      <a:pt x="457" y="7"/>
                      <a:pt x="455" y="6"/>
                    </a:cubicBezTo>
                    <a:cubicBezTo>
                      <a:pt x="456" y="6"/>
                      <a:pt x="458" y="7"/>
                      <a:pt x="460" y="7"/>
                    </a:cubicBezTo>
                    <a:cubicBezTo>
                      <a:pt x="460" y="7"/>
                      <a:pt x="459" y="7"/>
                      <a:pt x="458" y="6"/>
                    </a:cubicBezTo>
                    <a:cubicBezTo>
                      <a:pt x="460" y="6"/>
                      <a:pt x="465" y="7"/>
                      <a:pt x="465" y="6"/>
                    </a:cubicBezTo>
                    <a:cubicBezTo>
                      <a:pt x="466" y="7"/>
                      <a:pt x="466" y="7"/>
                      <a:pt x="465" y="7"/>
                    </a:cubicBezTo>
                    <a:cubicBezTo>
                      <a:pt x="466" y="7"/>
                      <a:pt x="469" y="8"/>
                      <a:pt x="468" y="8"/>
                    </a:cubicBezTo>
                    <a:cubicBezTo>
                      <a:pt x="466" y="8"/>
                      <a:pt x="466" y="8"/>
                      <a:pt x="463" y="7"/>
                    </a:cubicBezTo>
                    <a:cubicBezTo>
                      <a:pt x="463" y="8"/>
                      <a:pt x="464" y="8"/>
                      <a:pt x="464" y="8"/>
                    </a:cubicBezTo>
                    <a:cubicBezTo>
                      <a:pt x="468" y="9"/>
                      <a:pt x="467" y="8"/>
                      <a:pt x="470" y="9"/>
                    </a:cubicBezTo>
                    <a:cubicBezTo>
                      <a:pt x="470" y="8"/>
                      <a:pt x="473" y="8"/>
                      <a:pt x="477" y="9"/>
                    </a:cubicBezTo>
                    <a:cubicBezTo>
                      <a:pt x="476" y="10"/>
                      <a:pt x="474" y="9"/>
                      <a:pt x="471" y="9"/>
                    </a:cubicBezTo>
                    <a:cubicBezTo>
                      <a:pt x="472" y="9"/>
                      <a:pt x="472" y="10"/>
                      <a:pt x="472" y="10"/>
                    </a:cubicBezTo>
                    <a:cubicBezTo>
                      <a:pt x="473" y="10"/>
                      <a:pt x="475" y="10"/>
                      <a:pt x="476" y="10"/>
                    </a:cubicBezTo>
                    <a:cubicBezTo>
                      <a:pt x="478" y="10"/>
                      <a:pt x="478" y="11"/>
                      <a:pt x="478" y="11"/>
                    </a:cubicBezTo>
                    <a:cubicBezTo>
                      <a:pt x="479" y="11"/>
                      <a:pt x="481" y="11"/>
                      <a:pt x="483" y="12"/>
                    </a:cubicBezTo>
                    <a:cubicBezTo>
                      <a:pt x="483" y="11"/>
                      <a:pt x="484" y="11"/>
                      <a:pt x="482" y="11"/>
                    </a:cubicBezTo>
                    <a:cubicBezTo>
                      <a:pt x="483" y="10"/>
                      <a:pt x="485" y="11"/>
                      <a:pt x="484" y="12"/>
                    </a:cubicBezTo>
                    <a:cubicBezTo>
                      <a:pt x="485" y="12"/>
                      <a:pt x="486" y="11"/>
                      <a:pt x="487" y="12"/>
                    </a:cubicBezTo>
                    <a:cubicBezTo>
                      <a:pt x="487" y="12"/>
                      <a:pt x="485" y="10"/>
                      <a:pt x="490" y="11"/>
                    </a:cubicBezTo>
                    <a:cubicBezTo>
                      <a:pt x="490" y="10"/>
                      <a:pt x="485" y="10"/>
                      <a:pt x="484" y="9"/>
                    </a:cubicBezTo>
                    <a:cubicBezTo>
                      <a:pt x="482" y="9"/>
                      <a:pt x="481" y="9"/>
                      <a:pt x="482" y="9"/>
                    </a:cubicBezTo>
                    <a:cubicBezTo>
                      <a:pt x="480" y="9"/>
                      <a:pt x="481" y="9"/>
                      <a:pt x="478" y="8"/>
                    </a:cubicBezTo>
                    <a:cubicBezTo>
                      <a:pt x="478" y="8"/>
                      <a:pt x="482" y="9"/>
                      <a:pt x="481" y="7"/>
                    </a:cubicBezTo>
                    <a:cubicBezTo>
                      <a:pt x="484" y="8"/>
                      <a:pt x="482" y="8"/>
                      <a:pt x="482" y="8"/>
                    </a:cubicBezTo>
                    <a:cubicBezTo>
                      <a:pt x="486" y="9"/>
                      <a:pt x="486" y="9"/>
                      <a:pt x="489" y="9"/>
                    </a:cubicBezTo>
                    <a:cubicBezTo>
                      <a:pt x="489" y="9"/>
                      <a:pt x="487" y="9"/>
                      <a:pt x="487" y="8"/>
                    </a:cubicBezTo>
                    <a:cubicBezTo>
                      <a:pt x="491" y="9"/>
                      <a:pt x="493" y="10"/>
                      <a:pt x="496" y="11"/>
                    </a:cubicBezTo>
                    <a:cubicBezTo>
                      <a:pt x="495" y="11"/>
                      <a:pt x="495" y="10"/>
                      <a:pt x="495" y="11"/>
                    </a:cubicBezTo>
                    <a:cubicBezTo>
                      <a:pt x="496" y="11"/>
                      <a:pt x="499" y="12"/>
                      <a:pt x="499" y="11"/>
                    </a:cubicBezTo>
                    <a:cubicBezTo>
                      <a:pt x="500" y="12"/>
                      <a:pt x="500" y="12"/>
                      <a:pt x="501" y="13"/>
                    </a:cubicBezTo>
                    <a:cubicBezTo>
                      <a:pt x="505" y="13"/>
                      <a:pt x="510" y="15"/>
                      <a:pt x="512" y="16"/>
                    </a:cubicBezTo>
                    <a:cubicBezTo>
                      <a:pt x="514" y="17"/>
                      <a:pt x="512" y="15"/>
                      <a:pt x="510" y="14"/>
                    </a:cubicBezTo>
                    <a:cubicBezTo>
                      <a:pt x="510" y="14"/>
                      <a:pt x="516" y="16"/>
                      <a:pt x="514" y="16"/>
                    </a:cubicBezTo>
                    <a:cubicBezTo>
                      <a:pt x="516" y="17"/>
                      <a:pt x="519" y="18"/>
                      <a:pt x="520" y="18"/>
                    </a:cubicBezTo>
                    <a:cubicBezTo>
                      <a:pt x="519" y="17"/>
                      <a:pt x="518" y="17"/>
                      <a:pt x="517" y="17"/>
                    </a:cubicBezTo>
                    <a:cubicBezTo>
                      <a:pt x="520" y="17"/>
                      <a:pt x="527" y="19"/>
                      <a:pt x="532" y="21"/>
                    </a:cubicBezTo>
                    <a:cubicBezTo>
                      <a:pt x="529" y="19"/>
                      <a:pt x="537" y="22"/>
                      <a:pt x="537" y="22"/>
                    </a:cubicBezTo>
                    <a:cubicBezTo>
                      <a:pt x="539" y="22"/>
                      <a:pt x="538" y="23"/>
                      <a:pt x="540" y="23"/>
                    </a:cubicBezTo>
                    <a:cubicBezTo>
                      <a:pt x="539" y="23"/>
                      <a:pt x="538" y="23"/>
                      <a:pt x="536" y="22"/>
                    </a:cubicBezTo>
                    <a:cubicBezTo>
                      <a:pt x="536" y="23"/>
                      <a:pt x="543" y="25"/>
                      <a:pt x="545" y="25"/>
                    </a:cubicBezTo>
                    <a:cubicBezTo>
                      <a:pt x="545" y="25"/>
                      <a:pt x="542" y="25"/>
                      <a:pt x="540" y="24"/>
                    </a:cubicBezTo>
                    <a:cubicBezTo>
                      <a:pt x="543" y="24"/>
                      <a:pt x="547" y="25"/>
                      <a:pt x="551" y="27"/>
                    </a:cubicBezTo>
                    <a:cubicBezTo>
                      <a:pt x="551" y="27"/>
                      <a:pt x="550" y="27"/>
                      <a:pt x="552" y="28"/>
                    </a:cubicBezTo>
                    <a:cubicBezTo>
                      <a:pt x="551" y="28"/>
                      <a:pt x="549" y="26"/>
                      <a:pt x="549" y="27"/>
                    </a:cubicBezTo>
                    <a:cubicBezTo>
                      <a:pt x="550" y="28"/>
                      <a:pt x="552" y="28"/>
                      <a:pt x="552" y="29"/>
                    </a:cubicBezTo>
                    <a:cubicBezTo>
                      <a:pt x="554" y="30"/>
                      <a:pt x="550" y="28"/>
                      <a:pt x="551" y="29"/>
                    </a:cubicBezTo>
                    <a:cubicBezTo>
                      <a:pt x="555" y="29"/>
                      <a:pt x="555" y="30"/>
                      <a:pt x="558" y="30"/>
                    </a:cubicBezTo>
                    <a:cubicBezTo>
                      <a:pt x="562" y="32"/>
                      <a:pt x="569" y="34"/>
                      <a:pt x="569" y="35"/>
                    </a:cubicBezTo>
                    <a:cubicBezTo>
                      <a:pt x="571" y="36"/>
                      <a:pt x="570" y="35"/>
                      <a:pt x="571" y="35"/>
                    </a:cubicBezTo>
                    <a:cubicBezTo>
                      <a:pt x="572" y="36"/>
                      <a:pt x="575" y="37"/>
                      <a:pt x="573" y="37"/>
                    </a:cubicBezTo>
                    <a:cubicBezTo>
                      <a:pt x="575" y="38"/>
                      <a:pt x="575" y="38"/>
                      <a:pt x="577" y="39"/>
                    </a:cubicBezTo>
                    <a:cubicBezTo>
                      <a:pt x="577" y="39"/>
                      <a:pt x="575" y="39"/>
                      <a:pt x="576" y="39"/>
                    </a:cubicBezTo>
                    <a:cubicBezTo>
                      <a:pt x="578" y="40"/>
                      <a:pt x="578" y="39"/>
                      <a:pt x="579" y="39"/>
                    </a:cubicBezTo>
                    <a:cubicBezTo>
                      <a:pt x="579" y="38"/>
                      <a:pt x="576" y="38"/>
                      <a:pt x="576" y="38"/>
                    </a:cubicBezTo>
                    <a:cubicBezTo>
                      <a:pt x="576" y="37"/>
                      <a:pt x="580" y="39"/>
                      <a:pt x="579" y="39"/>
                    </a:cubicBezTo>
                    <a:cubicBezTo>
                      <a:pt x="581" y="40"/>
                      <a:pt x="581" y="40"/>
                      <a:pt x="583" y="40"/>
                    </a:cubicBezTo>
                    <a:cubicBezTo>
                      <a:pt x="586" y="42"/>
                      <a:pt x="586" y="42"/>
                      <a:pt x="589" y="44"/>
                    </a:cubicBezTo>
                    <a:cubicBezTo>
                      <a:pt x="587" y="43"/>
                      <a:pt x="587" y="42"/>
                      <a:pt x="586" y="42"/>
                    </a:cubicBezTo>
                    <a:cubicBezTo>
                      <a:pt x="585" y="40"/>
                      <a:pt x="593" y="44"/>
                      <a:pt x="594" y="45"/>
                    </a:cubicBezTo>
                    <a:cubicBezTo>
                      <a:pt x="594" y="45"/>
                      <a:pt x="591" y="43"/>
                      <a:pt x="590" y="43"/>
                    </a:cubicBezTo>
                    <a:cubicBezTo>
                      <a:pt x="592" y="45"/>
                      <a:pt x="596" y="46"/>
                      <a:pt x="598" y="48"/>
                    </a:cubicBezTo>
                    <a:cubicBezTo>
                      <a:pt x="600" y="49"/>
                      <a:pt x="597" y="46"/>
                      <a:pt x="599" y="47"/>
                    </a:cubicBezTo>
                    <a:cubicBezTo>
                      <a:pt x="600" y="48"/>
                      <a:pt x="601" y="49"/>
                      <a:pt x="603" y="50"/>
                    </a:cubicBezTo>
                    <a:cubicBezTo>
                      <a:pt x="603" y="50"/>
                      <a:pt x="606" y="52"/>
                      <a:pt x="606" y="51"/>
                    </a:cubicBezTo>
                    <a:cubicBezTo>
                      <a:pt x="612" y="54"/>
                      <a:pt x="615" y="56"/>
                      <a:pt x="620" y="59"/>
                    </a:cubicBezTo>
                    <a:cubicBezTo>
                      <a:pt x="619" y="58"/>
                      <a:pt x="619" y="59"/>
                      <a:pt x="619" y="59"/>
                    </a:cubicBezTo>
                    <a:cubicBezTo>
                      <a:pt x="624" y="60"/>
                      <a:pt x="634" y="67"/>
                      <a:pt x="640" y="71"/>
                    </a:cubicBezTo>
                    <a:cubicBezTo>
                      <a:pt x="642" y="72"/>
                      <a:pt x="641" y="71"/>
                      <a:pt x="643" y="73"/>
                    </a:cubicBezTo>
                    <a:cubicBezTo>
                      <a:pt x="643" y="73"/>
                      <a:pt x="643" y="73"/>
                      <a:pt x="644" y="73"/>
                    </a:cubicBezTo>
                    <a:cubicBezTo>
                      <a:pt x="644" y="73"/>
                      <a:pt x="643" y="72"/>
                      <a:pt x="642" y="72"/>
                    </a:cubicBezTo>
                    <a:cubicBezTo>
                      <a:pt x="645" y="73"/>
                      <a:pt x="651" y="78"/>
                      <a:pt x="653" y="78"/>
                    </a:cubicBezTo>
                    <a:cubicBezTo>
                      <a:pt x="655" y="80"/>
                      <a:pt x="658" y="83"/>
                      <a:pt x="661" y="84"/>
                    </a:cubicBezTo>
                    <a:cubicBezTo>
                      <a:pt x="665" y="87"/>
                      <a:pt x="675" y="94"/>
                      <a:pt x="680" y="98"/>
                    </a:cubicBezTo>
                    <a:cubicBezTo>
                      <a:pt x="680" y="98"/>
                      <a:pt x="679" y="97"/>
                      <a:pt x="679" y="98"/>
                    </a:cubicBezTo>
                    <a:cubicBezTo>
                      <a:pt x="681" y="99"/>
                      <a:pt x="682" y="100"/>
                      <a:pt x="684" y="102"/>
                    </a:cubicBezTo>
                    <a:cubicBezTo>
                      <a:pt x="685" y="102"/>
                      <a:pt x="683" y="101"/>
                      <a:pt x="684" y="101"/>
                    </a:cubicBezTo>
                    <a:cubicBezTo>
                      <a:pt x="688" y="104"/>
                      <a:pt x="693" y="109"/>
                      <a:pt x="699" y="114"/>
                    </a:cubicBezTo>
                    <a:cubicBezTo>
                      <a:pt x="698" y="114"/>
                      <a:pt x="698" y="114"/>
                      <a:pt x="699" y="115"/>
                    </a:cubicBezTo>
                    <a:cubicBezTo>
                      <a:pt x="701" y="117"/>
                      <a:pt x="702" y="118"/>
                      <a:pt x="703" y="118"/>
                    </a:cubicBezTo>
                    <a:cubicBezTo>
                      <a:pt x="705" y="120"/>
                      <a:pt x="704" y="119"/>
                      <a:pt x="705" y="120"/>
                    </a:cubicBezTo>
                    <a:cubicBezTo>
                      <a:pt x="707" y="122"/>
                      <a:pt x="704" y="119"/>
                      <a:pt x="705" y="119"/>
                    </a:cubicBezTo>
                    <a:cubicBezTo>
                      <a:pt x="707" y="121"/>
                      <a:pt x="707" y="121"/>
                      <a:pt x="709" y="123"/>
                    </a:cubicBezTo>
                    <a:cubicBezTo>
                      <a:pt x="705" y="121"/>
                      <a:pt x="715" y="129"/>
                      <a:pt x="718" y="132"/>
                    </a:cubicBezTo>
                    <a:cubicBezTo>
                      <a:pt x="716" y="131"/>
                      <a:pt x="717" y="131"/>
                      <a:pt x="716" y="129"/>
                    </a:cubicBezTo>
                    <a:cubicBezTo>
                      <a:pt x="716" y="129"/>
                      <a:pt x="717" y="130"/>
                      <a:pt x="717" y="130"/>
                    </a:cubicBezTo>
                    <a:cubicBezTo>
                      <a:pt x="722" y="135"/>
                      <a:pt x="722" y="134"/>
                      <a:pt x="723" y="137"/>
                    </a:cubicBezTo>
                    <a:cubicBezTo>
                      <a:pt x="724" y="138"/>
                      <a:pt x="723" y="136"/>
                      <a:pt x="724" y="136"/>
                    </a:cubicBezTo>
                    <a:cubicBezTo>
                      <a:pt x="727" y="139"/>
                      <a:pt x="727" y="140"/>
                      <a:pt x="728" y="141"/>
                    </a:cubicBezTo>
                    <a:cubicBezTo>
                      <a:pt x="729" y="142"/>
                      <a:pt x="732" y="144"/>
                      <a:pt x="732" y="145"/>
                    </a:cubicBezTo>
                    <a:cubicBezTo>
                      <a:pt x="732" y="146"/>
                      <a:pt x="735" y="148"/>
                      <a:pt x="734" y="148"/>
                    </a:cubicBezTo>
                    <a:cubicBezTo>
                      <a:pt x="736" y="149"/>
                      <a:pt x="736" y="149"/>
                      <a:pt x="737" y="150"/>
                    </a:cubicBezTo>
                    <a:cubicBezTo>
                      <a:pt x="738" y="150"/>
                      <a:pt x="735" y="148"/>
                      <a:pt x="734" y="147"/>
                    </a:cubicBezTo>
                    <a:cubicBezTo>
                      <a:pt x="736" y="147"/>
                      <a:pt x="734" y="144"/>
                      <a:pt x="736" y="144"/>
                    </a:cubicBezTo>
                    <a:cubicBezTo>
                      <a:pt x="739" y="150"/>
                      <a:pt x="741" y="155"/>
                      <a:pt x="745" y="161"/>
                    </a:cubicBezTo>
                    <a:cubicBezTo>
                      <a:pt x="747" y="163"/>
                      <a:pt x="742" y="157"/>
                      <a:pt x="747" y="162"/>
                    </a:cubicBezTo>
                    <a:cubicBezTo>
                      <a:pt x="747" y="161"/>
                      <a:pt x="745" y="159"/>
                      <a:pt x="746" y="160"/>
                    </a:cubicBezTo>
                    <a:cubicBezTo>
                      <a:pt x="744" y="157"/>
                      <a:pt x="744" y="158"/>
                      <a:pt x="743" y="156"/>
                    </a:cubicBezTo>
                    <a:cubicBezTo>
                      <a:pt x="743" y="156"/>
                      <a:pt x="745" y="158"/>
                      <a:pt x="746" y="159"/>
                    </a:cubicBezTo>
                    <a:cubicBezTo>
                      <a:pt x="746" y="159"/>
                      <a:pt x="745" y="156"/>
                      <a:pt x="747" y="158"/>
                    </a:cubicBezTo>
                    <a:cubicBezTo>
                      <a:pt x="746" y="156"/>
                      <a:pt x="744" y="153"/>
                      <a:pt x="745" y="154"/>
                    </a:cubicBezTo>
                    <a:cubicBezTo>
                      <a:pt x="747" y="156"/>
                      <a:pt x="748" y="158"/>
                      <a:pt x="749" y="159"/>
                    </a:cubicBezTo>
                    <a:cubicBezTo>
                      <a:pt x="749" y="160"/>
                      <a:pt x="752" y="165"/>
                      <a:pt x="750" y="164"/>
                    </a:cubicBezTo>
                    <a:cubicBezTo>
                      <a:pt x="752" y="166"/>
                      <a:pt x="751" y="167"/>
                      <a:pt x="751" y="167"/>
                    </a:cubicBezTo>
                    <a:cubicBezTo>
                      <a:pt x="753" y="170"/>
                      <a:pt x="756" y="173"/>
                      <a:pt x="757" y="174"/>
                    </a:cubicBezTo>
                    <a:cubicBezTo>
                      <a:pt x="757" y="173"/>
                      <a:pt x="755" y="172"/>
                      <a:pt x="754" y="170"/>
                    </a:cubicBezTo>
                    <a:cubicBezTo>
                      <a:pt x="754" y="168"/>
                      <a:pt x="759" y="172"/>
                      <a:pt x="756" y="168"/>
                    </a:cubicBezTo>
                    <a:cubicBezTo>
                      <a:pt x="757" y="169"/>
                      <a:pt x="757" y="170"/>
                      <a:pt x="759" y="173"/>
                    </a:cubicBezTo>
                    <a:cubicBezTo>
                      <a:pt x="759" y="174"/>
                      <a:pt x="757" y="173"/>
                      <a:pt x="760" y="177"/>
                    </a:cubicBezTo>
                    <a:cubicBezTo>
                      <a:pt x="759" y="176"/>
                      <a:pt x="759" y="175"/>
                      <a:pt x="758" y="175"/>
                    </a:cubicBezTo>
                    <a:cubicBezTo>
                      <a:pt x="760" y="177"/>
                      <a:pt x="760" y="179"/>
                      <a:pt x="762" y="181"/>
                    </a:cubicBezTo>
                    <a:cubicBezTo>
                      <a:pt x="762" y="182"/>
                      <a:pt x="762" y="181"/>
                      <a:pt x="764" y="182"/>
                    </a:cubicBezTo>
                    <a:cubicBezTo>
                      <a:pt x="765" y="184"/>
                      <a:pt x="766" y="187"/>
                      <a:pt x="767" y="186"/>
                    </a:cubicBezTo>
                    <a:cubicBezTo>
                      <a:pt x="768" y="186"/>
                      <a:pt x="765" y="183"/>
                      <a:pt x="764" y="182"/>
                    </a:cubicBezTo>
                    <a:cubicBezTo>
                      <a:pt x="762" y="178"/>
                      <a:pt x="767" y="183"/>
                      <a:pt x="764" y="178"/>
                    </a:cubicBezTo>
                    <a:cubicBezTo>
                      <a:pt x="766" y="180"/>
                      <a:pt x="766" y="181"/>
                      <a:pt x="766" y="179"/>
                    </a:cubicBezTo>
                    <a:cubicBezTo>
                      <a:pt x="767" y="180"/>
                      <a:pt x="768" y="181"/>
                      <a:pt x="768" y="181"/>
                    </a:cubicBezTo>
                    <a:cubicBezTo>
                      <a:pt x="770" y="185"/>
                      <a:pt x="768" y="190"/>
                      <a:pt x="774" y="194"/>
                    </a:cubicBezTo>
                    <a:cubicBezTo>
                      <a:pt x="773" y="192"/>
                      <a:pt x="774" y="192"/>
                      <a:pt x="776" y="194"/>
                    </a:cubicBezTo>
                    <a:cubicBezTo>
                      <a:pt x="775" y="192"/>
                      <a:pt x="774" y="188"/>
                      <a:pt x="776" y="190"/>
                    </a:cubicBezTo>
                    <a:cubicBezTo>
                      <a:pt x="782" y="200"/>
                      <a:pt x="774" y="198"/>
                      <a:pt x="781" y="209"/>
                    </a:cubicBezTo>
                    <a:cubicBezTo>
                      <a:pt x="782" y="211"/>
                      <a:pt x="782" y="210"/>
                      <a:pt x="784" y="211"/>
                    </a:cubicBezTo>
                    <a:cubicBezTo>
                      <a:pt x="782" y="207"/>
                      <a:pt x="785" y="207"/>
                      <a:pt x="785" y="203"/>
                    </a:cubicBezTo>
                    <a:cubicBezTo>
                      <a:pt x="789" y="210"/>
                      <a:pt x="784" y="206"/>
                      <a:pt x="788" y="212"/>
                    </a:cubicBezTo>
                    <a:cubicBezTo>
                      <a:pt x="786" y="212"/>
                      <a:pt x="788" y="216"/>
                      <a:pt x="786" y="217"/>
                    </a:cubicBezTo>
                    <a:cubicBezTo>
                      <a:pt x="787" y="218"/>
                      <a:pt x="788" y="218"/>
                      <a:pt x="789" y="220"/>
                    </a:cubicBezTo>
                    <a:cubicBezTo>
                      <a:pt x="788" y="220"/>
                      <a:pt x="787" y="218"/>
                      <a:pt x="787" y="219"/>
                    </a:cubicBezTo>
                    <a:cubicBezTo>
                      <a:pt x="788" y="221"/>
                      <a:pt x="789" y="223"/>
                      <a:pt x="791" y="226"/>
                    </a:cubicBezTo>
                    <a:cubicBezTo>
                      <a:pt x="793" y="227"/>
                      <a:pt x="790" y="222"/>
                      <a:pt x="793" y="224"/>
                    </a:cubicBezTo>
                    <a:cubicBezTo>
                      <a:pt x="792" y="220"/>
                      <a:pt x="793" y="220"/>
                      <a:pt x="795" y="221"/>
                    </a:cubicBezTo>
                    <a:cubicBezTo>
                      <a:pt x="798" y="227"/>
                      <a:pt x="796" y="231"/>
                      <a:pt x="795" y="230"/>
                    </a:cubicBezTo>
                    <a:cubicBezTo>
                      <a:pt x="795" y="231"/>
                      <a:pt x="796" y="233"/>
                      <a:pt x="796" y="234"/>
                    </a:cubicBezTo>
                    <a:cubicBezTo>
                      <a:pt x="793" y="231"/>
                      <a:pt x="796" y="239"/>
                      <a:pt x="792" y="235"/>
                    </a:cubicBezTo>
                    <a:cubicBezTo>
                      <a:pt x="794" y="238"/>
                      <a:pt x="793" y="237"/>
                      <a:pt x="792" y="236"/>
                    </a:cubicBezTo>
                    <a:cubicBezTo>
                      <a:pt x="794" y="240"/>
                      <a:pt x="794" y="243"/>
                      <a:pt x="797" y="248"/>
                    </a:cubicBezTo>
                    <a:cubicBezTo>
                      <a:pt x="797" y="246"/>
                      <a:pt x="797" y="245"/>
                      <a:pt x="799" y="248"/>
                    </a:cubicBezTo>
                    <a:cubicBezTo>
                      <a:pt x="799" y="247"/>
                      <a:pt x="798" y="246"/>
                      <a:pt x="798" y="245"/>
                    </a:cubicBezTo>
                    <a:cubicBezTo>
                      <a:pt x="798" y="244"/>
                      <a:pt x="799" y="247"/>
                      <a:pt x="800" y="247"/>
                    </a:cubicBezTo>
                    <a:cubicBezTo>
                      <a:pt x="800" y="246"/>
                      <a:pt x="799" y="246"/>
                      <a:pt x="798" y="244"/>
                    </a:cubicBezTo>
                    <a:cubicBezTo>
                      <a:pt x="799" y="244"/>
                      <a:pt x="800" y="246"/>
                      <a:pt x="800" y="246"/>
                    </a:cubicBezTo>
                    <a:cubicBezTo>
                      <a:pt x="802" y="250"/>
                      <a:pt x="800" y="249"/>
                      <a:pt x="801" y="252"/>
                    </a:cubicBezTo>
                    <a:cubicBezTo>
                      <a:pt x="799" y="250"/>
                      <a:pt x="800" y="252"/>
                      <a:pt x="799" y="251"/>
                    </a:cubicBezTo>
                    <a:cubicBezTo>
                      <a:pt x="800" y="252"/>
                      <a:pt x="801" y="254"/>
                      <a:pt x="802" y="256"/>
                    </a:cubicBezTo>
                    <a:cubicBezTo>
                      <a:pt x="800" y="254"/>
                      <a:pt x="800" y="256"/>
                      <a:pt x="799" y="255"/>
                    </a:cubicBezTo>
                    <a:cubicBezTo>
                      <a:pt x="799" y="256"/>
                      <a:pt x="800" y="257"/>
                      <a:pt x="800" y="258"/>
                    </a:cubicBezTo>
                    <a:cubicBezTo>
                      <a:pt x="798" y="257"/>
                      <a:pt x="797" y="261"/>
                      <a:pt x="794" y="257"/>
                    </a:cubicBezTo>
                    <a:cubicBezTo>
                      <a:pt x="794" y="258"/>
                      <a:pt x="795" y="260"/>
                      <a:pt x="794" y="260"/>
                    </a:cubicBezTo>
                    <a:cubicBezTo>
                      <a:pt x="792" y="255"/>
                      <a:pt x="791" y="256"/>
                      <a:pt x="790" y="256"/>
                    </a:cubicBezTo>
                    <a:cubicBezTo>
                      <a:pt x="792" y="259"/>
                      <a:pt x="794" y="261"/>
                      <a:pt x="795" y="265"/>
                    </a:cubicBezTo>
                    <a:cubicBezTo>
                      <a:pt x="793" y="262"/>
                      <a:pt x="795" y="266"/>
                      <a:pt x="793" y="262"/>
                    </a:cubicBezTo>
                    <a:cubicBezTo>
                      <a:pt x="792" y="267"/>
                      <a:pt x="790" y="268"/>
                      <a:pt x="787" y="266"/>
                    </a:cubicBezTo>
                    <a:cubicBezTo>
                      <a:pt x="786" y="263"/>
                      <a:pt x="784" y="260"/>
                      <a:pt x="784" y="259"/>
                    </a:cubicBezTo>
                    <a:cubicBezTo>
                      <a:pt x="784" y="258"/>
                      <a:pt x="783" y="258"/>
                      <a:pt x="783" y="257"/>
                    </a:cubicBezTo>
                    <a:cubicBezTo>
                      <a:pt x="783" y="257"/>
                      <a:pt x="783" y="258"/>
                      <a:pt x="784" y="259"/>
                    </a:cubicBezTo>
                    <a:cubicBezTo>
                      <a:pt x="783" y="258"/>
                      <a:pt x="782" y="256"/>
                      <a:pt x="782" y="255"/>
                    </a:cubicBezTo>
                    <a:close/>
                    <a:moveTo>
                      <a:pt x="340" y="50"/>
                    </a:moveTo>
                    <a:cubicBezTo>
                      <a:pt x="338" y="51"/>
                      <a:pt x="336" y="51"/>
                      <a:pt x="336" y="51"/>
                    </a:cubicBezTo>
                    <a:cubicBezTo>
                      <a:pt x="338" y="51"/>
                      <a:pt x="340" y="51"/>
                      <a:pt x="340" y="50"/>
                    </a:cubicBezTo>
                    <a:close/>
                    <a:moveTo>
                      <a:pt x="236" y="74"/>
                    </a:moveTo>
                    <a:cubicBezTo>
                      <a:pt x="236" y="74"/>
                      <a:pt x="235" y="75"/>
                      <a:pt x="235" y="74"/>
                    </a:cubicBezTo>
                    <a:cubicBezTo>
                      <a:pt x="234" y="75"/>
                      <a:pt x="233" y="75"/>
                      <a:pt x="233" y="76"/>
                    </a:cubicBezTo>
                    <a:cubicBezTo>
                      <a:pt x="236" y="75"/>
                      <a:pt x="230" y="77"/>
                      <a:pt x="232" y="77"/>
                    </a:cubicBezTo>
                    <a:cubicBezTo>
                      <a:pt x="234" y="76"/>
                      <a:pt x="235" y="75"/>
                      <a:pt x="236" y="74"/>
                    </a:cubicBezTo>
                    <a:close/>
                    <a:moveTo>
                      <a:pt x="231" y="76"/>
                    </a:moveTo>
                    <a:cubicBezTo>
                      <a:pt x="232" y="75"/>
                      <a:pt x="233" y="76"/>
                      <a:pt x="234" y="74"/>
                    </a:cubicBezTo>
                    <a:cubicBezTo>
                      <a:pt x="234" y="75"/>
                      <a:pt x="236" y="72"/>
                      <a:pt x="237" y="71"/>
                    </a:cubicBezTo>
                    <a:cubicBezTo>
                      <a:pt x="233" y="73"/>
                      <a:pt x="233" y="74"/>
                      <a:pt x="231" y="76"/>
                    </a:cubicBezTo>
                    <a:close/>
                    <a:moveTo>
                      <a:pt x="162" y="116"/>
                    </a:moveTo>
                    <a:cubicBezTo>
                      <a:pt x="164" y="115"/>
                      <a:pt x="164" y="115"/>
                      <a:pt x="164" y="115"/>
                    </a:cubicBezTo>
                    <a:cubicBezTo>
                      <a:pt x="162" y="115"/>
                      <a:pt x="165" y="114"/>
                      <a:pt x="167" y="112"/>
                    </a:cubicBezTo>
                    <a:cubicBezTo>
                      <a:pt x="165" y="113"/>
                      <a:pt x="164" y="114"/>
                      <a:pt x="164" y="114"/>
                    </a:cubicBezTo>
                    <a:cubicBezTo>
                      <a:pt x="167" y="111"/>
                      <a:pt x="164" y="113"/>
                      <a:pt x="165" y="111"/>
                    </a:cubicBezTo>
                    <a:cubicBezTo>
                      <a:pt x="164" y="112"/>
                      <a:pt x="162" y="113"/>
                      <a:pt x="162" y="114"/>
                    </a:cubicBezTo>
                    <a:cubicBezTo>
                      <a:pt x="168" y="110"/>
                      <a:pt x="160" y="115"/>
                      <a:pt x="162" y="114"/>
                    </a:cubicBezTo>
                    <a:cubicBezTo>
                      <a:pt x="166" y="112"/>
                      <a:pt x="161" y="116"/>
                      <a:pt x="162" y="116"/>
                    </a:cubicBezTo>
                    <a:close/>
                    <a:moveTo>
                      <a:pt x="132" y="113"/>
                    </a:moveTo>
                    <a:cubicBezTo>
                      <a:pt x="134" y="112"/>
                      <a:pt x="135" y="111"/>
                      <a:pt x="134" y="111"/>
                    </a:cubicBezTo>
                    <a:cubicBezTo>
                      <a:pt x="132" y="113"/>
                      <a:pt x="132" y="113"/>
                      <a:pt x="132" y="113"/>
                    </a:cubicBezTo>
                    <a:close/>
                    <a:moveTo>
                      <a:pt x="788" y="254"/>
                    </a:moveTo>
                    <a:cubicBezTo>
                      <a:pt x="788" y="256"/>
                      <a:pt x="790" y="259"/>
                      <a:pt x="791" y="260"/>
                    </a:cubicBezTo>
                    <a:cubicBezTo>
                      <a:pt x="790" y="258"/>
                      <a:pt x="789" y="255"/>
                      <a:pt x="788" y="254"/>
                    </a:cubicBezTo>
                    <a:close/>
                    <a:moveTo>
                      <a:pt x="792" y="242"/>
                    </a:moveTo>
                    <a:cubicBezTo>
                      <a:pt x="793" y="245"/>
                      <a:pt x="794" y="247"/>
                      <a:pt x="796" y="250"/>
                    </a:cubicBezTo>
                    <a:cubicBezTo>
                      <a:pt x="797" y="249"/>
                      <a:pt x="792" y="240"/>
                      <a:pt x="790" y="237"/>
                    </a:cubicBezTo>
                    <a:cubicBezTo>
                      <a:pt x="790" y="239"/>
                      <a:pt x="794" y="244"/>
                      <a:pt x="795" y="246"/>
                    </a:cubicBezTo>
                    <a:cubicBezTo>
                      <a:pt x="794" y="246"/>
                      <a:pt x="793" y="243"/>
                      <a:pt x="792" y="242"/>
                    </a:cubicBezTo>
                    <a:close/>
                    <a:moveTo>
                      <a:pt x="787" y="245"/>
                    </a:moveTo>
                    <a:cubicBezTo>
                      <a:pt x="787" y="245"/>
                      <a:pt x="787" y="247"/>
                      <a:pt x="786" y="246"/>
                    </a:cubicBezTo>
                    <a:cubicBezTo>
                      <a:pt x="788" y="248"/>
                      <a:pt x="789" y="252"/>
                      <a:pt x="790" y="253"/>
                    </a:cubicBezTo>
                    <a:cubicBezTo>
                      <a:pt x="789" y="250"/>
                      <a:pt x="788" y="247"/>
                      <a:pt x="787" y="245"/>
                    </a:cubicBezTo>
                    <a:close/>
                    <a:moveTo>
                      <a:pt x="779" y="256"/>
                    </a:moveTo>
                    <a:cubicBezTo>
                      <a:pt x="779" y="256"/>
                      <a:pt x="776" y="252"/>
                      <a:pt x="777" y="255"/>
                    </a:cubicBezTo>
                    <a:cubicBezTo>
                      <a:pt x="778" y="255"/>
                      <a:pt x="778" y="255"/>
                      <a:pt x="779" y="257"/>
                    </a:cubicBezTo>
                    <a:cubicBezTo>
                      <a:pt x="779" y="258"/>
                      <a:pt x="779" y="258"/>
                      <a:pt x="779" y="258"/>
                    </a:cubicBezTo>
                    <a:cubicBezTo>
                      <a:pt x="780" y="258"/>
                      <a:pt x="780" y="258"/>
                      <a:pt x="779" y="256"/>
                    </a:cubicBezTo>
                    <a:close/>
                    <a:moveTo>
                      <a:pt x="785" y="244"/>
                    </a:moveTo>
                    <a:cubicBezTo>
                      <a:pt x="787" y="249"/>
                      <a:pt x="783" y="241"/>
                      <a:pt x="784" y="244"/>
                    </a:cubicBezTo>
                    <a:cubicBezTo>
                      <a:pt x="786" y="246"/>
                      <a:pt x="784" y="246"/>
                      <a:pt x="785" y="247"/>
                    </a:cubicBezTo>
                    <a:cubicBezTo>
                      <a:pt x="785" y="246"/>
                      <a:pt x="787" y="249"/>
                      <a:pt x="787" y="249"/>
                    </a:cubicBezTo>
                    <a:cubicBezTo>
                      <a:pt x="786" y="247"/>
                      <a:pt x="786" y="245"/>
                      <a:pt x="785" y="244"/>
                    </a:cubicBezTo>
                    <a:close/>
                    <a:moveTo>
                      <a:pt x="789" y="230"/>
                    </a:moveTo>
                    <a:cubicBezTo>
                      <a:pt x="790" y="231"/>
                      <a:pt x="791" y="232"/>
                      <a:pt x="792" y="233"/>
                    </a:cubicBezTo>
                    <a:cubicBezTo>
                      <a:pt x="790" y="230"/>
                      <a:pt x="789" y="228"/>
                      <a:pt x="790" y="229"/>
                    </a:cubicBezTo>
                    <a:cubicBezTo>
                      <a:pt x="788" y="225"/>
                      <a:pt x="789" y="224"/>
                      <a:pt x="787" y="222"/>
                    </a:cubicBezTo>
                    <a:cubicBezTo>
                      <a:pt x="787" y="222"/>
                      <a:pt x="787" y="224"/>
                      <a:pt x="786" y="224"/>
                    </a:cubicBezTo>
                    <a:cubicBezTo>
                      <a:pt x="788" y="225"/>
                      <a:pt x="788" y="226"/>
                      <a:pt x="789" y="227"/>
                    </a:cubicBezTo>
                    <a:cubicBezTo>
                      <a:pt x="789" y="228"/>
                      <a:pt x="789" y="229"/>
                      <a:pt x="789" y="229"/>
                    </a:cubicBezTo>
                    <a:cubicBezTo>
                      <a:pt x="788" y="226"/>
                      <a:pt x="787" y="226"/>
                      <a:pt x="785" y="224"/>
                    </a:cubicBezTo>
                    <a:cubicBezTo>
                      <a:pt x="787" y="227"/>
                      <a:pt x="786" y="227"/>
                      <a:pt x="785" y="226"/>
                    </a:cubicBezTo>
                    <a:cubicBezTo>
                      <a:pt x="787" y="230"/>
                      <a:pt x="786" y="228"/>
                      <a:pt x="787" y="231"/>
                    </a:cubicBezTo>
                    <a:cubicBezTo>
                      <a:pt x="788" y="231"/>
                      <a:pt x="789" y="234"/>
                      <a:pt x="790" y="235"/>
                    </a:cubicBezTo>
                    <a:cubicBezTo>
                      <a:pt x="790" y="235"/>
                      <a:pt x="792" y="237"/>
                      <a:pt x="791" y="235"/>
                    </a:cubicBezTo>
                    <a:cubicBezTo>
                      <a:pt x="790" y="235"/>
                      <a:pt x="790" y="233"/>
                      <a:pt x="789" y="232"/>
                    </a:cubicBezTo>
                    <a:cubicBezTo>
                      <a:pt x="789" y="232"/>
                      <a:pt x="790" y="235"/>
                      <a:pt x="789" y="233"/>
                    </a:cubicBezTo>
                    <a:cubicBezTo>
                      <a:pt x="789" y="233"/>
                      <a:pt x="787" y="230"/>
                      <a:pt x="788" y="230"/>
                    </a:cubicBezTo>
                    <a:cubicBezTo>
                      <a:pt x="789" y="232"/>
                      <a:pt x="790" y="234"/>
                      <a:pt x="792" y="235"/>
                    </a:cubicBezTo>
                    <a:cubicBezTo>
                      <a:pt x="791" y="234"/>
                      <a:pt x="789" y="231"/>
                      <a:pt x="789" y="230"/>
                    </a:cubicBezTo>
                    <a:close/>
                    <a:moveTo>
                      <a:pt x="788" y="235"/>
                    </a:moveTo>
                    <a:cubicBezTo>
                      <a:pt x="788" y="233"/>
                      <a:pt x="786" y="229"/>
                      <a:pt x="785" y="229"/>
                    </a:cubicBezTo>
                    <a:cubicBezTo>
                      <a:pt x="787" y="231"/>
                      <a:pt x="787" y="234"/>
                      <a:pt x="788" y="235"/>
                    </a:cubicBezTo>
                    <a:close/>
                    <a:moveTo>
                      <a:pt x="756" y="236"/>
                    </a:moveTo>
                    <a:cubicBezTo>
                      <a:pt x="755" y="236"/>
                      <a:pt x="757" y="239"/>
                      <a:pt x="758" y="240"/>
                    </a:cubicBezTo>
                    <a:cubicBezTo>
                      <a:pt x="760" y="241"/>
                      <a:pt x="759" y="242"/>
                      <a:pt x="760" y="244"/>
                    </a:cubicBezTo>
                    <a:cubicBezTo>
                      <a:pt x="760" y="243"/>
                      <a:pt x="762" y="245"/>
                      <a:pt x="761" y="242"/>
                    </a:cubicBezTo>
                    <a:cubicBezTo>
                      <a:pt x="759" y="241"/>
                      <a:pt x="759" y="241"/>
                      <a:pt x="756" y="236"/>
                    </a:cubicBezTo>
                    <a:close/>
                    <a:moveTo>
                      <a:pt x="780" y="220"/>
                    </a:moveTo>
                    <a:cubicBezTo>
                      <a:pt x="781" y="222"/>
                      <a:pt x="781" y="223"/>
                      <a:pt x="782" y="225"/>
                    </a:cubicBezTo>
                    <a:cubicBezTo>
                      <a:pt x="783" y="226"/>
                      <a:pt x="784" y="227"/>
                      <a:pt x="785" y="228"/>
                    </a:cubicBezTo>
                    <a:cubicBezTo>
                      <a:pt x="783" y="225"/>
                      <a:pt x="782" y="222"/>
                      <a:pt x="780" y="220"/>
                    </a:cubicBezTo>
                    <a:close/>
                    <a:moveTo>
                      <a:pt x="787" y="219"/>
                    </a:moveTo>
                    <a:cubicBezTo>
                      <a:pt x="786" y="219"/>
                      <a:pt x="786" y="220"/>
                      <a:pt x="787" y="221"/>
                    </a:cubicBezTo>
                    <a:cubicBezTo>
                      <a:pt x="787" y="221"/>
                      <a:pt x="789" y="225"/>
                      <a:pt x="789" y="223"/>
                    </a:cubicBezTo>
                    <a:cubicBezTo>
                      <a:pt x="787" y="221"/>
                      <a:pt x="787" y="220"/>
                      <a:pt x="787" y="219"/>
                    </a:cubicBezTo>
                    <a:close/>
                    <a:moveTo>
                      <a:pt x="781" y="226"/>
                    </a:moveTo>
                    <a:cubicBezTo>
                      <a:pt x="781" y="227"/>
                      <a:pt x="780" y="223"/>
                      <a:pt x="779" y="224"/>
                    </a:cubicBezTo>
                    <a:cubicBezTo>
                      <a:pt x="780" y="224"/>
                      <a:pt x="780" y="225"/>
                      <a:pt x="779" y="225"/>
                    </a:cubicBezTo>
                    <a:cubicBezTo>
                      <a:pt x="781" y="228"/>
                      <a:pt x="783" y="228"/>
                      <a:pt x="781" y="226"/>
                    </a:cubicBezTo>
                    <a:close/>
                    <a:moveTo>
                      <a:pt x="760" y="233"/>
                    </a:moveTo>
                    <a:cubicBezTo>
                      <a:pt x="761" y="237"/>
                      <a:pt x="756" y="230"/>
                      <a:pt x="756" y="233"/>
                    </a:cubicBezTo>
                    <a:cubicBezTo>
                      <a:pt x="758" y="234"/>
                      <a:pt x="760" y="235"/>
                      <a:pt x="762" y="237"/>
                    </a:cubicBezTo>
                    <a:cubicBezTo>
                      <a:pt x="761" y="235"/>
                      <a:pt x="761" y="233"/>
                      <a:pt x="760" y="233"/>
                    </a:cubicBezTo>
                    <a:close/>
                    <a:moveTo>
                      <a:pt x="754" y="232"/>
                    </a:moveTo>
                    <a:cubicBezTo>
                      <a:pt x="755" y="231"/>
                      <a:pt x="756" y="235"/>
                      <a:pt x="757" y="236"/>
                    </a:cubicBezTo>
                    <a:cubicBezTo>
                      <a:pt x="757" y="234"/>
                      <a:pt x="753" y="229"/>
                      <a:pt x="754" y="232"/>
                    </a:cubicBezTo>
                    <a:close/>
                    <a:moveTo>
                      <a:pt x="747" y="236"/>
                    </a:moveTo>
                    <a:cubicBezTo>
                      <a:pt x="746" y="236"/>
                      <a:pt x="748" y="238"/>
                      <a:pt x="748" y="239"/>
                    </a:cubicBezTo>
                    <a:cubicBezTo>
                      <a:pt x="749" y="239"/>
                      <a:pt x="749" y="240"/>
                      <a:pt x="749" y="239"/>
                    </a:cubicBezTo>
                    <a:cubicBezTo>
                      <a:pt x="748" y="239"/>
                      <a:pt x="748" y="237"/>
                      <a:pt x="747" y="236"/>
                    </a:cubicBezTo>
                    <a:close/>
                    <a:moveTo>
                      <a:pt x="753" y="170"/>
                    </a:moveTo>
                    <a:cubicBezTo>
                      <a:pt x="752" y="170"/>
                      <a:pt x="752" y="170"/>
                      <a:pt x="753" y="172"/>
                    </a:cubicBezTo>
                    <a:cubicBezTo>
                      <a:pt x="754" y="172"/>
                      <a:pt x="755" y="172"/>
                      <a:pt x="756" y="173"/>
                    </a:cubicBezTo>
                    <a:cubicBezTo>
                      <a:pt x="754" y="172"/>
                      <a:pt x="753" y="171"/>
                      <a:pt x="753" y="170"/>
                    </a:cubicBezTo>
                    <a:close/>
                    <a:moveTo>
                      <a:pt x="747" y="163"/>
                    </a:moveTo>
                    <a:cubicBezTo>
                      <a:pt x="746" y="162"/>
                      <a:pt x="745" y="163"/>
                      <a:pt x="746" y="165"/>
                    </a:cubicBezTo>
                    <a:cubicBezTo>
                      <a:pt x="746" y="164"/>
                      <a:pt x="749" y="168"/>
                      <a:pt x="749" y="167"/>
                    </a:cubicBezTo>
                    <a:cubicBezTo>
                      <a:pt x="746" y="163"/>
                      <a:pt x="748" y="165"/>
                      <a:pt x="747" y="163"/>
                    </a:cubicBezTo>
                    <a:close/>
                    <a:moveTo>
                      <a:pt x="726" y="156"/>
                    </a:moveTo>
                    <a:cubicBezTo>
                      <a:pt x="725" y="156"/>
                      <a:pt x="728" y="159"/>
                      <a:pt x="729" y="160"/>
                    </a:cubicBezTo>
                    <a:cubicBezTo>
                      <a:pt x="730" y="160"/>
                      <a:pt x="728" y="158"/>
                      <a:pt x="726" y="156"/>
                    </a:cubicBezTo>
                    <a:close/>
                    <a:moveTo>
                      <a:pt x="723" y="152"/>
                    </a:moveTo>
                    <a:cubicBezTo>
                      <a:pt x="722" y="152"/>
                      <a:pt x="721" y="151"/>
                      <a:pt x="721" y="150"/>
                    </a:cubicBezTo>
                    <a:cubicBezTo>
                      <a:pt x="720" y="150"/>
                      <a:pt x="720" y="151"/>
                      <a:pt x="721" y="152"/>
                    </a:cubicBezTo>
                    <a:cubicBezTo>
                      <a:pt x="722" y="151"/>
                      <a:pt x="725" y="155"/>
                      <a:pt x="724" y="153"/>
                    </a:cubicBezTo>
                    <a:cubicBezTo>
                      <a:pt x="723" y="153"/>
                      <a:pt x="723" y="153"/>
                      <a:pt x="723" y="152"/>
                    </a:cubicBezTo>
                    <a:close/>
                    <a:moveTo>
                      <a:pt x="726" y="146"/>
                    </a:moveTo>
                    <a:cubicBezTo>
                      <a:pt x="727" y="147"/>
                      <a:pt x="726" y="147"/>
                      <a:pt x="728" y="149"/>
                    </a:cubicBezTo>
                    <a:cubicBezTo>
                      <a:pt x="729" y="150"/>
                      <a:pt x="727" y="147"/>
                      <a:pt x="726" y="146"/>
                    </a:cubicBezTo>
                    <a:close/>
                    <a:moveTo>
                      <a:pt x="717" y="154"/>
                    </a:moveTo>
                    <a:cubicBezTo>
                      <a:pt x="718" y="156"/>
                      <a:pt x="715" y="152"/>
                      <a:pt x="714" y="152"/>
                    </a:cubicBezTo>
                    <a:cubicBezTo>
                      <a:pt x="714" y="153"/>
                      <a:pt x="716" y="154"/>
                      <a:pt x="717" y="156"/>
                    </a:cubicBezTo>
                    <a:cubicBezTo>
                      <a:pt x="718" y="156"/>
                      <a:pt x="718" y="155"/>
                      <a:pt x="717" y="154"/>
                    </a:cubicBezTo>
                    <a:close/>
                    <a:moveTo>
                      <a:pt x="723" y="138"/>
                    </a:moveTo>
                    <a:cubicBezTo>
                      <a:pt x="726" y="140"/>
                      <a:pt x="727" y="142"/>
                      <a:pt x="728" y="143"/>
                    </a:cubicBezTo>
                    <a:cubicBezTo>
                      <a:pt x="727" y="141"/>
                      <a:pt x="725" y="139"/>
                      <a:pt x="723" y="138"/>
                    </a:cubicBezTo>
                    <a:close/>
                    <a:moveTo>
                      <a:pt x="723" y="139"/>
                    </a:moveTo>
                    <a:cubicBezTo>
                      <a:pt x="723" y="138"/>
                      <a:pt x="722" y="137"/>
                      <a:pt x="721" y="137"/>
                    </a:cubicBezTo>
                    <a:cubicBezTo>
                      <a:pt x="720" y="136"/>
                      <a:pt x="720" y="136"/>
                      <a:pt x="720" y="137"/>
                    </a:cubicBezTo>
                    <a:cubicBezTo>
                      <a:pt x="721" y="139"/>
                      <a:pt x="722" y="140"/>
                      <a:pt x="723" y="141"/>
                    </a:cubicBezTo>
                    <a:cubicBezTo>
                      <a:pt x="722" y="139"/>
                      <a:pt x="720" y="138"/>
                      <a:pt x="721" y="137"/>
                    </a:cubicBezTo>
                    <a:cubicBezTo>
                      <a:pt x="723" y="139"/>
                      <a:pt x="724" y="140"/>
                      <a:pt x="725" y="140"/>
                    </a:cubicBezTo>
                    <a:cubicBezTo>
                      <a:pt x="724" y="139"/>
                      <a:pt x="724" y="139"/>
                      <a:pt x="723" y="139"/>
                    </a:cubicBezTo>
                    <a:close/>
                    <a:moveTo>
                      <a:pt x="722" y="140"/>
                    </a:moveTo>
                    <a:cubicBezTo>
                      <a:pt x="719" y="137"/>
                      <a:pt x="719" y="137"/>
                      <a:pt x="719" y="137"/>
                    </a:cubicBezTo>
                    <a:cubicBezTo>
                      <a:pt x="718" y="137"/>
                      <a:pt x="720" y="140"/>
                      <a:pt x="721" y="141"/>
                    </a:cubicBezTo>
                    <a:cubicBezTo>
                      <a:pt x="722" y="141"/>
                      <a:pt x="722" y="141"/>
                      <a:pt x="722" y="140"/>
                    </a:cubicBezTo>
                    <a:close/>
                    <a:moveTo>
                      <a:pt x="721" y="134"/>
                    </a:moveTo>
                    <a:cubicBezTo>
                      <a:pt x="720" y="134"/>
                      <a:pt x="719" y="134"/>
                      <a:pt x="719" y="134"/>
                    </a:cubicBezTo>
                    <a:cubicBezTo>
                      <a:pt x="723" y="138"/>
                      <a:pt x="724" y="137"/>
                      <a:pt x="721" y="134"/>
                    </a:cubicBezTo>
                    <a:close/>
                    <a:moveTo>
                      <a:pt x="714" y="136"/>
                    </a:moveTo>
                    <a:cubicBezTo>
                      <a:pt x="715" y="135"/>
                      <a:pt x="715" y="135"/>
                      <a:pt x="714" y="134"/>
                    </a:cubicBezTo>
                    <a:cubicBezTo>
                      <a:pt x="713" y="133"/>
                      <a:pt x="712" y="134"/>
                      <a:pt x="714" y="136"/>
                    </a:cubicBezTo>
                    <a:close/>
                    <a:moveTo>
                      <a:pt x="697" y="113"/>
                    </a:moveTo>
                    <a:cubicBezTo>
                      <a:pt x="698" y="114"/>
                      <a:pt x="698" y="113"/>
                      <a:pt x="697" y="113"/>
                    </a:cubicBezTo>
                    <a:cubicBezTo>
                      <a:pt x="696" y="113"/>
                      <a:pt x="694" y="110"/>
                      <a:pt x="693" y="110"/>
                    </a:cubicBezTo>
                    <a:cubicBezTo>
                      <a:pt x="695" y="112"/>
                      <a:pt x="698" y="116"/>
                      <a:pt x="700" y="117"/>
                    </a:cubicBezTo>
                    <a:cubicBezTo>
                      <a:pt x="699" y="116"/>
                      <a:pt x="696" y="113"/>
                      <a:pt x="697" y="113"/>
                    </a:cubicBezTo>
                    <a:close/>
                    <a:moveTo>
                      <a:pt x="662" y="153"/>
                    </a:moveTo>
                    <a:cubicBezTo>
                      <a:pt x="663" y="154"/>
                      <a:pt x="665" y="156"/>
                      <a:pt x="666" y="156"/>
                    </a:cubicBezTo>
                    <a:cubicBezTo>
                      <a:pt x="665" y="155"/>
                      <a:pt x="663" y="152"/>
                      <a:pt x="662" y="153"/>
                    </a:cubicBezTo>
                    <a:close/>
                    <a:moveTo>
                      <a:pt x="685" y="103"/>
                    </a:moveTo>
                    <a:cubicBezTo>
                      <a:pt x="687" y="104"/>
                      <a:pt x="686" y="104"/>
                      <a:pt x="687" y="105"/>
                    </a:cubicBezTo>
                    <a:cubicBezTo>
                      <a:pt x="688" y="106"/>
                      <a:pt x="689" y="106"/>
                      <a:pt x="689" y="106"/>
                    </a:cubicBezTo>
                    <a:cubicBezTo>
                      <a:pt x="688" y="105"/>
                      <a:pt x="687" y="103"/>
                      <a:pt x="685" y="103"/>
                    </a:cubicBezTo>
                    <a:close/>
                    <a:moveTo>
                      <a:pt x="599" y="49"/>
                    </a:moveTo>
                    <a:cubicBezTo>
                      <a:pt x="600" y="50"/>
                      <a:pt x="603" y="51"/>
                      <a:pt x="603" y="50"/>
                    </a:cubicBezTo>
                    <a:cubicBezTo>
                      <a:pt x="600" y="49"/>
                      <a:pt x="601" y="50"/>
                      <a:pt x="599" y="49"/>
                    </a:cubicBezTo>
                    <a:close/>
                    <a:moveTo>
                      <a:pt x="579" y="43"/>
                    </a:moveTo>
                    <a:cubicBezTo>
                      <a:pt x="579" y="42"/>
                      <a:pt x="584" y="44"/>
                      <a:pt x="581" y="43"/>
                    </a:cubicBezTo>
                    <a:cubicBezTo>
                      <a:pt x="581" y="43"/>
                      <a:pt x="576" y="41"/>
                      <a:pt x="579" y="43"/>
                    </a:cubicBezTo>
                    <a:close/>
                    <a:moveTo>
                      <a:pt x="568" y="37"/>
                    </a:moveTo>
                    <a:cubicBezTo>
                      <a:pt x="568" y="36"/>
                      <a:pt x="570" y="37"/>
                      <a:pt x="571" y="38"/>
                    </a:cubicBezTo>
                    <a:cubicBezTo>
                      <a:pt x="573" y="38"/>
                      <a:pt x="568" y="36"/>
                      <a:pt x="567" y="36"/>
                    </a:cubicBezTo>
                    <a:cubicBezTo>
                      <a:pt x="570" y="37"/>
                      <a:pt x="565" y="36"/>
                      <a:pt x="568" y="37"/>
                    </a:cubicBezTo>
                    <a:close/>
                    <a:moveTo>
                      <a:pt x="562" y="33"/>
                    </a:moveTo>
                    <a:cubicBezTo>
                      <a:pt x="563" y="34"/>
                      <a:pt x="563" y="33"/>
                      <a:pt x="565" y="33"/>
                    </a:cubicBezTo>
                    <a:cubicBezTo>
                      <a:pt x="567" y="35"/>
                      <a:pt x="567" y="35"/>
                      <a:pt x="567" y="35"/>
                    </a:cubicBezTo>
                    <a:cubicBezTo>
                      <a:pt x="570" y="35"/>
                      <a:pt x="558" y="30"/>
                      <a:pt x="562" y="33"/>
                    </a:cubicBezTo>
                    <a:close/>
                    <a:moveTo>
                      <a:pt x="533" y="22"/>
                    </a:moveTo>
                    <a:cubicBezTo>
                      <a:pt x="531" y="22"/>
                      <a:pt x="527" y="19"/>
                      <a:pt x="523" y="19"/>
                    </a:cubicBezTo>
                    <a:cubicBezTo>
                      <a:pt x="524" y="20"/>
                      <a:pt x="519" y="18"/>
                      <a:pt x="519" y="19"/>
                    </a:cubicBezTo>
                    <a:cubicBezTo>
                      <a:pt x="522" y="20"/>
                      <a:pt x="520" y="20"/>
                      <a:pt x="524" y="21"/>
                    </a:cubicBezTo>
                    <a:cubicBezTo>
                      <a:pt x="522" y="19"/>
                      <a:pt x="526" y="20"/>
                      <a:pt x="528" y="20"/>
                    </a:cubicBezTo>
                    <a:cubicBezTo>
                      <a:pt x="529" y="21"/>
                      <a:pt x="532" y="22"/>
                      <a:pt x="535" y="23"/>
                    </a:cubicBezTo>
                    <a:cubicBezTo>
                      <a:pt x="534" y="23"/>
                      <a:pt x="535" y="22"/>
                      <a:pt x="533" y="22"/>
                    </a:cubicBezTo>
                    <a:close/>
                    <a:moveTo>
                      <a:pt x="513" y="21"/>
                    </a:moveTo>
                    <a:cubicBezTo>
                      <a:pt x="515" y="21"/>
                      <a:pt x="520" y="24"/>
                      <a:pt x="520" y="23"/>
                    </a:cubicBezTo>
                    <a:cubicBezTo>
                      <a:pt x="516" y="22"/>
                      <a:pt x="514" y="21"/>
                      <a:pt x="513" y="21"/>
                    </a:cubicBezTo>
                    <a:close/>
                    <a:moveTo>
                      <a:pt x="499" y="13"/>
                    </a:moveTo>
                    <a:cubicBezTo>
                      <a:pt x="501" y="14"/>
                      <a:pt x="499" y="14"/>
                      <a:pt x="502" y="15"/>
                    </a:cubicBezTo>
                    <a:cubicBezTo>
                      <a:pt x="501" y="14"/>
                      <a:pt x="504" y="14"/>
                      <a:pt x="502" y="14"/>
                    </a:cubicBezTo>
                    <a:cubicBezTo>
                      <a:pt x="502" y="14"/>
                      <a:pt x="499" y="13"/>
                      <a:pt x="499" y="13"/>
                    </a:cubicBezTo>
                    <a:close/>
                    <a:moveTo>
                      <a:pt x="497" y="13"/>
                    </a:moveTo>
                    <a:cubicBezTo>
                      <a:pt x="502" y="15"/>
                      <a:pt x="497" y="14"/>
                      <a:pt x="497" y="15"/>
                    </a:cubicBezTo>
                    <a:cubicBezTo>
                      <a:pt x="499" y="15"/>
                      <a:pt x="500" y="16"/>
                      <a:pt x="501" y="16"/>
                    </a:cubicBezTo>
                    <a:cubicBezTo>
                      <a:pt x="500" y="15"/>
                      <a:pt x="499" y="13"/>
                      <a:pt x="497" y="13"/>
                    </a:cubicBezTo>
                    <a:close/>
                    <a:moveTo>
                      <a:pt x="494" y="15"/>
                    </a:moveTo>
                    <a:cubicBezTo>
                      <a:pt x="494" y="14"/>
                      <a:pt x="496" y="15"/>
                      <a:pt x="496" y="14"/>
                    </a:cubicBezTo>
                    <a:cubicBezTo>
                      <a:pt x="492" y="13"/>
                      <a:pt x="493" y="14"/>
                      <a:pt x="494" y="15"/>
                    </a:cubicBezTo>
                    <a:close/>
                    <a:moveTo>
                      <a:pt x="441" y="7"/>
                    </a:moveTo>
                    <a:cubicBezTo>
                      <a:pt x="441" y="7"/>
                      <a:pt x="443" y="7"/>
                      <a:pt x="445" y="7"/>
                    </a:cubicBezTo>
                    <a:cubicBezTo>
                      <a:pt x="444" y="7"/>
                      <a:pt x="445" y="7"/>
                      <a:pt x="444" y="7"/>
                    </a:cubicBezTo>
                    <a:cubicBezTo>
                      <a:pt x="444" y="7"/>
                      <a:pt x="439" y="7"/>
                      <a:pt x="441" y="7"/>
                    </a:cubicBezTo>
                    <a:close/>
                    <a:moveTo>
                      <a:pt x="436" y="6"/>
                    </a:moveTo>
                    <a:cubicBezTo>
                      <a:pt x="433" y="6"/>
                      <a:pt x="434" y="5"/>
                      <a:pt x="431" y="6"/>
                    </a:cubicBezTo>
                    <a:cubicBezTo>
                      <a:pt x="431" y="6"/>
                      <a:pt x="433" y="6"/>
                      <a:pt x="432" y="7"/>
                    </a:cubicBezTo>
                    <a:cubicBezTo>
                      <a:pt x="434" y="7"/>
                      <a:pt x="436" y="8"/>
                      <a:pt x="437" y="7"/>
                    </a:cubicBezTo>
                    <a:cubicBezTo>
                      <a:pt x="432" y="7"/>
                      <a:pt x="433" y="6"/>
                      <a:pt x="436" y="6"/>
                    </a:cubicBezTo>
                    <a:close/>
                    <a:moveTo>
                      <a:pt x="424" y="8"/>
                    </a:moveTo>
                    <a:cubicBezTo>
                      <a:pt x="420" y="7"/>
                      <a:pt x="426" y="6"/>
                      <a:pt x="421" y="7"/>
                    </a:cubicBezTo>
                    <a:cubicBezTo>
                      <a:pt x="423" y="7"/>
                      <a:pt x="420" y="8"/>
                      <a:pt x="424" y="8"/>
                    </a:cubicBezTo>
                    <a:close/>
                    <a:moveTo>
                      <a:pt x="415" y="4"/>
                    </a:moveTo>
                    <a:cubicBezTo>
                      <a:pt x="415" y="4"/>
                      <a:pt x="414" y="4"/>
                      <a:pt x="413" y="4"/>
                    </a:cubicBezTo>
                    <a:cubicBezTo>
                      <a:pt x="415" y="4"/>
                      <a:pt x="417" y="5"/>
                      <a:pt x="420" y="5"/>
                    </a:cubicBezTo>
                    <a:cubicBezTo>
                      <a:pt x="420" y="4"/>
                      <a:pt x="417" y="4"/>
                      <a:pt x="415" y="4"/>
                    </a:cubicBezTo>
                    <a:close/>
                    <a:moveTo>
                      <a:pt x="417" y="5"/>
                    </a:moveTo>
                    <a:cubicBezTo>
                      <a:pt x="417" y="6"/>
                      <a:pt x="414" y="6"/>
                      <a:pt x="412" y="5"/>
                    </a:cubicBezTo>
                    <a:cubicBezTo>
                      <a:pt x="412" y="6"/>
                      <a:pt x="415" y="6"/>
                      <a:pt x="416" y="7"/>
                    </a:cubicBezTo>
                    <a:cubicBezTo>
                      <a:pt x="416" y="7"/>
                      <a:pt x="417" y="7"/>
                      <a:pt x="418" y="7"/>
                    </a:cubicBezTo>
                    <a:cubicBezTo>
                      <a:pt x="413" y="6"/>
                      <a:pt x="418" y="6"/>
                      <a:pt x="419" y="6"/>
                    </a:cubicBezTo>
                    <a:cubicBezTo>
                      <a:pt x="419" y="6"/>
                      <a:pt x="419" y="5"/>
                      <a:pt x="417" y="5"/>
                    </a:cubicBezTo>
                    <a:close/>
                    <a:moveTo>
                      <a:pt x="412" y="4"/>
                    </a:moveTo>
                    <a:cubicBezTo>
                      <a:pt x="409" y="4"/>
                      <a:pt x="409" y="5"/>
                      <a:pt x="410" y="5"/>
                    </a:cubicBezTo>
                    <a:cubicBezTo>
                      <a:pt x="409" y="4"/>
                      <a:pt x="414" y="5"/>
                      <a:pt x="413" y="5"/>
                    </a:cubicBezTo>
                    <a:cubicBezTo>
                      <a:pt x="410" y="4"/>
                      <a:pt x="413" y="4"/>
                      <a:pt x="412" y="4"/>
                    </a:cubicBezTo>
                    <a:close/>
                    <a:moveTo>
                      <a:pt x="409" y="5"/>
                    </a:moveTo>
                    <a:cubicBezTo>
                      <a:pt x="405" y="5"/>
                      <a:pt x="405" y="5"/>
                      <a:pt x="405" y="5"/>
                    </a:cubicBezTo>
                    <a:cubicBezTo>
                      <a:pt x="404" y="6"/>
                      <a:pt x="408" y="6"/>
                      <a:pt x="407" y="7"/>
                    </a:cubicBezTo>
                    <a:cubicBezTo>
                      <a:pt x="409" y="7"/>
                      <a:pt x="409" y="7"/>
                      <a:pt x="412" y="8"/>
                    </a:cubicBezTo>
                    <a:cubicBezTo>
                      <a:pt x="411" y="7"/>
                      <a:pt x="404" y="6"/>
                      <a:pt x="409" y="5"/>
                    </a:cubicBezTo>
                    <a:close/>
                    <a:moveTo>
                      <a:pt x="391" y="7"/>
                    </a:moveTo>
                    <a:cubicBezTo>
                      <a:pt x="393" y="7"/>
                      <a:pt x="395" y="7"/>
                      <a:pt x="397" y="7"/>
                    </a:cubicBezTo>
                    <a:cubicBezTo>
                      <a:pt x="397" y="7"/>
                      <a:pt x="397" y="7"/>
                      <a:pt x="397" y="7"/>
                    </a:cubicBezTo>
                    <a:cubicBezTo>
                      <a:pt x="395" y="7"/>
                      <a:pt x="393" y="7"/>
                      <a:pt x="391" y="7"/>
                    </a:cubicBezTo>
                    <a:close/>
                    <a:moveTo>
                      <a:pt x="376" y="46"/>
                    </a:moveTo>
                    <a:cubicBezTo>
                      <a:pt x="376" y="47"/>
                      <a:pt x="379" y="47"/>
                      <a:pt x="380" y="47"/>
                    </a:cubicBezTo>
                    <a:cubicBezTo>
                      <a:pt x="378" y="47"/>
                      <a:pt x="378" y="46"/>
                      <a:pt x="376" y="46"/>
                    </a:cubicBezTo>
                    <a:close/>
                    <a:moveTo>
                      <a:pt x="354" y="47"/>
                    </a:moveTo>
                    <a:cubicBezTo>
                      <a:pt x="353" y="48"/>
                      <a:pt x="359" y="47"/>
                      <a:pt x="359" y="47"/>
                    </a:cubicBezTo>
                    <a:cubicBezTo>
                      <a:pt x="357" y="47"/>
                      <a:pt x="357" y="46"/>
                      <a:pt x="354" y="47"/>
                    </a:cubicBezTo>
                    <a:close/>
                    <a:moveTo>
                      <a:pt x="323" y="15"/>
                    </a:moveTo>
                    <a:cubicBezTo>
                      <a:pt x="323" y="16"/>
                      <a:pt x="322" y="16"/>
                      <a:pt x="324" y="16"/>
                    </a:cubicBezTo>
                    <a:cubicBezTo>
                      <a:pt x="326" y="16"/>
                      <a:pt x="326" y="15"/>
                      <a:pt x="323" y="15"/>
                    </a:cubicBezTo>
                    <a:close/>
                    <a:moveTo>
                      <a:pt x="325" y="47"/>
                    </a:moveTo>
                    <a:cubicBezTo>
                      <a:pt x="324" y="48"/>
                      <a:pt x="328" y="47"/>
                      <a:pt x="329" y="46"/>
                    </a:cubicBezTo>
                    <a:cubicBezTo>
                      <a:pt x="327" y="47"/>
                      <a:pt x="327" y="46"/>
                      <a:pt x="325" y="47"/>
                    </a:cubicBezTo>
                    <a:close/>
                    <a:moveTo>
                      <a:pt x="321" y="51"/>
                    </a:moveTo>
                    <a:cubicBezTo>
                      <a:pt x="324" y="50"/>
                      <a:pt x="323" y="50"/>
                      <a:pt x="321" y="51"/>
                    </a:cubicBezTo>
                    <a:cubicBezTo>
                      <a:pt x="323" y="51"/>
                      <a:pt x="325" y="50"/>
                      <a:pt x="327" y="50"/>
                    </a:cubicBezTo>
                    <a:cubicBezTo>
                      <a:pt x="328" y="50"/>
                      <a:pt x="328" y="49"/>
                      <a:pt x="328" y="49"/>
                    </a:cubicBezTo>
                    <a:cubicBezTo>
                      <a:pt x="325" y="50"/>
                      <a:pt x="321" y="49"/>
                      <a:pt x="321" y="51"/>
                    </a:cubicBezTo>
                    <a:close/>
                    <a:moveTo>
                      <a:pt x="316" y="18"/>
                    </a:moveTo>
                    <a:cubicBezTo>
                      <a:pt x="319" y="17"/>
                      <a:pt x="317" y="18"/>
                      <a:pt x="320" y="18"/>
                    </a:cubicBezTo>
                    <a:cubicBezTo>
                      <a:pt x="319" y="17"/>
                      <a:pt x="321" y="17"/>
                      <a:pt x="321" y="16"/>
                    </a:cubicBezTo>
                    <a:cubicBezTo>
                      <a:pt x="318" y="17"/>
                      <a:pt x="319" y="17"/>
                      <a:pt x="317" y="17"/>
                    </a:cubicBezTo>
                    <a:cubicBezTo>
                      <a:pt x="317" y="17"/>
                      <a:pt x="317" y="17"/>
                      <a:pt x="316" y="18"/>
                    </a:cubicBezTo>
                    <a:close/>
                    <a:moveTo>
                      <a:pt x="311" y="35"/>
                    </a:moveTo>
                    <a:cubicBezTo>
                      <a:pt x="312" y="34"/>
                      <a:pt x="316" y="34"/>
                      <a:pt x="315" y="34"/>
                    </a:cubicBezTo>
                    <a:cubicBezTo>
                      <a:pt x="314" y="34"/>
                      <a:pt x="308" y="35"/>
                      <a:pt x="311" y="35"/>
                    </a:cubicBezTo>
                    <a:close/>
                    <a:moveTo>
                      <a:pt x="314" y="49"/>
                    </a:moveTo>
                    <a:cubicBezTo>
                      <a:pt x="314" y="50"/>
                      <a:pt x="318" y="49"/>
                      <a:pt x="318" y="49"/>
                    </a:cubicBezTo>
                    <a:lnTo>
                      <a:pt x="314" y="49"/>
                    </a:lnTo>
                    <a:close/>
                    <a:moveTo>
                      <a:pt x="308" y="47"/>
                    </a:moveTo>
                    <a:cubicBezTo>
                      <a:pt x="308" y="48"/>
                      <a:pt x="314" y="46"/>
                      <a:pt x="315" y="46"/>
                    </a:cubicBezTo>
                    <a:cubicBezTo>
                      <a:pt x="315" y="46"/>
                      <a:pt x="315" y="45"/>
                      <a:pt x="316" y="45"/>
                    </a:cubicBezTo>
                    <a:cubicBezTo>
                      <a:pt x="313" y="46"/>
                      <a:pt x="309" y="47"/>
                      <a:pt x="308" y="47"/>
                    </a:cubicBezTo>
                    <a:close/>
                    <a:moveTo>
                      <a:pt x="302" y="21"/>
                    </a:moveTo>
                    <a:cubicBezTo>
                      <a:pt x="305" y="21"/>
                      <a:pt x="305" y="20"/>
                      <a:pt x="306" y="20"/>
                    </a:cubicBezTo>
                    <a:cubicBezTo>
                      <a:pt x="306" y="19"/>
                      <a:pt x="307" y="19"/>
                      <a:pt x="307" y="19"/>
                    </a:cubicBezTo>
                    <a:cubicBezTo>
                      <a:pt x="304" y="20"/>
                      <a:pt x="303" y="20"/>
                      <a:pt x="302" y="21"/>
                    </a:cubicBezTo>
                    <a:close/>
                    <a:moveTo>
                      <a:pt x="314" y="52"/>
                    </a:moveTo>
                    <a:cubicBezTo>
                      <a:pt x="313" y="52"/>
                      <a:pt x="311" y="53"/>
                      <a:pt x="311" y="53"/>
                    </a:cubicBezTo>
                    <a:cubicBezTo>
                      <a:pt x="314" y="52"/>
                      <a:pt x="313" y="53"/>
                      <a:pt x="315" y="52"/>
                    </a:cubicBezTo>
                    <a:cubicBezTo>
                      <a:pt x="315" y="52"/>
                      <a:pt x="315" y="52"/>
                      <a:pt x="314" y="52"/>
                    </a:cubicBezTo>
                    <a:close/>
                    <a:moveTo>
                      <a:pt x="309" y="42"/>
                    </a:moveTo>
                    <a:cubicBezTo>
                      <a:pt x="307" y="43"/>
                      <a:pt x="305" y="43"/>
                      <a:pt x="304" y="44"/>
                    </a:cubicBezTo>
                    <a:cubicBezTo>
                      <a:pt x="306" y="44"/>
                      <a:pt x="309" y="43"/>
                      <a:pt x="310" y="42"/>
                    </a:cubicBezTo>
                    <a:cubicBezTo>
                      <a:pt x="310" y="42"/>
                      <a:pt x="310" y="41"/>
                      <a:pt x="309" y="41"/>
                    </a:cubicBezTo>
                    <a:lnTo>
                      <a:pt x="309" y="42"/>
                    </a:lnTo>
                    <a:close/>
                    <a:moveTo>
                      <a:pt x="306" y="49"/>
                    </a:moveTo>
                    <a:cubicBezTo>
                      <a:pt x="308" y="49"/>
                      <a:pt x="309" y="49"/>
                      <a:pt x="310" y="49"/>
                    </a:cubicBezTo>
                    <a:cubicBezTo>
                      <a:pt x="310" y="48"/>
                      <a:pt x="310" y="48"/>
                      <a:pt x="311" y="48"/>
                    </a:cubicBezTo>
                    <a:cubicBezTo>
                      <a:pt x="311" y="48"/>
                      <a:pt x="311" y="48"/>
                      <a:pt x="311" y="48"/>
                    </a:cubicBezTo>
                    <a:cubicBezTo>
                      <a:pt x="308" y="49"/>
                      <a:pt x="307" y="48"/>
                      <a:pt x="306" y="49"/>
                    </a:cubicBezTo>
                    <a:close/>
                    <a:moveTo>
                      <a:pt x="306" y="51"/>
                    </a:moveTo>
                    <a:cubicBezTo>
                      <a:pt x="307" y="51"/>
                      <a:pt x="308" y="50"/>
                      <a:pt x="309" y="50"/>
                    </a:cubicBezTo>
                    <a:cubicBezTo>
                      <a:pt x="310" y="50"/>
                      <a:pt x="310" y="50"/>
                      <a:pt x="310" y="50"/>
                    </a:cubicBezTo>
                    <a:cubicBezTo>
                      <a:pt x="310" y="50"/>
                      <a:pt x="310" y="50"/>
                      <a:pt x="310" y="50"/>
                    </a:cubicBezTo>
                    <a:cubicBezTo>
                      <a:pt x="307" y="50"/>
                      <a:pt x="304" y="51"/>
                      <a:pt x="306" y="51"/>
                    </a:cubicBezTo>
                    <a:close/>
                    <a:moveTo>
                      <a:pt x="307" y="53"/>
                    </a:moveTo>
                    <a:cubicBezTo>
                      <a:pt x="309" y="53"/>
                      <a:pt x="306" y="54"/>
                      <a:pt x="306" y="54"/>
                    </a:cubicBezTo>
                    <a:cubicBezTo>
                      <a:pt x="309" y="54"/>
                      <a:pt x="310" y="53"/>
                      <a:pt x="311" y="52"/>
                    </a:cubicBezTo>
                    <a:cubicBezTo>
                      <a:pt x="310" y="52"/>
                      <a:pt x="308" y="53"/>
                      <a:pt x="307" y="53"/>
                    </a:cubicBezTo>
                    <a:close/>
                    <a:moveTo>
                      <a:pt x="308" y="54"/>
                    </a:moveTo>
                    <a:cubicBezTo>
                      <a:pt x="305" y="55"/>
                      <a:pt x="306" y="55"/>
                      <a:pt x="305" y="56"/>
                    </a:cubicBezTo>
                    <a:cubicBezTo>
                      <a:pt x="308" y="55"/>
                      <a:pt x="309" y="56"/>
                      <a:pt x="310" y="55"/>
                    </a:cubicBezTo>
                    <a:cubicBezTo>
                      <a:pt x="308" y="55"/>
                      <a:pt x="308" y="55"/>
                      <a:pt x="308" y="54"/>
                    </a:cubicBezTo>
                    <a:close/>
                    <a:moveTo>
                      <a:pt x="302" y="38"/>
                    </a:moveTo>
                    <a:cubicBezTo>
                      <a:pt x="300" y="39"/>
                      <a:pt x="300" y="39"/>
                      <a:pt x="300" y="40"/>
                    </a:cubicBezTo>
                    <a:cubicBezTo>
                      <a:pt x="303" y="39"/>
                      <a:pt x="303" y="39"/>
                      <a:pt x="302" y="38"/>
                    </a:cubicBezTo>
                    <a:close/>
                    <a:moveTo>
                      <a:pt x="301" y="46"/>
                    </a:moveTo>
                    <a:cubicBezTo>
                      <a:pt x="300" y="47"/>
                      <a:pt x="300" y="47"/>
                      <a:pt x="299" y="47"/>
                    </a:cubicBezTo>
                    <a:cubicBezTo>
                      <a:pt x="299" y="47"/>
                      <a:pt x="297" y="48"/>
                      <a:pt x="299" y="48"/>
                    </a:cubicBezTo>
                    <a:cubicBezTo>
                      <a:pt x="300" y="47"/>
                      <a:pt x="305" y="45"/>
                      <a:pt x="302" y="46"/>
                    </a:cubicBezTo>
                    <a:cubicBezTo>
                      <a:pt x="302" y="46"/>
                      <a:pt x="301" y="46"/>
                      <a:pt x="301" y="46"/>
                    </a:cubicBezTo>
                    <a:close/>
                    <a:moveTo>
                      <a:pt x="300" y="51"/>
                    </a:moveTo>
                    <a:cubicBezTo>
                      <a:pt x="300" y="51"/>
                      <a:pt x="303" y="50"/>
                      <a:pt x="303" y="50"/>
                    </a:cubicBezTo>
                    <a:cubicBezTo>
                      <a:pt x="301" y="50"/>
                      <a:pt x="297" y="52"/>
                      <a:pt x="300" y="51"/>
                    </a:cubicBezTo>
                    <a:close/>
                    <a:moveTo>
                      <a:pt x="296" y="41"/>
                    </a:moveTo>
                    <a:cubicBezTo>
                      <a:pt x="296" y="40"/>
                      <a:pt x="297" y="40"/>
                      <a:pt x="297" y="40"/>
                    </a:cubicBezTo>
                    <a:cubicBezTo>
                      <a:pt x="294" y="40"/>
                      <a:pt x="293" y="42"/>
                      <a:pt x="296" y="41"/>
                    </a:cubicBezTo>
                    <a:close/>
                    <a:moveTo>
                      <a:pt x="295" y="49"/>
                    </a:moveTo>
                    <a:cubicBezTo>
                      <a:pt x="293" y="50"/>
                      <a:pt x="294" y="51"/>
                      <a:pt x="297" y="51"/>
                    </a:cubicBezTo>
                    <a:cubicBezTo>
                      <a:pt x="298" y="50"/>
                      <a:pt x="294" y="50"/>
                      <a:pt x="297" y="49"/>
                    </a:cubicBezTo>
                    <a:cubicBezTo>
                      <a:pt x="296" y="49"/>
                      <a:pt x="296" y="49"/>
                      <a:pt x="295" y="49"/>
                    </a:cubicBezTo>
                    <a:close/>
                    <a:moveTo>
                      <a:pt x="296" y="54"/>
                    </a:moveTo>
                    <a:cubicBezTo>
                      <a:pt x="296" y="55"/>
                      <a:pt x="294" y="55"/>
                      <a:pt x="294" y="55"/>
                    </a:cubicBezTo>
                    <a:cubicBezTo>
                      <a:pt x="294" y="56"/>
                      <a:pt x="294" y="56"/>
                      <a:pt x="295" y="57"/>
                    </a:cubicBezTo>
                    <a:cubicBezTo>
                      <a:pt x="293" y="57"/>
                      <a:pt x="293" y="57"/>
                      <a:pt x="293" y="57"/>
                    </a:cubicBezTo>
                    <a:cubicBezTo>
                      <a:pt x="293" y="58"/>
                      <a:pt x="293" y="58"/>
                      <a:pt x="292" y="58"/>
                    </a:cubicBezTo>
                    <a:cubicBezTo>
                      <a:pt x="294" y="58"/>
                      <a:pt x="294" y="58"/>
                      <a:pt x="295" y="58"/>
                    </a:cubicBezTo>
                    <a:cubicBezTo>
                      <a:pt x="293" y="58"/>
                      <a:pt x="293" y="57"/>
                      <a:pt x="297" y="57"/>
                    </a:cubicBezTo>
                    <a:cubicBezTo>
                      <a:pt x="297" y="56"/>
                      <a:pt x="295" y="56"/>
                      <a:pt x="295" y="56"/>
                    </a:cubicBezTo>
                    <a:cubicBezTo>
                      <a:pt x="295" y="55"/>
                      <a:pt x="299" y="54"/>
                      <a:pt x="298" y="54"/>
                    </a:cubicBezTo>
                    <a:cubicBezTo>
                      <a:pt x="297" y="55"/>
                      <a:pt x="297" y="54"/>
                      <a:pt x="296" y="54"/>
                    </a:cubicBezTo>
                    <a:close/>
                    <a:moveTo>
                      <a:pt x="286" y="51"/>
                    </a:moveTo>
                    <a:cubicBezTo>
                      <a:pt x="286" y="52"/>
                      <a:pt x="282" y="52"/>
                      <a:pt x="282" y="53"/>
                    </a:cubicBezTo>
                    <a:cubicBezTo>
                      <a:pt x="285" y="52"/>
                      <a:pt x="292" y="51"/>
                      <a:pt x="293" y="49"/>
                    </a:cubicBezTo>
                    <a:cubicBezTo>
                      <a:pt x="289" y="50"/>
                      <a:pt x="289" y="51"/>
                      <a:pt x="286" y="51"/>
                    </a:cubicBezTo>
                    <a:close/>
                    <a:moveTo>
                      <a:pt x="287" y="58"/>
                    </a:moveTo>
                    <a:cubicBezTo>
                      <a:pt x="291" y="56"/>
                      <a:pt x="292" y="55"/>
                      <a:pt x="293" y="54"/>
                    </a:cubicBezTo>
                    <a:cubicBezTo>
                      <a:pt x="288" y="56"/>
                      <a:pt x="290" y="56"/>
                      <a:pt x="287" y="58"/>
                    </a:cubicBezTo>
                    <a:close/>
                    <a:moveTo>
                      <a:pt x="286" y="51"/>
                    </a:moveTo>
                    <a:cubicBezTo>
                      <a:pt x="288" y="50"/>
                      <a:pt x="291" y="49"/>
                      <a:pt x="291" y="48"/>
                    </a:cubicBezTo>
                    <a:cubicBezTo>
                      <a:pt x="289" y="49"/>
                      <a:pt x="285" y="51"/>
                      <a:pt x="286" y="51"/>
                    </a:cubicBezTo>
                    <a:close/>
                    <a:moveTo>
                      <a:pt x="288" y="60"/>
                    </a:moveTo>
                    <a:cubicBezTo>
                      <a:pt x="289" y="60"/>
                      <a:pt x="294" y="59"/>
                      <a:pt x="294" y="59"/>
                    </a:cubicBezTo>
                    <a:cubicBezTo>
                      <a:pt x="293" y="59"/>
                      <a:pt x="289" y="59"/>
                      <a:pt x="288" y="60"/>
                    </a:cubicBezTo>
                    <a:close/>
                    <a:moveTo>
                      <a:pt x="283" y="27"/>
                    </a:moveTo>
                    <a:cubicBezTo>
                      <a:pt x="276" y="29"/>
                      <a:pt x="276" y="29"/>
                      <a:pt x="276" y="29"/>
                    </a:cubicBezTo>
                    <a:cubicBezTo>
                      <a:pt x="277" y="30"/>
                      <a:pt x="274" y="30"/>
                      <a:pt x="274" y="31"/>
                    </a:cubicBezTo>
                    <a:cubicBezTo>
                      <a:pt x="278" y="29"/>
                      <a:pt x="276" y="29"/>
                      <a:pt x="281" y="28"/>
                    </a:cubicBezTo>
                    <a:cubicBezTo>
                      <a:pt x="281" y="28"/>
                      <a:pt x="279" y="29"/>
                      <a:pt x="280" y="29"/>
                    </a:cubicBezTo>
                    <a:cubicBezTo>
                      <a:pt x="282" y="28"/>
                      <a:pt x="282" y="29"/>
                      <a:pt x="284" y="28"/>
                    </a:cubicBezTo>
                    <a:cubicBezTo>
                      <a:pt x="285" y="27"/>
                      <a:pt x="281" y="28"/>
                      <a:pt x="283" y="27"/>
                    </a:cubicBezTo>
                    <a:close/>
                    <a:moveTo>
                      <a:pt x="291" y="52"/>
                    </a:moveTo>
                    <a:cubicBezTo>
                      <a:pt x="291" y="51"/>
                      <a:pt x="289" y="52"/>
                      <a:pt x="291" y="51"/>
                    </a:cubicBezTo>
                    <a:cubicBezTo>
                      <a:pt x="285" y="53"/>
                      <a:pt x="289" y="53"/>
                      <a:pt x="291" y="52"/>
                    </a:cubicBezTo>
                    <a:close/>
                    <a:moveTo>
                      <a:pt x="282" y="46"/>
                    </a:moveTo>
                    <a:cubicBezTo>
                      <a:pt x="282" y="46"/>
                      <a:pt x="281" y="46"/>
                      <a:pt x="281" y="47"/>
                    </a:cubicBezTo>
                    <a:cubicBezTo>
                      <a:pt x="283" y="46"/>
                      <a:pt x="285" y="46"/>
                      <a:pt x="286" y="45"/>
                    </a:cubicBezTo>
                    <a:cubicBezTo>
                      <a:pt x="284" y="45"/>
                      <a:pt x="284" y="45"/>
                      <a:pt x="282" y="46"/>
                    </a:cubicBezTo>
                    <a:close/>
                    <a:moveTo>
                      <a:pt x="275" y="46"/>
                    </a:moveTo>
                    <a:cubicBezTo>
                      <a:pt x="277" y="46"/>
                      <a:pt x="280" y="44"/>
                      <a:pt x="281" y="44"/>
                    </a:cubicBezTo>
                    <a:cubicBezTo>
                      <a:pt x="282" y="44"/>
                      <a:pt x="286" y="42"/>
                      <a:pt x="284" y="42"/>
                    </a:cubicBezTo>
                    <a:cubicBezTo>
                      <a:pt x="283" y="43"/>
                      <a:pt x="276" y="45"/>
                      <a:pt x="275" y="46"/>
                    </a:cubicBezTo>
                    <a:close/>
                    <a:moveTo>
                      <a:pt x="284" y="57"/>
                    </a:moveTo>
                    <a:cubicBezTo>
                      <a:pt x="285" y="56"/>
                      <a:pt x="283" y="55"/>
                      <a:pt x="287" y="54"/>
                    </a:cubicBezTo>
                    <a:cubicBezTo>
                      <a:pt x="288" y="53"/>
                      <a:pt x="286" y="54"/>
                      <a:pt x="285" y="54"/>
                    </a:cubicBezTo>
                    <a:cubicBezTo>
                      <a:pt x="284" y="55"/>
                      <a:pt x="285" y="55"/>
                      <a:pt x="283" y="56"/>
                    </a:cubicBezTo>
                    <a:cubicBezTo>
                      <a:pt x="282" y="56"/>
                      <a:pt x="285" y="56"/>
                      <a:pt x="281" y="57"/>
                    </a:cubicBezTo>
                    <a:cubicBezTo>
                      <a:pt x="281" y="58"/>
                      <a:pt x="283" y="57"/>
                      <a:pt x="284" y="57"/>
                    </a:cubicBezTo>
                    <a:cubicBezTo>
                      <a:pt x="283" y="57"/>
                      <a:pt x="283" y="57"/>
                      <a:pt x="284" y="57"/>
                    </a:cubicBezTo>
                    <a:close/>
                    <a:moveTo>
                      <a:pt x="279" y="43"/>
                    </a:moveTo>
                    <a:cubicBezTo>
                      <a:pt x="279" y="43"/>
                      <a:pt x="279" y="43"/>
                      <a:pt x="280" y="43"/>
                    </a:cubicBezTo>
                    <a:cubicBezTo>
                      <a:pt x="280" y="43"/>
                      <a:pt x="283" y="42"/>
                      <a:pt x="283" y="42"/>
                    </a:cubicBezTo>
                    <a:cubicBezTo>
                      <a:pt x="281" y="42"/>
                      <a:pt x="281" y="42"/>
                      <a:pt x="279" y="43"/>
                    </a:cubicBezTo>
                    <a:close/>
                    <a:moveTo>
                      <a:pt x="273" y="49"/>
                    </a:moveTo>
                    <a:cubicBezTo>
                      <a:pt x="277" y="47"/>
                      <a:pt x="276" y="49"/>
                      <a:pt x="277" y="48"/>
                    </a:cubicBezTo>
                    <a:cubicBezTo>
                      <a:pt x="278" y="48"/>
                      <a:pt x="278" y="48"/>
                      <a:pt x="278" y="47"/>
                    </a:cubicBezTo>
                    <a:cubicBezTo>
                      <a:pt x="276" y="48"/>
                      <a:pt x="274" y="48"/>
                      <a:pt x="273" y="49"/>
                    </a:cubicBezTo>
                    <a:close/>
                    <a:moveTo>
                      <a:pt x="274" y="62"/>
                    </a:moveTo>
                    <a:cubicBezTo>
                      <a:pt x="273" y="62"/>
                      <a:pt x="272" y="63"/>
                      <a:pt x="272" y="63"/>
                    </a:cubicBezTo>
                    <a:cubicBezTo>
                      <a:pt x="273" y="62"/>
                      <a:pt x="274" y="63"/>
                      <a:pt x="275" y="62"/>
                    </a:cubicBezTo>
                    <a:cubicBezTo>
                      <a:pt x="274" y="62"/>
                      <a:pt x="281" y="60"/>
                      <a:pt x="282" y="59"/>
                    </a:cubicBezTo>
                    <a:cubicBezTo>
                      <a:pt x="281" y="60"/>
                      <a:pt x="280" y="60"/>
                      <a:pt x="280" y="60"/>
                    </a:cubicBezTo>
                    <a:cubicBezTo>
                      <a:pt x="279" y="60"/>
                      <a:pt x="280" y="59"/>
                      <a:pt x="278" y="59"/>
                    </a:cubicBezTo>
                    <a:cubicBezTo>
                      <a:pt x="279" y="60"/>
                      <a:pt x="277" y="60"/>
                      <a:pt x="275" y="61"/>
                    </a:cubicBezTo>
                    <a:cubicBezTo>
                      <a:pt x="276" y="61"/>
                      <a:pt x="275" y="61"/>
                      <a:pt x="274" y="62"/>
                    </a:cubicBezTo>
                    <a:close/>
                    <a:moveTo>
                      <a:pt x="270" y="48"/>
                    </a:moveTo>
                    <a:cubicBezTo>
                      <a:pt x="270" y="49"/>
                      <a:pt x="273" y="48"/>
                      <a:pt x="276" y="47"/>
                    </a:cubicBezTo>
                    <a:cubicBezTo>
                      <a:pt x="273" y="47"/>
                      <a:pt x="273" y="46"/>
                      <a:pt x="271" y="47"/>
                    </a:cubicBezTo>
                    <a:cubicBezTo>
                      <a:pt x="272" y="47"/>
                      <a:pt x="274" y="47"/>
                      <a:pt x="270" y="48"/>
                    </a:cubicBezTo>
                    <a:close/>
                    <a:moveTo>
                      <a:pt x="276" y="60"/>
                    </a:moveTo>
                    <a:cubicBezTo>
                      <a:pt x="276" y="60"/>
                      <a:pt x="277" y="59"/>
                      <a:pt x="276" y="59"/>
                    </a:cubicBezTo>
                    <a:cubicBezTo>
                      <a:pt x="270" y="61"/>
                      <a:pt x="269" y="62"/>
                      <a:pt x="276" y="60"/>
                    </a:cubicBezTo>
                    <a:close/>
                    <a:moveTo>
                      <a:pt x="264" y="34"/>
                    </a:moveTo>
                    <a:cubicBezTo>
                      <a:pt x="262" y="34"/>
                      <a:pt x="261" y="35"/>
                      <a:pt x="261" y="35"/>
                    </a:cubicBezTo>
                    <a:cubicBezTo>
                      <a:pt x="263" y="35"/>
                      <a:pt x="265" y="34"/>
                      <a:pt x="265" y="34"/>
                    </a:cubicBezTo>
                    <a:cubicBezTo>
                      <a:pt x="264" y="34"/>
                      <a:pt x="264" y="34"/>
                      <a:pt x="264" y="34"/>
                    </a:cubicBezTo>
                    <a:close/>
                    <a:moveTo>
                      <a:pt x="248" y="40"/>
                    </a:moveTo>
                    <a:cubicBezTo>
                      <a:pt x="250" y="40"/>
                      <a:pt x="247" y="41"/>
                      <a:pt x="248" y="41"/>
                    </a:cubicBezTo>
                    <a:cubicBezTo>
                      <a:pt x="251" y="40"/>
                      <a:pt x="250" y="40"/>
                      <a:pt x="252" y="39"/>
                    </a:cubicBezTo>
                    <a:cubicBezTo>
                      <a:pt x="252" y="39"/>
                      <a:pt x="252" y="40"/>
                      <a:pt x="253" y="39"/>
                    </a:cubicBezTo>
                    <a:cubicBezTo>
                      <a:pt x="254" y="39"/>
                      <a:pt x="253" y="39"/>
                      <a:pt x="254" y="38"/>
                    </a:cubicBezTo>
                    <a:cubicBezTo>
                      <a:pt x="257" y="37"/>
                      <a:pt x="256" y="38"/>
                      <a:pt x="259" y="36"/>
                    </a:cubicBezTo>
                    <a:cubicBezTo>
                      <a:pt x="260" y="36"/>
                      <a:pt x="260" y="36"/>
                      <a:pt x="260" y="35"/>
                    </a:cubicBezTo>
                    <a:cubicBezTo>
                      <a:pt x="258" y="36"/>
                      <a:pt x="258" y="36"/>
                      <a:pt x="256" y="36"/>
                    </a:cubicBezTo>
                    <a:cubicBezTo>
                      <a:pt x="258" y="36"/>
                      <a:pt x="253" y="38"/>
                      <a:pt x="254" y="37"/>
                    </a:cubicBezTo>
                    <a:cubicBezTo>
                      <a:pt x="251" y="38"/>
                      <a:pt x="252" y="39"/>
                      <a:pt x="250" y="40"/>
                    </a:cubicBezTo>
                    <a:cubicBezTo>
                      <a:pt x="250" y="39"/>
                      <a:pt x="251" y="39"/>
                      <a:pt x="250" y="39"/>
                    </a:cubicBezTo>
                    <a:cubicBezTo>
                      <a:pt x="245" y="41"/>
                      <a:pt x="242" y="42"/>
                      <a:pt x="238" y="44"/>
                    </a:cubicBezTo>
                    <a:cubicBezTo>
                      <a:pt x="237" y="45"/>
                      <a:pt x="241" y="44"/>
                      <a:pt x="239" y="45"/>
                    </a:cubicBezTo>
                    <a:cubicBezTo>
                      <a:pt x="235" y="46"/>
                      <a:pt x="238" y="43"/>
                      <a:pt x="235" y="45"/>
                    </a:cubicBezTo>
                    <a:cubicBezTo>
                      <a:pt x="236" y="45"/>
                      <a:pt x="236" y="46"/>
                      <a:pt x="238" y="45"/>
                    </a:cubicBezTo>
                    <a:cubicBezTo>
                      <a:pt x="239" y="44"/>
                      <a:pt x="241" y="44"/>
                      <a:pt x="242" y="44"/>
                    </a:cubicBezTo>
                    <a:cubicBezTo>
                      <a:pt x="243" y="43"/>
                      <a:pt x="241" y="44"/>
                      <a:pt x="242" y="43"/>
                    </a:cubicBezTo>
                    <a:cubicBezTo>
                      <a:pt x="245" y="42"/>
                      <a:pt x="246" y="41"/>
                      <a:pt x="248" y="40"/>
                    </a:cubicBezTo>
                    <a:close/>
                    <a:moveTo>
                      <a:pt x="253" y="56"/>
                    </a:moveTo>
                    <a:cubicBezTo>
                      <a:pt x="253" y="57"/>
                      <a:pt x="253" y="57"/>
                      <a:pt x="254" y="57"/>
                    </a:cubicBezTo>
                    <a:cubicBezTo>
                      <a:pt x="257" y="55"/>
                      <a:pt x="256" y="56"/>
                      <a:pt x="258" y="55"/>
                    </a:cubicBezTo>
                    <a:cubicBezTo>
                      <a:pt x="258" y="55"/>
                      <a:pt x="263" y="53"/>
                      <a:pt x="264" y="52"/>
                    </a:cubicBezTo>
                    <a:cubicBezTo>
                      <a:pt x="260" y="53"/>
                      <a:pt x="255" y="56"/>
                      <a:pt x="253" y="56"/>
                    </a:cubicBezTo>
                    <a:close/>
                    <a:moveTo>
                      <a:pt x="264" y="64"/>
                    </a:moveTo>
                    <a:cubicBezTo>
                      <a:pt x="267" y="64"/>
                      <a:pt x="264" y="65"/>
                      <a:pt x="263" y="65"/>
                    </a:cubicBezTo>
                    <a:cubicBezTo>
                      <a:pt x="263" y="66"/>
                      <a:pt x="263" y="66"/>
                      <a:pt x="264" y="66"/>
                    </a:cubicBezTo>
                    <a:cubicBezTo>
                      <a:pt x="264" y="65"/>
                      <a:pt x="265" y="66"/>
                      <a:pt x="267" y="65"/>
                    </a:cubicBezTo>
                    <a:cubicBezTo>
                      <a:pt x="268" y="64"/>
                      <a:pt x="268" y="64"/>
                      <a:pt x="268" y="63"/>
                    </a:cubicBezTo>
                    <a:cubicBezTo>
                      <a:pt x="267" y="64"/>
                      <a:pt x="265" y="63"/>
                      <a:pt x="264" y="64"/>
                    </a:cubicBezTo>
                    <a:close/>
                    <a:moveTo>
                      <a:pt x="261" y="65"/>
                    </a:moveTo>
                    <a:cubicBezTo>
                      <a:pt x="261" y="65"/>
                      <a:pt x="261" y="65"/>
                      <a:pt x="261" y="65"/>
                    </a:cubicBezTo>
                    <a:cubicBezTo>
                      <a:pt x="263" y="65"/>
                      <a:pt x="266" y="63"/>
                      <a:pt x="264" y="63"/>
                    </a:cubicBezTo>
                    <a:cubicBezTo>
                      <a:pt x="264" y="64"/>
                      <a:pt x="263" y="64"/>
                      <a:pt x="261" y="65"/>
                    </a:cubicBezTo>
                    <a:close/>
                    <a:moveTo>
                      <a:pt x="253" y="68"/>
                    </a:moveTo>
                    <a:cubicBezTo>
                      <a:pt x="255" y="68"/>
                      <a:pt x="258" y="67"/>
                      <a:pt x="259" y="67"/>
                    </a:cubicBezTo>
                    <a:cubicBezTo>
                      <a:pt x="258" y="67"/>
                      <a:pt x="261" y="66"/>
                      <a:pt x="260" y="66"/>
                    </a:cubicBezTo>
                    <a:cubicBezTo>
                      <a:pt x="257" y="67"/>
                      <a:pt x="256" y="67"/>
                      <a:pt x="253" y="68"/>
                    </a:cubicBezTo>
                    <a:close/>
                    <a:moveTo>
                      <a:pt x="256" y="64"/>
                    </a:moveTo>
                    <a:cubicBezTo>
                      <a:pt x="258" y="64"/>
                      <a:pt x="255" y="65"/>
                      <a:pt x="257" y="65"/>
                    </a:cubicBezTo>
                    <a:cubicBezTo>
                      <a:pt x="258" y="64"/>
                      <a:pt x="257" y="64"/>
                      <a:pt x="258" y="63"/>
                    </a:cubicBezTo>
                    <a:lnTo>
                      <a:pt x="256" y="64"/>
                    </a:lnTo>
                    <a:close/>
                    <a:moveTo>
                      <a:pt x="249" y="75"/>
                    </a:moveTo>
                    <a:cubicBezTo>
                      <a:pt x="249" y="75"/>
                      <a:pt x="249" y="75"/>
                      <a:pt x="248" y="75"/>
                    </a:cubicBezTo>
                    <a:cubicBezTo>
                      <a:pt x="247" y="75"/>
                      <a:pt x="250" y="73"/>
                      <a:pt x="247" y="74"/>
                    </a:cubicBezTo>
                    <a:cubicBezTo>
                      <a:pt x="250" y="74"/>
                      <a:pt x="243" y="77"/>
                      <a:pt x="246" y="77"/>
                    </a:cubicBezTo>
                    <a:cubicBezTo>
                      <a:pt x="246" y="77"/>
                      <a:pt x="247" y="76"/>
                      <a:pt x="247" y="76"/>
                    </a:cubicBezTo>
                    <a:cubicBezTo>
                      <a:pt x="246" y="77"/>
                      <a:pt x="246" y="77"/>
                      <a:pt x="247" y="77"/>
                    </a:cubicBezTo>
                    <a:cubicBezTo>
                      <a:pt x="249" y="75"/>
                      <a:pt x="255" y="74"/>
                      <a:pt x="257" y="72"/>
                    </a:cubicBezTo>
                    <a:cubicBezTo>
                      <a:pt x="255" y="72"/>
                      <a:pt x="252" y="74"/>
                      <a:pt x="249" y="75"/>
                    </a:cubicBezTo>
                    <a:close/>
                    <a:moveTo>
                      <a:pt x="248" y="62"/>
                    </a:moveTo>
                    <a:cubicBezTo>
                      <a:pt x="250" y="61"/>
                      <a:pt x="251" y="61"/>
                      <a:pt x="251" y="60"/>
                    </a:cubicBezTo>
                    <a:cubicBezTo>
                      <a:pt x="249" y="61"/>
                      <a:pt x="248" y="62"/>
                      <a:pt x="248" y="62"/>
                    </a:cubicBezTo>
                    <a:close/>
                    <a:moveTo>
                      <a:pt x="246" y="67"/>
                    </a:moveTo>
                    <a:cubicBezTo>
                      <a:pt x="243" y="68"/>
                      <a:pt x="245" y="69"/>
                      <a:pt x="248" y="68"/>
                    </a:cubicBezTo>
                    <a:cubicBezTo>
                      <a:pt x="248" y="67"/>
                      <a:pt x="246" y="68"/>
                      <a:pt x="246" y="67"/>
                    </a:cubicBezTo>
                    <a:close/>
                    <a:moveTo>
                      <a:pt x="244" y="65"/>
                    </a:moveTo>
                    <a:cubicBezTo>
                      <a:pt x="243" y="65"/>
                      <a:pt x="245" y="64"/>
                      <a:pt x="245" y="63"/>
                    </a:cubicBezTo>
                    <a:cubicBezTo>
                      <a:pt x="242" y="64"/>
                      <a:pt x="242" y="66"/>
                      <a:pt x="244" y="65"/>
                    </a:cubicBezTo>
                    <a:close/>
                    <a:moveTo>
                      <a:pt x="241" y="72"/>
                    </a:moveTo>
                    <a:cubicBezTo>
                      <a:pt x="241" y="72"/>
                      <a:pt x="241" y="71"/>
                      <a:pt x="240" y="71"/>
                    </a:cubicBezTo>
                    <a:cubicBezTo>
                      <a:pt x="240" y="72"/>
                      <a:pt x="239" y="72"/>
                      <a:pt x="239" y="72"/>
                    </a:cubicBezTo>
                    <a:cubicBezTo>
                      <a:pt x="239" y="72"/>
                      <a:pt x="238" y="73"/>
                      <a:pt x="238" y="73"/>
                    </a:cubicBezTo>
                    <a:cubicBezTo>
                      <a:pt x="242" y="71"/>
                      <a:pt x="237" y="74"/>
                      <a:pt x="239" y="74"/>
                    </a:cubicBezTo>
                    <a:cubicBezTo>
                      <a:pt x="243" y="71"/>
                      <a:pt x="246" y="72"/>
                      <a:pt x="248" y="70"/>
                    </a:cubicBezTo>
                    <a:cubicBezTo>
                      <a:pt x="245" y="70"/>
                      <a:pt x="241" y="73"/>
                      <a:pt x="239" y="73"/>
                    </a:cubicBezTo>
                    <a:cubicBezTo>
                      <a:pt x="239" y="73"/>
                      <a:pt x="240" y="72"/>
                      <a:pt x="241" y="72"/>
                    </a:cubicBezTo>
                    <a:close/>
                    <a:moveTo>
                      <a:pt x="239" y="71"/>
                    </a:moveTo>
                    <a:cubicBezTo>
                      <a:pt x="236" y="72"/>
                      <a:pt x="237" y="73"/>
                      <a:pt x="236" y="74"/>
                    </a:cubicBezTo>
                    <a:cubicBezTo>
                      <a:pt x="238" y="73"/>
                      <a:pt x="239" y="72"/>
                      <a:pt x="239" y="71"/>
                    </a:cubicBezTo>
                    <a:close/>
                    <a:moveTo>
                      <a:pt x="226" y="49"/>
                    </a:moveTo>
                    <a:cubicBezTo>
                      <a:pt x="226" y="48"/>
                      <a:pt x="225" y="49"/>
                      <a:pt x="227" y="47"/>
                    </a:cubicBezTo>
                    <a:cubicBezTo>
                      <a:pt x="225" y="49"/>
                      <a:pt x="222" y="49"/>
                      <a:pt x="221" y="51"/>
                    </a:cubicBezTo>
                    <a:cubicBezTo>
                      <a:pt x="225" y="49"/>
                      <a:pt x="224" y="50"/>
                      <a:pt x="226" y="50"/>
                    </a:cubicBezTo>
                    <a:cubicBezTo>
                      <a:pt x="224" y="51"/>
                      <a:pt x="224" y="51"/>
                      <a:pt x="222" y="51"/>
                    </a:cubicBezTo>
                    <a:cubicBezTo>
                      <a:pt x="223" y="52"/>
                      <a:pt x="227" y="50"/>
                      <a:pt x="230" y="49"/>
                    </a:cubicBezTo>
                    <a:cubicBezTo>
                      <a:pt x="230" y="48"/>
                      <a:pt x="230" y="48"/>
                      <a:pt x="231" y="47"/>
                    </a:cubicBezTo>
                    <a:cubicBezTo>
                      <a:pt x="231" y="47"/>
                      <a:pt x="231" y="48"/>
                      <a:pt x="233" y="47"/>
                    </a:cubicBezTo>
                    <a:cubicBezTo>
                      <a:pt x="233" y="46"/>
                      <a:pt x="233" y="46"/>
                      <a:pt x="233" y="46"/>
                    </a:cubicBezTo>
                    <a:cubicBezTo>
                      <a:pt x="229" y="48"/>
                      <a:pt x="228" y="48"/>
                      <a:pt x="226" y="49"/>
                    </a:cubicBezTo>
                    <a:close/>
                    <a:moveTo>
                      <a:pt x="235" y="57"/>
                    </a:moveTo>
                    <a:cubicBezTo>
                      <a:pt x="233" y="58"/>
                      <a:pt x="231" y="59"/>
                      <a:pt x="230" y="59"/>
                    </a:cubicBezTo>
                    <a:cubicBezTo>
                      <a:pt x="228" y="60"/>
                      <a:pt x="231" y="59"/>
                      <a:pt x="232" y="59"/>
                    </a:cubicBezTo>
                    <a:cubicBezTo>
                      <a:pt x="232" y="59"/>
                      <a:pt x="231" y="59"/>
                      <a:pt x="233" y="58"/>
                    </a:cubicBezTo>
                    <a:cubicBezTo>
                      <a:pt x="233" y="58"/>
                      <a:pt x="233" y="59"/>
                      <a:pt x="232" y="59"/>
                    </a:cubicBezTo>
                    <a:cubicBezTo>
                      <a:pt x="234" y="58"/>
                      <a:pt x="236" y="58"/>
                      <a:pt x="236" y="57"/>
                    </a:cubicBezTo>
                    <a:cubicBezTo>
                      <a:pt x="235" y="57"/>
                      <a:pt x="235" y="57"/>
                      <a:pt x="235" y="57"/>
                    </a:cubicBezTo>
                    <a:close/>
                    <a:moveTo>
                      <a:pt x="235" y="64"/>
                    </a:moveTo>
                    <a:cubicBezTo>
                      <a:pt x="237" y="63"/>
                      <a:pt x="235" y="65"/>
                      <a:pt x="235" y="65"/>
                    </a:cubicBezTo>
                    <a:cubicBezTo>
                      <a:pt x="238" y="64"/>
                      <a:pt x="238" y="64"/>
                      <a:pt x="238" y="63"/>
                    </a:cubicBezTo>
                    <a:cubicBezTo>
                      <a:pt x="237" y="64"/>
                      <a:pt x="235" y="64"/>
                      <a:pt x="235" y="64"/>
                    </a:cubicBezTo>
                    <a:close/>
                    <a:moveTo>
                      <a:pt x="230" y="61"/>
                    </a:moveTo>
                    <a:cubicBezTo>
                      <a:pt x="230" y="61"/>
                      <a:pt x="228" y="63"/>
                      <a:pt x="231" y="62"/>
                    </a:cubicBezTo>
                    <a:cubicBezTo>
                      <a:pt x="230" y="62"/>
                      <a:pt x="232" y="60"/>
                      <a:pt x="232" y="60"/>
                    </a:cubicBezTo>
                    <a:cubicBezTo>
                      <a:pt x="231" y="60"/>
                      <a:pt x="230" y="61"/>
                      <a:pt x="230" y="61"/>
                    </a:cubicBezTo>
                    <a:close/>
                    <a:moveTo>
                      <a:pt x="227" y="61"/>
                    </a:moveTo>
                    <a:cubicBezTo>
                      <a:pt x="227" y="62"/>
                      <a:pt x="227" y="62"/>
                      <a:pt x="227" y="62"/>
                    </a:cubicBezTo>
                    <a:cubicBezTo>
                      <a:pt x="228" y="61"/>
                      <a:pt x="229" y="60"/>
                      <a:pt x="230" y="60"/>
                    </a:cubicBezTo>
                    <a:cubicBezTo>
                      <a:pt x="230" y="60"/>
                      <a:pt x="229" y="60"/>
                      <a:pt x="227" y="61"/>
                    </a:cubicBezTo>
                    <a:close/>
                    <a:moveTo>
                      <a:pt x="225" y="71"/>
                    </a:moveTo>
                    <a:cubicBezTo>
                      <a:pt x="228" y="69"/>
                      <a:pt x="229" y="68"/>
                      <a:pt x="232" y="66"/>
                    </a:cubicBezTo>
                    <a:cubicBezTo>
                      <a:pt x="230" y="67"/>
                      <a:pt x="232" y="66"/>
                      <a:pt x="232" y="65"/>
                    </a:cubicBezTo>
                    <a:cubicBezTo>
                      <a:pt x="230" y="67"/>
                      <a:pt x="226" y="67"/>
                      <a:pt x="226" y="68"/>
                    </a:cubicBezTo>
                    <a:cubicBezTo>
                      <a:pt x="227" y="69"/>
                      <a:pt x="228" y="67"/>
                      <a:pt x="230" y="67"/>
                    </a:cubicBezTo>
                    <a:cubicBezTo>
                      <a:pt x="230" y="67"/>
                      <a:pt x="231" y="67"/>
                      <a:pt x="231" y="67"/>
                    </a:cubicBezTo>
                    <a:cubicBezTo>
                      <a:pt x="228" y="69"/>
                      <a:pt x="225" y="70"/>
                      <a:pt x="225" y="71"/>
                    </a:cubicBezTo>
                    <a:close/>
                    <a:moveTo>
                      <a:pt x="228" y="73"/>
                    </a:moveTo>
                    <a:cubicBezTo>
                      <a:pt x="228" y="73"/>
                      <a:pt x="228" y="72"/>
                      <a:pt x="226" y="73"/>
                    </a:cubicBezTo>
                    <a:cubicBezTo>
                      <a:pt x="227" y="74"/>
                      <a:pt x="227" y="74"/>
                      <a:pt x="227" y="74"/>
                    </a:cubicBezTo>
                    <a:cubicBezTo>
                      <a:pt x="228" y="73"/>
                      <a:pt x="231" y="72"/>
                      <a:pt x="230" y="72"/>
                    </a:cubicBezTo>
                    <a:lnTo>
                      <a:pt x="228" y="73"/>
                    </a:lnTo>
                    <a:close/>
                    <a:moveTo>
                      <a:pt x="221" y="77"/>
                    </a:moveTo>
                    <a:cubicBezTo>
                      <a:pt x="221" y="77"/>
                      <a:pt x="224" y="76"/>
                      <a:pt x="225" y="76"/>
                    </a:cubicBezTo>
                    <a:cubicBezTo>
                      <a:pt x="224" y="77"/>
                      <a:pt x="222" y="78"/>
                      <a:pt x="221" y="79"/>
                    </a:cubicBezTo>
                    <a:cubicBezTo>
                      <a:pt x="223" y="78"/>
                      <a:pt x="225" y="77"/>
                      <a:pt x="227" y="76"/>
                    </a:cubicBezTo>
                    <a:cubicBezTo>
                      <a:pt x="228" y="75"/>
                      <a:pt x="227" y="75"/>
                      <a:pt x="226" y="74"/>
                    </a:cubicBezTo>
                    <a:cubicBezTo>
                      <a:pt x="224" y="75"/>
                      <a:pt x="223" y="76"/>
                      <a:pt x="222" y="77"/>
                    </a:cubicBezTo>
                    <a:cubicBezTo>
                      <a:pt x="222" y="76"/>
                      <a:pt x="221" y="76"/>
                      <a:pt x="221" y="77"/>
                    </a:cubicBezTo>
                    <a:close/>
                    <a:moveTo>
                      <a:pt x="224" y="73"/>
                    </a:moveTo>
                    <a:cubicBezTo>
                      <a:pt x="220" y="76"/>
                      <a:pt x="220" y="76"/>
                      <a:pt x="220" y="76"/>
                    </a:cubicBezTo>
                    <a:cubicBezTo>
                      <a:pt x="222" y="76"/>
                      <a:pt x="221" y="76"/>
                      <a:pt x="224" y="75"/>
                    </a:cubicBezTo>
                    <a:cubicBezTo>
                      <a:pt x="223" y="74"/>
                      <a:pt x="226" y="73"/>
                      <a:pt x="224" y="73"/>
                    </a:cubicBezTo>
                    <a:close/>
                    <a:moveTo>
                      <a:pt x="206" y="64"/>
                    </a:moveTo>
                    <a:cubicBezTo>
                      <a:pt x="207" y="65"/>
                      <a:pt x="208" y="64"/>
                      <a:pt x="207" y="65"/>
                    </a:cubicBezTo>
                    <a:cubicBezTo>
                      <a:pt x="212" y="62"/>
                      <a:pt x="208" y="64"/>
                      <a:pt x="209" y="63"/>
                    </a:cubicBezTo>
                    <a:cubicBezTo>
                      <a:pt x="210" y="62"/>
                      <a:pt x="210" y="63"/>
                      <a:pt x="212" y="62"/>
                    </a:cubicBezTo>
                    <a:cubicBezTo>
                      <a:pt x="212" y="61"/>
                      <a:pt x="209" y="62"/>
                      <a:pt x="206" y="64"/>
                    </a:cubicBezTo>
                    <a:close/>
                    <a:moveTo>
                      <a:pt x="197" y="73"/>
                    </a:moveTo>
                    <a:cubicBezTo>
                      <a:pt x="198" y="73"/>
                      <a:pt x="198" y="72"/>
                      <a:pt x="198" y="73"/>
                    </a:cubicBezTo>
                    <a:cubicBezTo>
                      <a:pt x="199" y="72"/>
                      <a:pt x="200" y="71"/>
                      <a:pt x="200" y="71"/>
                    </a:cubicBezTo>
                    <a:cubicBezTo>
                      <a:pt x="198" y="72"/>
                      <a:pt x="201" y="70"/>
                      <a:pt x="200" y="70"/>
                    </a:cubicBezTo>
                    <a:cubicBezTo>
                      <a:pt x="197" y="72"/>
                      <a:pt x="200" y="72"/>
                      <a:pt x="197" y="73"/>
                    </a:cubicBezTo>
                    <a:close/>
                    <a:moveTo>
                      <a:pt x="196" y="70"/>
                    </a:moveTo>
                    <a:cubicBezTo>
                      <a:pt x="196" y="71"/>
                      <a:pt x="198" y="69"/>
                      <a:pt x="197" y="71"/>
                    </a:cubicBezTo>
                    <a:cubicBezTo>
                      <a:pt x="200" y="69"/>
                      <a:pt x="198" y="68"/>
                      <a:pt x="196" y="70"/>
                    </a:cubicBezTo>
                    <a:close/>
                    <a:moveTo>
                      <a:pt x="191" y="75"/>
                    </a:moveTo>
                    <a:cubicBezTo>
                      <a:pt x="192" y="74"/>
                      <a:pt x="194" y="72"/>
                      <a:pt x="192" y="73"/>
                    </a:cubicBezTo>
                    <a:cubicBezTo>
                      <a:pt x="192" y="74"/>
                      <a:pt x="189" y="75"/>
                      <a:pt x="191" y="75"/>
                    </a:cubicBezTo>
                    <a:close/>
                    <a:moveTo>
                      <a:pt x="187" y="76"/>
                    </a:moveTo>
                    <a:cubicBezTo>
                      <a:pt x="186" y="77"/>
                      <a:pt x="184" y="78"/>
                      <a:pt x="185" y="79"/>
                    </a:cubicBezTo>
                    <a:cubicBezTo>
                      <a:pt x="185" y="78"/>
                      <a:pt x="187" y="77"/>
                      <a:pt x="187" y="78"/>
                    </a:cubicBezTo>
                    <a:cubicBezTo>
                      <a:pt x="186" y="78"/>
                      <a:pt x="187" y="78"/>
                      <a:pt x="188" y="77"/>
                    </a:cubicBezTo>
                    <a:cubicBezTo>
                      <a:pt x="189" y="76"/>
                      <a:pt x="189" y="76"/>
                      <a:pt x="187" y="76"/>
                    </a:cubicBezTo>
                    <a:close/>
                    <a:moveTo>
                      <a:pt x="186" y="75"/>
                    </a:moveTo>
                    <a:cubicBezTo>
                      <a:pt x="185" y="76"/>
                      <a:pt x="184" y="77"/>
                      <a:pt x="184" y="77"/>
                    </a:cubicBezTo>
                    <a:cubicBezTo>
                      <a:pt x="183" y="78"/>
                      <a:pt x="188" y="76"/>
                      <a:pt x="188" y="75"/>
                    </a:cubicBezTo>
                    <a:cubicBezTo>
                      <a:pt x="186" y="76"/>
                      <a:pt x="187" y="75"/>
                      <a:pt x="186" y="75"/>
                    </a:cubicBezTo>
                    <a:close/>
                    <a:moveTo>
                      <a:pt x="186" y="95"/>
                    </a:moveTo>
                    <a:cubicBezTo>
                      <a:pt x="187" y="94"/>
                      <a:pt x="186" y="95"/>
                      <a:pt x="186" y="95"/>
                    </a:cubicBezTo>
                    <a:cubicBezTo>
                      <a:pt x="191" y="92"/>
                      <a:pt x="191" y="92"/>
                      <a:pt x="191" y="92"/>
                    </a:cubicBezTo>
                    <a:cubicBezTo>
                      <a:pt x="192" y="92"/>
                      <a:pt x="191" y="93"/>
                      <a:pt x="193" y="92"/>
                    </a:cubicBezTo>
                    <a:cubicBezTo>
                      <a:pt x="192" y="92"/>
                      <a:pt x="195" y="91"/>
                      <a:pt x="195" y="90"/>
                    </a:cubicBezTo>
                    <a:cubicBezTo>
                      <a:pt x="194" y="91"/>
                      <a:pt x="193" y="90"/>
                      <a:pt x="192" y="91"/>
                    </a:cubicBezTo>
                    <a:cubicBezTo>
                      <a:pt x="190" y="93"/>
                      <a:pt x="187" y="94"/>
                      <a:pt x="186" y="95"/>
                    </a:cubicBezTo>
                    <a:close/>
                    <a:moveTo>
                      <a:pt x="178" y="81"/>
                    </a:moveTo>
                    <a:cubicBezTo>
                      <a:pt x="176" y="83"/>
                      <a:pt x="179" y="82"/>
                      <a:pt x="180" y="81"/>
                    </a:cubicBezTo>
                    <a:cubicBezTo>
                      <a:pt x="181" y="80"/>
                      <a:pt x="183" y="79"/>
                      <a:pt x="183" y="79"/>
                    </a:cubicBezTo>
                    <a:cubicBezTo>
                      <a:pt x="180" y="81"/>
                      <a:pt x="183" y="78"/>
                      <a:pt x="178" y="81"/>
                    </a:cubicBezTo>
                    <a:close/>
                    <a:moveTo>
                      <a:pt x="182" y="80"/>
                    </a:moveTo>
                    <a:cubicBezTo>
                      <a:pt x="182" y="81"/>
                      <a:pt x="178" y="83"/>
                      <a:pt x="179" y="83"/>
                    </a:cubicBezTo>
                    <a:cubicBezTo>
                      <a:pt x="181" y="82"/>
                      <a:pt x="182" y="82"/>
                      <a:pt x="183" y="81"/>
                    </a:cubicBezTo>
                    <a:cubicBezTo>
                      <a:pt x="180" y="82"/>
                      <a:pt x="186" y="79"/>
                      <a:pt x="182" y="80"/>
                    </a:cubicBezTo>
                    <a:close/>
                    <a:moveTo>
                      <a:pt x="182" y="82"/>
                    </a:moveTo>
                    <a:cubicBezTo>
                      <a:pt x="180" y="84"/>
                      <a:pt x="178" y="86"/>
                      <a:pt x="180" y="86"/>
                    </a:cubicBezTo>
                    <a:cubicBezTo>
                      <a:pt x="180" y="85"/>
                      <a:pt x="183" y="83"/>
                      <a:pt x="181" y="85"/>
                    </a:cubicBezTo>
                    <a:cubicBezTo>
                      <a:pt x="186" y="82"/>
                      <a:pt x="180" y="85"/>
                      <a:pt x="183" y="82"/>
                    </a:cubicBezTo>
                    <a:cubicBezTo>
                      <a:pt x="182" y="82"/>
                      <a:pt x="182" y="83"/>
                      <a:pt x="182" y="82"/>
                    </a:cubicBezTo>
                    <a:close/>
                    <a:moveTo>
                      <a:pt x="165" y="91"/>
                    </a:moveTo>
                    <a:cubicBezTo>
                      <a:pt x="163" y="92"/>
                      <a:pt x="163" y="92"/>
                      <a:pt x="163" y="93"/>
                    </a:cubicBezTo>
                    <a:cubicBezTo>
                      <a:pt x="163" y="92"/>
                      <a:pt x="159" y="95"/>
                      <a:pt x="158" y="95"/>
                    </a:cubicBezTo>
                    <a:cubicBezTo>
                      <a:pt x="159" y="96"/>
                      <a:pt x="163" y="93"/>
                      <a:pt x="166" y="91"/>
                    </a:cubicBezTo>
                    <a:cubicBezTo>
                      <a:pt x="165" y="91"/>
                      <a:pt x="167" y="90"/>
                      <a:pt x="165" y="91"/>
                    </a:cubicBezTo>
                    <a:close/>
                    <a:moveTo>
                      <a:pt x="167" y="91"/>
                    </a:moveTo>
                    <a:cubicBezTo>
                      <a:pt x="169" y="90"/>
                      <a:pt x="169" y="90"/>
                      <a:pt x="171" y="90"/>
                    </a:cubicBezTo>
                    <a:cubicBezTo>
                      <a:pt x="171" y="88"/>
                      <a:pt x="176" y="85"/>
                      <a:pt x="178" y="83"/>
                    </a:cubicBezTo>
                    <a:cubicBezTo>
                      <a:pt x="176" y="84"/>
                      <a:pt x="176" y="82"/>
                      <a:pt x="174" y="84"/>
                    </a:cubicBezTo>
                    <a:cubicBezTo>
                      <a:pt x="175" y="85"/>
                      <a:pt x="170" y="87"/>
                      <a:pt x="170" y="88"/>
                    </a:cubicBezTo>
                    <a:cubicBezTo>
                      <a:pt x="169" y="88"/>
                      <a:pt x="169" y="88"/>
                      <a:pt x="169" y="87"/>
                    </a:cubicBezTo>
                    <a:cubicBezTo>
                      <a:pt x="166" y="90"/>
                      <a:pt x="167" y="90"/>
                      <a:pt x="167" y="91"/>
                    </a:cubicBezTo>
                    <a:close/>
                    <a:moveTo>
                      <a:pt x="173" y="93"/>
                    </a:moveTo>
                    <a:cubicBezTo>
                      <a:pt x="174" y="92"/>
                      <a:pt x="173" y="94"/>
                      <a:pt x="176" y="92"/>
                    </a:cubicBezTo>
                    <a:cubicBezTo>
                      <a:pt x="176" y="91"/>
                      <a:pt x="175" y="92"/>
                      <a:pt x="176" y="91"/>
                    </a:cubicBezTo>
                    <a:cubicBezTo>
                      <a:pt x="174" y="92"/>
                      <a:pt x="173" y="92"/>
                      <a:pt x="173" y="93"/>
                    </a:cubicBezTo>
                    <a:close/>
                    <a:moveTo>
                      <a:pt x="174" y="104"/>
                    </a:moveTo>
                    <a:cubicBezTo>
                      <a:pt x="174" y="105"/>
                      <a:pt x="181" y="100"/>
                      <a:pt x="180" y="100"/>
                    </a:cubicBezTo>
                    <a:cubicBezTo>
                      <a:pt x="177" y="102"/>
                      <a:pt x="177" y="103"/>
                      <a:pt x="174" y="104"/>
                    </a:cubicBezTo>
                    <a:close/>
                    <a:moveTo>
                      <a:pt x="164" y="99"/>
                    </a:moveTo>
                    <a:cubicBezTo>
                      <a:pt x="166" y="98"/>
                      <a:pt x="169" y="96"/>
                      <a:pt x="170" y="95"/>
                    </a:cubicBezTo>
                    <a:cubicBezTo>
                      <a:pt x="167" y="97"/>
                      <a:pt x="165" y="97"/>
                      <a:pt x="164" y="99"/>
                    </a:cubicBezTo>
                    <a:close/>
                    <a:moveTo>
                      <a:pt x="159" y="99"/>
                    </a:moveTo>
                    <a:cubicBezTo>
                      <a:pt x="159" y="100"/>
                      <a:pt x="158" y="100"/>
                      <a:pt x="158" y="100"/>
                    </a:cubicBezTo>
                    <a:cubicBezTo>
                      <a:pt x="160" y="99"/>
                      <a:pt x="160" y="98"/>
                      <a:pt x="161" y="97"/>
                    </a:cubicBezTo>
                    <a:cubicBezTo>
                      <a:pt x="161" y="97"/>
                      <a:pt x="161" y="98"/>
                      <a:pt x="162" y="97"/>
                    </a:cubicBezTo>
                    <a:cubicBezTo>
                      <a:pt x="163" y="96"/>
                      <a:pt x="162" y="97"/>
                      <a:pt x="162" y="97"/>
                    </a:cubicBezTo>
                    <a:cubicBezTo>
                      <a:pt x="158" y="99"/>
                      <a:pt x="158" y="99"/>
                      <a:pt x="158" y="99"/>
                    </a:cubicBezTo>
                    <a:cubicBezTo>
                      <a:pt x="158" y="100"/>
                      <a:pt x="157" y="102"/>
                      <a:pt x="159" y="99"/>
                    </a:cubicBezTo>
                    <a:close/>
                    <a:moveTo>
                      <a:pt x="153" y="99"/>
                    </a:moveTo>
                    <a:cubicBezTo>
                      <a:pt x="153" y="99"/>
                      <a:pt x="152" y="100"/>
                      <a:pt x="153" y="101"/>
                    </a:cubicBezTo>
                    <a:cubicBezTo>
                      <a:pt x="151" y="101"/>
                      <a:pt x="149" y="103"/>
                      <a:pt x="150" y="103"/>
                    </a:cubicBezTo>
                    <a:cubicBezTo>
                      <a:pt x="154" y="100"/>
                      <a:pt x="153" y="100"/>
                      <a:pt x="156" y="98"/>
                    </a:cubicBezTo>
                    <a:cubicBezTo>
                      <a:pt x="155" y="98"/>
                      <a:pt x="155" y="98"/>
                      <a:pt x="154" y="98"/>
                    </a:cubicBezTo>
                    <a:cubicBezTo>
                      <a:pt x="154" y="100"/>
                      <a:pt x="154" y="98"/>
                      <a:pt x="153" y="99"/>
                    </a:cubicBezTo>
                    <a:close/>
                    <a:moveTo>
                      <a:pt x="160" y="120"/>
                    </a:moveTo>
                    <a:cubicBezTo>
                      <a:pt x="160" y="120"/>
                      <a:pt x="160" y="121"/>
                      <a:pt x="161" y="120"/>
                    </a:cubicBezTo>
                    <a:cubicBezTo>
                      <a:pt x="162" y="119"/>
                      <a:pt x="165" y="116"/>
                      <a:pt x="163" y="117"/>
                    </a:cubicBezTo>
                    <a:cubicBezTo>
                      <a:pt x="163" y="117"/>
                      <a:pt x="162" y="119"/>
                      <a:pt x="160" y="120"/>
                    </a:cubicBezTo>
                    <a:close/>
                    <a:moveTo>
                      <a:pt x="150" y="106"/>
                    </a:moveTo>
                    <a:cubicBezTo>
                      <a:pt x="148" y="108"/>
                      <a:pt x="154" y="103"/>
                      <a:pt x="151" y="106"/>
                    </a:cubicBezTo>
                    <a:cubicBezTo>
                      <a:pt x="154" y="104"/>
                      <a:pt x="154" y="104"/>
                      <a:pt x="154" y="104"/>
                    </a:cubicBezTo>
                    <a:cubicBezTo>
                      <a:pt x="154" y="103"/>
                      <a:pt x="153" y="104"/>
                      <a:pt x="154" y="103"/>
                    </a:cubicBezTo>
                    <a:cubicBezTo>
                      <a:pt x="151" y="105"/>
                      <a:pt x="151" y="105"/>
                      <a:pt x="150" y="106"/>
                    </a:cubicBezTo>
                    <a:close/>
                    <a:moveTo>
                      <a:pt x="146" y="105"/>
                    </a:moveTo>
                    <a:cubicBezTo>
                      <a:pt x="142" y="108"/>
                      <a:pt x="147" y="106"/>
                      <a:pt x="145" y="108"/>
                    </a:cubicBezTo>
                    <a:cubicBezTo>
                      <a:pt x="147" y="106"/>
                      <a:pt x="146" y="106"/>
                      <a:pt x="149" y="104"/>
                    </a:cubicBezTo>
                    <a:cubicBezTo>
                      <a:pt x="148" y="104"/>
                      <a:pt x="149" y="103"/>
                      <a:pt x="149" y="103"/>
                    </a:cubicBezTo>
                    <a:cubicBezTo>
                      <a:pt x="145" y="105"/>
                      <a:pt x="149" y="103"/>
                      <a:pt x="146" y="106"/>
                    </a:cubicBezTo>
                    <a:cubicBezTo>
                      <a:pt x="146" y="105"/>
                      <a:pt x="147" y="104"/>
                      <a:pt x="146" y="105"/>
                    </a:cubicBezTo>
                    <a:close/>
                    <a:moveTo>
                      <a:pt x="153" y="120"/>
                    </a:moveTo>
                    <a:cubicBezTo>
                      <a:pt x="156" y="118"/>
                      <a:pt x="154" y="119"/>
                      <a:pt x="157" y="116"/>
                    </a:cubicBezTo>
                    <a:cubicBezTo>
                      <a:pt x="156" y="117"/>
                      <a:pt x="154" y="118"/>
                      <a:pt x="152" y="119"/>
                    </a:cubicBezTo>
                    <a:cubicBezTo>
                      <a:pt x="154" y="119"/>
                      <a:pt x="151" y="121"/>
                      <a:pt x="149" y="122"/>
                    </a:cubicBezTo>
                    <a:cubicBezTo>
                      <a:pt x="148" y="124"/>
                      <a:pt x="152" y="120"/>
                      <a:pt x="151" y="122"/>
                    </a:cubicBezTo>
                    <a:cubicBezTo>
                      <a:pt x="153" y="120"/>
                      <a:pt x="153" y="119"/>
                      <a:pt x="154" y="119"/>
                    </a:cubicBezTo>
                    <a:cubicBezTo>
                      <a:pt x="154" y="119"/>
                      <a:pt x="153" y="120"/>
                      <a:pt x="153" y="120"/>
                    </a:cubicBezTo>
                    <a:close/>
                    <a:moveTo>
                      <a:pt x="136" y="117"/>
                    </a:moveTo>
                    <a:cubicBezTo>
                      <a:pt x="139" y="115"/>
                      <a:pt x="135" y="118"/>
                      <a:pt x="135" y="118"/>
                    </a:cubicBezTo>
                    <a:cubicBezTo>
                      <a:pt x="138" y="116"/>
                      <a:pt x="140" y="115"/>
                      <a:pt x="142" y="113"/>
                    </a:cubicBezTo>
                    <a:cubicBezTo>
                      <a:pt x="142" y="112"/>
                      <a:pt x="147" y="109"/>
                      <a:pt x="148" y="107"/>
                    </a:cubicBezTo>
                    <a:cubicBezTo>
                      <a:pt x="147" y="108"/>
                      <a:pt x="146" y="108"/>
                      <a:pt x="146" y="108"/>
                    </a:cubicBezTo>
                    <a:cubicBezTo>
                      <a:pt x="144" y="109"/>
                      <a:pt x="144" y="110"/>
                      <a:pt x="142" y="111"/>
                    </a:cubicBezTo>
                    <a:cubicBezTo>
                      <a:pt x="141" y="113"/>
                      <a:pt x="142" y="113"/>
                      <a:pt x="141" y="113"/>
                    </a:cubicBezTo>
                    <a:cubicBezTo>
                      <a:pt x="140" y="113"/>
                      <a:pt x="136" y="116"/>
                      <a:pt x="136" y="117"/>
                    </a:cubicBezTo>
                    <a:close/>
                    <a:moveTo>
                      <a:pt x="153" y="123"/>
                    </a:moveTo>
                    <a:cubicBezTo>
                      <a:pt x="154" y="123"/>
                      <a:pt x="157" y="120"/>
                      <a:pt x="156" y="120"/>
                    </a:cubicBezTo>
                    <a:cubicBezTo>
                      <a:pt x="155" y="121"/>
                      <a:pt x="152" y="123"/>
                      <a:pt x="153" y="123"/>
                    </a:cubicBezTo>
                    <a:close/>
                    <a:moveTo>
                      <a:pt x="137" y="109"/>
                    </a:moveTo>
                    <a:cubicBezTo>
                      <a:pt x="139" y="108"/>
                      <a:pt x="141" y="106"/>
                      <a:pt x="141" y="106"/>
                    </a:cubicBezTo>
                    <a:cubicBezTo>
                      <a:pt x="139" y="107"/>
                      <a:pt x="137" y="109"/>
                      <a:pt x="137" y="109"/>
                    </a:cubicBezTo>
                    <a:close/>
                    <a:moveTo>
                      <a:pt x="136" y="114"/>
                    </a:moveTo>
                    <a:cubicBezTo>
                      <a:pt x="138" y="114"/>
                      <a:pt x="137" y="113"/>
                      <a:pt x="137" y="115"/>
                    </a:cubicBezTo>
                    <a:cubicBezTo>
                      <a:pt x="138" y="114"/>
                      <a:pt x="138" y="113"/>
                      <a:pt x="141" y="111"/>
                    </a:cubicBezTo>
                    <a:cubicBezTo>
                      <a:pt x="142" y="110"/>
                      <a:pt x="141" y="111"/>
                      <a:pt x="140" y="111"/>
                    </a:cubicBezTo>
                    <a:cubicBezTo>
                      <a:pt x="141" y="110"/>
                      <a:pt x="142" y="110"/>
                      <a:pt x="143" y="109"/>
                    </a:cubicBezTo>
                    <a:cubicBezTo>
                      <a:pt x="143" y="109"/>
                      <a:pt x="144" y="108"/>
                      <a:pt x="143" y="108"/>
                    </a:cubicBezTo>
                    <a:cubicBezTo>
                      <a:pt x="141" y="111"/>
                      <a:pt x="139" y="111"/>
                      <a:pt x="136" y="114"/>
                    </a:cubicBezTo>
                    <a:close/>
                    <a:moveTo>
                      <a:pt x="142" y="117"/>
                    </a:moveTo>
                    <a:cubicBezTo>
                      <a:pt x="140" y="118"/>
                      <a:pt x="142" y="116"/>
                      <a:pt x="144" y="115"/>
                    </a:cubicBezTo>
                    <a:cubicBezTo>
                      <a:pt x="144" y="114"/>
                      <a:pt x="142" y="115"/>
                      <a:pt x="141" y="116"/>
                    </a:cubicBezTo>
                    <a:cubicBezTo>
                      <a:pt x="141" y="116"/>
                      <a:pt x="141" y="117"/>
                      <a:pt x="140" y="117"/>
                    </a:cubicBezTo>
                    <a:cubicBezTo>
                      <a:pt x="137" y="118"/>
                      <a:pt x="139" y="119"/>
                      <a:pt x="136" y="120"/>
                    </a:cubicBezTo>
                    <a:cubicBezTo>
                      <a:pt x="136" y="121"/>
                      <a:pt x="133" y="123"/>
                      <a:pt x="132" y="124"/>
                    </a:cubicBezTo>
                    <a:cubicBezTo>
                      <a:pt x="133" y="124"/>
                      <a:pt x="131" y="125"/>
                      <a:pt x="131" y="126"/>
                    </a:cubicBezTo>
                    <a:cubicBezTo>
                      <a:pt x="133" y="124"/>
                      <a:pt x="135" y="122"/>
                      <a:pt x="134" y="124"/>
                    </a:cubicBezTo>
                    <a:cubicBezTo>
                      <a:pt x="135" y="124"/>
                      <a:pt x="139" y="121"/>
                      <a:pt x="138" y="121"/>
                    </a:cubicBezTo>
                    <a:cubicBezTo>
                      <a:pt x="137" y="121"/>
                      <a:pt x="135" y="124"/>
                      <a:pt x="135" y="123"/>
                    </a:cubicBezTo>
                    <a:cubicBezTo>
                      <a:pt x="136" y="122"/>
                      <a:pt x="135" y="122"/>
                      <a:pt x="137" y="121"/>
                    </a:cubicBezTo>
                    <a:cubicBezTo>
                      <a:pt x="139" y="119"/>
                      <a:pt x="142" y="117"/>
                      <a:pt x="142" y="117"/>
                    </a:cubicBezTo>
                    <a:close/>
                    <a:moveTo>
                      <a:pt x="143" y="118"/>
                    </a:moveTo>
                    <a:cubicBezTo>
                      <a:pt x="141" y="119"/>
                      <a:pt x="141" y="119"/>
                      <a:pt x="141" y="119"/>
                    </a:cubicBezTo>
                    <a:cubicBezTo>
                      <a:pt x="140" y="120"/>
                      <a:pt x="140" y="120"/>
                      <a:pt x="141" y="121"/>
                    </a:cubicBezTo>
                    <a:cubicBezTo>
                      <a:pt x="143" y="119"/>
                      <a:pt x="142" y="119"/>
                      <a:pt x="143" y="118"/>
                    </a:cubicBezTo>
                    <a:cubicBezTo>
                      <a:pt x="143" y="119"/>
                      <a:pt x="144" y="118"/>
                      <a:pt x="145" y="117"/>
                    </a:cubicBezTo>
                    <a:cubicBezTo>
                      <a:pt x="143" y="118"/>
                      <a:pt x="144" y="117"/>
                      <a:pt x="143" y="118"/>
                    </a:cubicBezTo>
                    <a:close/>
                    <a:moveTo>
                      <a:pt x="146" y="128"/>
                    </a:moveTo>
                    <a:cubicBezTo>
                      <a:pt x="147" y="128"/>
                      <a:pt x="145" y="129"/>
                      <a:pt x="145" y="130"/>
                    </a:cubicBezTo>
                    <a:cubicBezTo>
                      <a:pt x="146" y="129"/>
                      <a:pt x="146" y="129"/>
                      <a:pt x="148" y="128"/>
                    </a:cubicBezTo>
                    <a:cubicBezTo>
                      <a:pt x="147" y="128"/>
                      <a:pt x="147" y="127"/>
                      <a:pt x="148" y="127"/>
                    </a:cubicBezTo>
                    <a:cubicBezTo>
                      <a:pt x="147" y="127"/>
                      <a:pt x="146" y="128"/>
                      <a:pt x="146" y="128"/>
                    </a:cubicBezTo>
                    <a:close/>
                    <a:moveTo>
                      <a:pt x="133" y="117"/>
                    </a:moveTo>
                    <a:cubicBezTo>
                      <a:pt x="133" y="118"/>
                      <a:pt x="134" y="117"/>
                      <a:pt x="135" y="117"/>
                    </a:cubicBezTo>
                    <a:cubicBezTo>
                      <a:pt x="136" y="116"/>
                      <a:pt x="137" y="115"/>
                      <a:pt x="137" y="115"/>
                    </a:cubicBezTo>
                    <a:cubicBezTo>
                      <a:pt x="136" y="116"/>
                      <a:pt x="135" y="115"/>
                      <a:pt x="133" y="117"/>
                    </a:cubicBezTo>
                    <a:close/>
                    <a:moveTo>
                      <a:pt x="144" y="129"/>
                    </a:moveTo>
                    <a:cubicBezTo>
                      <a:pt x="143" y="129"/>
                      <a:pt x="141" y="129"/>
                      <a:pt x="139" y="132"/>
                    </a:cubicBezTo>
                    <a:cubicBezTo>
                      <a:pt x="139" y="133"/>
                      <a:pt x="145" y="129"/>
                      <a:pt x="146" y="127"/>
                    </a:cubicBezTo>
                    <a:cubicBezTo>
                      <a:pt x="145" y="128"/>
                      <a:pt x="144" y="128"/>
                      <a:pt x="144" y="129"/>
                    </a:cubicBezTo>
                    <a:close/>
                    <a:moveTo>
                      <a:pt x="133" y="117"/>
                    </a:moveTo>
                    <a:cubicBezTo>
                      <a:pt x="132" y="118"/>
                      <a:pt x="132" y="117"/>
                      <a:pt x="131" y="118"/>
                    </a:cubicBezTo>
                    <a:cubicBezTo>
                      <a:pt x="131" y="119"/>
                      <a:pt x="133" y="117"/>
                      <a:pt x="135" y="116"/>
                    </a:cubicBezTo>
                    <a:cubicBezTo>
                      <a:pt x="134" y="116"/>
                      <a:pt x="136" y="114"/>
                      <a:pt x="134" y="115"/>
                    </a:cubicBezTo>
                    <a:cubicBezTo>
                      <a:pt x="134" y="116"/>
                      <a:pt x="134" y="116"/>
                      <a:pt x="133" y="117"/>
                    </a:cubicBezTo>
                    <a:close/>
                    <a:moveTo>
                      <a:pt x="138" y="122"/>
                    </a:moveTo>
                    <a:cubicBezTo>
                      <a:pt x="137" y="123"/>
                      <a:pt x="137" y="123"/>
                      <a:pt x="139" y="122"/>
                    </a:cubicBezTo>
                    <a:cubicBezTo>
                      <a:pt x="140" y="121"/>
                      <a:pt x="140" y="120"/>
                      <a:pt x="138" y="122"/>
                    </a:cubicBezTo>
                    <a:close/>
                    <a:moveTo>
                      <a:pt x="139" y="137"/>
                    </a:moveTo>
                    <a:cubicBezTo>
                      <a:pt x="141" y="135"/>
                      <a:pt x="141" y="137"/>
                      <a:pt x="139" y="138"/>
                    </a:cubicBezTo>
                    <a:cubicBezTo>
                      <a:pt x="140" y="137"/>
                      <a:pt x="141" y="137"/>
                      <a:pt x="142" y="136"/>
                    </a:cubicBezTo>
                    <a:cubicBezTo>
                      <a:pt x="142" y="135"/>
                      <a:pt x="142" y="135"/>
                      <a:pt x="142" y="135"/>
                    </a:cubicBezTo>
                    <a:cubicBezTo>
                      <a:pt x="142" y="135"/>
                      <a:pt x="143" y="134"/>
                      <a:pt x="144" y="134"/>
                    </a:cubicBezTo>
                    <a:cubicBezTo>
                      <a:pt x="142" y="136"/>
                      <a:pt x="138" y="139"/>
                      <a:pt x="138" y="140"/>
                    </a:cubicBezTo>
                    <a:cubicBezTo>
                      <a:pt x="138" y="140"/>
                      <a:pt x="137" y="141"/>
                      <a:pt x="136" y="141"/>
                    </a:cubicBezTo>
                    <a:cubicBezTo>
                      <a:pt x="138" y="140"/>
                      <a:pt x="138" y="139"/>
                      <a:pt x="139" y="138"/>
                    </a:cubicBezTo>
                    <a:cubicBezTo>
                      <a:pt x="139" y="137"/>
                      <a:pt x="136" y="138"/>
                      <a:pt x="133" y="141"/>
                    </a:cubicBezTo>
                    <a:cubicBezTo>
                      <a:pt x="134" y="141"/>
                      <a:pt x="136" y="139"/>
                      <a:pt x="137" y="139"/>
                    </a:cubicBezTo>
                    <a:cubicBezTo>
                      <a:pt x="137" y="139"/>
                      <a:pt x="138" y="139"/>
                      <a:pt x="138" y="139"/>
                    </a:cubicBezTo>
                    <a:cubicBezTo>
                      <a:pt x="135" y="142"/>
                      <a:pt x="132" y="145"/>
                      <a:pt x="132" y="146"/>
                    </a:cubicBezTo>
                    <a:cubicBezTo>
                      <a:pt x="133" y="145"/>
                      <a:pt x="135" y="144"/>
                      <a:pt x="135" y="143"/>
                    </a:cubicBezTo>
                    <a:cubicBezTo>
                      <a:pt x="134" y="144"/>
                      <a:pt x="134" y="144"/>
                      <a:pt x="134" y="144"/>
                    </a:cubicBezTo>
                    <a:cubicBezTo>
                      <a:pt x="135" y="144"/>
                      <a:pt x="136" y="142"/>
                      <a:pt x="136" y="142"/>
                    </a:cubicBezTo>
                    <a:cubicBezTo>
                      <a:pt x="137" y="142"/>
                      <a:pt x="134" y="145"/>
                      <a:pt x="137" y="143"/>
                    </a:cubicBezTo>
                    <a:cubicBezTo>
                      <a:pt x="136" y="142"/>
                      <a:pt x="139" y="141"/>
                      <a:pt x="140" y="141"/>
                    </a:cubicBezTo>
                    <a:cubicBezTo>
                      <a:pt x="139" y="140"/>
                      <a:pt x="141" y="139"/>
                      <a:pt x="141" y="139"/>
                    </a:cubicBezTo>
                    <a:cubicBezTo>
                      <a:pt x="140" y="139"/>
                      <a:pt x="140" y="139"/>
                      <a:pt x="141" y="138"/>
                    </a:cubicBezTo>
                    <a:cubicBezTo>
                      <a:pt x="144" y="136"/>
                      <a:pt x="146" y="134"/>
                      <a:pt x="148" y="133"/>
                    </a:cubicBezTo>
                    <a:cubicBezTo>
                      <a:pt x="147" y="133"/>
                      <a:pt x="143" y="135"/>
                      <a:pt x="146" y="132"/>
                    </a:cubicBezTo>
                    <a:cubicBezTo>
                      <a:pt x="143" y="133"/>
                      <a:pt x="141" y="134"/>
                      <a:pt x="139" y="137"/>
                    </a:cubicBezTo>
                    <a:close/>
                    <a:moveTo>
                      <a:pt x="142" y="131"/>
                    </a:moveTo>
                    <a:cubicBezTo>
                      <a:pt x="142" y="131"/>
                      <a:pt x="143" y="132"/>
                      <a:pt x="144" y="130"/>
                    </a:cubicBezTo>
                    <a:cubicBezTo>
                      <a:pt x="144" y="130"/>
                      <a:pt x="144" y="130"/>
                      <a:pt x="144" y="129"/>
                    </a:cubicBezTo>
                    <a:cubicBezTo>
                      <a:pt x="144" y="130"/>
                      <a:pt x="143" y="130"/>
                      <a:pt x="142" y="131"/>
                    </a:cubicBezTo>
                    <a:close/>
                    <a:moveTo>
                      <a:pt x="142" y="143"/>
                    </a:moveTo>
                    <a:cubicBezTo>
                      <a:pt x="142" y="143"/>
                      <a:pt x="145" y="140"/>
                      <a:pt x="145" y="142"/>
                    </a:cubicBezTo>
                    <a:cubicBezTo>
                      <a:pt x="147" y="140"/>
                      <a:pt x="149" y="139"/>
                      <a:pt x="150" y="138"/>
                    </a:cubicBezTo>
                    <a:cubicBezTo>
                      <a:pt x="148" y="139"/>
                      <a:pt x="147" y="140"/>
                      <a:pt x="146" y="140"/>
                    </a:cubicBezTo>
                    <a:cubicBezTo>
                      <a:pt x="147" y="139"/>
                      <a:pt x="147" y="139"/>
                      <a:pt x="148" y="138"/>
                    </a:cubicBezTo>
                    <a:cubicBezTo>
                      <a:pt x="147" y="139"/>
                      <a:pt x="150" y="137"/>
                      <a:pt x="150" y="137"/>
                    </a:cubicBezTo>
                    <a:cubicBezTo>
                      <a:pt x="148" y="138"/>
                      <a:pt x="142" y="142"/>
                      <a:pt x="142" y="143"/>
                    </a:cubicBezTo>
                    <a:close/>
                    <a:moveTo>
                      <a:pt x="125" y="125"/>
                    </a:moveTo>
                    <a:cubicBezTo>
                      <a:pt x="126" y="125"/>
                      <a:pt x="128" y="123"/>
                      <a:pt x="128" y="124"/>
                    </a:cubicBezTo>
                    <a:cubicBezTo>
                      <a:pt x="126" y="126"/>
                      <a:pt x="124" y="127"/>
                      <a:pt x="124" y="128"/>
                    </a:cubicBezTo>
                    <a:cubicBezTo>
                      <a:pt x="129" y="124"/>
                      <a:pt x="129" y="124"/>
                      <a:pt x="129" y="124"/>
                    </a:cubicBezTo>
                    <a:cubicBezTo>
                      <a:pt x="128" y="123"/>
                      <a:pt x="132" y="121"/>
                      <a:pt x="131" y="120"/>
                    </a:cubicBezTo>
                    <a:cubicBezTo>
                      <a:pt x="129" y="122"/>
                      <a:pt x="127" y="123"/>
                      <a:pt x="125" y="125"/>
                    </a:cubicBezTo>
                    <a:close/>
                    <a:moveTo>
                      <a:pt x="131" y="122"/>
                    </a:moveTo>
                    <a:cubicBezTo>
                      <a:pt x="132" y="122"/>
                      <a:pt x="131" y="122"/>
                      <a:pt x="131" y="123"/>
                    </a:cubicBezTo>
                    <a:cubicBezTo>
                      <a:pt x="132" y="122"/>
                      <a:pt x="132" y="121"/>
                      <a:pt x="133" y="120"/>
                    </a:cubicBezTo>
                    <a:cubicBezTo>
                      <a:pt x="134" y="120"/>
                      <a:pt x="134" y="120"/>
                      <a:pt x="134" y="120"/>
                    </a:cubicBezTo>
                    <a:cubicBezTo>
                      <a:pt x="133" y="120"/>
                      <a:pt x="135" y="117"/>
                      <a:pt x="131" y="119"/>
                    </a:cubicBezTo>
                    <a:cubicBezTo>
                      <a:pt x="131" y="120"/>
                      <a:pt x="134" y="119"/>
                      <a:pt x="131" y="122"/>
                    </a:cubicBezTo>
                    <a:close/>
                    <a:moveTo>
                      <a:pt x="139" y="130"/>
                    </a:moveTo>
                    <a:cubicBezTo>
                      <a:pt x="138" y="132"/>
                      <a:pt x="142" y="129"/>
                      <a:pt x="142" y="129"/>
                    </a:cubicBezTo>
                    <a:lnTo>
                      <a:pt x="139" y="130"/>
                    </a:lnTo>
                    <a:close/>
                    <a:moveTo>
                      <a:pt x="133" y="129"/>
                    </a:moveTo>
                    <a:cubicBezTo>
                      <a:pt x="135" y="127"/>
                      <a:pt x="136" y="126"/>
                      <a:pt x="135" y="126"/>
                    </a:cubicBezTo>
                    <a:cubicBezTo>
                      <a:pt x="133" y="128"/>
                      <a:pt x="132" y="129"/>
                      <a:pt x="133" y="129"/>
                    </a:cubicBezTo>
                    <a:close/>
                    <a:moveTo>
                      <a:pt x="129" y="121"/>
                    </a:moveTo>
                    <a:cubicBezTo>
                      <a:pt x="128" y="120"/>
                      <a:pt x="126" y="121"/>
                      <a:pt x="124" y="124"/>
                    </a:cubicBezTo>
                    <a:cubicBezTo>
                      <a:pt x="125" y="123"/>
                      <a:pt x="125" y="123"/>
                      <a:pt x="124" y="124"/>
                    </a:cubicBezTo>
                    <a:cubicBezTo>
                      <a:pt x="123" y="124"/>
                      <a:pt x="121" y="127"/>
                      <a:pt x="120" y="128"/>
                    </a:cubicBezTo>
                    <a:cubicBezTo>
                      <a:pt x="121" y="128"/>
                      <a:pt x="121" y="128"/>
                      <a:pt x="120" y="130"/>
                    </a:cubicBezTo>
                    <a:cubicBezTo>
                      <a:pt x="121" y="129"/>
                      <a:pt x="121" y="129"/>
                      <a:pt x="121" y="129"/>
                    </a:cubicBezTo>
                    <a:cubicBezTo>
                      <a:pt x="125" y="126"/>
                      <a:pt x="124" y="125"/>
                      <a:pt x="128" y="123"/>
                    </a:cubicBezTo>
                    <a:cubicBezTo>
                      <a:pt x="127" y="122"/>
                      <a:pt x="126" y="123"/>
                      <a:pt x="129" y="121"/>
                    </a:cubicBezTo>
                    <a:close/>
                    <a:moveTo>
                      <a:pt x="129" y="131"/>
                    </a:moveTo>
                    <a:cubicBezTo>
                      <a:pt x="130" y="130"/>
                      <a:pt x="133" y="127"/>
                      <a:pt x="134" y="126"/>
                    </a:cubicBezTo>
                    <a:cubicBezTo>
                      <a:pt x="131" y="128"/>
                      <a:pt x="130" y="130"/>
                      <a:pt x="129" y="131"/>
                    </a:cubicBezTo>
                    <a:close/>
                    <a:moveTo>
                      <a:pt x="133" y="136"/>
                    </a:moveTo>
                    <a:cubicBezTo>
                      <a:pt x="135" y="136"/>
                      <a:pt x="137" y="136"/>
                      <a:pt x="139" y="133"/>
                    </a:cubicBezTo>
                    <a:cubicBezTo>
                      <a:pt x="136" y="135"/>
                      <a:pt x="136" y="134"/>
                      <a:pt x="133" y="136"/>
                    </a:cubicBezTo>
                    <a:close/>
                    <a:moveTo>
                      <a:pt x="124" y="131"/>
                    </a:moveTo>
                    <a:cubicBezTo>
                      <a:pt x="125" y="131"/>
                      <a:pt x="125" y="131"/>
                      <a:pt x="124" y="132"/>
                    </a:cubicBezTo>
                    <a:cubicBezTo>
                      <a:pt x="126" y="131"/>
                      <a:pt x="131" y="127"/>
                      <a:pt x="128" y="128"/>
                    </a:cubicBezTo>
                    <a:cubicBezTo>
                      <a:pt x="128" y="129"/>
                      <a:pt x="126" y="130"/>
                      <a:pt x="124" y="131"/>
                    </a:cubicBezTo>
                    <a:close/>
                    <a:moveTo>
                      <a:pt x="121" y="127"/>
                    </a:moveTo>
                    <a:cubicBezTo>
                      <a:pt x="121" y="126"/>
                      <a:pt x="121" y="125"/>
                      <a:pt x="123" y="124"/>
                    </a:cubicBezTo>
                    <a:cubicBezTo>
                      <a:pt x="120" y="126"/>
                      <a:pt x="117" y="127"/>
                      <a:pt x="117" y="128"/>
                    </a:cubicBezTo>
                    <a:cubicBezTo>
                      <a:pt x="118" y="128"/>
                      <a:pt x="120" y="126"/>
                      <a:pt x="121" y="126"/>
                    </a:cubicBezTo>
                    <a:cubicBezTo>
                      <a:pt x="120" y="126"/>
                      <a:pt x="119" y="128"/>
                      <a:pt x="121" y="127"/>
                    </a:cubicBezTo>
                    <a:close/>
                    <a:moveTo>
                      <a:pt x="120" y="131"/>
                    </a:moveTo>
                    <a:cubicBezTo>
                      <a:pt x="121" y="131"/>
                      <a:pt x="122" y="131"/>
                      <a:pt x="124" y="129"/>
                    </a:cubicBezTo>
                    <a:cubicBezTo>
                      <a:pt x="124" y="128"/>
                      <a:pt x="121" y="130"/>
                      <a:pt x="120" y="131"/>
                    </a:cubicBezTo>
                    <a:close/>
                    <a:moveTo>
                      <a:pt x="119" y="140"/>
                    </a:moveTo>
                    <a:cubicBezTo>
                      <a:pt x="121" y="139"/>
                      <a:pt x="122" y="137"/>
                      <a:pt x="124" y="135"/>
                    </a:cubicBezTo>
                    <a:cubicBezTo>
                      <a:pt x="124" y="134"/>
                      <a:pt x="124" y="134"/>
                      <a:pt x="124" y="134"/>
                    </a:cubicBezTo>
                    <a:cubicBezTo>
                      <a:pt x="121" y="137"/>
                      <a:pt x="119" y="139"/>
                      <a:pt x="119" y="140"/>
                    </a:cubicBezTo>
                    <a:close/>
                    <a:moveTo>
                      <a:pt x="117" y="131"/>
                    </a:moveTo>
                    <a:cubicBezTo>
                      <a:pt x="119" y="130"/>
                      <a:pt x="117" y="130"/>
                      <a:pt x="118" y="129"/>
                    </a:cubicBezTo>
                    <a:cubicBezTo>
                      <a:pt x="116" y="131"/>
                      <a:pt x="116" y="131"/>
                      <a:pt x="117" y="131"/>
                    </a:cubicBezTo>
                    <a:close/>
                    <a:moveTo>
                      <a:pt x="112" y="133"/>
                    </a:moveTo>
                    <a:cubicBezTo>
                      <a:pt x="112" y="134"/>
                      <a:pt x="114" y="132"/>
                      <a:pt x="113" y="133"/>
                    </a:cubicBezTo>
                    <a:cubicBezTo>
                      <a:pt x="117" y="130"/>
                      <a:pt x="114" y="131"/>
                      <a:pt x="112" y="133"/>
                    </a:cubicBezTo>
                    <a:close/>
                    <a:moveTo>
                      <a:pt x="117" y="138"/>
                    </a:moveTo>
                    <a:cubicBezTo>
                      <a:pt x="116" y="140"/>
                      <a:pt x="113" y="143"/>
                      <a:pt x="114" y="143"/>
                    </a:cubicBezTo>
                    <a:cubicBezTo>
                      <a:pt x="117" y="140"/>
                      <a:pt x="116" y="140"/>
                      <a:pt x="119" y="137"/>
                    </a:cubicBezTo>
                    <a:cubicBezTo>
                      <a:pt x="118" y="138"/>
                      <a:pt x="118" y="137"/>
                      <a:pt x="117" y="138"/>
                    </a:cubicBezTo>
                    <a:close/>
                    <a:moveTo>
                      <a:pt x="114" y="157"/>
                    </a:moveTo>
                    <a:cubicBezTo>
                      <a:pt x="112" y="158"/>
                      <a:pt x="113" y="158"/>
                      <a:pt x="111" y="158"/>
                    </a:cubicBezTo>
                    <a:cubicBezTo>
                      <a:pt x="113" y="158"/>
                      <a:pt x="109" y="161"/>
                      <a:pt x="109" y="161"/>
                    </a:cubicBezTo>
                    <a:cubicBezTo>
                      <a:pt x="111" y="159"/>
                      <a:pt x="109" y="160"/>
                      <a:pt x="108" y="161"/>
                    </a:cubicBezTo>
                    <a:cubicBezTo>
                      <a:pt x="108" y="162"/>
                      <a:pt x="107" y="163"/>
                      <a:pt x="107" y="164"/>
                    </a:cubicBezTo>
                    <a:cubicBezTo>
                      <a:pt x="105" y="166"/>
                      <a:pt x="105" y="164"/>
                      <a:pt x="102" y="167"/>
                    </a:cubicBezTo>
                    <a:cubicBezTo>
                      <a:pt x="102" y="169"/>
                      <a:pt x="103" y="167"/>
                      <a:pt x="104" y="167"/>
                    </a:cubicBezTo>
                    <a:cubicBezTo>
                      <a:pt x="103" y="168"/>
                      <a:pt x="102" y="168"/>
                      <a:pt x="101" y="169"/>
                    </a:cubicBezTo>
                    <a:cubicBezTo>
                      <a:pt x="103" y="169"/>
                      <a:pt x="106" y="166"/>
                      <a:pt x="107" y="164"/>
                    </a:cubicBezTo>
                    <a:cubicBezTo>
                      <a:pt x="106" y="167"/>
                      <a:pt x="101" y="172"/>
                      <a:pt x="99" y="173"/>
                    </a:cubicBezTo>
                    <a:cubicBezTo>
                      <a:pt x="99" y="173"/>
                      <a:pt x="99" y="175"/>
                      <a:pt x="98" y="175"/>
                    </a:cubicBezTo>
                    <a:cubicBezTo>
                      <a:pt x="98" y="175"/>
                      <a:pt x="99" y="175"/>
                      <a:pt x="98" y="175"/>
                    </a:cubicBezTo>
                    <a:cubicBezTo>
                      <a:pt x="99" y="175"/>
                      <a:pt x="98" y="175"/>
                      <a:pt x="99" y="175"/>
                    </a:cubicBezTo>
                    <a:cubicBezTo>
                      <a:pt x="99" y="175"/>
                      <a:pt x="100" y="174"/>
                      <a:pt x="100" y="174"/>
                    </a:cubicBezTo>
                    <a:cubicBezTo>
                      <a:pt x="100" y="174"/>
                      <a:pt x="100" y="174"/>
                      <a:pt x="100" y="174"/>
                    </a:cubicBezTo>
                    <a:cubicBezTo>
                      <a:pt x="101" y="172"/>
                      <a:pt x="101" y="172"/>
                      <a:pt x="101" y="172"/>
                    </a:cubicBezTo>
                    <a:cubicBezTo>
                      <a:pt x="102" y="172"/>
                      <a:pt x="103" y="171"/>
                      <a:pt x="104" y="170"/>
                    </a:cubicBezTo>
                    <a:cubicBezTo>
                      <a:pt x="103" y="170"/>
                      <a:pt x="106" y="168"/>
                      <a:pt x="106" y="167"/>
                    </a:cubicBezTo>
                    <a:cubicBezTo>
                      <a:pt x="108" y="166"/>
                      <a:pt x="114" y="158"/>
                      <a:pt x="117" y="157"/>
                    </a:cubicBezTo>
                    <a:cubicBezTo>
                      <a:pt x="117" y="157"/>
                      <a:pt x="116" y="157"/>
                      <a:pt x="117" y="156"/>
                    </a:cubicBezTo>
                    <a:cubicBezTo>
                      <a:pt x="119" y="155"/>
                      <a:pt x="120" y="153"/>
                      <a:pt x="123" y="151"/>
                    </a:cubicBezTo>
                    <a:cubicBezTo>
                      <a:pt x="122" y="150"/>
                      <a:pt x="125" y="150"/>
                      <a:pt x="126" y="148"/>
                    </a:cubicBezTo>
                    <a:cubicBezTo>
                      <a:pt x="126" y="148"/>
                      <a:pt x="127" y="147"/>
                      <a:pt x="126" y="147"/>
                    </a:cubicBezTo>
                    <a:cubicBezTo>
                      <a:pt x="123" y="150"/>
                      <a:pt x="122" y="148"/>
                      <a:pt x="120" y="151"/>
                    </a:cubicBezTo>
                    <a:cubicBezTo>
                      <a:pt x="121" y="150"/>
                      <a:pt x="120" y="153"/>
                      <a:pt x="119" y="153"/>
                    </a:cubicBezTo>
                    <a:cubicBezTo>
                      <a:pt x="119" y="152"/>
                      <a:pt x="117" y="155"/>
                      <a:pt x="116" y="155"/>
                    </a:cubicBezTo>
                    <a:cubicBezTo>
                      <a:pt x="117" y="154"/>
                      <a:pt x="118" y="153"/>
                      <a:pt x="118" y="152"/>
                    </a:cubicBezTo>
                    <a:cubicBezTo>
                      <a:pt x="117" y="154"/>
                      <a:pt x="116" y="154"/>
                      <a:pt x="116" y="154"/>
                    </a:cubicBezTo>
                    <a:cubicBezTo>
                      <a:pt x="116" y="154"/>
                      <a:pt x="117" y="153"/>
                      <a:pt x="117" y="153"/>
                    </a:cubicBezTo>
                    <a:cubicBezTo>
                      <a:pt x="115" y="155"/>
                      <a:pt x="115" y="155"/>
                      <a:pt x="114" y="157"/>
                    </a:cubicBezTo>
                    <a:close/>
                    <a:moveTo>
                      <a:pt x="119" y="151"/>
                    </a:moveTo>
                    <a:cubicBezTo>
                      <a:pt x="120" y="150"/>
                      <a:pt x="121" y="149"/>
                      <a:pt x="121" y="148"/>
                    </a:cubicBezTo>
                    <a:cubicBezTo>
                      <a:pt x="120" y="149"/>
                      <a:pt x="119" y="149"/>
                      <a:pt x="118" y="151"/>
                    </a:cubicBezTo>
                    <a:cubicBezTo>
                      <a:pt x="118" y="152"/>
                      <a:pt x="119" y="150"/>
                      <a:pt x="120" y="150"/>
                    </a:cubicBezTo>
                    <a:cubicBezTo>
                      <a:pt x="119" y="151"/>
                      <a:pt x="118" y="152"/>
                      <a:pt x="119" y="151"/>
                    </a:cubicBezTo>
                    <a:close/>
                    <a:moveTo>
                      <a:pt x="124" y="159"/>
                    </a:moveTo>
                    <a:cubicBezTo>
                      <a:pt x="125" y="159"/>
                      <a:pt x="128" y="159"/>
                      <a:pt x="128" y="157"/>
                    </a:cubicBezTo>
                    <a:cubicBezTo>
                      <a:pt x="125" y="160"/>
                      <a:pt x="127" y="156"/>
                      <a:pt x="124" y="159"/>
                    </a:cubicBezTo>
                    <a:close/>
                    <a:moveTo>
                      <a:pt x="112" y="142"/>
                    </a:moveTo>
                    <a:cubicBezTo>
                      <a:pt x="110" y="143"/>
                      <a:pt x="109" y="144"/>
                      <a:pt x="109" y="145"/>
                    </a:cubicBezTo>
                    <a:cubicBezTo>
                      <a:pt x="110" y="145"/>
                      <a:pt x="111" y="143"/>
                      <a:pt x="112" y="142"/>
                    </a:cubicBezTo>
                    <a:cubicBezTo>
                      <a:pt x="112" y="143"/>
                      <a:pt x="112" y="143"/>
                      <a:pt x="113" y="142"/>
                    </a:cubicBezTo>
                    <a:cubicBezTo>
                      <a:pt x="113" y="142"/>
                      <a:pt x="112" y="142"/>
                      <a:pt x="112" y="142"/>
                    </a:cubicBezTo>
                    <a:close/>
                    <a:moveTo>
                      <a:pt x="114" y="170"/>
                    </a:moveTo>
                    <a:cubicBezTo>
                      <a:pt x="115" y="170"/>
                      <a:pt x="118" y="166"/>
                      <a:pt x="117" y="166"/>
                    </a:cubicBezTo>
                    <a:cubicBezTo>
                      <a:pt x="115" y="168"/>
                      <a:pt x="116" y="167"/>
                      <a:pt x="114" y="170"/>
                    </a:cubicBezTo>
                    <a:close/>
                    <a:moveTo>
                      <a:pt x="88" y="182"/>
                    </a:moveTo>
                    <a:cubicBezTo>
                      <a:pt x="88" y="182"/>
                      <a:pt x="89" y="182"/>
                      <a:pt x="89" y="181"/>
                    </a:cubicBezTo>
                    <a:cubicBezTo>
                      <a:pt x="88" y="181"/>
                      <a:pt x="88" y="182"/>
                      <a:pt x="88" y="182"/>
                    </a:cubicBezTo>
                    <a:close/>
                    <a:moveTo>
                      <a:pt x="108" y="144"/>
                    </a:moveTo>
                    <a:cubicBezTo>
                      <a:pt x="106" y="144"/>
                      <a:pt x="109" y="142"/>
                      <a:pt x="108" y="142"/>
                    </a:cubicBezTo>
                    <a:cubicBezTo>
                      <a:pt x="107" y="142"/>
                      <a:pt x="103" y="145"/>
                      <a:pt x="103" y="145"/>
                    </a:cubicBezTo>
                    <a:cubicBezTo>
                      <a:pt x="105" y="144"/>
                      <a:pt x="106" y="145"/>
                      <a:pt x="107" y="144"/>
                    </a:cubicBezTo>
                    <a:cubicBezTo>
                      <a:pt x="109" y="143"/>
                      <a:pt x="109" y="143"/>
                      <a:pt x="110" y="141"/>
                    </a:cubicBezTo>
                    <a:cubicBezTo>
                      <a:pt x="110" y="141"/>
                      <a:pt x="110" y="141"/>
                      <a:pt x="110" y="141"/>
                    </a:cubicBezTo>
                    <a:cubicBezTo>
                      <a:pt x="107" y="143"/>
                      <a:pt x="110" y="142"/>
                      <a:pt x="108" y="144"/>
                    </a:cubicBezTo>
                    <a:close/>
                    <a:moveTo>
                      <a:pt x="802" y="247"/>
                    </a:moveTo>
                    <a:cubicBezTo>
                      <a:pt x="799" y="242"/>
                      <a:pt x="799" y="242"/>
                      <a:pt x="799" y="242"/>
                    </a:cubicBezTo>
                    <a:cubicBezTo>
                      <a:pt x="798" y="242"/>
                      <a:pt x="801" y="247"/>
                      <a:pt x="801" y="246"/>
                    </a:cubicBezTo>
                    <a:cubicBezTo>
                      <a:pt x="801" y="247"/>
                      <a:pt x="801" y="247"/>
                      <a:pt x="801" y="247"/>
                    </a:cubicBezTo>
                    <a:cubicBezTo>
                      <a:pt x="800" y="244"/>
                      <a:pt x="802" y="246"/>
                      <a:pt x="802" y="247"/>
                    </a:cubicBezTo>
                    <a:close/>
                    <a:moveTo>
                      <a:pt x="596" y="44"/>
                    </a:moveTo>
                    <a:cubicBezTo>
                      <a:pt x="592" y="42"/>
                      <a:pt x="592" y="42"/>
                      <a:pt x="592" y="42"/>
                    </a:cubicBezTo>
                    <a:cubicBezTo>
                      <a:pt x="592" y="43"/>
                      <a:pt x="593" y="43"/>
                      <a:pt x="594" y="44"/>
                    </a:cubicBezTo>
                    <a:cubicBezTo>
                      <a:pt x="591" y="43"/>
                      <a:pt x="597" y="45"/>
                      <a:pt x="596" y="44"/>
                    </a:cubicBezTo>
                    <a:close/>
                    <a:moveTo>
                      <a:pt x="493" y="9"/>
                    </a:moveTo>
                    <a:cubicBezTo>
                      <a:pt x="495" y="10"/>
                      <a:pt x="500" y="11"/>
                      <a:pt x="502" y="11"/>
                    </a:cubicBezTo>
                    <a:cubicBezTo>
                      <a:pt x="500" y="10"/>
                      <a:pt x="492" y="9"/>
                      <a:pt x="493" y="9"/>
                    </a:cubicBezTo>
                    <a:close/>
                    <a:moveTo>
                      <a:pt x="467" y="5"/>
                    </a:moveTo>
                    <a:cubicBezTo>
                      <a:pt x="469" y="5"/>
                      <a:pt x="477" y="7"/>
                      <a:pt x="475" y="6"/>
                    </a:cubicBezTo>
                    <a:cubicBezTo>
                      <a:pt x="473" y="6"/>
                      <a:pt x="466" y="4"/>
                      <a:pt x="466" y="5"/>
                    </a:cubicBezTo>
                    <a:cubicBezTo>
                      <a:pt x="467" y="6"/>
                      <a:pt x="469" y="7"/>
                      <a:pt x="470" y="6"/>
                    </a:cubicBezTo>
                    <a:cubicBezTo>
                      <a:pt x="469" y="6"/>
                      <a:pt x="468" y="6"/>
                      <a:pt x="467" y="5"/>
                    </a:cubicBezTo>
                    <a:close/>
                    <a:moveTo>
                      <a:pt x="411" y="0"/>
                    </a:moveTo>
                    <a:cubicBezTo>
                      <a:pt x="410" y="0"/>
                      <a:pt x="406" y="0"/>
                      <a:pt x="404" y="1"/>
                    </a:cubicBezTo>
                    <a:cubicBezTo>
                      <a:pt x="407" y="1"/>
                      <a:pt x="411" y="1"/>
                      <a:pt x="414" y="1"/>
                    </a:cubicBezTo>
                    <a:cubicBezTo>
                      <a:pt x="413" y="1"/>
                      <a:pt x="411" y="1"/>
                      <a:pt x="412" y="1"/>
                    </a:cubicBezTo>
                    <a:cubicBezTo>
                      <a:pt x="413" y="1"/>
                      <a:pt x="417" y="0"/>
                      <a:pt x="415" y="0"/>
                    </a:cubicBezTo>
                    <a:cubicBezTo>
                      <a:pt x="415" y="1"/>
                      <a:pt x="413" y="0"/>
                      <a:pt x="411" y="0"/>
                    </a:cubicBezTo>
                    <a:close/>
                    <a:moveTo>
                      <a:pt x="394" y="50"/>
                    </a:moveTo>
                    <a:cubicBezTo>
                      <a:pt x="394" y="49"/>
                      <a:pt x="401" y="50"/>
                      <a:pt x="399" y="50"/>
                    </a:cubicBezTo>
                    <a:cubicBezTo>
                      <a:pt x="399" y="49"/>
                      <a:pt x="391" y="49"/>
                      <a:pt x="394" y="50"/>
                    </a:cubicBezTo>
                    <a:close/>
                    <a:moveTo>
                      <a:pt x="388" y="50"/>
                    </a:moveTo>
                    <a:cubicBezTo>
                      <a:pt x="389" y="50"/>
                      <a:pt x="391" y="51"/>
                      <a:pt x="393" y="50"/>
                    </a:cubicBezTo>
                    <a:cubicBezTo>
                      <a:pt x="384" y="50"/>
                      <a:pt x="379" y="50"/>
                      <a:pt x="376" y="50"/>
                    </a:cubicBezTo>
                    <a:cubicBezTo>
                      <a:pt x="379" y="50"/>
                      <a:pt x="373" y="51"/>
                      <a:pt x="376" y="51"/>
                    </a:cubicBezTo>
                    <a:cubicBezTo>
                      <a:pt x="378" y="50"/>
                      <a:pt x="383" y="51"/>
                      <a:pt x="382" y="50"/>
                    </a:cubicBezTo>
                    <a:cubicBezTo>
                      <a:pt x="383" y="50"/>
                      <a:pt x="386" y="50"/>
                      <a:pt x="388" y="50"/>
                    </a:cubicBezTo>
                    <a:close/>
                    <a:moveTo>
                      <a:pt x="350" y="7"/>
                    </a:moveTo>
                    <a:cubicBezTo>
                      <a:pt x="351" y="6"/>
                      <a:pt x="358" y="6"/>
                      <a:pt x="359" y="6"/>
                    </a:cubicBezTo>
                    <a:cubicBezTo>
                      <a:pt x="355" y="6"/>
                      <a:pt x="351" y="7"/>
                      <a:pt x="349" y="7"/>
                    </a:cubicBezTo>
                    <a:cubicBezTo>
                      <a:pt x="350" y="7"/>
                      <a:pt x="350" y="7"/>
                      <a:pt x="350" y="7"/>
                    </a:cubicBezTo>
                    <a:cubicBezTo>
                      <a:pt x="350" y="7"/>
                      <a:pt x="349" y="7"/>
                      <a:pt x="350" y="7"/>
                    </a:cubicBezTo>
                    <a:close/>
                    <a:moveTo>
                      <a:pt x="350" y="8"/>
                    </a:moveTo>
                    <a:cubicBezTo>
                      <a:pt x="350" y="8"/>
                      <a:pt x="350" y="8"/>
                      <a:pt x="351" y="7"/>
                    </a:cubicBezTo>
                    <a:cubicBezTo>
                      <a:pt x="348" y="8"/>
                      <a:pt x="348" y="7"/>
                      <a:pt x="347" y="7"/>
                    </a:cubicBezTo>
                    <a:cubicBezTo>
                      <a:pt x="346" y="8"/>
                      <a:pt x="345" y="8"/>
                      <a:pt x="343" y="8"/>
                    </a:cubicBezTo>
                    <a:cubicBezTo>
                      <a:pt x="342" y="8"/>
                      <a:pt x="336" y="8"/>
                      <a:pt x="335" y="9"/>
                    </a:cubicBezTo>
                    <a:cubicBezTo>
                      <a:pt x="336" y="9"/>
                      <a:pt x="337" y="9"/>
                      <a:pt x="337" y="9"/>
                    </a:cubicBezTo>
                    <a:cubicBezTo>
                      <a:pt x="334" y="10"/>
                      <a:pt x="330" y="9"/>
                      <a:pt x="327" y="11"/>
                    </a:cubicBezTo>
                    <a:cubicBezTo>
                      <a:pt x="331" y="11"/>
                      <a:pt x="333" y="10"/>
                      <a:pt x="336" y="10"/>
                    </a:cubicBezTo>
                    <a:cubicBezTo>
                      <a:pt x="336" y="9"/>
                      <a:pt x="337" y="9"/>
                      <a:pt x="339" y="9"/>
                    </a:cubicBezTo>
                    <a:cubicBezTo>
                      <a:pt x="339" y="9"/>
                      <a:pt x="336" y="9"/>
                      <a:pt x="337" y="10"/>
                    </a:cubicBezTo>
                    <a:cubicBezTo>
                      <a:pt x="342" y="9"/>
                      <a:pt x="350" y="9"/>
                      <a:pt x="351" y="8"/>
                    </a:cubicBezTo>
                    <a:cubicBezTo>
                      <a:pt x="350" y="8"/>
                      <a:pt x="350" y="8"/>
                      <a:pt x="350" y="8"/>
                    </a:cubicBezTo>
                    <a:close/>
                    <a:moveTo>
                      <a:pt x="314" y="14"/>
                    </a:moveTo>
                    <a:cubicBezTo>
                      <a:pt x="315" y="14"/>
                      <a:pt x="322" y="13"/>
                      <a:pt x="320" y="13"/>
                    </a:cubicBezTo>
                    <a:cubicBezTo>
                      <a:pt x="317" y="14"/>
                      <a:pt x="316" y="13"/>
                      <a:pt x="314" y="14"/>
                    </a:cubicBezTo>
                    <a:close/>
                    <a:moveTo>
                      <a:pt x="241" y="77"/>
                    </a:moveTo>
                    <a:cubicBezTo>
                      <a:pt x="240" y="77"/>
                      <a:pt x="241" y="75"/>
                      <a:pt x="240" y="76"/>
                    </a:cubicBezTo>
                    <a:cubicBezTo>
                      <a:pt x="240" y="76"/>
                      <a:pt x="238" y="77"/>
                      <a:pt x="238" y="77"/>
                    </a:cubicBezTo>
                    <a:cubicBezTo>
                      <a:pt x="238" y="77"/>
                      <a:pt x="238" y="77"/>
                      <a:pt x="237" y="77"/>
                    </a:cubicBezTo>
                    <a:cubicBezTo>
                      <a:pt x="237" y="78"/>
                      <a:pt x="238" y="77"/>
                      <a:pt x="238" y="77"/>
                    </a:cubicBezTo>
                    <a:cubicBezTo>
                      <a:pt x="236" y="79"/>
                      <a:pt x="236" y="78"/>
                      <a:pt x="235" y="79"/>
                    </a:cubicBezTo>
                    <a:cubicBezTo>
                      <a:pt x="236" y="79"/>
                      <a:pt x="240" y="77"/>
                      <a:pt x="241" y="77"/>
                    </a:cubicBezTo>
                    <a:close/>
                    <a:moveTo>
                      <a:pt x="232" y="80"/>
                    </a:moveTo>
                    <a:cubicBezTo>
                      <a:pt x="232" y="81"/>
                      <a:pt x="233" y="81"/>
                      <a:pt x="228" y="83"/>
                    </a:cubicBezTo>
                    <a:cubicBezTo>
                      <a:pt x="231" y="83"/>
                      <a:pt x="236" y="79"/>
                      <a:pt x="241" y="77"/>
                    </a:cubicBezTo>
                    <a:cubicBezTo>
                      <a:pt x="238" y="78"/>
                      <a:pt x="235" y="79"/>
                      <a:pt x="232" y="80"/>
                    </a:cubicBezTo>
                    <a:close/>
                    <a:moveTo>
                      <a:pt x="222" y="84"/>
                    </a:moveTo>
                    <a:cubicBezTo>
                      <a:pt x="220" y="86"/>
                      <a:pt x="220" y="87"/>
                      <a:pt x="223" y="86"/>
                    </a:cubicBezTo>
                    <a:cubicBezTo>
                      <a:pt x="221" y="87"/>
                      <a:pt x="219" y="89"/>
                      <a:pt x="217" y="89"/>
                    </a:cubicBezTo>
                    <a:cubicBezTo>
                      <a:pt x="217" y="88"/>
                      <a:pt x="219" y="88"/>
                      <a:pt x="219" y="87"/>
                    </a:cubicBezTo>
                    <a:cubicBezTo>
                      <a:pt x="217" y="88"/>
                      <a:pt x="213" y="90"/>
                      <a:pt x="213" y="91"/>
                    </a:cubicBezTo>
                    <a:cubicBezTo>
                      <a:pt x="218" y="88"/>
                      <a:pt x="214" y="91"/>
                      <a:pt x="215" y="91"/>
                    </a:cubicBezTo>
                    <a:cubicBezTo>
                      <a:pt x="219" y="89"/>
                      <a:pt x="219" y="89"/>
                      <a:pt x="219" y="89"/>
                    </a:cubicBezTo>
                    <a:cubicBezTo>
                      <a:pt x="219" y="88"/>
                      <a:pt x="224" y="86"/>
                      <a:pt x="226" y="84"/>
                    </a:cubicBezTo>
                    <a:cubicBezTo>
                      <a:pt x="222" y="86"/>
                      <a:pt x="223" y="85"/>
                      <a:pt x="222" y="84"/>
                    </a:cubicBezTo>
                    <a:close/>
                    <a:moveTo>
                      <a:pt x="214" y="101"/>
                    </a:moveTo>
                    <a:cubicBezTo>
                      <a:pt x="214" y="103"/>
                      <a:pt x="210" y="104"/>
                      <a:pt x="207" y="106"/>
                    </a:cubicBezTo>
                    <a:cubicBezTo>
                      <a:pt x="211" y="104"/>
                      <a:pt x="216" y="101"/>
                      <a:pt x="220" y="99"/>
                    </a:cubicBezTo>
                    <a:cubicBezTo>
                      <a:pt x="219" y="99"/>
                      <a:pt x="215" y="102"/>
                      <a:pt x="215" y="101"/>
                    </a:cubicBezTo>
                    <a:cubicBezTo>
                      <a:pt x="219" y="99"/>
                      <a:pt x="223" y="98"/>
                      <a:pt x="226" y="95"/>
                    </a:cubicBezTo>
                    <a:cubicBezTo>
                      <a:pt x="223" y="97"/>
                      <a:pt x="219" y="98"/>
                      <a:pt x="214" y="101"/>
                    </a:cubicBezTo>
                    <a:close/>
                    <a:moveTo>
                      <a:pt x="211" y="86"/>
                    </a:moveTo>
                    <a:cubicBezTo>
                      <a:pt x="213" y="83"/>
                      <a:pt x="216" y="83"/>
                      <a:pt x="217" y="81"/>
                    </a:cubicBezTo>
                    <a:cubicBezTo>
                      <a:pt x="214" y="83"/>
                      <a:pt x="214" y="82"/>
                      <a:pt x="210" y="84"/>
                    </a:cubicBezTo>
                    <a:cubicBezTo>
                      <a:pt x="210" y="85"/>
                      <a:pt x="208" y="86"/>
                      <a:pt x="211" y="86"/>
                    </a:cubicBezTo>
                    <a:close/>
                    <a:moveTo>
                      <a:pt x="210" y="82"/>
                    </a:moveTo>
                    <a:cubicBezTo>
                      <a:pt x="211" y="82"/>
                      <a:pt x="207" y="83"/>
                      <a:pt x="208" y="84"/>
                    </a:cubicBezTo>
                    <a:cubicBezTo>
                      <a:pt x="211" y="83"/>
                      <a:pt x="211" y="82"/>
                      <a:pt x="213" y="80"/>
                    </a:cubicBezTo>
                    <a:cubicBezTo>
                      <a:pt x="214" y="80"/>
                      <a:pt x="214" y="81"/>
                      <a:pt x="215" y="80"/>
                    </a:cubicBezTo>
                    <a:cubicBezTo>
                      <a:pt x="216" y="79"/>
                      <a:pt x="212" y="81"/>
                      <a:pt x="210" y="82"/>
                    </a:cubicBezTo>
                    <a:close/>
                    <a:moveTo>
                      <a:pt x="203" y="100"/>
                    </a:moveTo>
                    <a:cubicBezTo>
                      <a:pt x="201" y="100"/>
                      <a:pt x="199" y="102"/>
                      <a:pt x="199" y="102"/>
                    </a:cubicBezTo>
                    <a:cubicBezTo>
                      <a:pt x="201" y="100"/>
                      <a:pt x="205" y="97"/>
                      <a:pt x="207" y="96"/>
                    </a:cubicBezTo>
                    <a:cubicBezTo>
                      <a:pt x="207" y="96"/>
                      <a:pt x="213" y="92"/>
                      <a:pt x="212" y="92"/>
                    </a:cubicBezTo>
                    <a:cubicBezTo>
                      <a:pt x="211" y="93"/>
                      <a:pt x="207" y="95"/>
                      <a:pt x="207" y="96"/>
                    </a:cubicBezTo>
                    <a:cubicBezTo>
                      <a:pt x="204" y="97"/>
                      <a:pt x="201" y="100"/>
                      <a:pt x="197" y="101"/>
                    </a:cubicBezTo>
                    <a:cubicBezTo>
                      <a:pt x="197" y="102"/>
                      <a:pt x="198" y="101"/>
                      <a:pt x="196" y="103"/>
                    </a:cubicBezTo>
                    <a:cubicBezTo>
                      <a:pt x="192" y="104"/>
                      <a:pt x="183" y="110"/>
                      <a:pt x="180" y="114"/>
                    </a:cubicBezTo>
                    <a:cubicBezTo>
                      <a:pt x="175" y="115"/>
                      <a:pt x="167" y="123"/>
                      <a:pt x="160" y="128"/>
                    </a:cubicBezTo>
                    <a:cubicBezTo>
                      <a:pt x="161" y="128"/>
                      <a:pt x="163" y="127"/>
                      <a:pt x="161" y="129"/>
                    </a:cubicBezTo>
                    <a:cubicBezTo>
                      <a:pt x="164" y="127"/>
                      <a:pt x="163" y="126"/>
                      <a:pt x="165" y="125"/>
                    </a:cubicBezTo>
                    <a:cubicBezTo>
                      <a:pt x="166" y="125"/>
                      <a:pt x="167" y="124"/>
                      <a:pt x="165" y="127"/>
                    </a:cubicBezTo>
                    <a:cubicBezTo>
                      <a:pt x="167" y="125"/>
                      <a:pt x="166" y="126"/>
                      <a:pt x="168" y="125"/>
                    </a:cubicBezTo>
                    <a:cubicBezTo>
                      <a:pt x="168" y="124"/>
                      <a:pt x="169" y="122"/>
                      <a:pt x="167" y="123"/>
                    </a:cubicBezTo>
                    <a:cubicBezTo>
                      <a:pt x="172" y="119"/>
                      <a:pt x="174" y="119"/>
                      <a:pt x="177" y="116"/>
                    </a:cubicBezTo>
                    <a:cubicBezTo>
                      <a:pt x="176" y="117"/>
                      <a:pt x="178" y="116"/>
                      <a:pt x="179" y="115"/>
                    </a:cubicBezTo>
                    <a:cubicBezTo>
                      <a:pt x="179" y="115"/>
                      <a:pt x="178" y="115"/>
                      <a:pt x="179" y="114"/>
                    </a:cubicBezTo>
                    <a:cubicBezTo>
                      <a:pt x="183" y="113"/>
                      <a:pt x="189" y="107"/>
                      <a:pt x="193" y="105"/>
                    </a:cubicBezTo>
                    <a:cubicBezTo>
                      <a:pt x="193" y="105"/>
                      <a:pt x="192" y="105"/>
                      <a:pt x="194" y="104"/>
                    </a:cubicBezTo>
                    <a:cubicBezTo>
                      <a:pt x="193" y="106"/>
                      <a:pt x="196" y="103"/>
                      <a:pt x="198" y="102"/>
                    </a:cubicBezTo>
                    <a:cubicBezTo>
                      <a:pt x="198" y="103"/>
                      <a:pt x="189" y="108"/>
                      <a:pt x="194" y="106"/>
                    </a:cubicBezTo>
                    <a:cubicBezTo>
                      <a:pt x="192" y="107"/>
                      <a:pt x="190" y="108"/>
                      <a:pt x="190" y="108"/>
                    </a:cubicBezTo>
                    <a:cubicBezTo>
                      <a:pt x="194" y="106"/>
                      <a:pt x="190" y="109"/>
                      <a:pt x="189" y="110"/>
                    </a:cubicBezTo>
                    <a:cubicBezTo>
                      <a:pt x="194" y="107"/>
                      <a:pt x="196" y="106"/>
                      <a:pt x="200" y="103"/>
                    </a:cubicBezTo>
                    <a:cubicBezTo>
                      <a:pt x="201" y="103"/>
                      <a:pt x="200" y="103"/>
                      <a:pt x="201" y="102"/>
                    </a:cubicBezTo>
                    <a:cubicBezTo>
                      <a:pt x="202" y="102"/>
                      <a:pt x="205" y="100"/>
                      <a:pt x="205" y="99"/>
                    </a:cubicBezTo>
                    <a:cubicBezTo>
                      <a:pt x="207" y="98"/>
                      <a:pt x="210" y="96"/>
                      <a:pt x="210" y="97"/>
                    </a:cubicBezTo>
                    <a:cubicBezTo>
                      <a:pt x="212" y="96"/>
                      <a:pt x="213" y="96"/>
                      <a:pt x="213" y="95"/>
                    </a:cubicBezTo>
                    <a:cubicBezTo>
                      <a:pt x="211" y="96"/>
                      <a:pt x="215" y="94"/>
                      <a:pt x="214" y="94"/>
                    </a:cubicBezTo>
                    <a:cubicBezTo>
                      <a:pt x="213" y="95"/>
                      <a:pt x="213" y="94"/>
                      <a:pt x="211" y="95"/>
                    </a:cubicBezTo>
                    <a:cubicBezTo>
                      <a:pt x="211" y="96"/>
                      <a:pt x="207" y="98"/>
                      <a:pt x="205" y="99"/>
                    </a:cubicBezTo>
                    <a:cubicBezTo>
                      <a:pt x="205" y="99"/>
                      <a:pt x="202" y="101"/>
                      <a:pt x="202" y="101"/>
                    </a:cubicBezTo>
                    <a:cubicBezTo>
                      <a:pt x="200" y="101"/>
                      <a:pt x="205" y="99"/>
                      <a:pt x="203" y="100"/>
                    </a:cubicBezTo>
                    <a:close/>
                    <a:moveTo>
                      <a:pt x="201" y="82"/>
                    </a:moveTo>
                    <a:cubicBezTo>
                      <a:pt x="203" y="81"/>
                      <a:pt x="203" y="82"/>
                      <a:pt x="205" y="81"/>
                    </a:cubicBezTo>
                    <a:cubicBezTo>
                      <a:pt x="205" y="80"/>
                      <a:pt x="206" y="80"/>
                      <a:pt x="205" y="79"/>
                    </a:cubicBezTo>
                    <a:cubicBezTo>
                      <a:pt x="203" y="80"/>
                      <a:pt x="202" y="81"/>
                      <a:pt x="201" y="82"/>
                    </a:cubicBezTo>
                    <a:close/>
                    <a:moveTo>
                      <a:pt x="192" y="82"/>
                    </a:moveTo>
                    <a:cubicBezTo>
                      <a:pt x="192" y="81"/>
                      <a:pt x="194" y="80"/>
                      <a:pt x="194" y="80"/>
                    </a:cubicBezTo>
                    <a:cubicBezTo>
                      <a:pt x="192" y="80"/>
                      <a:pt x="187" y="84"/>
                      <a:pt x="190" y="83"/>
                    </a:cubicBezTo>
                    <a:cubicBezTo>
                      <a:pt x="192" y="81"/>
                      <a:pt x="191" y="83"/>
                      <a:pt x="191" y="83"/>
                    </a:cubicBezTo>
                    <a:cubicBezTo>
                      <a:pt x="192" y="83"/>
                      <a:pt x="194" y="82"/>
                      <a:pt x="195" y="81"/>
                    </a:cubicBezTo>
                    <a:cubicBezTo>
                      <a:pt x="195" y="81"/>
                      <a:pt x="195" y="82"/>
                      <a:pt x="195" y="82"/>
                    </a:cubicBezTo>
                    <a:cubicBezTo>
                      <a:pt x="197" y="81"/>
                      <a:pt x="197" y="81"/>
                      <a:pt x="197" y="81"/>
                    </a:cubicBezTo>
                    <a:cubicBezTo>
                      <a:pt x="197" y="80"/>
                      <a:pt x="197" y="80"/>
                      <a:pt x="197" y="80"/>
                    </a:cubicBezTo>
                    <a:cubicBezTo>
                      <a:pt x="194" y="82"/>
                      <a:pt x="193" y="81"/>
                      <a:pt x="192" y="82"/>
                    </a:cubicBezTo>
                    <a:close/>
                    <a:moveTo>
                      <a:pt x="196" y="84"/>
                    </a:moveTo>
                    <a:cubicBezTo>
                      <a:pt x="193" y="86"/>
                      <a:pt x="192" y="85"/>
                      <a:pt x="192" y="85"/>
                    </a:cubicBezTo>
                    <a:cubicBezTo>
                      <a:pt x="192" y="86"/>
                      <a:pt x="191" y="86"/>
                      <a:pt x="191" y="87"/>
                    </a:cubicBezTo>
                    <a:cubicBezTo>
                      <a:pt x="193" y="86"/>
                      <a:pt x="192" y="87"/>
                      <a:pt x="194" y="87"/>
                    </a:cubicBezTo>
                    <a:cubicBezTo>
                      <a:pt x="196" y="86"/>
                      <a:pt x="195" y="86"/>
                      <a:pt x="197" y="85"/>
                    </a:cubicBezTo>
                    <a:cubicBezTo>
                      <a:pt x="198" y="84"/>
                      <a:pt x="195" y="86"/>
                      <a:pt x="195" y="85"/>
                    </a:cubicBezTo>
                    <a:cubicBezTo>
                      <a:pt x="195" y="85"/>
                      <a:pt x="198" y="82"/>
                      <a:pt x="196" y="83"/>
                    </a:cubicBezTo>
                    <a:cubicBezTo>
                      <a:pt x="196" y="83"/>
                      <a:pt x="196" y="83"/>
                      <a:pt x="196" y="84"/>
                    </a:cubicBezTo>
                    <a:close/>
                    <a:moveTo>
                      <a:pt x="187" y="104"/>
                    </a:moveTo>
                    <a:cubicBezTo>
                      <a:pt x="188" y="103"/>
                      <a:pt x="188" y="105"/>
                      <a:pt x="192" y="103"/>
                    </a:cubicBezTo>
                    <a:cubicBezTo>
                      <a:pt x="192" y="102"/>
                      <a:pt x="190" y="103"/>
                      <a:pt x="190" y="103"/>
                    </a:cubicBezTo>
                    <a:cubicBezTo>
                      <a:pt x="192" y="102"/>
                      <a:pt x="193" y="101"/>
                      <a:pt x="194" y="99"/>
                    </a:cubicBezTo>
                    <a:cubicBezTo>
                      <a:pt x="195" y="100"/>
                      <a:pt x="195" y="100"/>
                      <a:pt x="195" y="100"/>
                    </a:cubicBezTo>
                    <a:cubicBezTo>
                      <a:pt x="197" y="98"/>
                      <a:pt x="198" y="98"/>
                      <a:pt x="201" y="96"/>
                    </a:cubicBezTo>
                    <a:cubicBezTo>
                      <a:pt x="200" y="96"/>
                      <a:pt x="201" y="94"/>
                      <a:pt x="200" y="95"/>
                    </a:cubicBezTo>
                    <a:cubicBezTo>
                      <a:pt x="196" y="97"/>
                      <a:pt x="191" y="101"/>
                      <a:pt x="189" y="102"/>
                    </a:cubicBezTo>
                    <a:cubicBezTo>
                      <a:pt x="188" y="103"/>
                      <a:pt x="191" y="102"/>
                      <a:pt x="188" y="103"/>
                    </a:cubicBezTo>
                    <a:cubicBezTo>
                      <a:pt x="188" y="103"/>
                      <a:pt x="187" y="104"/>
                      <a:pt x="187" y="104"/>
                    </a:cubicBezTo>
                    <a:close/>
                    <a:moveTo>
                      <a:pt x="198" y="107"/>
                    </a:moveTo>
                    <a:cubicBezTo>
                      <a:pt x="200" y="106"/>
                      <a:pt x="201" y="105"/>
                      <a:pt x="202" y="105"/>
                    </a:cubicBezTo>
                    <a:cubicBezTo>
                      <a:pt x="201" y="105"/>
                      <a:pt x="199" y="106"/>
                      <a:pt x="198" y="106"/>
                    </a:cubicBezTo>
                    <a:cubicBezTo>
                      <a:pt x="200" y="105"/>
                      <a:pt x="200" y="104"/>
                      <a:pt x="202" y="103"/>
                    </a:cubicBezTo>
                    <a:cubicBezTo>
                      <a:pt x="201" y="104"/>
                      <a:pt x="203" y="102"/>
                      <a:pt x="205" y="102"/>
                    </a:cubicBezTo>
                    <a:cubicBezTo>
                      <a:pt x="204" y="101"/>
                      <a:pt x="200" y="104"/>
                      <a:pt x="197" y="105"/>
                    </a:cubicBezTo>
                    <a:cubicBezTo>
                      <a:pt x="199" y="105"/>
                      <a:pt x="196" y="108"/>
                      <a:pt x="198" y="107"/>
                    </a:cubicBezTo>
                    <a:close/>
                    <a:moveTo>
                      <a:pt x="186" y="99"/>
                    </a:moveTo>
                    <a:cubicBezTo>
                      <a:pt x="183" y="101"/>
                      <a:pt x="173" y="108"/>
                      <a:pt x="182" y="103"/>
                    </a:cubicBezTo>
                    <a:cubicBezTo>
                      <a:pt x="183" y="101"/>
                      <a:pt x="187" y="99"/>
                      <a:pt x="183" y="102"/>
                    </a:cubicBezTo>
                    <a:cubicBezTo>
                      <a:pt x="186" y="100"/>
                      <a:pt x="187" y="99"/>
                      <a:pt x="188" y="98"/>
                    </a:cubicBezTo>
                    <a:cubicBezTo>
                      <a:pt x="187" y="99"/>
                      <a:pt x="187" y="98"/>
                      <a:pt x="186" y="99"/>
                    </a:cubicBezTo>
                    <a:close/>
                    <a:moveTo>
                      <a:pt x="169" y="89"/>
                    </a:moveTo>
                    <a:cubicBezTo>
                      <a:pt x="171" y="89"/>
                      <a:pt x="178" y="83"/>
                      <a:pt x="174" y="85"/>
                    </a:cubicBezTo>
                    <a:cubicBezTo>
                      <a:pt x="174" y="86"/>
                      <a:pt x="171" y="88"/>
                      <a:pt x="169" y="89"/>
                    </a:cubicBezTo>
                    <a:close/>
                    <a:moveTo>
                      <a:pt x="182" y="123"/>
                    </a:moveTo>
                    <a:cubicBezTo>
                      <a:pt x="187" y="120"/>
                      <a:pt x="189" y="118"/>
                      <a:pt x="195" y="114"/>
                    </a:cubicBezTo>
                    <a:cubicBezTo>
                      <a:pt x="194" y="115"/>
                      <a:pt x="195" y="113"/>
                      <a:pt x="194" y="114"/>
                    </a:cubicBezTo>
                    <a:cubicBezTo>
                      <a:pt x="194" y="114"/>
                      <a:pt x="191" y="117"/>
                      <a:pt x="189" y="118"/>
                    </a:cubicBezTo>
                    <a:cubicBezTo>
                      <a:pt x="190" y="117"/>
                      <a:pt x="190" y="117"/>
                      <a:pt x="190" y="116"/>
                    </a:cubicBezTo>
                    <a:cubicBezTo>
                      <a:pt x="188" y="118"/>
                      <a:pt x="186" y="120"/>
                      <a:pt x="183" y="121"/>
                    </a:cubicBezTo>
                    <a:cubicBezTo>
                      <a:pt x="184" y="121"/>
                      <a:pt x="184" y="120"/>
                      <a:pt x="183" y="121"/>
                    </a:cubicBezTo>
                    <a:cubicBezTo>
                      <a:pt x="183" y="121"/>
                      <a:pt x="182" y="123"/>
                      <a:pt x="182" y="123"/>
                    </a:cubicBezTo>
                    <a:close/>
                    <a:moveTo>
                      <a:pt x="178" y="110"/>
                    </a:moveTo>
                    <a:cubicBezTo>
                      <a:pt x="180" y="109"/>
                      <a:pt x="180" y="109"/>
                      <a:pt x="180" y="109"/>
                    </a:cubicBezTo>
                    <a:cubicBezTo>
                      <a:pt x="178" y="111"/>
                      <a:pt x="182" y="109"/>
                      <a:pt x="182" y="108"/>
                    </a:cubicBezTo>
                    <a:cubicBezTo>
                      <a:pt x="181" y="108"/>
                      <a:pt x="179" y="109"/>
                      <a:pt x="178" y="110"/>
                    </a:cubicBezTo>
                    <a:close/>
                    <a:moveTo>
                      <a:pt x="178" y="117"/>
                    </a:moveTo>
                    <a:cubicBezTo>
                      <a:pt x="177" y="118"/>
                      <a:pt x="176" y="118"/>
                      <a:pt x="175" y="120"/>
                    </a:cubicBezTo>
                    <a:cubicBezTo>
                      <a:pt x="176" y="119"/>
                      <a:pt x="176" y="119"/>
                      <a:pt x="177" y="119"/>
                    </a:cubicBezTo>
                    <a:cubicBezTo>
                      <a:pt x="178" y="118"/>
                      <a:pt x="182" y="116"/>
                      <a:pt x="181" y="116"/>
                    </a:cubicBezTo>
                    <a:cubicBezTo>
                      <a:pt x="177" y="119"/>
                      <a:pt x="181" y="114"/>
                      <a:pt x="178" y="117"/>
                    </a:cubicBezTo>
                    <a:close/>
                    <a:moveTo>
                      <a:pt x="164" y="122"/>
                    </a:moveTo>
                    <a:cubicBezTo>
                      <a:pt x="169" y="117"/>
                      <a:pt x="172" y="117"/>
                      <a:pt x="177" y="112"/>
                    </a:cubicBezTo>
                    <a:cubicBezTo>
                      <a:pt x="174" y="114"/>
                      <a:pt x="176" y="112"/>
                      <a:pt x="174" y="113"/>
                    </a:cubicBezTo>
                    <a:cubicBezTo>
                      <a:pt x="171" y="116"/>
                      <a:pt x="165" y="119"/>
                      <a:pt x="164" y="122"/>
                    </a:cubicBezTo>
                    <a:close/>
                    <a:moveTo>
                      <a:pt x="159" y="111"/>
                    </a:moveTo>
                    <a:cubicBezTo>
                      <a:pt x="160" y="110"/>
                      <a:pt x="164" y="108"/>
                      <a:pt x="164" y="107"/>
                    </a:cubicBezTo>
                    <a:cubicBezTo>
                      <a:pt x="162" y="109"/>
                      <a:pt x="158" y="112"/>
                      <a:pt x="159" y="111"/>
                    </a:cubicBezTo>
                    <a:close/>
                    <a:moveTo>
                      <a:pt x="170" y="123"/>
                    </a:moveTo>
                    <a:cubicBezTo>
                      <a:pt x="172" y="122"/>
                      <a:pt x="175" y="118"/>
                      <a:pt x="172" y="121"/>
                    </a:cubicBezTo>
                    <a:cubicBezTo>
                      <a:pt x="172" y="121"/>
                      <a:pt x="173" y="120"/>
                      <a:pt x="173" y="121"/>
                    </a:cubicBezTo>
                    <a:cubicBezTo>
                      <a:pt x="172" y="121"/>
                      <a:pt x="168" y="124"/>
                      <a:pt x="170" y="123"/>
                    </a:cubicBezTo>
                    <a:close/>
                    <a:moveTo>
                      <a:pt x="125" y="113"/>
                    </a:moveTo>
                    <a:cubicBezTo>
                      <a:pt x="123" y="114"/>
                      <a:pt x="123" y="114"/>
                      <a:pt x="123" y="114"/>
                    </a:cubicBezTo>
                    <a:cubicBezTo>
                      <a:pt x="123" y="115"/>
                      <a:pt x="122" y="116"/>
                      <a:pt x="123" y="115"/>
                    </a:cubicBezTo>
                    <a:cubicBezTo>
                      <a:pt x="125" y="114"/>
                      <a:pt x="125" y="114"/>
                      <a:pt x="125" y="113"/>
                    </a:cubicBezTo>
                    <a:cubicBezTo>
                      <a:pt x="125" y="113"/>
                      <a:pt x="126" y="113"/>
                      <a:pt x="126" y="112"/>
                    </a:cubicBezTo>
                    <a:cubicBezTo>
                      <a:pt x="125" y="113"/>
                      <a:pt x="125" y="113"/>
                      <a:pt x="125" y="113"/>
                    </a:cubicBezTo>
                    <a:close/>
                    <a:moveTo>
                      <a:pt x="107" y="138"/>
                    </a:moveTo>
                    <a:cubicBezTo>
                      <a:pt x="106" y="138"/>
                      <a:pt x="106" y="138"/>
                      <a:pt x="105" y="139"/>
                    </a:cubicBezTo>
                    <a:cubicBezTo>
                      <a:pt x="105" y="138"/>
                      <a:pt x="107" y="136"/>
                      <a:pt x="107" y="136"/>
                    </a:cubicBezTo>
                    <a:cubicBezTo>
                      <a:pt x="105" y="138"/>
                      <a:pt x="104" y="139"/>
                      <a:pt x="102" y="141"/>
                    </a:cubicBezTo>
                    <a:cubicBezTo>
                      <a:pt x="104" y="141"/>
                      <a:pt x="106" y="140"/>
                      <a:pt x="108" y="139"/>
                    </a:cubicBezTo>
                    <a:cubicBezTo>
                      <a:pt x="104" y="141"/>
                      <a:pt x="110" y="134"/>
                      <a:pt x="107" y="137"/>
                    </a:cubicBezTo>
                    <a:cubicBezTo>
                      <a:pt x="107" y="137"/>
                      <a:pt x="107" y="137"/>
                      <a:pt x="107" y="138"/>
                    </a:cubicBezTo>
                    <a:close/>
                    <a:moveTo>
                      <a:pt x="128" y="160"/>
                    </a:moveTo>
                    <a:cubicBezTo>
                      <a:pt x="127" y="161"/>
                      <a:pt x="126" y="161"/>
                      <a:pt x="126" y="161"/>
                    </a:cubicBezTo>
                    <a:cubicBezTo>
                      <a:pt x="125" y="163"/>
                      <a:pt x="128" y="160"/>
                      <a:pt x="128" y="162"/>
                    </a:cubicBezTo>
                    <a:cubicBezTo>
                      <a:pt x="127" y="163"/>
                      <a:pt x="126" y="164"/>
                      <a:pt x="125" y="164"/>
                    </a:cubicBezTo>
                    <a:cubicBezTo>
                      <a:pt x="125" y="165"/>
                      <a:pt x="128" y="162"/>
                      <a:pt x="129" y="162"/>
                    </a:cubicBezTo>
                    <a:cubicBezTo>
                      <a:pt x="128" y="162"/>
                      <a:pt x="127" y="163"/>
                      <a:pt x="127" y="163"/>
                    </a:cubicBezTo>
                    <a:cubicBezTo>
                      <a:pt x="131" y="161"/>
                      <a:pt x="128" y="162"/>
                      <a:pt x="131" y="159"/>
                    </a:cubicBezTo>
                    <a:cubicBezTo>
                      <a:pt x="130" y="159"/>
                      <a:pt x="127" y="162"/>
                      <a:pt x="128" y="160"/>
                    </a:cubicBezTo>
                    <a:close/>
                    <a:moveTo>
                      <a:pt x="95" y="148"/>
                    </a:moveTo>
                    <a:cubicBezTo>
                      <a:pt x="95" y="148"/>
                      <a:pt x="96" y="148"/>
                      <a:pt x="96" y="148"/>
                    </a:cubicBezTo>
                    <a:cubicBezTo>
                      <a:pt x="94" y="149"/>
                      <a:pt x="94" y="150"/>
                      <a:pt x="94" y="150"/>
                    </a:cubicBezTo>
                    <a:cubicBezTo>
                      <a:pt x="98" y="147"/>
                      <a:pt x="99" y="145"/>
                      <a:pt x="101" y="143"/>
                    </a:cubicBezTo>
                    <a:cubicBezTo>
                      <a:pt x="102" y="143"/>
                      <a:pt x="102" y="142"/>
                      <a:pt x="102" y="141"/>
                    </a:cubicBezTo>
                    <a:cubicBezTo>
                      <a:pt x="100" y="143"/>
                      <a:pt x="97" y="147"/>
                      <a:pt x="95" y="148"/>
                    </a:cubicBezTo>
                    <a:close/>
                    <a:moveTo>
                      <a:pt x="110" y="169"/>
                    </a:moveTo>
                    <a:cubicBezTo>
                      <a:pt x="110" y="169"/>
                      <a:pt x="111" y="169"/>
                      <a:pt x="111" y="169"/>
                    </a:cubicBezTo>
                    <a:cubicBezTo>
                      <a:pt x="110" y="170"/>
                      <a:pt x="109" y="171"/>
                      <a:pt x="109" y="171"/>
                    </a:cubicBezTo>
                    <a:cubicBezTo>
                      <a:pt x="112" y="168"/>
                      <a:pt x="113" y="166"/>
                      <a:pt x="114" y="165"/>
                    </a:cubicBezTo>
                    <a:cubicBezTo>
                      <a:pt x="114" y="165"/>
                      <a:pt x="114" y="165"/>
                      <a:pt x="114" y="165"/>
                    </a:cubicBezTo>
                    <a:cubicBezTo>
                      <a:pt x="112" y="167"/>
                      <a:pt x="111" y="169"/>
                      <a:pt x="110" y="169"/>
                    </a:cubicBezTo>
                    <a:close/>
                    <a:moveTo>
                      <a:pt x="91" y="154"/>
                    </a:moveTo>
                    <a:cubicBezTo>
                      <a:pt x="92" y="155"/>
                      <a:pt x="92" y="155"/>
                      <a:pt x="92" y="155"/>
                    </a:cubicBezTo>
                    <a:cubicBezTo>
                      <a:pt x="94" y="153"/>
                      <a:pt x="93" y="153"/>
                      <a:pt x="94" y="152"/>
                    </a:cubicBezTo>
                    <a:cubicBezTo>
                      <a:pt x="94" y="152"/>
                      <a:pt x="94" y="152"/>
                      <a:pt x="95" y="152"/>
                    </a:cubicBezTo>
                    <a:cubicBezTo>
                      <a:pt x="95" y="152"/>
                      <a:pt x="95" y="151"/>
                      <a:pt x="95" y="151"/>
                    </a:cubicBezTo>
                    <a:cubicBezTo>
                      <a:pt x="94" y="151"/>
                      <a:pt x="94" y="151"/>
                      <a:pt x="94" y="152"/>
                    </a:cubicBezTo>
                    <a:cubicBezTo>
                      <a:pt x="93" y="153"/>
                      <a:pt x="93" y="153"/>
                      <a:pt x="91" y="154"/>
                    </a:cubicBezTo>
                    <a:close/>
                    <a:moveTo>
                      <a:pt x="92" y="162"/>
                    </a:moveTo>
                    <a:cubicBezTo>
                      <a:pt x="94" y="162"/>
                      <a:pt x="97" y="157"/>
                      <a:pt x="99" y="155"/>
                    </a:cubicBezTo>
                    <a:cubicBezTo>
                      <a:pt x="96" y="158"/>
                      <a:pt x="95" y="159"/>
                      <a:pt x="92" y="162"/>
                    </a:cubicBezTo>
                    <a:close/>
                    <a:moveTo>
                      <a:pt x="88" y="161"/>
                    </a:moveTo>
                    <a:cubicBezTo>
                      <a:pt x="87" y="161"/>
                      <a:pt x="87" y="161"/>
                      <a:pt x="87" y="161"/>
                    </a:cubicBezTo>
                    <a:cubicBezTo>
                      <a:pt x="87" y="161"/>
                      <a:pt x="87" y="161"/>
                      <a:pt x="87" y="161"/>
                    </a:cubicBezTo>
                    <a:cubicBezTo>
                      <a:pt x="87" y="162"/>
                      <a:pt x="87" y="162"/>
                      <a:pt x="87" y="162"/>
                    </a:cubicBezTo>
                    <a:cubicBezTo>
                      <a:pt x="87" y="162"/>
                      <a:pt x="87" y="162"/>
                      <a:pt x="87" y="162"/>
                    </a:cubicBezTo>
                    <a:cubicBezTo>
                      <a:pt x="87" y="162"/>
                      <a:pt x="87" y="163"/>
                      <a:pt x="87" y="163"/>
                    </a:cubicBezTo>
                    <a:cubicBezTo>
                      <a:pt x="87" y="163"/>
                      <a:pt x="87" y="162"/>
                      <a:pt x="87" y="162"/>
                    </a:cubicBezTo>
                    <a:cubicBezTo>
                      <a:pt x="87" y="162"/>
                      <a:pt x="87" y="162"/>
                      <a:pt x="88" y="161"/>
                    </a:cubicBezTo>
                    <a:cubicBezTo>
                      <a:pt x="89" y="160"/>
                      <a:pt x="89" y="160"/>
                      <a:pt x="89" y="160"/>
                    </a:cubicBezTo>
                    <a:cubicBezTo>
                      <a:pt x="88" y="162"/>
                      <a:pt x="90" y="159"/>
                      <a:pt x="91" y="158"/>
                    </a:cubicBezTo>
                    <a:cubicBezTo>
                      <a:pt x="91" y="157"/>
                      <a:pt x="93" y="157"/>
                      <a:pt x="94" y="156"/>
                    </a:cubicBezTo>
                    <a:cubicBezTo>
                      <a:pt x="92" y="156"/>
                      <a:pt x="90" y="158"/>
                      <a:pt x="88" y="161"/>
                    </a:cubicBezTo>
                    <a:close/>
                    <a:moveTo>
                      <a:pt x="106" y="176"/>
                    </a:moveTo>
                    <a:cubicBezTo>
                      <a:pt x="106" y="177"/>
                      <a:pt x="105" y="177"/>
                      <a:pt x="105" y="178"/>
                    </a:cubicBezTo>
                    <a:cubicBezTo>
                      <a:pt x="104" y="178"/>
                      <a:pt x="104" y="178"/>
                      <a:pt x="104" y="178"/>
                    </a:cubicBezTo>
                    <a:cubicBezTo>
                      <a:pt x="104" y="179"/>
                      <a:pt x="103" y="179"/>
                      <a:pt x="103" y="180"/>
                    </a:cubicBezTo>
                    <a:cubicBezTo>
                      <a:pt x="104" y="179"/>
                      <a:pt x="104" y="180"/>
                      <a:pt x="104" y="179"/>
                    </a:cubicBezTo>
                    <a:cubicBezTo>
                      <a:pt x="105" y="179"/>
                      <a:pt x="105" y="180"/>
                      <a:pt x="106" y="179"/>
                    </a:cubicBezTo>
                    <a:cubicBezTo>
                      <a:pt x="105" y="179"/>
                      <a:pt x="105" y="179"/>
                      <a:pt x="105" y="179"/>
                    </a:cubicBezTo>
                    <a:cubicBezTo>
                      <a:pt x="105" y="178"/>
                      <a:pt x="105" y="179"/>
                      <a:pt x="106" y="178"/>
                    </a:cubicBezTo>
                    <a:cubicBezTo>
                      <a:pt x="105" y="179"/>
                      <a:pt x="108" y="175"/>
                      <a:pt x="108" y="175"/>
                    </a:cubicBezTo>
                    <a:cubicBezTo>
                      <a:pt x="108" y="175"/>
                      <a:pt x="108" y="175"/>
                      <a:pt x="109" y="175"/>
                    </a:cubicBezTo>
                    <a:cubicBezTo>
                      <a:pt x="108" y="175"/>
                      <a:pt x="107" y="175"/>
                      <a:pt x="106" y="176"/>
                    </a:cubicBezTo>
                    <a:close/>
                    <a:moveTo>
                      <a:pt x="109" y="180"/>
                    </a:moveTo>
                    <a:cubicBezTo>
                      <a:pt x="108" y="180"/>
                      <a:pt x="108" y="180"/>
                      <a:pt x="108" y="180"/>
                    </a:cubicBezTo>
                    <a:cubicBezTo>
                      <a:pt x="108" y="181"/>
                      <a:pt x="108" y="181"/>
                      <a:pt x="108" y="181"/>
                    </a:cubicBezTo>
                    <a:cubicBezTo>
                      <a:pt x="107" y="181"/>
                      <a:pt x="107" y="181"/>
                      <a:pt x="107" y="181"/>
                    </a:cubicBezTo>
                    <a:cubicBezTo>
                      <a:pt x="107" y="181"/>
                      <a:pt x="107" y="181"/>
                      <a:pt x="107" y="181"/>
                    </a:cubicBezTo>
                    <a:cubicBezTo>
                      <a:pt x="106" y="182"/>
                      <a:pt x="106" y="183"/>
                      <a:pt x="105" y="184"/>
                    </a:cubicBezTo>
                    <a:cubicBezTo>
                      <a:pt x="106" y="184"/>
                      <a:pt x="107" y="183"/>
                      <a:pt x="107" y="182"/>
                    </a:cubicBezTo>
                    <a:cubicBezTo>
                      <a:pt x="108" y="182"/>
                      <a:pt x="108" y="182"/>
                      <a:pt x="108" y="182"/>
                    </a:cubicBezTo>
                    <a:cubicBezTo>
                      <a:pt x="108" y="182"/>
                      <a:pt x="108" y="182"/>
                      <a:pt x="110" y="180"/>
                    </a:cubicBezTo>
                    <a:cubicBezTo>
                      <a:pt x="110" y="180"/>
                      <a:pt x="109" y="180"/>
                      <a:pt x="109" y="180"/>
                    </a:cubicBezTo>
                    <a:close/>
                    <a:moveTo>
                      <a:pt x="88" y="171"/>
                    </a:moveTo>
                    <a:cubicBezTo>
                      <a:pt x="89" y="170"/>
                      <a:pt x="88" y="170"/>
                      <a:pt x="88" y="170"/>
                    </a:cubicBezTo>
                    <a:cubicBezTo>
                      <a:pt x="89" y="171"/>
                      <a:pt x="90" y="169"/>
                      <a:pt x="90" y="169"/>
                    </a:cubicBezTo>
                    <a:cubicBezTo>
                      <a:pt x="90" y="169"/>
                      <a:pt x="90" y="168"/>
                      <a:pt x="89" y="169"/>
                    </a:cubicBezTo>
                    <a:cubicBezTo>
                      <a:pt x="89" y="169"/>
                      <a:pt x="88" y="170"/>
                      <a:pt x="88" y="171"/>
                    </a:cubicBezTo>
                    <a:close/>
                    <a:moveTo>
                      <a:pt x="98" y="180"/>
                    </a:moveTo>
                    <a:cubicBezTo>
                      <a:pt x="99" y="179"/>
                      <a:pt x="99" y="180"/>
                      <a:pt x="100" y="180"/>
                    </a:cubicBezTo>
                    <a:cubicBezTo>
                      <a:pt x="99" y="179"/>
                      <a:pt x="98" y="179"/>
                      <a:pt x="98" y="180"/>
                    </a:cubicBezTo>
                    <a:close/>
                    <a:moveTo>
                      <a:pt x="102" y="183"/>
                    </a:moveTo>
                    <a:cubicBezTo>
                      <a:pt x="102" y="182"/>
                      <a:pt x="101" y="182"/>
                      <a:pt x="102" y="182"/>
                    </a:cubicBezTo>
                    <a:cubicBezTo>
                      <a:pt x="102" y="182"/>
                      <a:pt x="102" y="183"/>
                      <a:pt x="102" y="182"/>
                    </a:cubicBezTo>
                    <a:cubicBezTo>
                      <a:pt x="102" y="182"/>
                      <a:pt x="101" y="182"/>
                      <a:pt x="101" y="182"/>
                    </a:cubicBezTo>
                    <a:cubicBezTo>
                      <a:pt x="102" y="182"/>
                      <a:pt x="101" y="183"/>
                      <a:pt x="102" y="183"/>
                    </a:cubicBezTo>
                    <a:close/>
                    <a:moveTo>
                      <a:pt x="102" y="191"/>
                    </a:moveTo>
                    <a:cubicBezTo>
                      <a:pt x="102" y="191"/>
                      <a:pt x="104" y="189"/>
                      <a:pt x="104" y="188"/>
                    </a:cubicBezTo>
                    <a:cubicBezTo>
                      <a:pt x="103" y="187"/>
                      <a:pt x="103" y="186"/>
                      <a:pt x="102" y="187"/>
                    </a:cubicBezTo>
                    <a:cubicBezTo>
                      <a:pt x="104" y="188"/>
                      <a:pt x="101" y="190"/>
                      <a:pt x="102" y="191"/>
                    </a:cubicBezTo>
                    <a:close/>
                    <a:moveTo>
                      <a:pt x="100" y="187"/>
                    </a:moveTo>
                    <a:cubicBezTo>
                      <a:pt x="100" y="187"/>
                      <a:pt x="99" y="187"/>
                      <a:pt x="100" y="187"/>
                    </a:cubicBezTo>
                    <a:cubicBezTo>
                      <a:pt x="100" y="187"/>
                      <a:pt x="101" y="187"/>
                      <a:pt x="101" y="187"/>
                    </a:cubicBezTo>
                    <a:cubicBezTo>
                      <a:pt x="100" y="187"/>
                      <a:pt x="100" y="187"/>
                      <a:pt x="100" y="187"/>
                    </a:cubicBezTo>
                    <a:close/>
                    <a:moveTo>
                      <a:pt x="99" y="192"/>
                    </a:moveTo>
                    <a:cubicBezTo>
                      <a:pt x="97" y="193"/>
                      <a:pt x="94" y="197"/>
                      <a:pt x="94" y="198"/>
                    </a:cubicBezTo>
                    <a:cubicBezTo>
                      <a:pt x="95" y="197"/>
                      <a:pt x="96" y="196"/>
                      <a:pt x="97" y="194"/>
                    </a:cubicBezTo>
                    <a:cubicBezTo>
                      <a:pt x="97" y="195"/>
                      <a:pt x="97" y="195"/>
                      <a:pt x="97" y="194"/>
                    </a:cubicBezTo>
                    <a:cubicBezTo>
                      <a:pt x="98" y="192"/>
                      <a:pt x="101" y="192"/>
                      <a:pt x="102" y="189"/>
                    </a:cubicBezTo>
                    <a:cubicBezTo>
                      <a:pt x="101" y="189"/>
                      <a:pt x="101" y="190"/>
                      <a:pt x="101" y="190"/>
                    </a:cubicBezTo>
                    <a:cubicBezTo>
                      <a:pt x="100" y="189"/>
                      <a:pt x="102" y="189"/>
                      <a:pt x="102" y="188"/>
                    </a:cubicBezTo>
                    <a:cubicBezTo>
                      <a:pt x="100" y="189"/>
                      <a:pt x="100" y="191"/>
                      <a:pt x="98" y="191"/>
                    </a:cubicBezTo>
                    <a:cubicBezTo>
                      <a:pt x="99" y="191"/>
                      <a:pt x="99" y="192"/>
                      <a:pt x="99" y="192"/>
                    </a:cubicBezTo>
                    <a:close/>
                    <a:moveTo>
                      <a:pt x="95" y="191"/>
                    </a:moveTo>
                    <a:cubicBezTo>
                      <a:pt x="96" y="191"/>
                      <a:pt x="95" y="192"/>
                      <a:pt x="96" y="192"/>
                    </a:cubicBezTo>
                    <a:cubicBezTo>
                      <a:pt x="96" y="191"/>
                      <a:pt x="98" y="191"/>
                      <a:pt x="97" y="190"/>
                    </a:cubicBezTo>
                    <a:cubicBezTo>
                      <a:pt x="98" y="190"/>
                      <a:pt x="98" y="189"/>
                      <a:pt x="98" y="189"/>
                    </a:cubicBezTo>
                    <a:cubicBezTo>
                      <a:pt x="98" y="189"/>
                      <a:pt x="97" y="189"/>
                      <a:pt x="98" y="189"/>
                    </a:cubicBezTo>
                    <a:cubicBezTo>
                      <a:pt x="98" y="189"/>
                      <a:pt x="99" y="189"/>
                      <a:pt x="100" y="188"/>
                    </a:cubicBezTo>
                    <a:cubicBezTo>
                      <a:pt x="99" y="187"/>
                      <a:pt x="99" y="187"/>
                      <a:pt x="99" y="187"/>
                    </a:cubicBezTo>
                    <a:cubicBezTo>
                      <a:pt x="98" y="187"/>
                      <a:pt x="99" y="188"/>
                      <a:pt x="98" y="188"/>
                    </a:cubicBezTo>
                    <a:cubicBezTo>
                      <a:pt x="98" y="187"/>
                      <a:pt x="96" y="189"/>
                      <a:pt x="97" y="190"/>
                    </a:cubicBezTo>
                    <a:cubicBezTo>
                      <a:pt x="96" y="190"/>
                      <a:pt x="96" y="190"/>
                      <a:pt x="96" y="190"/>
                    </a:cubicBezTo>
                    <a:cubicBezTo>
                      <a:pt x="96" y="190"/>
                      <a:pt x="97" y="190"/>
                      <a:pt x="96" y="191"/>
                    </a:cubicBezTo>
                    <a:cubicBezTo>
                      <a:pt x="96" y="190"/>
                      <a:pt x="96" y="190"/>
                      <a:pt x="96" y="190"/>
                    </a:cubicBezTo>
                    <a:cubicBezTo>
                      <a:pt x="96" y="191"/>
                      <a:pt x="96" y="191"/>
                      <a:pt x="95" y="191"/>
                    </a:cubicBezTo>
                    <a:close/>
                    <a:moveTo>
                      <a:pt x="85" y="191"/>
                    </a:moveTo>
                    <a:cubicBezTo>
                      <a:pt x="85" y="194"/>
                      <a:pt x="82" y="195"/>
                      <a:pt x="81" y="197"/>
                    </a:cubicBezTo>
                    <a:cubicBezTo>
                      <a:pt x="82" y="198"/>
                      <a:pt x="82" y="197"/>
                      <a:pt x="82" y="197"/>
                    </a:cubicBezTo>
                    <a:cubicBezTo>
                      <a:pt x="84" y="195"/>
                      <a:pt x="85" y="193"/>
                      <a:pt x="87" y="192"/>
                    </a:cubicBezTo>
                    <a:cubicBezTo>
                      <a:pt x="87" y="192"/>
                      <a:pt x="87" y="193"/>
                      <a:pt x="88" y="193"/>
                    </a:cubicBezTo>
                    <a:cubicBezTo>
                      <a:pt x="88" y="193"/>
                      <a:pt x="89" y="191"/>
                      <a:pt x="90" y="191"/>
                    </a:cubicBezTo>
                    <a:cubicBezTo>
                      <a:pt x="89" y="190"/>
                      <a:pt x="89" y="190"/>
                      <a:pt x="89" y="190"/>
                    </a:cubicBezTo>
                    <a:cubicBezTo>
                      <a:pt x="89" y="191"/>
                      <a:pt x="88" y="193"/>
                      <a:pt x="87" y="192"/>
                    </a:cubicBezTo>
                    <a:cubicBezTo>
                      <a:pt x="87" y="191"/>
                      <a:pt x="88" y="190"/>
                      <a:pt x="89" y="189"/>
                    </a:cubicBezTo>
                    <a:cubicBezTo>
                      <a:pt x="88" y="189"/>
                      <a:pt x="88" y="188"/>
                      <a:pt x="87" y="189"/>
                    </a:cubicBezTo>
                    <a:cubicBezTo>
                      <a:pt x="88" y="189"/>
                      <a:pt x="87" y="190"/>
                      <a:pt x="88" y="190"/>
                    </a:cubicBezTo>
                    <a:cubicBezTo>
                      <a:pt x="87" y="190"/>
                      <a:pt x="88" y="190"/>
                      <a:pt x="87" y="190"/>
                    </a:cubicBezTo>
                    <a:cubicBezTo>
                      <a:pt x="86" y="190"/>
                      <a:pt x="86" y="192"/>
                      <a:pt x="85" y="191"/>
                    </a:cubicBezTo>
                    <a:cubicBezTo>
                      <a:pt x="86" y="191"/>
                      <a:pt x="86" y="191"/>
                      <a:pt x="86" y="191"/>
                    </a:cubicBezTo>
                    <a:cubicBezTo>
                      <a:pt x="85" y="191"/>
                      <a:pt x="86" y="191"/>
                      <a:pt x="85" y="191"/>
                    </a:cubicBezTo>
                    <a:close/>
                    <a:moveTo>
                      <a:pt x="94" y="201"/>
                    </a:moveTo>
                    <a:cubicBezTo>
                      <a:pt x="95" y="200"/>
                      <a:pt x="94" y="199"/>
                      <a:pt x="95" y="200"/>
                    </a:cubicBezTo>
                    <a:cubicBezTo>
                      <a:pt x="95" y="199"/>
                      <a:pt x="95" y="199"/>
                      <a:pt x="96" y="199"/>
                    </a:cubicBezTo>
                    <a:cubicBezTo>
                      <a:pt x="94" y="198"/>
                      <a:pt x="94" y="200"/>
                      <a:pt x="94" y="201"/>
                    </a:cubicBezTo>
                    <a:close/>
                    <a:moveTo>
                      <a:pt x="93" y="198"/>
                    </a:moveTo>
                    <a:cubicBezTo>
                      <a:pt x="93" y="199"/>
                      <a:pt x="93" y="199"/>
                      <a:pt x="92" y="199"/>
                    </a:cubicBezTo>
                    <a:cubicBezTo>
                      <a:pt x="93" y="200"/>
                      <a:pt x="91" y="200"/>
                      <a:pt x="92" y="200"/>
                    </a:cubicBezTo>
                    <a:cubicBezTo>
                      <a:pt x="92" y="199"/>
                      <a:pt x="94" y="199"/>
                      <a:pt x="93" y="198"/>
                    </a:cubicBezTo>
                    <a:close/>
                    <a:moveTo>
                      <a:pt x="91" y="201"/>
                    </a:moveTo>
                    <a:cubicBezTo>
                      <a:pt x="91" y="202"/>
                      <a:pt x="91" y="201"/>
                      <a:pt x="90" y="201"/>
                    </a:cubicBezTo>
                    <a:cubicBezTo>
                      <a:pt x="90" y="202"/>
                      <a:pt x="91" y="202"/>
                      <a:pt x="91" y="202"/>
                    </a:cubicBezTo>
                    <a:cubicBezTo>
                      <a:pt x="91" y="202"/>
                      <a:pt x="91" y="202"/>
                      <a:pt x="91" y="203"/>
                    </a:cubicBezTo>
                    <a:cubicBezTo>
                      <a:pt x="91" y="202"/>
                      <a:pt x="92" y="202"/>
                      <a:pt x="91" y="202"/>
                    </a:cubicBezTo>
                    <a:cubicBezTo>
                      <a:pt x="92" y="201"/>
                      <a:pt x="92" y="202"/>
                      <a:pt x="92" y="201"/>
                    </a:cubicBezTo>
                    <a:cubicBezTo>
                      <a:pt x="92" y="201"/>
                      <a:pt x="92" y="201"/>
                      <a:pt x="92" y="201"/>
                    </a:cubicBezTo>
                    <a:cubicBezTo>
                      <a:pt x="92" y="200"/>
                      <a:pt x="92" y="201"/>
                      <a:pt x="93" y="201"/>
                    </a:cubicBezTo>
                    <a:cubicBezTo>
                      <a:pt x="93" y="200"/>
                      <a:pt x="93" y="200"/>
                      <a:pt x="93" y="200"/>
                    </a:cubicBezTo>
                    <a:cubicBezTo>
                      <a:pt x="92" y="199"/>
                      <a:pt x="92" y="201"/>
                      <a:pt x="91" y="201"/>
                    </a:cubicBezTo>
                    <a:close/>
                    <a:moveTo>
                      <a:pt x="87" y="202"/>
                    </a:moveTo>
                    <a:cubicBezTo>
                      <a:pt x="87" y="203"/>
                      <a:pt x="86" y="204"/>
                      <a:pt x="86" y="205"/>
                    </a:cubicBezTo>
                    <a:cubicBezTo>
                      <a:pt x="88" y="203"/>
                      <a:pt x="89" y="204"/>
                      <a:pt x="90" y="205"/>
                    </a:cubicBezTo>
                    <a:cubicBezTo>
                      <a:pt x="89" y="204"/>
                      <a:pt x="90" y="204"/>
                      <a:pt x="90" y="204"/>
                    </a:cubicBezTo>
                    <a:cubicBezTo>
                      <a:pt x="90" y="204"/>
                      <a:pt x="89" y="204"/>
                      <a:pt x="89" y="203"/>
                    </a:cubicBezTo>
                    <a:cubicBezTo>
                      <a:pt x="89" y="204"/>
                      <a:pt x="89" y="203"/>
                      <a:pt x="88" y="203"/>
                    </a:cubicBezTo>
                    <a:cubicBezTo>
                      <a:pt x="88" y="203"/>
                      <a:pt x="88" y="203"/>
                      <a:pt x="88" y="203"/>
                    </a:cubicBezTo>
                    <a:cubicBezTo>
                      <a:pt x="88" y="203"/>
                      <a:pt x="88" y="203"/>
                      <a:pt x="88" y="203"/>
                    </a:cubicBezTo>
                    <a:cubicBezTo>
                      <a:pt x="88" y="203"/>
                      <a:pt x="88" y="202"/>
                      <a:pt x="89" y="202"/>
                    </a:cubicBezTo>
                    <a:cubicBezTo>
                      <a:pt x="87" y="202"/>
                      <a:pt x="88" y="201"/>
                      <a:pt x="87" y="202"/>
                    </a:cubicBezTo>
                    <a:close/>
                    <a:moveTo>
                      <a:pt x="64" y="186"/>
                    </a:moveTo>
                    <a:cubicBezTo>
                      <a:pt x="65" y="186"/>
                      <a:pt x="65" y="186"/>
                      <a:pt x="65" y="186"/>
                    </a:cubicBezTo>
                    <a:cubicBezTo>
                      <a:pt x="65" y="186"/>
                      <a:pt x="65" y="186"/>
                      <a:pt x="65" y="186"/>
                    </a:cubicBezTo>
                    <a:cubicBezTo>
                      <a:pt x="65" y="186"/>
                      <a:pt x="65" y="186"/>
                      <a:pt x="65" y="186"/>
                    </a:cubicBezTo>
                    <a:cubicBezTo>
                      <a:pt x="65" y="186"/>
                      <a:pt x="65" y="186"/>
                      <a:pt x="65" y="186"/>
                    </a:cubicBezTo>
                    <a:cubicBezTo>
                      <a:pt x="65" y="186"/>
                      <a:pt x="64" y="186"/>
                      <a:pt x="64" y="186"/>
                    </a:cubicBezTo>
                    <a:close/>
                    <a:moveTo>
                      <a:pt x="86" y="208"/>
                    </a:moveTo>
                    <a:cubicBezTo>
                      <a:pt x="86" y="208"/>
                      <a:pt x="86" y="207"/>
                      <a:pt x="86" y="207"/>
                    </a:cubicBezTo>
                    <a:cubicBezTo>
                      <a:pt x="85" y="207"/>
                      <a:pt x="87" y="207"/>
                      <a:pt x="87" y="206"/>
                    </a:cubicBezTo>
                    <a:cubicBezTo>
                      <a:pt x="86" y="206"/>
                      <a:pt x="85" y="208"/>
                      <a:pt x="86" y="208"/>
                    </a:cubicBezTo>
                    <a:close/>
                    <a:moveTo>
                      <a:pt x="84" y="206"/>
                    </a:moveTo>
                    <a:cubicBezTo>
                      <a:pt x="84" y="206"/>
                      <a:pt x="84" y="207"/>
                      <a:pt x="85" y="206"/>
                    </a:cubicBezTo>
                    <a:cubicBezTo>
                      <a:pt x="84" y="206"/>
                      <a:pt x="84" y="205"/>
                      <a:pt x="84" y="206"/>
                    </a:cubicBezTo>
                    <a:cubicBezTo>
                      <a:pt x="84" y="206"/>
                      <a:pt x="83" y="205"/>
                      <a:pt x="84" y="206"/>
                    </a:cubicBezTo>
                    <a:close/>
                    <a:moveTo>
                      <a:pt x="79" y="215"/>
                    </a:moveTo>
                    <a:cubicBezTo>
                      <a:pt x="79" y="215"/>
                      <a:pt x="79" y="215"/>
                      <a:pt x="80" y="215"/>
                    </a:cubicBezTo>
                    <a:cubicBezTo>
                      <a:pt x="80" y="214"/>
                      <a:pt x="82" y="213"/>
                      <a:pt x="81" y="212"/>
                    </a:cubicBezTo>
                    <a:cubicBezTo>
                      <a:pt x="81" y="212"/>
                      <a:pt x="81" y="212"/>
                      <a:pt x="81" y="212"/>
                    </a:cubicBezTo>
                    <a:cubicBezTo>
                      <a:pt x="81" y="212"/>
                      <a:pt x="80" y="212"/>
                      <a:pt x="80" y="212"/>
                    </a:cubicBezTo>
                    <a:cubicBezTo>
                      <a:pt x="81" y="212"/>
                      <a:pt x="81" y="212"/>
                      <a:pt x="81" y="213"/>
                    </a:cubicBezTo>
                    <a:cubicBezTo>
                      <a:pt x="80" y="212"/>
                      <a:pt x="80" y="213"/>
                      <a:pt x="80" y="212"/>
                    </a:cubicBezTo>
                    <a:cubicBezTo>
                      <a:pt x="79" y="212"/>
                      <a:pt x="79" y="212"/>
                      <a:pt x="79" y="213"/>
                    </a:cubicBezTo>
                    <a:cubicBezTo>
                      <a:pt x="79" y="214"/>
                      <a:pt x="77" y="216"/>
                      <a:pt x="76" y="217"/>
                    </a:cubicBezTo>
                    <a:cubicBezTo>
                      <a:pt x="77" y="217"/>
                      <a:pt x="77" y="216"/>
                      <a:pt x="77" y="217"/>
                    </a:cubicBezTo>
                    <a:cubicBezTo>
                      <a:pt x="77" y="217"/>
                      <a:pt x="77" y="217"/>
                      <a:pt x="77" y="217"/>
                    </a:cubicBezTo>
                    <a:cubicBezTo>
                      <a:pt x="77" y="217"/>
                      <a:pt x="78" y="216"/>
                      <a:pt x="79" y="216"/>
                    </a:cubicBezTo>
                    <a:cubicBezTo>
                      <a:pt x="78" y="216"/>
                      <a:pt x="78" y="215"/>
                      <a:pt x="78" y="215"/>
                    </a:cubicBezTo>
                    <a:cubicBezTo>
                      <a:pt x="79" y="215"/>
                      <a:pt x="78" y="215"/>
                      <a:pt x="79" y="215"/>
                    </a:cubicBezTo>
                    <a:cubicBezTo>
                      <a:pt x="79" y="215"/>
                      <a:pt x="79" y="215"/>
                      <a:pt x="79" y="215"/>
                    </a:cubicBezTo>
                    <a:close/>
                    <a:moveTo>
                      <a:pt x="74" y="207"/>
                    </a:moveTo>
                    <a:cubicBezTo>
                      <a:pt x="73" y="207"/>
                      <a:pt x="73" y="208"/>
                      <a:pt x="72" y="207"/>
                    </a:cubicBezTo>
                    <a:cubicBezTo>
                      <a:pt x="71" y="209"/>
                      <a:pt x="70" y="210"/>
                      <a:pt x="69" y="210"/>
                    </a:cubicBezTo>
                    <a:cubicBezTo>
                      <a:pt x="68" y="211"/>
                      <a:pt x="69" y="210"/>
                      <a:pt x="69" y="211"/>
                    </a:cubicBezTo>
                    <a:cubicBezTo>
                      <a:pt x="68" y="211"/>
                      <a:pt x="69" y="212"/>
                      <a:pt x="68" y="212"/>
                    </a:cubicBezTo>
                    <a:cubicBezTo>
                      <a:pt x="69" y="212"/>
                      <a:pt x="69" y="211"/>
                      <a:pt x="68" y="211"/>
                    </a:cubicBezTo>
                    <a:cubicBezTo>
                      <a:pt x="68" y="212"/>
                      <a:pt x="67" y="212"/>
                      <a:pt x="68" y="213"/>
                    </a:cubicBezTo>
                    <a:cubicBezTo>
                      <a:pt x="68" y="213"/>
                      <a:pt x="68" y="213"/>
                      <a:pt x="68" y="213"/>
                    </a:cubicBezTo>
                    <a:cubicBezTo>
                      <a:pt x="69" y="212"/>
                      <a:pt x="69" y="213"/>
                      <a:pt x="69" y="214"/>
                    </a:cubicBezTo>
                    <a:cubicBezTo>
                      <a:pt x="70" y="213"/>
                      <a:pt x="70" y="211"/>
                      <a:pt x="71" y="211"/>
                    </a:cubicBezTo>
                    <a:cubicBezTo>
                      <a:pt x="70" y="211"/>
                      <a:pt x="70" y="212"/>
                      <a:pt x="70" y="212"/>
                    </a:cubicBezTo>
                    <a:cubicBezTo>
                      <a:pt x="71" y="212"/>
                      <a:pt x="71" y="212"/>
                      <a:pt x="71" y="212"/>
                    </a:cubicBezTo>
                    <a:cubicBezTo>
                      <a:pt x="71" y="213"/>
                      <a:pt x="70" y="213"/>
                      <a:pt x="71" y="214"/>
                    </a:cubicBezTo>
                    <a:cubicBezTo>
                      <a:pt x="69" y="213"/>
                      <a:pt x="70" y="215"/>
                      <a:pt x="69" y="216"/>
                    </a:cubicBezTo>
                    <a:cubicBezTo>
                      <a:pt x="68" y="217"/>
                      <a:pt x="66" y="218"/>
                      <a:pt x="67" y="219"/>
                    </a:cubicBezTo>
                    <a:cubicBezTo>
                      <a:pt x="65" y="219"/>
                      <a:pt x="64" y="222"/>
                      <a:pt x="62" y="223"/>
                    </a:cubicBezTo>
                    <a:cubicBezTo>
                      <a:pt x="63" y="223"/>
                      <a:pt x="62" y="223"/>
                      <a:pt x="63" y="223"/>
                    </a:cubicBezTo>
                    <a:cubicBezTo>
                      <a:pt x="63" y="223"/>
                      <a:pt x="62" y="225"/>
                      <a:pt x="63" y="225"/>
                    </a:cubicBezTo>
                    <a:cubicBezTo>
                      <a:pt x="63" y="224"/>
                      <a:pt x="63" y="223"/>
                      <a:pt x="64" y="223"/>
                    </a:cubicBezTo>
                    <a:cubicBezTo>
                      <a:pt x="64" y="221"/>
                      <a:pt x="67" y="221"/>
                      <a:pt x="67" y="219"/>
                    </a:cubicBezTo>
                    <a:cubicBezTo>
                      <a:pt x="68" y="218"/>
                      <a:pt x="68" y="218"/>
                      <a:pt x="69" y="217"/>
                    </a:cubicBezTo>
                    <a:cubicBezTo>
                      <a:pt x="69" y="217"/>
                      <a:pt x="68" y="217"/>
                      <a:pt x="69" y="216"/>
                    </a:cubicBezTo>
                    <a:cubicBezTo>
                      <a:pt x="70" y="217"/>
                      <a:pt x="69" y="216"/>
                      <a:pt x="69" y="216"/>
                    </a:cubicBezTo>
                    <a:cubicBezTo>
                      <a:pt x="70" y="216"/>
                      <a:pt x="73" y="213"/>
                      <a:pt x="72" y="212"/>
                    </a:cubicBezTo>
                    <a:cubicBezTo>
                      <a:pt x="73" y="212"/>
                      <a:pt x="73" y="212"/>
                      <a:pt x="73" y="212"/>
                    </a:cubicBezTo>
                    <a:cubicBezTo>
                      <a:pt x="73" y="211"/>
                      <a:pt x="73" y="210"/>
                      <a:pt x="72" y="210"/>
                    </a:cubicBezTo>
                    <a:cubicBezTo>
                      <a:pt x="73" y="210"/>
                      <a:pt x="73" y="210"/>
                      <a:pt x="73" y="211"/>
                    </a:cubicBezTo>
                    <a:cubicBezTo>
                      <a:pt x="72" y="210"/>
                      <a:pt x="72" y="211"/>
                      <a:pt x="72" y="211"/>
                    </a:cubicBezTo>
                    <a:cubicBezTo>
                      <a:pt x="72" y="210"/>
                      <a:pt x="72" y="209"/>
                      <a:pt x="72" y="209"/>
                    </a:cubicBezTo>
                    <a:cubicBezTo>
                      <a:pt x="72" y="210"/>
                      <a:pt x="71" y="210"/>
                      <a:pt x="71" y="210"/>
                    </a:cubicBezTo>
                    <a:cubicBezTo>
                      <a:pt x="72" y="210"/>
                      <a:pt x="71" y="209"/>
                      <a:pt x="72" y="209"/>
                    </a:cubicBezTo>
                    <a:cubicBezTo>
                      <a:pt x="73" y="209"/>
                      <a:pt x="72" y="207"/>
                      <a:pt x="74" y="208"/>
                    </a:cubicBezTo>
                    <a:cubicBezTo>
                      <a:pt x="74" y="208"/>
                      <a:pt x="74" y="207"/>
                      <a:pt x="74" y="207"/>
                    </a:cubicBezTo>
                    <a:close/>
                    <a:moveTo>
                      <a:pt x="64" y="211"/>
                    </a:moveTo>
                    <a:cubicBezTo>
                      <a:pt x="66" y="211"/>
                      <a:pt x="67" y="206"/>
                      <a:pt x="68" y="207"/>
                    </a:cubicBezTo>
                    <a:cubicBezTo>
                      <a:pt x="68" y="206"/>
                      <a:pt x="70" y="205"/>
                      <a:pt x="69" y="204"/>
                    </a:cubicBezTo>
                    <a:cubicBezTo>
                      <a:pt x="68" y="206"/>
                      <a:pt x="66" y="208"/>
                      <a:pt x="64" y="211"/>
                    </a:cubicBezTo>
                    <a:close/>
                    <a:moveTo>
                      <a:pt x="73" y="215"/>
                    </a:moveTo>
                    <a:cubicBezTo>
                      <a:pt x="73" y="215"/>
                      <a:pt x="74" y="214"/>
                      <a:pt x="73" y="214"/>
                    </a:cubicBezTo>
                    <a:cubicBezTo>
                      <a:pt x="73" y="215"/>
                      <a:pt x="72" y="214"/>
                      <a:pt x="72" y="215"/>
                    </a:cubicBezTo>
                    <a:cubicBezTo>
                      <a:pt x="72" y="215"/>
                      <a:pt x="71" y="215"/>
                      <a:pt x="71" y="217"/>
                    </a:cubicBezTo>
                    <a:cubicBezTo>
                      <a:pt x="71" y="217"/>
                      <a:pt x="71" y="217"/>
                      <a:pt x="71" y="217"/>
                    </a:cubicBezTo>
                    <a:cubicBezTo>
                      <a:pt x="72" y="217"/>
                      <a:pt x="73" y="215"/>
                      <a:pt x="74" y="216"/>
                    </a:cubicBezTo>
                    <a:cubicBezTo>
                      <a:pt x="74" y="216"/>
                      <a:pt x="74" y="215"/>
                      <a:pt x="75" y="215"/>
                    </a:cubicBezTo>
                    <a:cubicBezTo>
                      <a:pt x="74" y="214"/>
                      <a:pt x="74" y="214"/>
                      <a:pt x="74" y="213"/>
                    </a:cubicBezTo>
                    <a:cubicBezTo>
                      <a:pt x="75" y="213"/>
                      <a:pt x="75" y="212"/>
                      <a:pt x="76" y="212"/>
                    </a:cubicBezTo>
                    <a:cubicBezTo>
                      <a:pt x="75" y="212"/>
                      <a:pt x="76" y="211"/>
                      <a:pt x="76" y="211"/>
                    </a:cubicBezTo>
                    <a:cubicBezTo>
                      <a:pt x="75" y="211"/>
                      <a:pt x="74" y="213"/>
                      <a:pt x="73" y="214"/>
                    </a:cubicBezTo>
                    <a:cubicBezTo>
                      <a:pt x="74" y="214"/>
                      <a:pt x="74" y="215"/>
                      <a:pt x="73" y="215"/>
                    </a:cubicBezTo>
                    <a:close/>
                    <a:moveTo>
                      <a:pt x="74" y="210"/>
                    </a:moveTo>
                    <a:cubicBezTo>
                      <a:pt x="74" y="210"/>
                      <a:pt x="74" y="210"/>
                      <a:pt x="74" y="210"/>
                    </a:cubicBezTo>
                    <a:cubicBezTo>
                      <a:pt x="75" y="211"/>
                      <a:pt x="75" y="211"/>
                      <a:pt x="75" y="211"/>
                    </a:cubicBezTo>
                    <a:cubicBezTo>
                      <a:pt x="75" y="210"/>
                      <a:pt x="75" y="210"/>
                      <a:pt x="75" y="210"/>
                    </a:cubicBezTo>
                    <a:cubicBezTo>
                      <a:pt x="75" y="210"/>
                      <a:pt x="75" y="210"/>
                      <a:pt x="75" y="210"/>
                    </a:cubicBezTo>
                    <a:cubicBezTo>
                      <a:pt x="75" y="210"/>
                      <a:pt x="74" y="210"/>
                      <a:pt x="74" y="210"/>
                    </a:cubicBezTo>
                    <a:close/>
                    <a:moveTo>
                      <a:pt x="48" y="194"/>
                    </a:moveTo>
                    <a:cubicBezTo>
                      <a:pt x="47" y="194"/>
                      <a:pt x="49" y="193"/>
                      <a:pt x="48" y="193"/>
                    </a:cubicBezTo>
                    <a:cubicBezTo>
                      <a:pt x="47" y="193"/>
                      <a:pt x="47" y="195"/>
                      <a:pt x="48" y="194"/>
                    </a:cubicBezTo>
                    <a:close/>
                    <a:moveTo>
                      <a:pt x="75" y="220"/>
                    </a:moveTo>
                    <a:cubicBezTo>
                      <a:pt x="76" y="219"/>
                      <a:pt x="77" y="219"/>
                      <a:pt x="77" y="217"/>
                    </a:cubicBezTo>
                    <a:cubicBezTo>
                      <a:pt x="76" y="218"/>
                      <a:pt x="75" y="219"/>
                      <a:pt x="75" y="220"/>
                    </a:cubicBezTo>
                    <a:close/>
                    <a:moveTo>
                      <a:pt x="39" y="198"/>
                    </a:moveTo>
                    <a:cubicBezTo>
                      <a:pt x="39" y="199"/>
                      <a:pt x="39" y="198"/>
                      <a:pt x="39" y="199"/>
                    </a:cubicBezTo>
                    <a:cubicBezTo>
                      <a:pt x="40" y="199"/>
                      <a:pt x="40" y="198"/>
                      <a:pt x="40" y="198"/>
                    </a:cubicBezTo>
                    <a:cubicBezTo>
                      <a:pt x="40" y="198"/>
                      <a:pt x="39" y="198"/>
                      <a:pt x="39" y="198"/>
                    </a:cubicBezTo>
                    <a:close/>
                    <a:moveTo>
                      <a:pt x="67" y="230"/>
                    </a:moveTo>
                    <a:cubicBezTo>
                      <a:pt x="68" y="230"/>
                      <a:pt x="68" y="229"/>
                      <a:pt x="67" y="229"/>
                    </a:cubicBezTo>
                    <a:cubicBezTo>
                      <a:pt x="67" y="229"/>
                      <a:pt x="66" y="229"/>
                      <a:pt x="67" y="230"/>
                    </a:cubicBezTo>
                    <a:cubicBezTo>
                      <a:pt x="67" y="230"/>
                      <a:pt x="67" y="230"/>
                      <a:pt x="67" y="230"/>
                    </a:cubicBezTo>
                    <a:cubicBezTo>
                      <a:pt x="68" y="230"/>
                      <a:pt x="71" y="228"/>
                      <a:pt x="70" y="227"/>
                    </a:cubicBezTo>
                    <a:cubicBezTo>
                      <a:pt x="70" y="228"/>
                      <a:pt x="69" y="228"/>
                      <a:pt x="68" y="228"/>
                    </a:cubicBezTo>
                    <a:cubicBezTo>
                      <a:pt x="68" y="228"/>
                      <a:pt x="67" y="228"/>
                      <a:pt x="68" y="227"/>
                    </a:cubicBezTo>
                    <a:cubicBezTo>
                      <a:pt x="67" y="228"/>
                      <a:pt x="67" y="229"/>
                      <a:pt x="68" y="229"/>
                    </a:cubicBezTo>
                    <a:cubicBezTo>
                      <a:pt x="68" y="229"/>
                      <a:pt x="68" y="229"/>
                      <a:pt x="68" y="230"/>
                    </a:cubicBezTo>
                    <a:cubicBezTo>
                      <a:pt x="68" y="229"/>
                      <a:pt x="67" y="230"/>
                      <a:pt x="67" y="230"/>
                    </a:cubicBezTo>
                    <a:close/>
                    <a:moveTo>
                      <a:pt x="57" y="232"/>
                    </a:moveTo>
                    <a:cubicBezTo>
                      <a:pt x="56" y="231"/>
                      <a:pt x="57" y="233"/>
                      <a:pt x="56" y="233"/>
                    </a:cubicBezTo>
                    <a:cubicBezTo>
                      <a:pt x="56" y="233"/>
                      <a:pt x="57" y="233"/>
                      <a:pt x="57" y="232"/>
                    </a:cubicBezTo>
                    <a:cubicBezTo>
                      <a:pt x="57" y="231"/>
                      <a:pt x="60" y="229"/>
                      <a:pt x="61" y="228"/>
                    </a:cubicBezTo>
                    <a:cubicBezTo>
                      <a:pt x="60" y="228"/>
                      <a:pt x="60" y="227"/>
                      <a:pt x="60" y="227"/>
                    </a:cubicBezTo>
                    <a:cubicBezTo>
                      <a:pt x="61" y="227"/>
                      <a:pt x="62" y="226"/>
                      <a:pt x="62" y="226"/>
                    </a:cubicBezTo>
                    <a:cubicBezTo>
                      <a:pt x="61" y="226"/>
                      <a:pt x="61" y="226"/>
                      <a:pt x="60" y="226"/>
                    </a:cubicBezTo>
                    <a:cubicBezTo>
                      <a:pt x="61" y="226"/>
                      <a:pt x="61" y="227"/>
                      <a:pt x="61" y="227"/>
                    </a:cubicBezTo>
                    <a:cubicBezTo>
                      <a:pt x="59" y="228"/>
                      <a:pt x="58" y="230"/>
                      <a:pt x="57" y="232"/>
                    </a:cubicBezTo>
                    <a:close/>
                    <a:moveTo>
                      <a:pt x="66" y="232"/>
                    </a:moveTo>
                    <a:cubicBezTo>
                      <a:pt x="67" y="232"/>
                      <a:pt x="65" y="232"/>
                      <a:pt x="65" y="231"/>
                    </a:cubicBezTo>
                    <a:cubicBezTo>
                      <a:pt x="66" y="232"/>
                      <a:pt x="64" y="232"/>
                      <a:pt x="64" y="233"/>
                    </a:cubicBezTo>
                    <a:cubicBezTo>
                      <a:pt x="65" y="233"/>
                      <a:pt x="65" y="233"/>
                      <a:pt x="66" y="233"/>
                    </a:cubicBezTo>
                    <a:cubicBezTo>
                      <a:pt x="65" y="232"/>
                      <a:pt x="65" y="233"/>
                      <a:pt x="65" y="233"/>
                    </a:cubicBezTo>
                    <a:cubicBezTo>
                      <a:pt x="65" y="232"/>
                      <a:pt x="65" y="232"/>
                      <a:pt x="66" y="232"/>
                    </a:cubicBezTo>
                    <a:cubicBezTo>
                      <a:pt x="66" y="232"/>
                      <a:pt x="66" y="232"/>
                      <a:pt x="66" y="233"/>
                    </a:cubicBezTo>
                    <a:cubicBezTo>
                      <a:pt x="67" y="232"/>
                      <a:pt x="68" y="232"/>
                      <a:pt x="67" y="231"/>
                    </a:cubicBezTo>
                    <a:cubicBezTo>
                      <a:pt x="67" y="231"/>
                      <a:pt x="67" y="232"/>
                      <a:pt x="66" y="232"/>
                    </a:cubicBezTo>
                    <a:close/>
                    <a:moveTo>
                      <a:pt x="50" y="233"/>
                    </a:moveTo>
                    <a:cubicBezTo>
                      <a:pt x="50" y="232"/>
                      <a:pt x="50" y="232"/>
                      <a:pt x="50" y="232"/>
                    </a:cubicBezTo>
                    <a:cubicBezTo>
                      <a:pt x="49" y="233"/>
                      <a:pt x="49" y="233"/>
                      <a:pt x="49" y="233"/>
                    </a:cubicBezTo>
                    <a:cubicBezTo>
                      <a:pt x="49" y="233"/>
                      <a:pt x="49" y="233"/>
                      <a:pt x="49" y="233"/>
                    </a:cubicBezTo>
                    <a:cubicBezTo>
                      <a:pt x="48" y="233"/>
                      <a:pt x="48" y="234"/>
                      <a:pt x="47" y="235"/>
                    </a:cubicBezTo>
                    <a:cubicBezTo>
                      <a:pt x="48" y="233"/>
                      <a:pt x="49" y="231"/>
                      <a:pt x="50" y="229"/>
                    </a:cubicBezTo>
                    <a:cubicBezTo>
                      <a:pt x="52" y="228"/>
                      <a:pt x="53" y="226"/>
                      <a:pt x="55" y="224"/>
                    </a:cubicBezTo>
                    <a:cubicBezTo>
                      <a:pt x="55" y="225"/>
                      <a:pt x="54" y="226"/>
                      <a:pt x="53" y="227"/>
                    </a:cubicBezTo>
                    <a:cubicBezTo>
                      <a:pt x="52" y="228"/>
                      <a:pt x="53" y="228"/>
                      <a:pt x="52" y="229"/>
                    </a:cubicBezTo>
                    <a:cubicBezTo>
                      <a:pt x="52" y="229"/>
                      <a:pt x="52" y="230"/>
                      <a:pt x="52" y="229"/>
                    </a:cubicBezTo>
                    <a:cubicBezTo>
                      <a:pt x="52" y="231"/>
                      <a:pt x="50" y="232"/>
                      <a:pt x="50" y="233"/>
                    </a:cubicBezTo>
                    <a:close/>
                    <a:moveTo>
                      <a:pt x="51" y="231"/>
                    </a:moveTo>
                    <a:cubicBezTo>
                      <a:pt x="51" y="231"/>
                      <a:pt x="50" y="231"/>
                      <a:pt x="50" y="231"/>
                    </a:cubicBezTo>
                    <a:cubicBezTo>
                      <a:pt x="50" y="232"/>
                      <a:pt x="50" y="232"/>
                      <a:pt x="51" y="231"/>
                    </a:cubicBezTo>
                    <a:close/>
                    <a:moveTo>
                      <a:pt x="47" y="227"/>
                    </a:moveTo>
                    <a:cubicBezTo>
                      <a:pt x="47" y="226"/>
                      <a:pt x="48" y="225"/>
                      <a:pt x="48" y="225"/>
                    </a:cubicBezTo>
                    <a:cubicBezTo>
                      <a:pt x="47" y="225"/>
                      <a:pt x="47" y="225"/>
                      <a:pt x="47" y="225"/>
                    </a:cubicBezTo>
                    <a:cubicBezTo>
                      <a:pt x="48" y="226"/>
                      <a:pt x="46" y="226"/>
                      <a:pt x="47" y="227"/>
                    </a:cubicBezTo>
                    <a:close/>
                    <a:moveTo>
                      <a:pt x="64" y="239"/>
                    </a:moveTo>
                    <a:cubicBezTo>
                      <a:pt x="64" y="238"/>
                      <a:pt x="65" y="238"/>
                      <a:pt x="64" y="238"/>
                    </a:cubicBezTo>
                    <a:cubicBezTo>
                      <a:pt x="64" y="238"/>
                      <a:pt x="64" y="238"/>
                      <a:pt x="64" y="238"/>
                    </a:cubicBezTo>
                    <a:cubicBezTo>
                      <a:pt x="65" y="238"/>
                      <a:pt x="63" y="239"/>
                      <a:pt x="64" y="239"/>
                    </a:cubicBezTo>
                    <a:close/>
                    <a:moveTo>
                      <a:pt x="54" y="231"/>
                    </a:moveTo>
                    <a:cubicBezTo>
                      <a:pt x="53" y="232"/>
                      <a:pt x="53" y="232"/>
                      <a:pt x="53" y="232"/>
                    </a:cubicBezTo>
                    <a:cubicBezTo>
                      <a:pt x="53" y="231"/>
                      <a:pt x="53" y="231"/>
                      <a:pt x="53" y="231"/>
                    </a:cubicBezTo>
                    <a:cubicBezTo>
                      <a:pt x="53" y="231"/>
                      <a:pt x="52" y="231"/>
                      <a:pt x="52" y="231"/>
                    </a:cubicBezTo>
                    <a:cubicBezTo>
                      <a:pt x="52" y="232"/>
                      <a:pt x="53" y="232"/>
                      <a:pt x="52" y="232"/>
                    </a:cubicBezTo>
                    <a:cubicBezTo>
                      <a:pt x="51" y="232"/>
                      <a:pt x="51" y="234"/>
                      <a:pt x="50" y="235"/>
                    </a:cubicBezTo>
                    <a:cubicBezTo>
                      <a:pt x="50" y="235"/>
                      <a:pt x="51" y="236"/>
                      <a:pt x="51" y="235"/>
                    </a:cubicBezTo>
                    <a:cubicBezTo>
                      <a:pt x="52" y="235"/>
                      <a:pt x="50" y="235"/>
                      <a:pt x="51" y="235"/>
                    </a:cubicBezTo>
                    <a:cubicBezTo>
                      <a:pt x="51" y="235"/>
                      <a:pt x="52" y="235"/>
                      <a:pt x="52" y="234"/>
                    </a:cubicBezTo>
                    <a:cubicBezTo>
                      <a:pt x="51" y="234"/>
                      <a:pt x="51" y="234"/>
                      <a:pt x="51" y="233"/>
                    </a:cubicBezTo>
                    <a:cubicBezTo>
                      <a:pt x="52" y="233"/>
                      <a:pt x="52" y="232"/>
                      <a:pt x="53" y="232"/>
                    </a:cubicBezTo>
                    <a:cubicBezTo>
                      <a:pt x="53" y="232"/>
                      <a:pt x="53" y="233"/>
                      <a:pt x="53" y="233"/>
                    </a:cubicBezTo>
                    <a:cubicBezTo>
                      <a:pt x="54" y="232"/>
                      <a:pt x="54" y="231"/>
                      <a:pt x="53" y="231"/>
                    </a:cubicBezTo>
                    <a:cubicBezTo>
                      <a:pt x="53" y="231"/>
                      <a:pt x="54" y="231"/>
                      <a:pt x="54" y="231"/>
                    </a:cubicBezTo>
                    <a:close/>
                    <a:moveTo>
                      <a:pt x="53" y="236"/>
                    </a:moveTo>
                    <a:cubicBezTo>
                      <a:pt x="54" y="237"/>
                      <a:pt x="51" y="238"/>
                      <a:pt x="52" y="239"/>
                    </a:cubicBezTo>
                    <a:cubicBezTo>
                      <a:pt x="53" y="237"/>
                      <a:pt x="55" y="235"/>
                      <a:pt x="56" y="233"/>
                    </a:cubicBezTo>
                    <a:cubicBezTo>
                      <a:pt x="55" y="234"/>
                      <a:pt x="55" y="235"/>
                      <a:pt x="54" y="235"/>
                    </a:cubicBezTo>
                    <a:cubicBezTo>
                      <a:pt x="54" y="236"/>
                      <a:pt x="54" y="236"/>
                      <a:pt x="54" y="235"/>
                    </a:cubicBezTo>
                    <a:cubicBezTo>
                      <a:pt x="54" y="236"/>
                      <a:pt x="53" y="237"/>
                      <a:pt x="53" y="236"/>
                    </a:cubicBezTo>
                    <a:close/>
                    <a:moveTo>
                      <a:pt x="59" y="240"/>
                    </a:moveTo>
                    <a:cubicBezTo>
                      <a:pt x="59" y="240"/>
                      <a:pt x="60" y="240"/>
                      <a:pt x="60" y="240"/>
                    </a:cubicBezTo>
                    <a:cubicBezTo>
                      <a:pt x="60" y="239"/>
                      <a:pt x="60" y="240"/>
                      <a:pt x="59" y="239"/>
                    </a:cubicBezTo>
                    <a:cubicBezTo>
                      <a:pt x="60" y="239"/>
                      <a:pt x="59" y="239"/>
                      <a:pt x="59" y="239"/>
                    </a:cubicBezTo>
                    <a:cubicBezTo>
                      <a:pt x="60" y="240"/>
                      <a:pt x="59" y="240"/>
                      <a:pt x="59" y="240"/>
                    </a:cubicBezTo>
                    <a:close/>
                    <a:moveTo>
                      <a:pt x="46" y="234"/>
                    </a:moveTo>
                    <a:cubicBezTo>
                      <a:pt x="47" y="234"/>
                      <a:pt x="47" y="233"/>
                      <a:pt x="47" y="233"/>
                    </a:cubicBezTo>
                    <a:cubicBezTo>
                      <a:pt x="46" y="234"/>
                      <a:pt x="46" y="232"/>
                      <a:pt x="46" y="233"/>
                    </a:cubicBezTo>
                    <a:cubicBezTo>
                      <a:pt x="46" y="233"/>
                      <a:pt x="46" y="233"/>
                      <a:pt x="46" y="233"/>
                    </a:cubicBezTo>
                    <a:cubicBezTo>
                      <a:pt x="46" y="233"/>
                      <a:pt x="46" y="234"/>
                      <a:pt x="46" y="234"/>
                    </a:cubicBezTo>
                    <a:close/>
                    <a:moveTo>
                      <a:pt x="48" y="236"/>
                    </a:moveTo>
                    <a:cubicBezTo>
                      <a:pt x="48" y="237"/>
                      <a:pt x="49" y="237"/>
                      <a:pt x="49" y="238"/>
                    </a:cubicBezTo>
                    <a:cubicBezTo>
                      <a:pt x="49" y="237"/>
                      <a:pt x="51" y="237"/>
                      <a:pt x="51" y="236"/>
                    </a:cubicBezTo>
                    <a:cubicBezTo>
                      <a:pt x="50" y="236"/>
                      <a:pt x="50" y="236"/>
                      <a:pt x="49" y="237"/>
                    </a:cubicBezTo>
                    <a:cubicBezTo>
                      <a:pt x="49" y="236"/>
                      <a:pt x="50" y="236"/>
                      <a:pt x="49" y="235"/>
                    </a:cubicBezTo>
                    <a:cubicBezTo>
                      <a:pt x="49" y="236"/>
                      <a:pt x="49" y="236"/>
                      <a:pt x="48" y="236"/>
                    </a:cubicBezTo>
                    <a:close/>
                    <a:moveTo>
                      <a:pt x="24" y="224"/>
                    </a:moveTo>
                    <a:cubicBezTo>
                      <a:pt x="24" y="223"/>
                      <a:pt x="24" y="224"/>
                      <a:pt x="25" y="223"/>
                    </a:cubicBezTo>
                    <a:cubicBezTo>
                      <a:pt x="24" y="223"/>
                      <a:pt x="24" y="223"/>
                      <a:pt x="23" y="223"/>
                    </a:cubicBezTo>
                    <a:cubicBezTo>
                      <a:pt x="24" y="224"/>
                      <a:pt x="24" y="223"/>
                      <a:pt x="24" y="224"/>
                    </a:cubicBezTo>
                    <a:cubicBezTo>
                      <a:pt x="24" y="224"/>
                      <a:pt x="24" y="224"/>
                      <a:pt x="24" y="224"/>
                    </a:cubicBezTo>
                    <a:close/>
                    <a:moveTo>
                      <a:pt x="17" y="230"/>
                    </a:moveTo>
                    <a:cubicBezTo>
                      <a:pt x="18" y="228"/>
                      <a:pt x="19" y="228"/>
                      <a:pt x="19" y="227"/>
                    </a:cubicBezTo>
                    <a:cubicBezTo>
                      <a:pt x="19" y="227"/>
                      <a:pt x="16" y="229"/>
                      <a:pt x="17" y="230"/>
                    </a:cubicBezTo>
                    <a:close/>
                    <a:moveTo>
                      <a:pt x="45" y="246"/>
                    </a:moveTo>
                    <a:cubicBezTo>
                      <a:pt x="45" y="246"/>
                      <a:pt x="46" y="247"/>
                      <a:pt x="46" y="247"/>
                    </a:cubicBezTo>
                    <a:cubicBezTo>
                      <a:pt x="45" y="247"/>
                      <a:pt x="45" y="248"/>
                      <a:pt x="45" y="248"/>
                    </a:cubicBezTo>
                    <a:cubicBezTo>
                      <a:pt x="46" y="248"/>
                      <a:pt x="46" y="247"/>
                      <a:pt x="47" y="247"/>
                    </a:cubicBezTo>
                    <a:cubicBezTo>
                      <a:pt x="47" y="247"/>
                      <a:pt x="47" y="247"/>
                      <a:pt x="47" y="247"/>
                    </a:cubicBezTo>
                    <a:cubicBezTo>
                      <a:pt x="46" y="247"/>
                      <a:pt x="46" y="245"/>
                      <a:pt x="45" y="246"/>
                    </a:cubicBezTo>
                    <a:close/>
                    <a:moveTo>
                      <a:pt x="19" y="231"/>
                    </a:moveTo>
                    <a:cubicBezTo>
                      <a:pt x="19" y="231"/>
                      <a:pt x="18" y="231"/>
                      <a:pt x="18" y="231"/>
                    </a:cubicBezTo>
                    <a:cubicBezTo>
                      <a:pt x="19" y="232"/>
                      <a:pt x="19" y="230"/>
                      <a:pt x="18" y="230"/>
                    </a:cubicBezTo>
                    <a:cubicBezTo>
                      <a:pt x="18" y="231"/>
                      <a:pt x="19" y="230"/>
                      <a:pt x="19" y="231"/>
                    </a:cubicBezTo>
                    <a:close/>
                    <a:moveTo>
                      <a:pt x="18" y="232"/>
                    </a:moveTo>
                    <a:cubicBezTo>
                      <a:pt x="18" y="234"/>
                      <a:pt x="17" y="234"/>
                      <a:pt x="17" y="235"/>
                    </a:cubicBezTo>
                    <a:cubicBezTo>
                      <a:pt x="17" y="235"/>
                      <a:pt x="17" y="234"/>
                      <a:pt x="18" y="234"/>
                    </a:cubicBezTo>
                    <a:cubicBezTo>
                      <a:pt x="18" y="233"/>
                      <a:pt x="19" y="232"/>
                      <a:pt x="18" y="232"/>
                    </a:cubicBezTo>
                    <a:cubicBezTo>
                      <a:pt x="17" y="232"/>
                      <a:pt x="18" y="233"/>
                      <a:pt x="18" y="232"/>
                    </a:cubicBezTo>
                    <a:close/>
                    <a:moveTo>
                      <a:pt x="4" y="256"/>
                    </a:moveTo>
                    <a:cubicBezTo>
                      <a:pt x="5" y="255"/>
                      <a:pt x="5" y="254"/>
                      <a:pt x="6" y="253"/>
                    </a:cubicBezTo>
                    <a:cubicBezTo>
                      <a:pt x="5" y="254"/>
                      <a:pt x="4" y="255"/>
                      <a:pt x="4" y="256"/>
                    </a:cubicBezTo>
                    <a:close/>
                    <a:moveTo>
                      <a:pt x="5" y="258"/>
                    </a:moveTo>
                    <a:cubicBezTo>
                      <a:pt x="6" y="257"/>
                      <a:pt x="6" y="258"/>
                      <a:pt x="6" y="257"/>
                    </a:cubicBezTo>
                    <a:cubicBezTo>
                      <a:pt x="6" y="257"/>
                      <a:pt x="6" y="256"/>
                      <a:pt x="6" y="257"/>
                    </a:cubicBezTo>
                    <a:cubicBezTo>
                      <a:pt x="6" y="257"/>
                      <a:pt x="6" y="257"/>
                      <a:pt x="6" y="257"/>
                    </a:cubicBezTo>
                    <a:cubicBezTo>
                      <a:pt x="5" y="257"/>
                      <a:pt x="5" y="257"/>
                      <a:pt x="5" y="258"/>
                    </a:cubicBezTo>
                    <a:close/>
                    <a:moveTo>
                      <a:pt x="810" y="264"/>
                    </a:moveTo>
                    <a:cubicBezTo>
                      <a:pt x="810" y="263"/>
                      <a:pt x="808" y="261"/>
                      <a:pt x="809" y="261"/>
                    </a:cubicBezTo>
                    <a:cubicBezTo>
                      <a:pt x="810" y="263"/>
                      <a:pt x="809" y="259"/>
                      <a:pt x="809" y="258"/>
                    </a:cubicBezTo>
                    <a:cubicBezTo>
                      <a:pt x="810" y="258"/>
                      <a:pt x="811" y="261"/>
                      <a:pt x="811" y="261"/>
                    </a:cubicBezTo>
                    <a:cubicBezTo>
                      <a:pt x="809" y="256"/>
                      <a:pt x="809" y="255"/>
                      <a:pt x="807" y="251"/>
                    </a:cubicBezTo>
                    <a:cubicBezTo>
                      <a:pt x="808" y="254"/>
                      <a:pt x="807" y="252"/>
                      <a:pt x="806" y="253"/>
                    </a:cubicBezTo>
                    <a:cubicBezTo>
                      <a:pt x="806" y="253"/>
                      <a:pt x="807" y="260"/>
                      <a:pt x="805" y="261"/>
                    </a:cubicBezTo>
                    <a:cubicBezTo>
                      <a:pt x="805" y="261"/>
                      <a:pt x="804" y="259"/>
                      <a:pt x="804" y="259"/>
                    </a:cubicBezTo>
                    <a:cubicBezTo>
                      <a:pt x="803" y="261"/>
                      <a:pt x="804" y="266"/>
                      <a:pt x="801" y="262"/>
                    </a:cubicBezTo>
                    <a:cubicBezTo>
                      <a:pt x="805" y="271"/>
                      <a:pt x="805" y="267"/>
                      <a:pt x="806" y="266"/>
                    </a:cubicBezTo>
                    <a:cubicBezTo>
                      <a:pt x="806" y="266"/>
                      <a:pt x="810" y="269"/>
                      <a:pt x="808" y="265"/>
                    </a:cubicBezTo>
                    <a:cubicBezTo>
                      <a:pt x="809" y="266"/>
                      <a:pt x="810" y="269"/>
                      <a:pt x="810" y="268"/>
                    </a:cubicBezTo>
                    <a:cubicBezTo>
                      <a:pt x="811" y="267"/>
                      <a:pt x="808" y="263"/>
                      <a:pt x="810" y="264"/>
                    </a:cubicBezTo>
                    <a:close/>
                    <a:moveTo>
                      <a:pt x="440" y="4"/>
                    </a:moveTo>
                    <a:cubicBezTo>
                      <a:pt x="437" y="3"/>
                      <a:pt x="437" y="4"/>
                      <a:pt x="434" y="4"/>
                    </a:cubicBezTo>
                    <a:cubicBezTo>
                      <a:pt x="434" y="3"/>
                      <a:pt x="433" y="3"/>
                      <a:pt x="433" y="3"/>
                    </a:cubicBezTo>
                    <a:cubicBezTo>
                      <a:pt x="435" y="3"/>
                      <a:pt x="437" y="3"/>
                      <a:pt x="438" y="2"/>
                    </a:cubicBezTo>
                    <a:cubicBezTo>
                      <a:pt x="434" y="2"/>
                      <a:pt x="429" y="3"/>
                      <a:pt x="425" y="3"/>
                    </a:cubicBezTo>
                    <a:cubicBezTo>
                      <a:pt x="428" y="3"/>
                      <a:pt x="433" y="4"/>
                      <a:pt x="437" y="4"/>
                    </a:cubicBezTo>
                    <a:cubicBezTo>
                      <a:pt x="436" y="4"/>
                      <a:pt x="434" y="4"/>
                      <a:pt x="434" y="4"/>
                    </a:cubicBezTo>
                    <a:cubicBezTo>
                      <a:pt x="439" y="4"/>
                      <a:pt x="441" y="4"/>
                      <a:pt x="443" y="5"/>
                    </a:cubicBezTo>
                    <a:cubicBezTo>
                      <a:pt x="442" y="4"/>
                      <a:pt x="446" y="5"/>
                      <a:pt x="446" y="5"/>
                    </a:cubicBezTo>
                    <a:cubicBezTo>
                      <a:pt x="444" y="4"/>
                      <a:pt x="444" y="5"/>
                      <a:pt x="440" y="4"/>
                    </a:cubicBezTo>
                    <a:close/>
                    <a:moveTo>
                      <a:pt x="399" y="5"/>
                    </a:moveTo>
                    <a:cubicBezTo>
                      <a:pt x="398" y="4"/>
                      <a:pt x="401" y="4"/>
                      <a:pt x="398" y="4"/>
                    </a:cubicBezTo>
                    <a:cubicBezTo>
                      <a:pt x="393" y="5"/>
                      <a:pt x="386" y="4"/>
                      <a:pt x="382" y="5"/>
                    </a:cubicBezTo>
                    <a:cubicBezTo>
                      <a:pt x="385" y="5"/>
                      <a:pt x="389" y="5"/>
                      <a:pt x="390" y="6"/>
                    </a:cubicBezTo>
                    <a:cubicBezTo>
                      <a:pt x="395" y="5"/>
                      <a:pt x="398" y="6"/>
                      <a:pt x="400" y="5"/>
                    </a:cubicBezTo>
                    <a:lnTo>
                      <a:pt x="399" y="5"/>
                    </a:lnTo>
                    <a:close/>
                    <a:moveTo>
                      <a:pt x="142" y="101"/>
                    </a:moveTo>
                    <a:cubicBezTo>
                      <a:pt x="142" y="102"/>
                      <a:pt x="141" y="103"/>
                      <a:pt x="143" y="102"/>
                    </a:cubicBezTo>
                    <a:cubicBezTo>
                      <a:pt x="147" y="98"/>
                      <a:pt x="152" y="95"/>
                      <a:pt x="156" y="91"/>
                    </a:cubicBezTo>
                    <a:cubicBezTo>
                      <a:pt x="154" y="92"/>
                      <a:pt x="153" y="93"/>
                      <a:pt x="152" y="94"/>
                    </a:cubicBezTo>
                    <a:cubicBezTo>
                      <a:pt x="153" y="93"/>
                      <a:pt x="154" y="92"/>
                      <a:pt x="154" y="91"/>
                    </a:cubicBezTo>
                    <a:cubicBezTo>
                      <a:pt x="149" y="95"/>
                      <a:pt x="141" y="101"/>
                      <a:pt x="134" y="107"/>
                    </a:cubicBezTo>
                    <a:cubicBezTo>
                      <a:pt x="135" y="107"/>
                      <a:pt x="140" y="103"/>
                      <a:pt x="142" y="101"/>
                    </a:cubicBezTo>
                    <a:close/>
                    <a:moveTo>
                      <a:pt x="84" y="158"/>
                    </a:moveTo>
                    <a:cubicBezTo>
                      <a:pt x="84" y="159"/>
                      <a:pt x="84" y="160"/>
                      <a:pt x="83" y="160"/>
                    </a:cubicBezTo>
                    <a:cubicBezTo>
                      <a:pt x="83" y="161"/>
                      <a:pt x="83" y="162"/>
                      <a:pt x="84" y="161"/>
                    </a:cubicBezTo>
                    <a:cubicBezTo>
                      <a:pt x="84" y="161"/>
                      <a:pt x="84" y="161"/>
                      <a:pt x="84" y="161"/>
                    </a:cubicBezTo>
                    <a:cubicBezTo>
                      <a:pt x="84" y="160"/>
                      <a:pt x="84" y="160"/>
                      <a:pt x="84" y="160"/>
                    </a:cubicBezTo>
                    <a:cubicBezTo>
                      <a:pt x="85" y="160"/>
                      <a:pt x="84" y="161"/>
                      <a:pt x="85" y="161"/>
                    </a:cubicBezTo>
                    <a:cubicBezTo>
                      <a:pt x="85" y="160"/>
                      <a:pt x="86" y="160"/>
                      <a:pt x="85" y="160"/>
                    </a:cubicBezTo>
                    <a:cubicBezTo>
                      <a:pt x="85" y="160"/>
                      <a:pt x="85" y="160"/>
                      <a:pt x="85" y="160"/>
                    </a:cubicBezTo>
                    <a:cubicBezTo>
                      <a:pt x="85" y="160"/>
                      <a:pt x="85" y="159"/>
                      <a:pt x="85" y="159"/>
                    </a:cubicBezTo>
                    <a:cubicBezTo>
                      <a:pt x="85" y="159"/>
                      <a:pt x="86" y="159"/>
                      <a:pt x="87" y="158"/>
                    </a:cubicBezTo>
                    <a:cubicBezTo>
                      <a:pt x="85" y="159"/>
                      <a:pt x="86" y="157"/>
                      <a:pt x="84" y="158"/>
                    </a:cubicBezTo>
                    <a:close/>
                    <a:moveTo>
                      <a:pt x="103" y="180"/>
                    </a:moveTo>
                    <a:cubicBezTo>
                      <a:pt x="102" y="180"/>
                      <a:pt x="102" y="181"/>
                      <a:pt x="102" y="181"/>
                    </a:cubicBezTo>
                    <a:cubicBezTo>
                      <a:pt x="102" y="181"/>
                      <a:pt x="103" y="181"/>
                      <a:pt x="103" y="181"/>
                    </a:cubicBezTo>
                    <a:cubicBezTo>
                      <a:pt x="103" y="181"/>
                      <a:pt x="102" y="181"/>
                      <a:pt x="103" y="182"/>
                    </a:cubicBezTo>
                    <a:cubicBezTo>
                      <a:pt x="103" y="182"/>
                      <a:pt x="103" y="181"/>
                      <a:pt x="104" y="181"/>
                    </a:cubicBezTo>
                    <a:cubicBezTo>
                      <a:pt x="103" y="182"/>
                      <a:pt x="103" y="182"/>
                      <a:pt x="103" y="183"/>
                    </a:cubicBezTo>
                    <a:cubicBezTo>
                      <a:pt x="103" y="182"/>
                      <a:pt x="104" y="182"/>
                      <a:pt x="104" y="181"/>
                    </a:cubicBezTo>
                    <a:cubicBezTo>
                      <a:pt x="103" y="182"/>
                      <a:pt x="104" y="180"/>
                      <a:pt x="103" y="180"/>
                    </a:cubicBezTo>
                    <a:close/>
                    <a:moveTo>
                      <a:pt x="77" y="160"/>
                    </a:moveTo>
                    <a:cubicBezTo>
                      <a:pt x="79" y="161"/>
                      <a:pt x="79" y="158"/>
                      <a:pt x="80" y="158"/>
                    </a:cubicBezTo>
                    <a:cubicBezTo>
                      <a:pt x="80" y="157"/>
                      <a:pt x="80" y="157"/>
                      <a:pt x="80" y="157"/>
                    </a:cubicBezTo>
                    <a:cubicBezTo>
                      <a:pt x="79" y="157"/>
                      <a:pt x="78" y="159"/>
                      <a:pt x="77" y="160"/>
                    </a:cubicBezTo>
                    <a:close/>
                    <a:moveTo>
                      <a:pt x="81" y="163"/>
                    </a:moveTo>
                    <a:cubicBezTo>
                      <a:pt x="81" y="163"/>
                      <a:pt x="81" y="164"/>
                      <a:pt x="81" y="164"/>
                    </a:cubicBezTo>
                    <a:cubicBezTo>
                      <a:pt x="81" y="164"/>
                      <a:pt x="80" y="165"/>
                      <a:pt x="80" y="165"/>
                    </a:cubicBezTo>
                    <a:cubicBezTo>
                      <a:pt x="82" y="164"/>
                      <a:pt x="83" y="163"/>
                      <a:pt x="83" y="162"/>
                    </a:cubicBezTo>
                    <a:cubicBezTo>
                      <a:pt x="83" y="161"/>
                      <a:pt x="83" y="161"/>
                      <a:pt x="82" y="161"/>
                    </a:cubicBezTo>
                    <a:cubicBezTo>
                      <a:pt x="81" y="161"/>
                      <a:pt x="82" y="163"/>
                      <a:pt x="81" y="163"/>
                    </a:cubicBezTo>
                    <a:close/>
                    <a:moveTo>
                      <a:pt x="95" y="192"/>
                    </a:moveTo>
                    <a:cubicBezTo>
                      <a:pt x="95" y="192"/>
                      <a:pt x="95" y="192"/>
                      <a:pt x="94" y="192"/>
                    </a:cubicBezTo>
                    <a:cubicBezTo>
                      <a:pt x="94" y="192"/>
                      <a:pt x="94" y="193"/>
                      <a:pt x="94" y="193"/>
                    </a:cubicBezTo>
                    <a:cubicBezTo>
                      <a:pt x="93" y="193"/>
                      <a:pt x="93" y="194"/>
                      <a:pt x="94" y="194"/>
                    </a:cubicBezTo>
                    <a:cubicBezTo>
                      <a:pt x="93" y="194"/>
                      <a:pt x="91" y="196"/>
                      <a:pt x="91" y="197"/>
                    </a:cubicBezTo>
                    <a:cubicBezTo>
                      <a:pt x="91" y="197"/>
                      <a:pt x="91" y="197"/>
                      <a:pt x="91" y="197"/>
                    </a:cubicBezTo>
                    <a:cubicBezTo>
                      <a:pt x="91" y="198"/>
                      <a:pt x="90" y="198"/>
                      <a:pt x="90" y="199"/>
                    </a:cubicBezTo>
                    <a:cubicBezTo>
                      <a:pt x="91" y="197"/>
                      <a:pt x="92" y="197"/>
                      <a:pt x="93" y="197"/>
                    </a:cubicBezTo>
                    <a:cubicBezTo>
                      <a:pt x="93" y="197"/>
                      <a:pt x="93" y="197"/>
                      <a:pt x="93" y="196"/>
                    </a:cubicBezTo>
                    <a:cubicBezTo>
                      <a:pt x="93" y="196"/>
                      <a:pt x="94" y="195"/>
                      <a:pt x="94" y="195"/>
                    </a:cubicBezTo>
                    <a:cubicBezTo>
                      <a:pt x="94" y="195"/>
                      <a:pt x="94" y="195"/>
                      <a:pt x="94" y="196"/>
                    </a:cubicBezTo>
                    <a:cubicBezTo>
                      <a:pt x="95" y="194"/>
                      <a:pt x="95" y="192"/>
                      <a:pt x="96" y="193"/>
                    </a:cubicBezTo>
                    <a:cubicBezTo>
                      <a:pt x="96" y="193"/>
                      <a:pt x="96" y="193"/>
                      <a:pt x="96" y="193"/>
                    </a:cubicBezTo>
                    <a:cubicBezTo>
                      <a:pt x="97" y="193"/>
                      <a:pt x="97" y="193"/>
                      <a:pt x="97" y="192"/>
                    </a:cubicBezTo>
                    <a:cubicBezTo>
                      <a:pt x="96" y="193"/>
                      <a:pt x="97" y="192"/>
                      <a:pt x="96" y="192"/>
                    </a:cubicBezTo>
                    <a:cubicBezTo>
                      <a:pt x="96" y="193"/>
                      <a:pt x="96" y="192"/>
                      <a:pt x="95" y="192"/>
                    </a:cubicBezTo>
                    <a:close/>
                    <a:moveTo>
                      <a:pt x="65" y="175"/>
                    </a:moveTo>
                    <a:cubicBezTo>
                      <a:pt x="64" y="175"/>
                      <a:pt x="64" y="175"/>
                      <a:pt x="63" y="175"/>
                    </a:cubicBezTo>
                    <a:cubicBezTo>
                      <a:pt x="63" y="175"/>
                      <a:pt x="63" y="175"/>
                      <a:pt x="63" y="176"/>
                    </a:cubicBezTo>
                    <a:cubicBezTo>
                      <a:pt x="64" y="176"/>
                      <a:pt x="64" y="176"/>
                      <a:pt x="64" y="177"/>
                    </a:cubicBezTo>
                    <a:cubicBezTo>
                      <a:pt x="65" y="175"/>
                      <a:pt x="66" y="175"/>
                      <a:pt x="67" y="173"/>
                    </a:cubicBezTo>
                    <a:cubicBezTo>
                      <a:pt x="65" y="173"/>
                      <a:pt x="66" y="174"/>
                      <a:pt x="65" y="175"/>
                    </a:cubicBezTo>
                    <a:close/>
                    <a:moveTo>
                      <a:pt x="45" y="240"/>
                    </a:moveTo>
                    <a:cubicBezTo>
                      <a:pt x="46" y="241"/>
                      <a:pt x="46" y="241"/>
                      <a:pt x="46" y="241"/>
                    </a:cubicBezTo>
                    <a:cubicBezTo>
                      <a:pt x="45" y="241"/>
                      <a:pt x="45" y="242"/>
                      <a:pt x="44" y="243"/>
                    </a:cubicBezTo>
                    <a:cubicBezTo>
                      <a:pt x="44" y="243"/>
                      <a:pt x="43" y="243"/>
                      <a:pt x="43" y="243"/>
                    </a:cubicBezTo>
                    <a:cubicBezTo>
                      <a:pt x="43" y="244"/>
                      <a:pt x="43" y="244"/>
                      <a:pt x="42" y="245"/>
                    </a:cubicBezTo>
                    <a:cubicBezTo>
                      <a:pt x="43" y="245"/>
                      <a:pt x="43" y="245"/>
                      <a:pt x="44" y="244"/>
                    </a:cubicBezTo>
                    <a:cubicBezTo>
                      <a:pt x="44" y="244"/>
                      <a:pt x="44" y="244"/>
                      <a:pt x="44" y="244"/>
                    </a:cubicBezTo>
                    <a:cubicBezTo>
                      <a:pt x="44" y="244"/>
                      <a:pt x="45" y="243"/>
                      <a:pt x="45" y="244"/>
                    </a:cubicBezTo>
                    <a:cubicBezTo>
                      <a:pt x="45" y="241"/>
                      <a:pt x="47" y="241"/>
                      <a:pt x="48" y="239"/>
                    </a:cubicBezTo>
                    <a:cubicBezTo>
                      <a:pt x="47" y="238"/>
                      <a:pt x="48" y="238"/>
                      <a:pt x="48" y="237"/>
                    </a:cubicBezTo>
                    <a:cubicBezTo>
                      <a:pt x="47" y="238"/>
                      <a:pt x="47" y="240"/>
                      <a:pt x="45" y="240"/>
                    </a:cubicBezTo>
                    <a:close/>
                    <a:moveTo>
                      <a:pt x="820" y="180"/>
                    </a:moveTo>
                    <a:cubicBezTo>
                      <a:pt x="820" y="181"/>
                      <a:pt x="820" y="181"/>
                      <a:pt x="820" y="181"/>
                    </a:cubicBezTo>
                    <a:cubicBezTo>
                      <a:pt x="821" y="181"/>
                      <a:pt x="820" y="180"/>
                      <a:pt x="820" y="180"/>
                    </a:cubicBezTo>
                    <a:close/>
                    <a:moveTo>
                      <a:pt x="866" y="171"/>
                    </a:moveTo>
                    <a:cubicBezTo>
                      <a:pt x="865" y="171"/>
                      <a:pt x="865" y="172"/>
                      <a:pt x="865" y="172"/>
                    </a:cubicBezTo>
                    <a:cubicBezTo>
                      <a:pt x="865" y="172"/>
                      <a:pt x="866" y="172"/>
                      <a:pt x="866" y="171"/>
                    </a:cubicBezTo>
                    <a:close/>
                    <a:moveTo>
                      <a:pt x="867" y="170"/>
                    </a:moveTo>
                    <a:cubicBezTo>
                      <a:pt x="867" y="170"/>
                      <a:pt x="866" y="171"/>
                      <a:pt x="866" y="171"/>
                    </a:cubicBezTo>
                    <a:cubicBezTo>
                      <a:pt x="867" y="171"/>
                      <a:pt x="867" y="170"/>
                      <a:pt x="867" y="170"/>
                    </a:cubicBezTo>
                    <a:close/>
                    <a:moveTo>
                      <a:pt x="861" y="164"/>
                    </a:moveTo>
                    <a:cubicBezTo>
                      <a:pt x="861" y="164"/>
                      <a:pt x="861" y="165"/>
                      <a:pt x="861" y="165"/>
                    </a:cubicBezTo>
                    <a:cubicBezTo>
                      <a:pt x="861" y="164"/>
                      <a:pt x="861" y="164"/>
                      <a:pt x="861" y="164"/>
                    </a:cubicBezTo>
                    <a:close/>
                    <a:moveTo>
                      <a:pt x="868" y="162"/>
                    </a:moveTo>
                    <a:cubicBezTo>
                      <a:pt x="868" y="163"/>
                      <a:pt x="868" y="163"/>
                      <a:pt x="868" y="164"/>
                    </a:cubicBezTo>
                    <a:cubicBezTo>
                      <a:pt x="868" y="163"/>
                      <a:pt x="868" y="162"/>
                      <a:pt x="868" y="162"/>
                    </a:cubicBezTo>
                    <a:close/>
                    <a:moveTo>
                      <a:pt x="837" y="147"/>
                    </a:moveTo>
                    <a:cubicBezTo>
                      <a:pt x="837" y="148"/>
                      <a:pt x="837" y="150"/>
                      <a:pt x="836" y="151"/>
                    </a:cubicBezTo>
                    <a:cubicBezTo>
                      <a:pt x="837" y="150"/>
                      <a:pt x="837" y="148"/>
                      <a:pt x="837" y="147"/>
                    </a:cubicBezTo>
                    <a:close/>
                    <a:moveTo>
                      <a:pt x="852" y="150"/>
                    </a:moveTo>
                    <a:cubicBezTo>
                      <a:pt x="852" y="149"/>
                      <a:pt x="852" y="149"/>
                      <a:pt x="852" y="149"/>
                    </a:cubicBezTo>
                    <a:cubicBezTo>
                      <a:pt x="852" y="148"/>
                      <a:pt x="853" y="145"/>
                      <a:pt x="852" y="146"/>
                    </a:cubicBezTo>
                    <a:cubicBezTo>
                      <a:pt x="852" y="147"/>
                      <a:pt x="851" y="150"/>
                      <a:pt x="851" y="151"/>
                    </a:cubicBezTo>
                    <a:cubicBezTo>
                      <a:pt x="852" y="151"/>
                      <a:pt x="852" y="150"/>
                      <a:pt x="852" y="150"/>
                    </a:cubicBezTo>
                    <a:close/>
                    <a:moveTo>
                      <a:pt x="857" y="134"/>
                    </a:moveTo>
                    <a:cubicBezTo>
                      <a:pt x="857" y="134"/>
                      <a:pt x="857" y="134"/>
                      <a:pt x="857" y="134"/>
                    </a:cubicBezTo>
                    <a:cubicBezTo>
                      <a:pt x="857" y="135"/>
                      <a:pt x="857" y="135"/>
                      <a:pt x="857" y="135"/>
                    </a:cubicBezTo>
                    <a:lnTo>
                      <a:pt x="857" y="134"/>
                    </a:lnTo>
                    <a:close/>
                    <a:moveTo>
                      <a:pt x="855" y="121"/>
                    </a:moveTo>
                    <a:cubicBezTo>
                      <a:pt x="855" y="119"/>
                      <a:pt x="855" y="121"/>
                      <a:pt x="855" y="122"/>
                    </a:cubicBezTo>
                    <a:cubicBezTo>
                      <a:pt x="854" y="122"/>
                      <a:pt x="855" y="122"/>
                      <a:pt x="855" y="122"/>
                    </a:cubicBezTo>
                    <a:cubicBezTo>
                      <a:pt x="854" y="123"/>
                      <a:pt x="853" y="126"/>
                      <a:pt x="854" y="127"/>
                    </a:cubicBezTo>
                    <a:cubicBezTo>
                      <a:pt x="854" y="125"/>
                      <a:pt x="855" y="123"/>
                      <a:pt x="855" y="121"/>
                    </a:cubicBezTo>
                    <a:close/>
                    <a:moveTo>
                      <a:pt x="861" y="127"/>
                    </a:moveTo>
                    <a:cubicBezTo>
                      <a:pt x="861" y="127"/>
                      <a:pt x="861" y="128"/>
                      <a:pt x="861" y="128"/>
                    </a:cubicBezTo>
                    <a:cubicBezTo>
                      <a:pt x="862" y="128"/>
                      <a:pt x="862" y="127"/>
                      <a:pt x="861" y="127"/>
                    </a:cubicBezTo>
                    <a:close/>
                    <a:moveTo>
                      <a:pt x="843" y="120"/>
                    </a:moveTo>
                    <a:cubicBezTo>
                      <a:pt x="843" y="121"/>
                      <a:pt x="842" y="121"/>
                      <a:pt x="842" y="122"/>
                    </a:cubicBezTo>
                    <a:cubicBezTo>
                      <a:pt x="843" y="121"/>
                      <a:pt x="843" y="120"/>
                      <a:pt x="843" y="120"/>
                    </a:cubicBezTo>
                    <a:close/>
                    <a:moveTo>
                      <a:pt x="859" y="124"/>
                    </a:moveTo>
                    <a:cubicBezTo>
                      <a:pt x="859" y="125"/>
                      <a:pt x="859" y="126"/>
                      <a:pt x="859" y="126"/>
                    </a:cubicBezTo>
                    <a:cubicBezTo>
                      <a:pt x="859" y="125"/>
                      <a:pt x="860" y="124"/>
                      <a:pt x="859" y="124"/>
                    </a:cubicBezTo>
                    <a:close/>
                    <a:moveTo>
                      <a:pt x="862" y="124"/>
                    </a:moveTo>
                    <a:cubicBezTo>
                      <a:pt x="862" y="124"/>
                      <a:pt x="861" y="125"/>
                      <a:pt x="862" y="126"/>
                    </a:cubicBezTo>
                    <a:cubicBezTo>
                      <a:pt x="862" y="125"/>
                      <a:pt x="862" y="124"/>
                      <a:pt x="862" y="124"/>
                    </a:cubicBezTo>
                    <a:close/>
                    <a:moveTo>
                      <a:pt x="839" y="118"/>
                    </a:moveTo>
                    <a:cubicBezTo>
                      <a:pt x="839" y="118"/>
                      <a:pt x="839" y="119"/>
                      <a:pt x="839" y="119"/>
                    </a:cubicBezTo>
                    <a:cubicBezTo>
                      <a:pt x="839" y="119"/>
                      <a:pt x="839" y="118"/>
                      <a:pt x="839" y="118"/>
                    </a:cubicBezTo>
                    <a:close/>
                    <a:moveTo>
                      <a:pt x="844" y="116"/>
                    </a:moveTo>
                    <a:cubicBezTo>
                      <a:pt x="843" y="117"/>
                      <a:pt x="843" y="119"/>
                      <a:pt x="843" y="119"/>
                    </a:cubicBezTo>
                    <a:cubicBezTo>
                      <a:pt x="843" y="118"/>
                      <a:pt x="844" y="117"/>
                      <a:pt x="844" y="116"/>
                    </a:cubicBezTo>
                    <a:close/>
                    <a:moveTo>
                      <a:pt x="862" y="120"/>
                    </a:moveTo>
                    <a:cubicBezTo>
                      <a:pt x="862" y="121"/>
                      <a:pt x="861" y="122"/>
                      <a:pt x="862" y="123"/>
                    </a:cubicBezTo>
                    <a:cubicBezTo>
                      <a:pt x="862" y="122"/>
                      <a:pt x="863" y="121"/>
                      <a:pt x="862" y="120"/>
                    </a:cubicBezTo>
                    <a:close/>
                    <a:moveTo>
                      <a:pt x="855" y="118"/>
                    </a:moveTo>
                    <a:cubicBezTo>
                      <a:pt x="855" y="118"/>
                      <a:pt x="855" y="119"/>
                      <a:pt x="855" y="119"/>
                    </a:cubicBezTo>
                    <a:cubicBezTo>
                      <a:pt x="855" y="119"/>
                      <a:pt x="856" y="118"/>
                      <a:pt x="855" y="118"/>
                    </a:cubicBezTo>
                    <a:close/>
                    <a:moveTo>
                      <a:pt x="858" y="117"/>
                    </a:moveTo>
                    <a:cubicBezTo>
                      <a:pt x="857" y="117"/>
                      <a:pt x="857" y="118"/>
                      <a:pt x="857" y="118"/>
                    </a:cubicBezTo>
                    <a:cubicBezTo>
                      <a:pt x="857" y="118"/>
                      <a:pt x="858" y="117"/>
                      <a:pt x="858" y="117"/>
                    </a:cubicBezTo>
                    <a:close/>
                    <a:moveTo>
                      <a:pt x="860" y="116"/>
                    </a:moveTo>
                    <a:cubicBezTo>
                      <a:pt x="860" y="116"/>
                      <a:pt x="860" y="116"/>
                      <a:pt x="860" y="116"/>
                    </a:cubicBezTo>
                    <a:cubicBezTo>
                      <a:pt x="859" y="115"/>
                      <a:pt x="859" y="117"/>
                      <a:pt x="859" y="117"/>
                    </a:cubicBezTo>
                    <a:cubicBezTo>
                      <a:pt x="860" y="117"/>
                      <a:pt x="859" y="117"/>
                      <a:pt x="860" y="116"/>
                    </a:cubicBezTo>
                    <a:close/>
                    <a:moveTo>
                      <a:pt x="849" y="110"/>
                    </a:moveTo>
                    <a:cubicBezTo>
                      <a:pt x="848" y="113"/>
                      <a:pt x="849" y="111"/>
                      <a:pt x="849" y="110"/>
                    </a:cubicBezTo>
                    <a:close/>
                    <a:moveTo>
                      <a:pt x="845" y="105"/>
                    </a:moveTo>
                    <a:cubicBezTo>
                      <a:pt x="844" y="106"/>
                      <a:pt x="844" y="106"/>
                      <a:pt x="844" y="107"/>
                    </a:cubicBezTo>
                    <a:cubicBezTo>
                      <a:pt x="844" y="107"/>
                      <a:pt x="845" y="105"/>
                      <a:pt x="845" y="105"/>
                    </a:cubicBezTo>
                    <a:close/>
                    <a:moveTo>
                      <a:pt x="844" y="105"/>
                    </a:moveTo>
                    <a:cubicBezTo>
                      <a:pt x="843" y="105"/>
                      <a:pt x="843" y="106"/>
                      <a:pt x="843" y="106"/>
                    </a:cubicBezTo>
                    <a:lnTo>
                      <a:pt x="844" y="105"/>
                    </a:lnTo>
                    <a:close/>
                    <a:moveTo>
                      <a:pt x="836" y="101"/>
                    </a:moveTo>
                    <a:cubicBezTo>
                      <a:pt x="836" y="102"/>
                      <a:pt x="836" y="102"/>
                      <a:pt x="836" y="102"/>
                    </a:cubicBezTo>
                    <a:cubicBezTo>
                      <a:pt x="836" y="102"/>
                      <a:pt x="836" y="101"/>
                      <a:pt x="836" y="101"/>
                    </a:cubicBezTo>
                    <a:close/>
                    <a:moveTo>
                      <a:pt x="838" y="98"/>
                    </a:moveTo>
                    <a:cubicBezTo>
                      <a:pt x="839" y="95"/>
                      <a:pt x="838" y="96"/>
                      <a:pt x="838" y="98"/>
                    </a:cubicBezTo>
                    <a:close/>
                    <a:moveTo>
                      <a:pt x="828" y="135"/>
                    </a:moveTo>
                    <a:cubicBezTo>
                      <a:pt x="828" y="136"/>
                      <a:pt x="828" y="137"/>
                      <a:pt x="827" y="137"/>
                    </a:cubicBezTo>
                    <a:cubicBezTo>
                      <a:pt x="828" y="138"/>
                      <a:pt x="828" y="138"/>
                      <a:pt x="828" y="138"/>
                    </a:cubicBezTo>
                    <a:cubicBezTo>
                      <a:pt x="828" y="137"/>
                      <a:pt x="829" y="136"/>
                      <a:pt x="828" y="135"/>
                    </a:cubicBezTo>
                    <a:close/>
                    <a:moveTo>
                      <a:pt x="846" y="121"/>
                    </a:moveTo>
                    <a:cubicBezTo>
                      <a:pt x="847" y="121"/>
                      <a:pt x="846" y="122"/>
                      <a:pt x="846" y="123"/>
                    </a:cubicBezTo>
                    <a:cubicBezTo>
                      <a:pt x="847" y="121"/>
                      <a:pt x="848" y="117"/>
                      <a:pt x="848" y="115"/>
                    </a:cubicBezTo>
                    <a:cubicBezTo>
                      <a:pt x="848" y="117"/>
                      <a:pt x="846" y="118"/>
                      <a:pt x="847" y="119"/>
                    </a:cubicBezTo>
                    <a:cubicBezTo>
                      <a:pt x="847" y="119"/>
                      <a:pt x="847" y="119"/>
                      <a:pt x="847" y="118"/>
                    </a:cubicBezTo>
                    <a:cubicBezTo>
                      <a:pt x="846" y="119"/>
                      <a:pt x="846" y="120"/>
                      <a:pt x="846" y="121"/>
                    </a:cubicBezTo>
                    <a:cubicBezTo>
                      <a:pt x="846" y="121"/>
                      <a:pt x="846" y="120"/>
                      <a:pt x="846" y="120"/>
                    </a:cubicBezTo>
                    <a:cubicBezTo>
                      <a:pt x="846" y="121"/>
                      <a:pt x="845" y="121"/>
                      <a:pt x="845" y="121"/>
                    </a:cubicBezTo>
                    <a:cubicBezTo>
                      <a:pt x="846" y="122"/>
                      <a:pt x="846" y="121"/>
                      <a:pt x="846" y="121"/>
                    </a:cubicBezTo>
                    <a:close/>
                    <a:moveTo>
                      <a:pt x="860" y="122"/>
                    </a:moveTo>
                    <a:cubicBezTo>
                      <a:pt x="860" y="122"/>
                      <a:pt x="859" y="123"/>
                      <a:pt x="860" y="123"/>
                    </a:cubicBezTo>
                    <a:cubicBezTo>
                      <a:pt x="860" y="123"/>
                      <a:pt x="860" y="123"/>
                      <a:pt x="860" y="123"/>
                    </a:cubicBezTo>
                    <a:cubicBezTo>
                      <a:pt x="859" y="124"/>
                      <a:pt x="860" y="122"/>
                      <a:pt x="860" y="122"/>
                    </a:cubicBezTo>
                    <a:close/>
                    <a:moveTo>
                      <a:pt x="861" y="115"/>
                    </a:moveTo>
                    <a:cubicBezTo>
                      <a:pt x="861" y="115"/>
                      <a:pt x="861" y="115"/>
                      <a:pt x="861" y="115"/>
                    </a:cubicBezTo>
                    <a:cubicBezTo>
                      <a:pt x="862" y="117"/>
                      <a:pt x="859" y="120"/>
                      <a:pt x="860" y="122"/>
                    </a:cubicBezTo>
                    <a:cubicBezTo>
                      <a:pt x="860" y="118"/>
                      <a:pt x="862" y="115"/>
                      <a:pt x="862" y="112"/>
                    </a:cubicBezTo>
                    <a:cubicBezTo>
                      <a:pt x="862" y="112"/>
                      <a:pt x="862" y="111"/>
                      <a:pt x="862" y="111"/>
                    </a:cubicBezTo>
                    <a:cubicBezTo>
                      <a:pt x="862" y="110"/>
                      <a:pt x="864" y="107"/>
                      <a:pt x="863" y="106"/>
                    </a:cubicBezTo>
                    <a:cubicBezTo>
                      <a:pt x="863" y="107"/>
                      <a:pt x="862" y="108"/>
                      <a:pt x="862" y="110"/>
                    </a:cubicBezTo>
                    <a:cubicBezTo>
                      <a:pt x="861" y="109"/>
                      <a:pt x="861" y="109"/>
                      <a:pt x="861" y="109"/>
                    </a:cubicBezTo>
                    <a:cubicBezTo>
                      <a:pt x="862" y="111"/>
                      <a:pt x="861" y="114"/>
                      <a:pt x="861" y="115"/>
                    </a:cubicBezTo>
                    <a:close/>
                    <a:moveTo>
                      <a:pt x="842" y="104"/>
                    </a:moveTo>
                    <a:cubicBezTo>
                      <a:pt x="842" y="105"/>
                      <a:pt x="842" y="105"/>
                      <a:pt x="842" y="106"/>
                    </a:cubicBezTo>
                    <a:cubicBezTo>
                      <a:pt x="843" y="105"/>
                      <a:pt x="842" y="104"/>
                      <a:pt x="842" y="104"/>
                    </a:cubicBezTo>
                    <a:close/>
                    <a:moveTo>
                      <a:pt x="707" y="252"/>
                    </a:moveTo>
                    <a:cubicBezTo>
                      <a:pt x="708" y="252"/>
                      <a:pt x="709" y="252"/>
                      <a:pt x="710" y="253"/>
                    </a:cubicBezTo>
                    <a:cubicBezTo>
                      <a:pt x="710" y="254"/>
                      <a:pt x="709" y="255"/>
                      <a:pt x="710" y="256"/>
                    </a:cubicBezTo>
                    <a:cubicBezTo>
                      <a:pt x="712" y="257"/>
                      <a:pt x="715" y="253"/>
                      <a:pt x="715" y="256"/>
                    </a:cubicBezTo>
                    <a:cubicBezTo>
                      <a:pt x="717" y="258"/>
                      <a:pt x="720" y="259"/>
                      <a:pt x="723" y="259"/>
                    </a:cubicBezTo>
                    <a:cubicBezTo>
                      <a:pt x="725" y="260"/>
                      <a:pt x="726" y="261"/>
                      <a:pt x="728" y="262"/>
                    </a:cubicBezTo>
                    <a:cubicBezTo>
                      <a:pt x="730" y="262"/>
                      <a:pt x="733" y="262"/>
                      <a:pt x="734" y="263"/>
                    </a:cubicBezTo>
                    <a:cubicBezTo>
                      <a:pt x="736" y="263"/>
                      <a:pt x="737" y="264"/>
                      <a:pt x="739" y="265"/>
                    </a:cubicBezTo>
                    <a:cubicBezTo>
                      <a:pt x="744" y="267"/>
                      <a:pt x="749" y="267"/>
                      <a:pt x="753" y="269"/>
                    </a:cubicBezTo>
                    <a:cubicBezTo>
                      <a:pt x="756" y="269"/>
                      <a:pt x="760" y="271"/>
                      <a:pt x="762" y="272"/>
                    </a:cubicBezTo>
                    <a:cubicBezTo>
                      <a:pt x="765" y="272"/>
                      <a:pt x="768" y="274"/>
                      <a:pt x="771" y="275"/>
                    </a:cubicBezTo>
                    <a:cubicBezTo>
                      <a:pt x="772" y="275"/>
                      <a:pt x="774" y="275"/>
                      <a:pt x="776" y="276"/>
                    </a:cubicBezTo>
                    <a:cubicBezTo>
                      <a:pt x="776" y="276"/>
                      <a:pt x="777" y="276"/>
                      <a:pt x="777" y="276"/>
                    </a:cubicBezTo>
                    <a:cubicBezTo>
                      <a:pt x="779" y="277"/>
                      <a:pt x="781" y="277"/>
                      <a:pt x="782" y="277"/>
                    </a:cubicBezTo>
                    <a:cubicBezTo>
                      <a:pt x="784" y="278"/>
                      <a:pt x="785" y="279"/>
                      <a:pt x="787" y="279"/>
                    </a:cubicBezTo>
                    <a:cubicBezTo>
                      <a:pt x="789" y="280"/>
                      <a:pt x="792" y="281"/>
                      <a:pt x="795" y="281"/>
                    </a:cubicBezTo>
                    <a:cubicBezTo>
                      <a:pt x="796" y="282"/>
                      <a:pt x="798" y="282"/>
                      <a:pt x="799" y="282"/>
                    </a:cubicBezTo>
                    <a:cubicBezTo>
                      <a:pt x="800" y="283"/>
                      <a:pt x="800" y="283"/>
                      <a:pt x="801" y="283"/>
                    </a:cubicBezTo>
                    <a:cubicBezTo>
                      <a:pt x="802" y="283"/>
                      <a:pt x="802" y="283"/>
                      <a:pt x="802" y="283"/>
                    </a:cubicBezTo>
                    <a:cubicBezTo>
                      <a:pt x="803" y="284"/>
                      <a:pt x="803" y="284"/>
                      <a:pt x="803" y="284"/>
                    </a:cubicBezTo>
                    <a:cubicBezTo>
                      <a:pt x="803" y="284"/>
                      <a:pt x="803" y="284"/>
                      <a:pt x="803" y="284"/>
                    </a:cubicBezTo>
                    <a:cubicBezTo>
                      <a:pt x="803" y="284"/>
                      <a:pt x="803" y="284"/>
                      <a:pt x="803" y="284"/>
                    </a:cubicBezTo>
                    <a:cubicBezTo>
                      <a:pt x="804" y="285"/>
                      <a:pt x="805" y="284"/>
                      <a:pt x="806" y="285"/>
                    </a:cubicBezTo>
                    <a:cubicBezTo>
                      <a:pt x="807" y="285"/>
                      <a:pt x="808" y="286"/>
                      <a:pt x="809" y="287"/>
                    </a:cubicBezTo>
                    <a:cubicBezTo>
                      <a:pt x="810" y="286"/>
                      <a:pt x="811" y="287"/>
                      <a:pt x="812" y="288"/>
                    </a:cubicBezTo>
                    <a:cubicBezTo>
                      <a:pt x="813" y="288"/>
                      <a:pt x="813" y="288"/>
                      <a:pt x="813" y="288"/>
                    </a:cubicBezTo>
                    <a:cubicBezTo>
                      <a:pt x="813" y="288"/>
                      <a:pt x="813" y="287"/>
                      <a:pt x="813" y="287"/>
                    </a:cubicBezTo>
                    <a:cubicBezTo>
                      <a:pt x="813" y="287"/>
                      <a:pt x="813" y="287"/>
                      <a:pt x="813" y="286"/>
                    </a:cubicBezTo>
                    <a:cubicBezTo>
                      <a:pt x="813" y="286"/>
                      <a:pt x="813" y="286"/>
                      <a:pt x="813" y="286"/>
                    </a:cubicBezTo>
                    <a:cubicBezTo>
                      <a:pt x="813" y="285"/>
                      <a:pt x="813" y="285"/>
                      <a:pt x="813" y="284"/>
                    </a:cubicBezTo>
                    <a:cubicBezTo>
                      <a:pt x="813" y="282"/>
                      <a:pt x="813" y="282"/>
                      <a:pt x="813" y="282"/>
                    </a:cubicBezTo>
                    <a:cubicBezTo>
                      <a:pt x="813" y="282"/>
                      <a:pt x="812" y="281"/>
                      <a:pt x="812" y="280"/>
                    </a:cubicBezTo>
                    <a:cubicBezTo>
                      <a:pt x="812" y="280"/>
                      <a:pt x="813" y="280"/>
                      <a:pt x="813" y="279"/>
                    </a:cubicBezTo>
                    <a:cubicBezTo>
                      <a:pt x="813" y="279"/>
                      <a:pt x="812" y="279"/>
                      <a:pt x="812" y="279"/>
                    </a:cubicBezTo>
                    <a:cubicBezTo>
                      <a:pt x="812" y="278"/>
                      <a:pt x="812" y="278"/>
                      <a:pt x="812" y="278"/>
                    </a:cubicBezTo>
                    <a:cubicBezTo>
                      <a:pt x="812" y="277"/>
                      <a:pt x="812" y="277"/>
                      <a:pt x="812" y="277"/>
                    </a:cubicBezTo>
                    <a:cubicBezTo>
                      <a:pt x="812" y="276"/>
                      <a:pt x="812" y="276"/>
                      <a:pt x="812" y="275"/>
                    </a:cubicBezTo>
                    <a:cubicBezTo>
                      <a:pt x="813" y="270"/>
                      <a:pt x="813" y="265"/>
                      <a:pt x="813" y="259"/>
                    </a:cubicBezTo>
                    <a:cubicBezTo>
                      <a:pt x="813" y="254"/>
                      <a:pt x="813" y="250"/>
                      <a:pt x="813" y="245"/>
                    </a:cubicBezTo>
                    <a:cubicBezTo>
                      <a:pt x="815" y="226"/>
                      <a:pt x="815" y="226"/>
                      <a:pt x="815" y="226"/>
                    </a:cubicBezTo>
                    <a:cubicBezTo>
                      <a:pt x="815" y="219"/>
                      <a:pt x="816" y="212"/>
                      <a:pt x="817" y="206"/>
                    </a:cubicBezTo>
                    <a:cubicBezTo>
                      <a:pt x="817" y="206"/>
                      <a:pt x="818" y="205"/>
                      <a:pt x="818" y="205"/>
                    </a:cubicBezTo>
                    <a:cubicBezTo>
                      <a:pt x="818" y="204"/>
                      <a:pt x="817" y="204"/>
                      <a:pt x="818" y="204"/>
                    </a:cubicBezTo>
                    <a:cubicBezTo>
                      <a:pt x="818" y="203"/>
                      <a:pt x="818" y="203"/>
                      <a:pt x="818" y="203"/>
                    </a:cubicBezTo>
                    <a:cubicBezTo>
                      <a:pt x="819" y="197"/>
                      <a:pt x="820" y="192"/>
                      <a:pt x="822" y="186"/>
                    </a:cubicBezTo>
                    <a:cubicBezTo>
                      <a:pt x="822" y="185"/>
                      <a:pt x="822" y="186"/>
                      <a:pt x="822" y="186"/>
                    </a:cubicBezTo>
                    <a:cubicBezTo>
                      <a:pt x="823" y="183"/>
                      <a:pt x="824" y="178"/>
                      <a:pt x="825" y="175"/>
                    </a:cubicBezTo>
                    <a:cubicBezTo>
                      <a:pt x="825" y="173"/>
                      <a:pt x="825" y="171"/>
                      <a:pt x="826" y="170"/>
                    </a:cubicBezTo>
                    <a:cubicBezTo>
                      <a:pt x="826" y="169"/>
                      <a:pt x="825" y="169"/>
                      <a:pt x="825" y="169"/>
                    </a:cubicBezTo>
                    <a:cubicBezTo>
                      <a:pt x="826" y="169"/>
                      <a:pt x="826" y="169"/>
                      <a:pt x="826" y="169"/>
                    </a:cubicBezTo>
                    <a:cubicBezTo>
                      <a:pt x="826" y="167"/>
                      <a:pt x="826" y="167"/>
                      <a:pt x="826" y="167"/>
                    </a:cubicBezTo>
                    <a:cubicBezTo>
                      <a:pt x="827" y="164"/>
                      <a:pt x="828" y="160"/>
                      <a:pt x="829" y="156"/>
                    </a:cubicBezTo>
                    <a:cubicBezTo>
                      <a:pt x="829" y="155"/>
                      <a:pt x="829" y="155"/>
                      <a:pt x="829" y="154"/>
                    </a:cubicBezTo>
                    <a:cubicBezTo>
                      <a:pt x="830" y="154"/>
                      <a:pt x="830" y="154"/>
                      <a:pt x="829" y="153"/>
                    </a:cubicBezTo>
                    <a:cubicBezTo>
                      <a:pt x="829" y="153"/>
                      <a:pt x="830" y="151"/>
                      <a:pt x="830" y="152"/>
                    </a:cubicBezTo>
                    <a:cubicBezTo>
                      <a:pt x="830" y="151"/>
                      <a:pt x="830" y="152"/>
                      <a:pt x="830" y="152"/>
                    </a:cubicBezTo>
                    <a:cubicBezTo>
                      <a:pt x="831" y="151"/>
                      <a:pt x="831" y="149"/>
                      <a:pt x="831" y="147"/>
                    </a:cubicBezTo>
                    <a:cubicBezTo>
                      <a:pt x="831" y="146"/>
                      <a:pt x="832" y="144"/>
                      <a:pt x="833" y="142"/>
                    </a:cubicBezTo>
                    <a:cubicBezTo>
                      <a:pt x="833" y="144"/>
                      <a:pt x="833" y="146"/>
                      <a:pt x="835" y="147"/>
                    </a:cubicBezTo>
                    <a:cubicBezTo>
                      <a:pt x="836" y="145"/>
                      <a:pt x="836" y="141"/>
                      <a:pt x="837" y="140"/>
                    </a:cubicBezTo>
                    <a:cubicBezTo>
                      <a:pt x="838" y="135"/>
                      <a:pt x="839" y="130"/>
                      <a:pt x="840" y="125"/>
                    </a:cubicBezTo>
                    <a:cubicBezTo>
                      <a:pt x="840" y="124"/>
                      <a:pt x="840" y="124"/>
                      <a:pt x="840" y="124"/>
                    </a:cubicBezTo>
                    <a:cubicBezTo>
                      <a:pt x="842" y="119"/>
                      <a:pt x="842" y="114"/>
                      <a:pt x="844" y="108"/>
                    </a:cubicBezTo>
                    <a:cubicBezTo>
                      <a:pt x="842" y="119"/>
                      <a:pt x="839" y="128"/>
                      <a:pt x="838" y="138"/>
                    </a:cubicBezTo>
                    <a:cubicBezTo>
                      <a:pt x="837" y="140"/>
                      <a:pt x="836" y="146"/>
                      <a:pt x="835" y="150"/>
                    </a:cubicBezTo>
                    <a:cubicBezTo>
                      <a:pt x="835" y="152"/>
                      <a:pt x="836" y="153"/>
                      <a:pt x="838" y="152"/>
                    </a:cubicBezTo>
                    <a:cubicBezTo>
                      <a:pt x="840" y="150"/>
                      <a:pt x="839" y="147"/>
                      <a:pt x="840" y="145"/>
                    </a:cubicBezTo>
                    <a:cubicBezTo>
                      <a:pt x="841" y="145"/>
                      <a:pt x="841" y="144"/>
                      <a:pt x="842" y="145"/>
                    </a:cubicBezTo>
                    <a:cubicBezTo>
                      <a:pt x="842" y="150"/>
                      <a:pt x="840" y="156"/>
                      <a:pt x="840" y="160"/>
                    </a:cubicBezTo>
                    <a:cubicBezTo>
                      <a:pt x="840" y="161"/>
                      <a:pt x="840" y="162"/>
                      <a:pt x="840" y="163"/>
                    </a:cubicBezTo>
                    <a:cubicBezTo>
                      <a:pt x="840" y="163"/>
                      <a:pt x="840" y="164"/>
                      <a:pt x="841" y="164"/>
                    </a:cubicBezTo>
                    <a:cubicBezTo>
                      <a:pt x="841" y="164"/>
                      <a:pt x="841" y="164"/>
                      <a:pt x="842" y="164"/>
                    </a:cubicBezTo>
                    <a:cubicBezTo>
                      <a:pt x="842" y="159"/>
                      <a:pt x="846" y="156"/>
                      <a:pt x="846" y="151"/>
                    </a:cubicBezTo>
                    <a:cubicBezTo>
                      <a:pt x="847" y="150"/>
                      <a:pt x="848" y="149"/>
                      <a:pt x="849" y="149"/>
                    </a:cubicBezTo>
                    <a:cubicBezTo>
                      <a:pt x="849" y="147"/>
                      <a:pt x="850" y="145"/>
                      <a:pt x="850" y="143"/>
                    </a:cubicBezTo>
                    <a:cubicBezTo>
                      <a:pt x="850" y="142"/>
                      <a:pt x="850" y="142"/>
                      <a:pt x="850" y="142"/>
                    </a:cubicBezTo>
                    <a:cubicBezTo>
                      <a:pt x="851" y="137"/>
                      <a:pt x="851" y="133"/>
                      <a:pt x="853" y="129"/>
                    </a:cubicBezTo>
                    <a:cubicBezTo>
                      <a:pt x="853" y="133"/>
                      <a:pt x="852" y="136"/>
                      <a:pt x="851" y="140"/>
                    </a:cubicBezTo>
                    <a:cubicBezTo>
                      <a:pt x="851" y="140"/>
                      <a:pt x="852" y="141"/>
                      <a:pt x="852" y="141"/>
                    </a:cubicBezTo>
                    <a:cubicBezTo>
                      <a:pt x="851" y="144"/>
                      <a:pt x="850" y="149"/>
                      <a:pt x="849" y="152"/>
                    </a:cubicBezTo>
                    <a:cubicBezTo>
                      <a:pt x="850" y="153"/>
                      <a:pt x="851" y="153"/>
                      <a:pt x="851" y="152"/>
                    </a:cubicBezTo>
                    <a:cubicBezTo>
                      <a:pt x="851" y="152"/>
                      <a:pt x="851" y="153"/>
                      <a:pt x="851" y="153"/>
                    </a:cubicBezTo>
                    <a:cubicBezTo>
                      <a:pt x="851" y="153"/>
                      <a:pt x="851" y="153"/>
                      <a:pt x="852" y="153"/>
                    </a:cubicBezTo>
                    <a:cubicBezTo>
                      <a:pt x="851" y="155"/>
                      <a:pt x="851" y="155"/>
                      <a:pt x="851" y="157"/>
                    </a:cubicBezTo>
                    <a:cubicBezTo>
                      <a:pt x="851" y="158"/>
                      <a:pt x="851" y="158"/>
                      <a:pt x="852" y="158"/>
                    </a:cubicBezTo>
                    <a:cubicBezTo>
                      <a:pt x="852" y="156"/>
                      <a:pt x="853" y="155"/>
                      <a:pt x="853" y="153"/>
                    </a:cubicBezTo>
                    <a:cubicBezTo>
                      <a:pt x="853" y="152"/>
                      <a:pt x="853" y="151"/>
                      <a:pt x="853" y="151"/>
                    </a:cubicBezTo>
                    <a:cubicBezTo>
                      <a:pt x="853" y="150"/>
                      <a:pt x="853" y="150"/>
                      <a:pt x="854" y="150"/>
                    </a:cubicBezTo>
                    <a:cubicBezTo>
                      <a:pt x="854" y="149"/>
                      <a:pt x="853" y="149"/>
                      <a:pt x="853" y="148"/>
                    </a:cubicBezTo>
                    <a:cubicBezTo>
                      <a:pt x="853" y="148"/>
                      <a:pt x="854" y="148"/>
                      <a:pt x="854" y="147"/>
                    </a:cubicBezTo>
                    <a:cubicBezTo>
                      <a:pt x="855" y="145"/>
                      <a:pt x="854" y="143"/>
                      <a:pt x="855" y="141"/>
                    </a:cubicBezTo>
                    <a:cubicBezTo>
                      <a:pt x="855" y="140"/>
                      <a:pt x="856" y="139"/>
                      <a:pt x="857" y="137"/>
                    </a:cubicBezTo>
                    <a:cubicBezTo>
                      <a:pt x="857" y="138"/>
                      <a:pt x="856" y="139"/>
                      <a:pt x="856" y="140"/>
                    </a:cubicBezTo>
                    <a:cubicBezTo>
                      <a:pt x="855" y="144"/>
                      <a:pt x="856" y="148"/>
                      <a:pt x="855" y="151"/>
                    </a:cubicBezTo>
                    <a:cubicBezTo>
                      <a:pt x="856" y="152"/>
                      <a:pt x="856" y="151"/>
                      <a:pt x="857" y="151"/>
                    </a:cubicBezTo>
                    <a:cubicBezTo>
                      <a:pt x="857" y="150"/>
                      <a:pt x="857" y="149"/>
                      <a:pt x="857" y="148"/>
                    </a:cubicBezTo>
                    <a:cubicBezTo>
                      <a:pt x="857" y="148"/>
                      <a:pt x="857" y="149"/>
                      <a:pt x="857" y="148"/>
                    </a:cubicBezTo>
                    <a:cubicBezTo>
                      <a:pt x="857" y="146"/>
                      <a:pt x="857" y="144"/>
                      <a:pt x="858" y="141"/>
                    </a:cubicBezTo>
                    <a:cubicBezTo>
                      <a:pt x="858" y="141"/>
                      <a:pt x="858" y="140"/>
                      <a:pt x="859" y="141"/>
                    </a:cubicBezTo>
                    <a:cubicBezTo>
                      <a:pt x="859" y="140"/>
                      <a:pt x="859" y="140"/>
                      <a:pt x="860" y="140"/>
                    </a:cubicBezTo>
                    <a:cubicBezTo>
                      <a:pt x="860" y="139"/>
                      <a:pt x="859" y="140"/>
                      <a:pt x="859" y="140"/>
                    </a:cubicBezTo>
                    <a:cubicBezTo>
                      <a:pt x="860" y="139"/>
                      <a:pt x="859" y="138"/>
                      <a:pt x="860" y="138"/>
                    </a:cubicBezTo>
                    <a:cubicBezTo>
                      <a:pt x="860" y="134"/>
                      <a:pt x="861" y="132"/>
                      <a:pt x="861" y="128"/>
                    </a:cubicBezTo>
                    <a:cubicBezTo>
                      <a:pt x="861" y="131"/>
                      <a:pt x="861" y="134"/>
                      <a:pt x="860" y="137"/>
                    </a:cubicBezTo>
                    <a:cubicBezTo>
                      <a:pt x="860" y="138"/>
                      <a:pt x="861" y="137"/>
                      <a:pt x="861" y="138"/>
                    </a:cubicBezTo>
                    <a:cubicBezTo>
                      <a:pt x="861" y="139"/>
                      <a:pt x="860" y="139"/>
                      <a:pt x="860" y="140"/>
                    </a:cubicBezTo>
                    <a:cubicBezTo>
                      <a:pt x="860" y="141"/>
                      <a:pt x="860" y="142"/>
                      <a:pt x="860" y="143"/>
                    </a:cubicBezTo>
                    <a:cubicBezTo>
                      <a:pt x="860" y="144"/>
                      <a:pt x="859" y="145"/>
                      <a:pt x="859" y="146"/>
                    </a:cubicBezTo>
                    <a:cubicBezTo>
                      <a:pt x="860" y="147"/>
                      <a:pt x="860" y="148"/>
                      <a:pt x="860" y="149"/>
                    </a:cubicBezTo>
                    <a:cubicBezTo>
                      <a:pt x="860" y="150"/>
                      <a:pt x="860" y="149"/>
                      <a:pt x="860" y="150"/>
                    </a:cubicBezTo>
                    <a:cubicBezTo>
                      <a:pt x="861" y="151"/>
                      <a:pt x="861" y="150"/>
                      <a:pt x="862" y="150"/>
                    </a:cubicBezTo>
                    <a:cubicBezTo>
                      <a:pt x="862" y="151"/>
                      <a:pt x="861" y="150"/>
                      <a:pt x="861" y="151"/>
                    </a:cubicBezTo>
                    <a:cubicBezTo>
                      <a:pt x="861" y="151"/>
                      <a:pt x="861" y="152"/>
                      <a:pt x="862" y="152"/>
                    </a:cubicBezTo>
                    <a:cubicBezTo>
                      <a:pt x="861" y="154"/>
                      <a:pt x="861" y="155"/>
                      <a:pt x="861" y="157"/>
                    </a:cubicBezTo>
                    <a:cubicBezTo>
                      <a:pt x="861" y="157"/>
                      <a:pt x="861" y="156"/>
                      <a:pt x="861" y="157"/>
                    </a:cubicBezTo>
                    <a:cubicBezTo>
                      <a:pt x="861" y="157"/>
                      <a:pt x="861" y="160"/>
                      <a:pt x="861" y="160"/>
                    </a:cubicBezTo>
                    <a:cubicBezTo>
                      <a:pt x="861" y="162"/>
                      <a:pt x="861" y="163"/>
                      <a:pt x="860" y="165"/>
                    </a:cubicBezTo>
                    <a:cubicBezTo>
                      <a:pt x="860" y="166"/>
                      <a:pt x="861" y="165"/>
                      <a:pt x="861" y="166"/>
                    </a:cubicBezTo>
                    <a:cubicBezTo>
                      <a:pt x="861" y="167"/>
                      <a:pt x="861" y="168"/>
                      <a:pt x="860" y="169"/>
                    </a:cubicBezTo>
                    <a:cubicBezTo>
                      <a:pt x="861" y="170"/>
                      <a:pt x="861" y="172"/>
                      <a:pt x="860" y="173"/>
                    </a:cubicBezTo>
                    <a:cubicBezTo>
                      <a:pt x="861" y="173"/>
                      <a:pt x="861" y="172"/>
                      <a:pt x="862" y="172"/>
                    </a:cubicBezTo>
                    <a:cubicBezTo>
                      <a:pt x="862" y="172"/>
                      <a:pt x="861" y="173"/>
                      <a:pt x="861" y="174"/>
                    </a:cubicBezTo>
                    <a:cubicBezTo>
                      <a:pt x="861" y="178"/>
                      <a:pt x="862" y="181"/>
                      <a:pt x="861" y="186"/>
                    </a:cubicBezTo>
                    <a:cubicBezTo>
                      <a:pt x="861" y="187"/>
                      <a:pt x="862" y="187"/>
                      <a:pt x="861" y="188"/>
                    </a:cubicBezTo>
                    <a:cubicBezTo>
                      <a:pt x="861" y="188"/>
                      <a:pt x="862" y="188"/>
                      <a:pt x="862" y="188"/>
                    </a:cubicBezTo>
                    <a:cubicBezTo>
                      <a:pt x="862" y="190"/>
                      <a:pt x="860" y="196"/>
                      <a:pt x="862" y="198"/>
                    </a:cubicBezTo>
                    <a:cubicBezTo>
                      <a:pt x="861" y="198"/>
                      <a:pt x="861" y="197"/>
                      <a:pt x="861" y="198"/>
                    </a:cubicBezTo>
                    <a:cubicBezTo>
                      <a:pt x="861" y="199"/>
                      <a:pt x="860" y="200"/>
                      <a:pt x="861" y="201"/>
                    </a:cubicBezTo>
                    <a:cubicBezTo>
                      <a:pt x="861" y="204"/>
                      <a:pt x="860" y="206"/>
                      <a:pt x="861" y="208"/>
                    </a:cubicBezTo>
                    <a:cubicBezTo>
                      <a:pt x="860" y="209"/>
                      <a:pt x="860" y="210"/>
                      <a:pt x="860" y="210"/>
                    </a:cubicBezTo>
                    <a:cubicBezTo>
                      <a:pt x="860" y="211"/>
                      <a:pt x="860" y="213"/>
                      <a:pt x="860" y="214"/>
                    </a:cubicBezTo>
                    <a:cubicBezTo>
                      <a:pt x="859" y="231"/>
                      <a:pt x="857" y="248"/>
                      <a:pt x="857" y="264"/>
                    </a:cubicBezTo>
                    <a:cubicBezTo>
                      <a:pt x="856" y="268"/>
                      <a:pt x="857" y="273"/>
                      <a:pt x="857" y="277"/>
                    </a:cubicBezTo>
                    <a:cubicBezTo>
                      <a:pt x="857" y="277"/>
                      <a:pt x="857" y="277"/>
                      <a:pt x="857" y="278"/>
                    </a:cubicBezTo>
                    <a:cubicBezTo>
                      <a:pt x="857" y="279"/>
                      <a:pt x="857" y="279"/>
                      <a:pt x="857" y="279"/>
                    </a:cubicBezTo>
                    <a:cubicBezTo>
                      <a:pt x="857" y="280"/>
                      <a:pt x="857" y="281"/>
                      <a:pt x="857" y="282"/>
                    </a:cubicBezTo>
                    <a:cubicBezTo>
                      <a:pt x="857" y="291"/>
                      <a:pt x="857" y="302"/>
                      <a:pt x="859" y="311"/>
                    </a:cubicBezTo>
                    <a:cubicBezTo>
                      <a:pt x="858" y="317"/>
                      <a:pt x="860" y="324"/>
                      <a:pt x="860" y="331"/>
                    </a:cubicBezTo>
                    <a:cubicBezTo>
                      <a:pt x="860" y="334"/>
                      <a:pt x="860" y="336"/>
                      <a:pt x="860" y="339"/>
                    </a:cubicBezTo>
                    <a:cubicBezTo>
                      <a:pt x="861" y="340"/>
                      <a:pt x="861" y="342"/>
                      <a:pt x="861" y="343"/>
                    </a:cubicBezTo>
                    <a:cubicBezTo>
                      <a:pt x="861" y="345"/>
                      <a:pt x="861" y="347"/>
                      <a:pt x="861" y="349"/>
                    </a:cubicBezTo>
                    <a:cubicBezTo>
                      <a:pt x="861" y="350"/>
                      <a:pt x="861" y="350"/>
                      <a:pt x="861" y="350"/>
                    </a:cubicBezTo>
                    <a:cubicBezTo>
                      <a:pt x="861" y="351"/>
                      <a:pt x="861" y="351"/>
                      <a:pt x="861" y="351"/>
                    </a:cubicBezTo>
                    <a:cubicBezTo>
                      <a:pt x="861" y="351"/>
                      <a:pt x="861" y="351"/>
                      <a:pt x="861" y="351"/>
                    </a:cubicBezTo>
                    <a:cubicBezTo>
                      <a:pt x="861" y="351"/>
                      <a:pt x="860" y="350"/>
                      <a:pt x="860" y="350"/>
                    </a:cubicBezTo>
                    <a:cubicBezTo>
                      <a:pt x="859" y="350"/>
                      <a:pt x="858" y="350"/>
                      <a:pt x="857" y="349"/>
                    </a:cubicBezTo>
                    <a:cubicBezTo>
                      <a:pt x="854" y="349"/>
                      <a:pt x="853" y="349"/>
                      <a:pt x="851" y="348"/>
                    </a:cubicBezTo>
                    <a:cubicBezTo>
                      <a:pt x="843" y="346"/>
                      <a:pt x="834" y="342"/>
                      <a:pt x="826" y="340"/>
                    </a:cubicBezTo>
                    <a:cubicBezTo>
                      <a:pt x="824" y="340"/>
                      <a:pt x="821" y="338"/>
                      <a:pt x="819" y="338"/>
                    </a:cubicBezTo>
                    <a:cubicBezTo>
                      <a:pt x="818" y="338"/>
                      <a:pt x="817" y="338"/>
                      <a:pt x="816" y="337"/>
                    </a:cubicBezTo>
                    <a:cubicBezTo>
                      <a:pt x="812" y="336"/>
                      <a:pt x="807" y="334"/>
                      <a:pt x="803" y="334"/>
                    </a:cubicBezTo>
                    <a:cubicBezTo>
                      <a:pt x="801" y="333"/>
                      <a:pt x="799" y="332"/>
                      <a:pt x="797" y="331"/>
                    </a:cubicBezTo>
                    <a:cubicBezTo>
                      <a:pt x="794" y="331"/>
                      <a:pt x="792" y="330"/>
                      <a:pt x="790" y="330"/>
                    </a:cubicBezTo>
                    <a:cubicBezTo>
                      <a:pt x="789" y="329"/>
                      <a:pt x="788" y="329"/>
                      <a:pt x="788" y="329"/>
                    </a:cubicBezTo>
                    <a:cubicBezTo>
                      <a:pt x="787" y="329"/>
                      <a:pt x="787" y="329"/>
                      <a:pt x="786" y="328"/>
                    </a:cubicBezTo>
                    <a:cubicBezTo>
                      <a:pt x="783" y="328"/>
                      <a:pt x="779" y="327"/>
                      <a:pt x="776" y="325"/>
                    </a:cubicBezTo>
                    <a:cubicBezTo>
                      <a:pt x="775" y="325"/>
                      <a:pt x="775" y="325"/>
                      <a:pt x="775" y="326"/>
                    </a:cubicBezTo>
                    <a:cubicBezTo>
                      <a:pt x="773" y="324"/>
                      <a:pt x="770" y="325"/>
                      <a:pt x="768" y="324"/>
                    </a:cubicBezTo>
                    <a:cubicBezTo>
                      <a:pt x="767" y="324"/>
                      <a:pt x="767" y="324"/>
                      <a:pt x="767" y="324"/>
                    </a:cubicBezTo>
                    <a:cubicBezTo>
                      <a:pt x="766" y="323"/>
                      <a:pt x="765" y="323"/>
                      <a:pt x="763" y="323"/>
                    </a:cubicBezTo>
                    <a:cubicBezTo>
                      <a:pt x="759" y="321"/>
                      <a:pt x="755" y="321"/>
                      <a:pt x="751" y="319"/>
                    </a:cubicBezTo>
                    <a:cubicBezTo>
                      <a:pt x="749" y="320"/>
                      <a:pt x="746" y="319"/>
                      <a:pt x="744" y="318"/>
                    </a:cubicBezTo>
                    <a:cubicBezTo>
                      <a:pt x="743" y="318"/>
                      <a:pt x="743" y="319"/>
                      <a:pt x="742" y="318"/>
                    </a:cubicBezTo>
                    <a:cubicBezTo>
                      <a:pt x="741" y="318"/>
                      <a:pt x="741" y="318"/>
                      <a:pt x="741" y="318"/>
                    </a:cubicBezTo>
                    <a:cubicBezTo>
                      <a:pt x="740" y="318"/>
                      <a:pt x="740" y="318"/>
                      <a:pt x="739" y="318"/>
                    </a:cubicBezTo>
                    <a:cubicBezTo>
                      <a:pt x="738" y="317"/>
                      <a:pt x="738" y="317"/>
                      <a:pt x="737" y="316"/>
                    </a:cubicBezTo>
                    <a:cubicBezTo>
                      <a:pt x="736" y="316"/>
                      <a:pt x="736" y="317"/>
                      <a:pt x="735" y="316"/>
                    </a:cubicBezTo>
                    <a:cubicBezTo>
                      <a:pt x="734" y="316"/>
                      <a:pt x="733" y="315"/>
                      <a:pt x="733" y="315"/>
                    </a:cubicBezTo>
                    <a:cubicBezTo>
                      <a:pt x="731" y="315"/>
                      <a:pt x="729" y="316"/>
                      <a:pt x="727" y="314"/>
                    </a:cubicBezTo>
                    <a:cubicBezTo>
                      <a:pt x="725" y="314"/>
                      <a:pt x="724" y="313"/>
                      <a:pt x="722" y="313"/>
                    </a:cubicBezTo>
                    <a:cubicBezTo>
                      <a:pt x="721" y="313"/>
                      <a:pt x="720" y="313"/>
                      <a:pt x="719" y="313"/>
                    </a:cubicBezTo>
                    <a:cubicBezTo>
                      <a:pt x="718" y="313"/>
                      <a:pt x="718" y="313"/>
                      <a:pt x="717" y="313"/>
                    </a:cubicBezTo>
                    <a:cubicBezTo>
                      <a:pt x="715" y="312"/>
                      <a:pt x="713" y="313"/>
                      <a:pt x="711" y="311"/>
                    </a:cubicBezTo>
                    <a:cubicBezTo>
                      <a:pt x="708" y="312"/>
                      <a:pt x="703" y="309"/>
                      <a:pt x="701" y="311"/>
                    </a:cubicBezTo>
                    <a:cubicBezTo>
                      <a:pt x="701" y="312"/>
                      <a:pt x="700" y="313"/>
                      <a:pt x="699" y="313"/>
                    </a:cubicBezTo>
                    <a:cubicBezTo>
                      <a:pt x="698" y="313"/>
                      <a:pt x="698" y="312"/>
                      <a:pt x="697" y="311"/>
                    </a:cubicBezTo>
                    <a:cubicBezTo>
                      <a:pt x="696" y="311"/>
                      <a:pt x="693" y="310"/>
                      <a:pt x="692" y="310"/>
                    </a:cubicBezTo>
                    <a:cubicBezTo>
                      <a:pt x="691" y="310"/>
                      <a:pt x="691" y="311"/>
                      <a:pt x="690" y="311"/>
                    </a:cubicBezTo>
                    <a:cubicBezTo>
                      <a:pt x="689" y="311"/>
                      <a:pt x="688" y="309"/>
                      <a:pt x="687" y="309"/>
                    </a:cubicBezTo>
                    <a:cubicBezTo>
                      <a:pt x="686" y="309"/>
                      <a:pt x="685" y="310"/>
                      <a:pt x="684" y="310"/>
                    </a:cubicBezTo>
                    <a:cubicBezTo>
                      <a:pt x="683" y="309"/>
                      <a:pt x="682" y="308"/>
                      <a:pt x="682" y="307"/>
                    </a:cubicBezTo>
                    <a:cubicBezTo>
                      <a:pt x="682" y="307"/>
                      <a:pt x="682" y="307"/>
                      <a:pt x="681" y="307"/>
                    </a:cubicBezTo>
                    <a:cubicBezTo>
                      <a:pt x="680" y="305"/>
                      <a:pt x="677" y="304"/>
                      <a:pt x="674" y="304"/>
                    </a:cubicBezTo>
                    <a:cubicBezTo>
                      <a:pt x="674" y="303"/>
                      <a:pt x="673" y="303"/>
                      <a:pt x="673" y="303"/>
                    </a:cubicBezTo>
                    <a:cubicBezTo>
                      <a:pt x="670" y="302"/>
                      <a:pt x="668" y="299"/>
                      <a:pt x="666" y="296"/>
                    </a:cubicBezTo>
                    <a:cubicBezTo>
                      <a:pt x="666" y="296"/>
                      <a:pt x="665" y="296"/>
                      <a:pt x="665" y="295"/>
                    </a:cubicBezTo>
                    <a:cubicBezTo>
                      <a:pt x="664" y="294"/>
                      <a:pt x="664" y="293"/>
                      <a:pt x="663" y="292"/>
                    </a:cubicBezTo>
                    <a:cubicBezTo>
                      <a:pt x="663" y="291"/>
                      <a:pt x="662" y="291"/>
                      <a:pt x="662" y="290"/>
                    </a:cubicBezTo>
                    <a:cubicBezTo>
                      <a:pt x="662" y="288"/>
                      <a:pt x="661" y="287"/>
                      <a:pt x="660" y="286"/>
                    </a:cubicBezTo>
                    <a:cubicBezTo>
                      <a:pt x="660" y="285"/>
                      <a:pt x="659" y="284"/>
                      <a:pt x="659" y="283"/>
                    </a:cubicBezTo>
                    <a:cubicBezTo>
                      <a:pt x="658" y="281"/>
                      <a:pt x="659" y="279"/>
                      <a:pt x="658" y="277"/>
                    </a:cubicBezTo>
                    <a:cubicBezTo>
                      <a:pt x="659" y="274"/>
                      <a:pt x="659" y="271"/>
                      <a:pt x="660" y="267"/>
                    </a:cubicBezTo>
                    <a:cubicBezTo>
                      <a:pt x="660" y="267"/>
                      <a:pt x="659" y="267"/>
                      <a:pt x="660" y="266"/>
                    </a:cubicBezTo>
                    <a:cubicBezTo>
                      <a:pt x="661" y="265"/>
                      <a:pt x="661" y="263"/>
                      <a:pt x="662" y="261"/>
                    </a:cubicBezTo>
                    <a:cubicBezTo>
                      <a:pt x="663" y="261"/>
                      <a:pt x="663" y="260"/>
                      <a:pt x="664" y="260"/>
                    </a:cubicBezTo>
                    <a:cubicBezTo>
                      <a:pt x="665" y="259"/>
                      <a:pt x="665" y="258"/>
                      <a:pt x="666" y="257"/>
                    </a:cubicBezTo>
                    <a:cubicBezTo>
                      <a:pt x="670" y="256"/>
                      <a:pt x="673" y="253"/>
                      <a:pt x="677" y="251"/>
                    </a:cubicBezTo>
                    <a:cubicBezTo>
                      <a:pt x="677" y="251"/>
                      <a:pt x="678" y="251"/>
                      <a:pt x="678" y="251"/>
                    </a:cubicBezTo>
                    <a:cubicBezTo>
                      <a:pt x="680" y="250"/>
                      <a:pt x="682" y="250"/>
                      <a:pt x="684" y="249"/>
                    </a:cubicBezTo>
                    <a:cubicBezTo>
                      <a:pt x="685" y="248"/>
                      <a:pt x="687" y="249"/>
                      <a:pt x="689" y="249"/>
                    </a:cubicBezTo>
                    <a:cubicBezTo>
                      <a:pt x="690" y="249"/>
                      <a:pt x="690" y="248"/>
                      <a:pt x="692" y="249"/>
                    </a:cubicBezTo>
                    <a:cubicBezTo>
                      <a:pt x="693" y="249"/>
                      <a:pt x="695" y="248"/>
                      <a:pt x="696" y="248"/>
                    </a:cubicBezTo>
                    <a:cubicBezTo>
                      <a:pt x="698" y="248"/>
                      <a:pt x="700" y="249"/>
                      <a:pt x="701" y="250"/>
                    </a:cubicBezTo>
                    <a:cubicBezTo>
                      <a:pt x="702" y="250"/>
                      <a:pt x="703" y="249"/>
                      <a:pt x="704" y="250"/>
                    </a:cubicBezTo>
                    <a:cubicBezTo>
                      <a:pt x="705" y="250"/>
                      <a:pt x="706" y="252"/>
                      <a:pt x="707" y="252"/>
                    </a:cubicBezTo>
                    <a:close/>
                    <a:moveTo>
                      <a:pt x="858" y="156"/>
                    </a:moveTo>
                    <a:cubicBezTo>
                      <a:pt x="858" y="156"/>
                      <a:pt x="858" y="156"/>
                      <a:pt x="858" y="156"/>
                    </a:cubicBezTo>
                    <a:cubicBezTo>
                      <a:pt x="858" y="157"/>
                      <a:pt x="859" y="156"/>
                      <a:pt x="858" y="156"/>
                    </a:cubicBezTo>
                    <a:close/>
                    <a:moveTo>
                      <a:pt x="859" y="156"/>
                    </a:moveTo>
                    <a:cubicBezTo>
                      <a:pt x="860" y="155"/>
                      <a:pt x="859" y="154"/>
                      <a:pt x="860" y="152"/>
                    </a:cubicBezTo>
                    <a:cubicBezTo>
                      <a:pt x="859" y="152"/>
                      <a:pt x="859" y="152"/>
                      <a:pt x="860" y="151"/>
                    </a:cubicBezTo>
                    <a:cubicBezTo>
                      <a:pt x="859" y="150"/>
                      <a:pt x="860" y="148"/>
                      <a:pt x="858" y="148"/>
                    </a:cubicBezTo>
                    <a:cubicBezTo>
                      <a:pt x="858" y="149"/>
                      <a:pt x="858" y="150"/>
                      <a:pt x="857" y="151"/>
                    </a:cubicBezTo>
                    <a:cubicBezTo>
                      <a:pt x="857" y="151"/>
                      <a:pt x="858" y="151"/>
                      <a:pt x="858" y="151"/>
                    </a:cubicBezTo>
                    <a:cubicBezTo>
                      <a:pt x="858" y="152"/>
                      <a:pt x="858" y="154"/>
                      <a:pt x="858" y="156"/>
                    </a:cubicBezTo>
                    <a:cubicBezTo>
                      <a:pt x="858" y="156"/>
                      <a:pt x="858" y="155"/>
                      <a:pt x="859" y="156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5" name="Rettangolo 74">
                <a:extLst>
                  <a:ext uri="{FF2B5EF4-FFF2-40B4-BE49-F238E27FC236}">
                    <a16:creationId xmlns:a16="http://schemas.microsoft.com/office/drawing/2014/main" id="{D6846F80-CD28-0046-ABB7-5692C75DE034}"/>
                  </a:ext>
                </a:extLst>
              </p:cNvPr>
              <p:cNvSpPr/>
              <p:nvPr/>
            </p:nvSpPr>
            <p:spPr>
              <a:xfrm>
                <a:off x="1324026" y="4729461"/>
                <a:ext cx="2885021" cy="64633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/>
                <a:r>
                  <a:rPr lang="it-IT" b="1" dirty="0" err="1">
                    <a:solidFill>
                      <a:srgbClr val="C00000"/>
                    </a:solidFill>
                  </a:rPr>
                  <a:t>remove</a:t>
                </a:r>
                <a:r>
                  <a:rPr lang="it-IT" b="1" dirty="0">
                    <a:solidFill>
                      <a:srgbClr val="C00000"/>
                    </a:solidFill>
                  </a:rPr>
                  <a:t> </a:t>
                </a:r>
                <a:r>
                  <a:rPr lang="it-IT" b="1" dirty="0" err="1">
                    <a:solidFill>
                      <a:srgbClr val="C00000"/>
                    </a:solidFill>
                  </a:rPr>
                  <a:t>internal</a:t>
                </a:r>
                <a:r>
                  <a:rPr lang="it-IT" b="1" dirty="0">
                    <a:solidFill>
                      <a:srgbClr val="C00000"/>
                    </a:solidFill>
                  </a:rPr>
                  <a:t> </a:t>
                </a:r>
                <a:r>
                  <a:rPr lang="it-IT" b="1" dirty="0" err="1">
                    <a:solidFill>
                      <a:srgbClr val="C00000"/>
                    </a:solidFill>
                  </a:rPr>
                  <a:t>edges</a:t>
                </a:r>
                <a:endParaRPr lang="it-IT" b="1" dirty="0">
                  <a:solidFill>
                    <a:srgbClr val="C00000"/>
                  </a:solidFill>
                </a:endParaRPr>
              </a:p>
              <a:p>
                <a:pPr algn="ctr"/>
                <a:r>
                  <a:rPr lang="it-IT" b="1" dirty="0" err="1">
                    <a:solidFill>
                      <a:srgbClr val="C00000"/>
                    </a:solidFill>
                  </a:rPr>
                  <a:t>along</a:t>
                </a:r>
                <a:r>
                  <a:rPr lang="it-IT" b="1" dirty="0">
                    <a:solidFill>
                      <a:srgbClr val="C00000"/>
                    </a:solidFill>
                  </a:rPr>
                  <a:t> </a:t>
                </a:r>
                <a:r>
                  <a:rPr lang="it-IT" b="1" dirty="0" err="1">
                    <a:solidFill>
                      <a:srgbClr val="C00000"/>
                    </a:solidFill>
                  </a:rPr>
                  <a:t>collapsing</a:t>
                </a:r>
                <a:r>
                  <a:rPr lang="it-IT" b="1" dirty="0">
                    <a:solidFill>
                      <a:srgbClr val="C00000"/>
                    </a:solidFill>
                  </a:rPr>
                  <a:t> </a:t>
                </a:r>
                <a:r>
                  <a:rPr lang="it-IT" b="1" dirty="0" err="1">
                    <a:solidFill>
                      <a:srgbClr val="C00000"/>
                    </a:solidFill>
                  </a:rPr>
                  <a:t>sequence</a:t>
                </a:r>
                <a:r>
                  <a:rPr lang="it-IT" b="1" dirty="0">
                    <a:solidFill>
                      <a:srgbClr val="C00000"/>
                    </a:solidFill>
                  </a:rPr>
                  <a:t> E</a:t>
                </a:r>
              </a:p>
            </p:txBody>
          </p:sp>
        </p:grpSp>
      </p:grpSp>
      <p:grpSp>
        <p:nvGrpSpPr>
          <p:cNvPr id="76" name="Gruppo 75">
            <a:extLst>
              <a:ext uri="{FF2B5EF4-FFF2-40B4-BE49-F238E27FC236}">
                <a16:creationId xmlns:a16="http://schemas.microsoft.com/office/drawing/2014/main" id="{F963DAAE-0D8C-5647-9C52-8E209DC7CEE8}"/>
              </a:ext>
            </a:extLst>
          </p:cNvPr>
          <p:cNvGrpSpPr/>
          <p:nvPr/>
        </p:nvGrpSpPr>
        <p:grpSpPr>
          <a:xfrm>
            <a:off x="8051493" y="4075659"/>
            <a:ext cx="1931684" cy="1442309"/>
            <a:chOff x="6963988" y="4224393"/>
            <a:chExt cx="1931684" cy="1442309"/>
          </a:xfrm>
        </p:grpSpPr>
        <p:sp>
          <p:nvSpPr>
            <p:cNvPr id="77" name="Rettangolo 76">
              <a:extLst>
                <a:ext uri="{FF2B5EF4-FFF2-40B4-BE49-F238E27FC236}">
                  <a16:creationId xmlns:a16="http://schemas.microsoft.com/office/drawing/2014/main" id="{9EE44E51-F715-2C48-89C0-22309E117D30}"/>
                </a:ext>
              </a:extLst>
            </p:cNvPr>
            <p:cNvSpPr/>
            <p:nvPr/>
          </p:nvSpPr>
          <p:spPr>
            <a:xfrm>
              <a:off x="6963988" y="4743372"/>
              <a:ext cx="1931684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it-IT" b="1" dirty="0" err="1">
                  <a:solidFill>
                    <a:schemeClr val="bg1">
                      <a:lumMod val="85000"/>
                    </a:schemeClr>
                  </a:solidFill>
                </a:rPr>
                <a:t>revert</a:t>
              </a:r>
              <a:r>
                <a:rPr lang="it-IT" b="1" dirty="0">
                  <a:solidFill>
                    <a:schemeClr val="bg1">
                      <a:lumMod val="85000"/>
                    </a:schemeClr>
                  </a:solidFill>
                </a:rPr>
                <a:t> </a:t>
              </a:r>
              <a:r>
                <a:rPr lang="it-IT" b="1" dirty="0" err="1">
                  <a:solidFill>
                    <a:schemeClr val="bg1">
                      <a:lumMod val="85000"/>
                    </a:schemeClr>
                  </a:solidFill>
                </a:rPr>
                <a:t>sequence</a:t>
              </a:r>
              <a:r>
                <a:rPr lang="it-IT" b="1" dirty="0">
                  <a:solidFill>
                    <a:schemeClr val="bg1">
                      <a:lumMod val="85000"/>
                    </a:schemeClr>
                  </a:solidFill>
                </a:rPr>
                <a:t> E</a:t>
              </a:r>
            </a:p>
            <a:p>
              <a:pPr algn="ctr"/>
              <a:r>
                <a:rPr lang="it-IT" b="1" dirty="0">
                  <a:solidFill>
                    <a:schemeClr val="bg1">
                      <a:lumMod val="85000"/>
                    </a:schemeClr>
                  </a:solidFill>
                </a:rPr>
                <a:t>by </a:t>
              </a:r>
              <a:r>
                <a:rPr lang="it-IT" b="1" dirty="0" err="1">
                  <a:solidFill>
                    <a:schemeClr val="bg1">
                      <a:lumMod val="85000"/>
                    </a:schemeClr>
                  </a:solidFill>
                </a:rPr>
                <a:t>means</a:t>
              </a:r>
              <a:r>
                <a:rPr lang="it-IT" b="1" dirty="0">
                  <a:solidFill>
                    <a:schemeClr val="bg1">
                      <a:lumMod val="85000"/>
                    </a:schemeClr>
                  </a:solidFill>
                </a:rPr>
                <a:t> of </a:t>
              </a:r>
            </a:p>
            <a:p>
              <a:pPr algn="ctr"/>
              <a:r>
                <a:rPr lang="it-IT" b="1" dirty="0" err="1">
                  <a:solidFill>
                    <a:schemeClr val="bg1">
                      <a:lumMod val="85000"/>
                    </a:schemeClr>
                  </a:solidFill>
                </a:rPr>
                <a:t>vertex</a:t>
              </a:r>
              <a:r>
                <a:rPr lang="it-IT" b="1" dirty="0">
                  <a:solidFill>
                    <a:schemeClr val="bg1">
                      <a:lumMod val="85000"/>
                    </a:schemeClr>
                  </a:solidFill>
                </a:rPr>
                <a:t> </a:t>
              </a:r>
              <a:r>
                <a:rPr lang="it-IT" b="1" dirty="0" err="1">
                  <a:solidFill>
                    <a:schemeClr val="bg1">
                      <a:lumMod val="85000"/>
                    </a:schemeClr>
                  </a:solidFill>
                </a:rPr>
                <a:t>splits</a:t>
              </a:r>
              <a:endParaRPr lang="it-IT" b="1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78" name="Freeform 19">
              <a:extLst>
                <a:ext uri="{FF2B5EF4-FFF2-40B4-BE49-F238E27FC236}">
                  <a16:creationId xmlns:a16="http://schemas.microsoft.com/office/drawing/2014/main" id="{C885896A-558C-F046-B74E-AFFCCD326E8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 flipV="1">
              <a:off x="7329510" y="4224393"/>
              <a:ext cx="1200627" cy="483557"/>
            </a:xfrm>
            <a:custGeom>
              <a:avLst/>
              <a:gdLst>
                <a:gd name="T0" fmla="*/ 715 w 868"/>
                <a:gd name="T1" fmla="*/ 128 h 351"/>
                <a:gd name="T2" fmla="*/ 363 w 868"/>
                <a:gd name="T3" fmla="*/ 50 h 351"/>
                <a:gd name="T4" fmla="*/ 226 w 868"/>
                <a:gd name="T5" fmla="*/ 94 h 351"/>
                <a:gd name="T6" fmla="*/ 155 w 868"/>
                <a:gd name="T7" fmla="*/ 112 h 351"/>
                <a:gd name="T8" fmla="*/ 111 w 868"/>
                <a:gd name="T9" fmla="*/ 138 h 351"/>
                <a:gd name="T10" fmla="*/ 85 w 868"/>
                <a:gd name="T11" fmla="*/ 163 h 351"/>
                <a:gd name="T12" fmla="*/ 104 w 868"/>
                <a:gd name="T13" fmla="*/ 185 h 351"/>
                <a:gd name="T14" fmla="*/ 69 w 868"/>
                <a:gd name="T15" fmla="*/ 174 h 351"/>
                <a:gd name="T16" fmla="*/ 92 w 868"/>
                <a:gd name="T17" fmla="*/ 203 h 351"/>
                <a:gd name="T18" fmla="*/ 66 w 868"/>
                <a:gd name="T19" fmla="*/ 192 h 351"/>
                <a:gd name="T20" fmla="*/ 75 w 868"/>
                <a:gd name="T21" fmla="*/ 207 h 351"/>
                <a:gd name="T22" fmla="*/ 72 w 868"/>
                <a:gd name="T23" fmla="*/ 224 h 351"/>
                <a:gd name="T24" fmla="*/ 64 w 868"/>
                <a:gd name="T25" fmla="*/ 228 h 351"/>
                <a:gd name="T26" fmla="*/ 29 w 868"/>
                <a:gd name="T27" fmla="*/ 217 h 351"/>
                <a:gd name="T28" fmla="*/ 31 w 868"/>
                <a:gd name="T29" fmla="*/ 228 h 351"/>
                <a:gd name="T30" fmla="*/ 53 w 868"/>
                <a:gd name="T31" fmla="*/ 253 h 351"/>
                <a:gd name="T32" fmla="*/ 36 w 868"/>
                <a:gd name="T33" fmla="*/ 257 h 351"/>
                <a:gd name="T34" fmla="*/ 774 w 868"/>
                <a:gd name="T35" fmla="*/ 258 h 351"/>
                <a:gd name="T36" fmla="*/ 640 w 868"/>
                <a:gd name="T37" fmla="*/ 136 h 351"/>
                <a:gd name="T38" fmla="*/ 376 w 868"/>
                <a:gd name="T39" fmla="*/ 47 h 351"/>
                <a:gd name="T40" fmla="*/ 235 w 868"/>
                <a:gd name="T41" fmla="*/ 76 h 351"/>
                <a:gd name="T42" fmla="*/ 221 w 868"/>
                <a:gd name="T43" fmla="*/ 70 h 351"/>
                <a:gd name="T44" fmla="*/ 180 w 868"/>
                <a:gd name="T45" fmla="*/ 89 h 351"/>
                <a:gd name="T46" fmla="*/ 168 w 868"/>
                <a:gd name="T47" fmla="*/ 110 h 351"/>
                <a:gd name="T48" fmla="*/ 140 w 868"/>
                <a:gd name="T49" fmla="*/ 145 h 351"/>
                <a:gd name="T50" fmla="*/ 81 w 868"/>
                <a:gd name="T51" fmla="*/ 192 h 351"/>
                <a:gd name="T52" fmla="*/ 126 w 868"/>
                <a:gd name="T53" fmla="*/ 134 h 351"/>
                <a:gd name="T54" fmla="*/ 253 w 868"/>
                <a:gd name="T55" fmla="*/ 36 h 351"/>
                <a:gd name="T56" fmla="*/ 399 w 868"/>
                <a:gd name="T57" fmla="*/ 2 h 351"/>
                <a:gd name="T58" fmla="*/ 510 w 868"/>
                <a:gd name="T59" fmla="*/ 14 h 351"/>
                <a:gd name="T60" fmla="*/ 732 w 868"/>
                <a:gd name="T61" fmla="*/ 145 h 351"/>
                <a:gd name="T62" fmla="*/ 794 w 868"/>
                <a:gd name="T63" fmla="*/ 260 h 351"/>
                <a:gd name="T64" fmla="*/ 787 w 868"/>
                <a:gd name="T65" fmla="*/ 222 h 351"/>
                <a:gd name="T66" fmla="*/ 721 w 868"/>
                <a:gd name="T67" fmla="*/ 150 h 351"/>
                <a:gd name="T68" fmla="*/ 533 w 868"/>
                <a:gd name="T69" fmla="*/ 22 h 351"/>
                <a:gd name="T70" fmla="*/ 380 w 868"/>
                <a:gd name="T71" fmla="*/ 47 h 351"/>
                <a:gd name="T72" fmla="*/ 307 w 868"/>
                <a:gd name="T73" fmla="*/ 53 h 351"/>
                <a:gd name="T74" fmla="*/ 281 w 868"/>
                <a:gd name="T75" fmla="*/ 47 h 351"/>
                <a:gd name="T76" fmla="*/ 242 w 868"/>
                <a:gd name="T77" fmla="*/ 43 h 351"/>
                <a:gd name="T78" fmla="*/ 222 w 868"/>
                <a:gd name="T79" fmla="*/ 51 h 351"/>
                <a:gd name="T80" fmla="*/ 197 w 868"/>
                <a:gd name="T81" fmla="*/ 73 h 351"/>
                <a:gd name="T82" fmla="*/ 164 w 868"/>
                <a:gd name="T83" fmla="*/ 99 h 351"/>
                <a:gd name="T84" fmla="*/ 142 w 868"/>
                <a:gd name="T85" fmla="*/ 117 h 351"/>
                <a:gd name="T86" fmla="*/ 141 w 868"/>
                <a:gd name="T87" fmla="*/ 138 h 351"/>
                <a:gd name="T88" fmla="*/ 124 w 868"/>
                <a:gd name="T89" fmla="*/ 129 h 351"/>
                <a:gd name="T90" fmla="*/ 113 w 868"/>
                <a:gd name="T91" fmla="*/ 142 h 351"/>
                <a:gd name="T92" fmla="*/ 337 w 868"/>
                <a:gd name="T93" fmla="*/ 9 h 351"/>
                <a:gd name="T94" fmla="*/ 168 w 868"/>
                <a:gd name="T95" fmla="*/ 125 h 351"/>
                <a:gd name="T96" fmla="*/ 197 w 868"/>
                <a:gd name="T97" fmla="*/ 105 h 351"/>
                <a:gd name="T98" fmla="*/ 131 w 868"/>
                <a:gd name="T99" fmla="*/ 159 h 351"/>
                <a:gd name="T100" fmla="*/ 88 w 868"/>
                <a:gd name="T101" fmla="*/ 171 h 351"/>
                <a:gd name="T102" fmla="*/ 85 w 868"/>
                <a:gd name="T103" fmla="*/ 191 h 351"/>
                <a:gd name="T104" fmla="*/ 79 w 868"/>
                <a:gd name="T105" fmla="*/ 215 h 351"/>
                <a:gd name="T106" fmla="*/ 48 w 868"/>
                <a:gd name="T107" fmla="*/ 193 h 351"/>
                <a:gd name="T108" fmla="*/ 64 w 868"/>
                <a:gd name="T109" fmla="*/ 238 h 351"/>
                <a:gd name="T110" fmla="*/ 17 w 868"/>
                <a:gd name="T111" fmla="*/ 235 h 351"/>
                <a:gd name="T112" fmla="*/ 87 w 868"/>
                <a:gd name="T113" fmla="*/ 158 h 351"/>
                <a:gd name="T114" fmla="*/ 865 w 868"/>
                <a:gd name="T115" fmla="*/ 172 h 351"/>
                <a:gd name="T116" fmla="*/ 859 w 868"/>
                <a:gd name="T117" fmla="*/ 117 h 351"/>
                <a:gd name="T118" fmla="*/ 782 w 868"/>
                <a:gd name="T119" fmla="*/ 277 h 351"/>
                <a:gd name="T120" fmla="*/ 841 w 868"/>
                <a:gd name="T121" fmla="*/ 164 h 351"/>
                <a:gd name="T122" fmla="*/ 861 w 868"/>
                <a:gd name="T123" fmla="*/ 201 h 351"/>
                <a:gd name="T124" fmla="*/ 666 w 868"/>
                <a:gd name="T125" fmla="*/ 296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68" h="351">
                  <a:moveTo>
                    <a:pt x="813" y="278"/>
                  </a:moveTo>
                  <a:cubicBezTo>
                    <a:pt x="812" y="276"/>
                    <a:pt x="811" y="275"/>
                    <a:pt x="812" y="275"/>
                  </a:cubicBezTo>
                  <a:cubicBezTo>
                    <a:pt x="813" y="277"/>
                    <a:pt x="813" y="278"/>
                    <a:pt x="813" y="278"/>
                  </a:cubicBezTo>
                  <a:close/>
                  <a:moveTo>
                    <a:pt x="812" y="266"/>
                  </a:moveTo>
                  <a:cubicBezTo>
                    <a:pt x="813" y="269"/>
                    <a:pt x="814" y="269"/>
                    <a:pt x="814" y="271"/>
                  </a:cubicBezTo>
                  <a:cubicBezTo>
                    <a:pt x="813" y="267"/>
                    <a:pt x="813" y="271"/>
                    <a:pt x="813" y="270"/>
                  </a:cubicBezTo>
                  <a:cubicBezTo>
                    <a:pt x="815" y="276"/>
                    <a:pt x="814" y="270"/>
                    <a:pt x="815" y="272"/>
                  </a:cubicBezTo>
                  <a:cubicBezTo>
                    <a:pt x="814" y="268"/>
                    <a:pt x="813" y="267"/>
                    <a:pt x="812" y="266"/>
                  </a:cubicBezTo>
                  <a:close/>
                  <a:moveTo>
                    <a:pt x="781" y="282"/>
                  </a:moveTo>
                  <a:cubicBezTo>
                    <a:pt x="782" y="285"/>
                    <a:pt x="783" y="285"/>
                    <a:pt x="784" y="284"/>
                  </a:cubicBezTo>
                  <a:cubicBezTo>
                    <a:pt x="782" y="282"/>
                    <a:pt x="782" y="282"/>
                    <a:pt x="781" y="282"/>
                  </a:cubicBezTo>
                  <a:close/>
                  <a:moveTo>
                    <a:pt x="798" y="267"/>
                  </a:moveTo>
                  <a:cubicBezTo>
                    <a:pt x="798" y="268"/>
                    <a:pt x="801" y="272"/>
                    <a:pt x="801" y="272"/>
                  </a:cubicBezTo>
                  <a:cubicBezTo>
                    <a:pt x="801" y="269"/>
                    <a:pt x="799" y="267"/>
                    <a:pt x="798" y="267"/>
                  </a:cubicBezTo>
                  <a:close/>
                  <a:moveTo>
                    <a:pt x="791" y="270"/>
                  </a:moveTo>
                  <a:cubicBezTo>
                    <a:pt x="791" y="272"/>
                    <a:pt x="793" y="275"/>
                    <a:pt x="793" y="276"/>
                  </a:cubicBezTo>
                  <a:cubicBezTo>
                    <a:pt x="793" y="274"/>
                    <a:pt x="791" y="271"/>
                    <a:pt x="791" y="270"/>
                  </a:cubicBezTo>
                  <a:close/>
                  <a:moveTo>
                    <a:pt x="789" y="269"/>
                  </a:moveTo>
                  <a:cubicBezTo>
                    <a:pt x="788" y="269"/>
                    <a:pt x="791" y="272"/>
                    <a:pt x="790" y="273"/>
                  </a:cubicBezTo>
                  <a:cubicBezTo>
                    <a:pt x="789" y="270"/>
                    <a:pt x="788" y="270"/>
                    <a:pt x="787" y="270"/>
                  </a:cubicBezTo>
                  <a:cubicBezTo>
                    <a:pt x="789" y="273"/>
                    <a:pt x="790" y="274"/>
                    <a:pt x="791" y="276"/>
                  </a:cubicBezTo>
                  <a:cubicBezTo>
                    <a:pt x="792" y="276"/>
                    <a:pt x="792" y="274"/>
                    <a:pt x="793" y="276"/>
                  </a:cubicBezTo>
                  <a:cubicBezTo>
                    <a:pt x="792" y="273"/>
                    <a:pt x="791" y="272"/>
                    <a:pt x="789" y="269"/>
                  </a:cubicBezTo>
                  <a:close/>
                  <a:moveTo>
                    <a:pt x="801" y="266"/>
                  </a:moveTo>
                  <a:cubicBezTo>
                    <a:pt x="800" y="266"/>
                    <a:pt x="800" y="268"/>
                    <a:pt x="801" y="271"/>
                  </a:cubicBezTo>
                  <a:cubicBezTo>
                    <a:pt x="802" y="271"/>
                    <a:pt x="801" y="267"/>
                    <a:pt x="801" y="266"/>
                  </a:cubicBezTo>
                  <a:close/>
                  <a:moveTo>
                    <a:pt x="799" y="270"/>
                  </a:moveTo>
                  <a:cubicBezTo>
                    <a:pt x="799" y="270"/>
                    <a:pt x="798" y="270"/>
                    <a:pt x="798" y="269"/>
                  </a:cubicBezTo>
                  <a:cubicBezTo>
                    <a:pt x="797" y="269"/>
                    <a:pt x="797" y="270"/>
                    <a:pt x="798" y="272"/>
                  </a:cubicBezTo>
                  <a:cubicBezTo>
                    <a:pt x="798" y="271"/>
                    <a:pt x="800" y="273"/>
                    <a:pt x="799" y="270"/>
                  </a:cubicBezTo>
                  <a:close/>
                  <a:moveTo>
                    <a:pt x="770" y="269"/>
                  </a:moveTo>
                  <a:cubicBezTo>
                    <a:pt x="771" y="271"/>
                    <a:pt x="772" y="272"/>
                    <a:pt x="773" y="272"/>
                  </a:cubicBezTo>
                  <a:cubicBezTo>
                    <a:pt x="772" y="270"/>
                    <a:pt x="771" y="269"/>
                    <a:pt x="770" y="269"/>
                  </a:cubicBezTo>
                  <a:close/>
                  <a:moveTo>
                    <a:pt x="807" y="248"/>
                  </a:moveTo>
                  <a:cubicBezTo>
                    <a:pt x="808" y="250"/>
                    <a:pt x="810" y="253"/>
                    <a:pt x="810" y="252"/>
                  </a:cubicBezTo>
                  <a:cubicBezTo>
                    <a:pt x="809" y="249"/>
                    <a:pt x="808" y="247"/>
                    <a:pt x="807" y="248"/>
                  </a:cubicBezTo>
                  <a:close/>
                  <a:moveTo>
                    <a:pt x="802" y="246"/>
                  </a:moveTo>
                  <a:cubicBezTo>
                    <a:pt x="803" y="247"/>
                    <a:pt x="803" y="248"/>
                    <a:pt x="804" y="251"/>
                  </a:cubicBezTo>
                  <a:cubicBezTo>
                    <a:pt x="805" y="251"/>
                    <a:pt x="803" y="245"/>
                    <a:pt x="802" y="246"/>
                  </a:cubicBezTo>
                  <a:close/>
                  <a:moveTo>
                    <a:pt x="805" y="245"/>
                  </a:moveTo>
                  <a:cubicBezTo>
                    <a:pt x="803" y="240"/>
                    <a:pt x="804" y="239"/>
                    <a:pt x="802" y="235"/>
                  </a:cubicBezTo>
                  <a:cubicBezTo>
                    <a:pt x="800" y="234"/>
                    <a:pt x="796" y="236"/>
                    <a:pt x="801" y="245"/>
                  </a:cubicBezTo>
                  <a:cubicBezTo>
                    <a:pt x="801" y="242"/>
                    <a:pt x="806" y="248"/>
                    <a:pt x="805" y="245"/>
                  </a:cubicBezTo>
                  <a:close/>
                  <a:moveTo>
                    <a:pt x="759" y="246"/>
                  </a:moveTo>
                  <a:cubicBezTo>
                    <a:pt x="759" y="247"/>
                    <a:pt x="758" y="246"/>
                    <a:pt x="758" y="246"/>
                  </a:cubicBezTo>
                  <a:cubicBezTo>
                    <a:pt x="759" y="248"/>
                    <a:pt x="760" y="248"/>
                    <a:pt x="759" y="248"/>
                  </a:cubicBezTo>
                  <a:cubicBezTo>
                    <a:pt x="760" y="250"/>
                    <a:pt x="760" y="250"/>
                    <a:pt x="761" y="250"/>
                  </a:cubicBezTo>
                  <a:cubicBezTo>
                    <a:pt x="759" y="248"/>
                    <a:pt x="760" y="248"/>
                    <a:pt x="759" y="246"/>
                  </a:cubicBezTo>
                  <a:close/>
                  <a:moveTo>
                    <a:pt x="766" y="178"/>
                  </a:moveTo>
                  <a:cubicBezTo>
                    <a:pt x="766" y="178"/>
                    <a:pt x="766" y="178"/>
                    <a:pt x="767" y="180"/>
                  </a:cubicBezTo>
                  <a:cubicBezTo>
                    <a:pt x="767" y="180"/>
                    <a:pt x="768" y="181"/>
                    <a:pt x="768" y="181"/>
                  </a:cubicBezTo>
                  <a:cubicBezTo>
                    <a:pt x="767" y="179"/>
                    <a:pt x="768" y="180"/>
                    <a:pt x="766" y="178"/>
                  </a:cubicBezTo>
                  <a:close/>
                  <a:moveTo>
                    <a:pt x="756" y="167"/>
                  </a:moveTo>
                  <a:cubicBezTo>
                    <a:pt x="757" y="168"/>
                    <a:pt x="758" y="169"/>
                    <a:pt x="757" y="169"/>
                  </a:cubicBezTo>
                  <a:cubicBezTo>
                    <a:pt x="762" y="175"/>
                    <a:pt x="758" y="167"/>
                    <a:pt x="756" y="167"/>
                  </a:cubicBezTo>
                  <a:close/>
                  <a:moveTo>
                    <a:pt x="713" y="128"/>
                  </a:moveTo>
                  <a:cubicBezTo>
                    <a:pt x="713" y="127"/>
                    <a:pt x="714" y="127"/>
                    <a:pt x="715" y="128"/>
                  </a:cubicBezTo>
                  <a:cubicBezTo>
                    <a:pt x="712" y="125"/>
                    <a:pt x="710" y="125"/>
                    <a:pt x="713" y="128"/>
                  </a:cubicBezTo>
                  <a:close/>
                  <a:moveTo>
                    <a:pt x="640" y="70"/>
                  </a:moveTo>
                  <a:cubicBezTo>
                    <a:pt x="634" y="64"/>
                    <a:pt x="636" y="68"/>
                    <a:pt x="640" y="70"/>
                  </a:cubicBezTo>
                  <a:close/>
                  <a:moveTo>
                    <a:pt x="545" y="23"/>
                  </a:moveTo>
                  <a:cubicBezTo>
                    <a:pt x="544" y="24"/>
                    <a:pt x="548" y="25"/>
                    <a:pt x="549" y="24"/>
                  </a:cubicBezTo>
                  <a:cubicBezTo>
                    <a:pt x="546" y="24"/>
                    <a:pt x="547" y="24"/>
                    <a:pt x="545" y="23"/>
                  </a:cubicBezTo>
                  <a:close/>
                  <a:moveTo>
                    <a:pt x="539" y="20"/>
                  </a:moveTo>
                  <a:cubicBezTo>
                    <a:pt x="539" y="20"/>
                    <a:pt x="538" y="20"/>
                    <a:pt x="538" y="20"/>
                  </a:cubicBezTo>
                  <a:cubicBezTo>
                    <a:pt x="540" y="21"/>
                    <a:pt x="543" y="22"/>
                    <a:pt x="543" y="21"/>
                  </a:cubicBezTo>
                  <a:cubicBezTo>
                    <a:pt x="540" y="20"/>
                    <a:pt x="540" y="21"/>
                    <a:pt x="539" y="20"/>
                  </a:cubicBezTo>
                  <a:close/>
                  <a:moveTo>
                    <a:pt x="530" y="17"/>
                  </a:moveTo>
                  <a:cubicBezTo>
                    <a:pt x="529" y="18"/>
                    <a:pt x="534" y="19"/>
                    <a:pt x="534" y="18"/>
                  </a:cubicBezTo>
                  <a:lnTo>
                    <a:pt x="530" y="17"/>
                  </a:lnTo>
                  <a:close/>
                  <a:moveTo>
                    <a:pt x="524" y="16"/>
                  </a:moveTo>
                  <a:cubicBezTo>
                    <a:pt x="524" y="16"/>
                    <a:pt x="522" y="16"/>
                    <a:pt x="522" y="17"/>
                  </a:cubicBezTo>
                  <a:cubicBezTo>
                    <a:pt x="524" y="17"/>
                    <a:pt x="527" y="18"/>
                    <a:pt x="529" y="18"/>
                  </a:cubicBezTo>
                  <a:cubicBezTo>
                    <a:pt x="528" y="17"/>
                    <a:pt x="526" y="17"/>
                    <a:pt x="524" y="16"/>
                  </a:cubicBezTo>
                  <a:close/>
                  <a:moveTo>
                    <a:pt x="498" y="10"/>
                  </a:moveTo>
                  <a:cubicBezTo>
                    <a:pt x="501" y="10"/>
                    <a:pt x="502" y="10"/>
                    <a:pt x="503" y="10"/>
                  </a:cubicBezTo>
                  <a:cubicBezTo>
                    <a:pt x="502" y="10"/>
                    <a:pt x="498" y="9"/>
                    <a:pt x="498" y="10"/>
                  </a:cubicBezTo>
                  <a:close/>
                  <a:moveTo>
                    <a:pt x="467" y="7"/>
                  </a:moveTo>
                  <a:cubicBezTo>
                    <a:pt x="468" y="7"/>
                    <a:pt x="473" y="8"/>
                    <a:pt x="473" y="7"/>
                  </a:cubicBezTo>
                  <a:cubicBezTo>
                    <a:pt x="470" y="7"/>
                    <a:pt x="467" y="6"/>
                    <a:pt x="467" y="7"/>
                  </a:cubicBezTo>
                  <a:close/>
                  <a:moveTo>
                    <a:pt x="443" y="52"/>
                  </a:moveTo>
                  <a:cubicBezTo>
                    <a:pt x="443" y="52"/>
                    <a:pt x="443" y="52"/>
                    <a:pt x="443" y="53"/>
                  </a:cubicBezTo>
                  <a:cubicBezTo>
                    <a:pt x="445" y="53"/>
                    <a:pt x="444" y="54"/>
                    <a:pt x="447" y="54"/>
                  </a:cubicBezTo>
                  <a:cubicBezTo>
                    <a:pt x="446" y="53"/>
                    <a:pt x="446" y="53"/>
                    <a:pt x="448" y="53"/>
                  </a:cubicBezTo>
                  <a:cubicBezTo>
                    <a:pt x="447" y="52"/>
                    <a:pt x="446" y="52"/>
                    <a:pt x="443" y="52"/>
                  </a:cubicBezTo>
                  <a:close/>
                  <a:moveTo>
                    <a:pt x="435" y="51"/>
                  </a:moveTo>
                  <a:cubicBezTo>
                    <a:pt x="435" y="52"/>
                    <a:pt x="430" y="51"/>
                    <a:pt x="431" y="51"/>
                  </a:cubicBezTo>
                  <a:cubicBezTo>
                    <a:pt x="432" y="51"/>
                    <a:pt x="436" y="52"/>
                    <a:pt x="437" y="52"/>
                  </a:cubicBezTo>
                  <a:cubicBezTo>
                    <a:pt x="435" y="52"/>
                    <a:pt x="437" y="51"/>
                    <a:pt x="435" y="51"/>
                  </a:cubicBezTo>
                  <a:close/>
                  <a:moveTo>
                    <a:pt x="402" y="50"/>
                  </a:moveTo>
                  <a:cubicBezTo>
                    <a:pt x="404" y="50"/>
                    <a:pt x="406" y="50"/>
                    <a:pt x="406" y="49"/>
                  </a:cubicBezTo>
                  <a:cubicBezTo>
                    <a:pt x="404" y="49"/>
                    <a:pt x="402" y="49"/>
                    <a:pt x="402" y="50"/>
                  </a:cubicBezTo>
                  <a:close/>
                  <a:moveTo>
                    <a:pt x="391" y="1"/>
                  </a:moveTo>
                  <a:cubicBezTo>
                    <a:pt x="391" y="2"/>
                    <a:pt x="395" y="2"/>
                    <a:pt x="397" y="2"/>
                  </a:cubicBezTo>
                  <a:cubicBezTo>
                    <a:pt x="397" y="2"/>
                    <a:pt x="395" y="2"/>
                    <a:pt x="395" y="3"/>
                  </a:cubicBezTo>
                  <a:cubicBezTo>
                    <a:pt x="396" y="3"/>
                    <a:pt x="397" y="3"/>
                    <a:pt x="398" y="3"/>
                  </a:cubicBezTo>
                  <a:cubicBezTo>
                    <a:pt x="397" y="2"/>
                    <a:pt x="401" y="4"/>
                    <a:pt x="402" y="3"/>
                  </a:cubicBezTo>
                  <a:cubicBezTo>
                    <a:pt x="400" y="2"/>
                    <a:pt x="396" y="3"/>
                    <a:pt x="399" y="2"/>
                  </a:cubicBezTo>
                  <a:cubicBezTo>
                    <a:pt x="393" y="2"/>
                    <a:pt x="395" y="1"/>
                    <a:pt x="391" y="1"/>
                  </a:cubicBezTo>
                  <a:close/>
                  <a:moveTo>
                    <a:pt x="394" y="3"/>
                  </a:moveTo>
                  <a:cubicBezTo>
                    <a:pt x="391" y="3"/>
                    <a:pt x="389" y="3"/>
                    <a:pt x="388" y="3"/>
                  </a:cubicBezTo>
                  <a:cubicBezTo>
                    <a:pt x="391" y="3"/>
                    <a:pt x="394" y="4"/>
                    <a:pt x="395" y="3"/>
                  </a:cubicBezTo>
                  <a:cubicBezTo>
                    <a:pt x="394" y="3"/>
                    <a:pt x="394" y="3"/>
                    <a:pt x="394" y="3"/>
                  </a:cubicBezTo>
                  <a:close/>
                  <a:moveTo>
                    <a:pt x="384" y="2"/>
                  </a:moveTo>
                  <a:cubicBezTo>
                    <a:pt x="386" y="2"/>
                    <a:pt x="388" y="2"/>
                    <a:pt x="389" y="2"/>
                  </a:cubicBezTo>
                  <a:cubicBezTo>
                    <a:pt x="387" y="2"/>
                    <a:pt x="384" y="2"/>
                    <a:pt x="384" y="2"/>
                  </a:cubicBezTo>
                  <a:close/>
                  <a:moveTo>
                    <a:pt x="371" y="5"/>
                  </a:moveTo>
                  <a:cubicBezTo>
                    <a:pt x="370" y="6"/>
                    <a:pt x="367" y="6"/>
                    <a:pt x="365" y="6"/>
                  </a:cubicBezTo>
                  <a:cubicBezTo>
                    <a:pt x="367" y="7"/>
                    <a:pt x="377" y="6"/>
                    <a:pt x="377" y="5"/>
                  </a:cubicBezTo>
                  <a:cubicBezTo>
                    <a:pt x="374" y="5"/>
                    <a:pt x="374" y="5"/>
                    <a:pt x="371" y="5"/>
                  </a:cubicBezTo>
                  <a:close/>
                  <a:moveTo>
                    <a:pt x="364" y="51"/>
                  </a:moveTo>
                  <a:cubicBezTo>
                    <a:pt x="364" y="52"/>
                    <a:pt x="367" y="51"/>
                    <a:pt x="370" y="51"/>
                  </a:cubicBezTo>
                  <a:cubicBezTo>
                    <a:pt x="370" y="51"/>
                    <a:pt x="366" y="51"/>
                    <a:pt x="364" y="51"/>
                  </a:cubicBezTo>
                  <a:close/>
                  <a:moveTo>
                    <a:pt x="363" y="50"/>
                  </a:moveTo>
                  <a:cubicBezTo>
                    <a:pt x="365" y="49"/>
                    <a:pt x="366" y="49"/>
                    <a:pt x="367" y="49"/>
                  </a:cubicBezTo>
                  <a:cubicBezTo>
                    <a:pt x="365" y="48"/>
                    <a:pt x="363" y="49"/>
                    <a:pt x="363" y="50"/>
                  </a:cubicBezTo>
                  <a:close/>
                  <a:moveTo>
                    <a:pt x="326" y="13"/>
                  </a:moveTo>
                  <a:cubicBezTo>
                    <a:pt x="327" y="12"/>
                    <a:pt x="332" y="11"/>
                    <a:pt x="333" y="11"/>
                  </a:cubicBezTo>
                  <a:cubicBezTo>
                    <a:pt x="329" y="11"/>
                    <a:pt x="328" y="12"/>
                    <a:pt x="326" y="13"/>
                  </a:cubicBezTo>
                  <a:close/>
                  <a:moveTo>
                    <a:pt x="321" y="10"/>
                  </a:moveTo>
                  <a:cubicBezTo>
                    <a:pt x="322" y="11"/>
                    <a:pt x="325" y="10"/>
                    <a:pt x="329" y="9"/>
                  </a:cubicBezTo>
                  <a:cubicBezTo>
                    <a:pt x="329" y="9"/>
                    <a:pt x="329" y="9"/>
                    <a:pt x="328" y="9"/>
                  </a:cubicBezTo>
                  <a:cubicBezTo>
                    <a:pt x="326" y="10"/>
                    <a:pt x="323" y="10"/>
                    <a:pt x="321" y="10"/>
                  </a:cubicBezTo>
                  <a:close/>
                  <a:moveTo>
                    <a:pt x="322" y="58"/>
                  </a:moveTo>
                  <a:cubicBezTo>
                    <a:pt x="323" y="58"/>
                    <a:pt x="326" y="58"/>
                    <a:pt x="328" y="58"/>
                  </a:cubicBezTo>
                  <a:cubicBezTo>
                    <a:pt x="327" y="57"/>
                    <a:pt x="325" y="57"/>
                    <a:pt x="322" y="58"/>
                  </a:cubicBezTo>
                  <a:close/>
                  <a:moveTo>
                    <a:pt x="313" y="59"/>
                  </a:moveTo>
                  <a:cubicBezTo>
                    <a:pt x="314" y="60"/>
                    <a:pt x="309" y="60"/>
                    <a:pt x="309" y="61"/>
                  </a:cubicBezTo>
                  <a:cubicBezTo>
                    <a:pt x="311" y="61"/>
                    <a:pt x="312" y="61"/>
                    <a:pt x="316" y="60"/>
                  </a:cubicBezTo>
                  <a:cubicBezTo>
                    <a:pt x="315" y="60"/>
                    <a:pt x="316" y="59"/>
                    <a:pt x="313" y="59"/>
                  </a:cubicBezTo>
                  <a:close/>
                  <a:moveTo>
                    <a:pt x="286" y="24"/>
                  </a:moveTo>
                  <a:cubicBezTo>
                    <a:pt x="286" y="24"/>
                    <a:pt x="280" y="25"/>
                    <a:pt x="280" y="26"/>
                  </a:cubicBezTo>
                  <a:cubicBezTo>
                    <a:pt x="281" y="26"/>
                    <a:pt x="280" y="26"/>
                    <a:pt x="281" y="26"/>
                  </a:cubicBezTo>
                  <a:cubicBezTo>
                    <a:pt x="282" y="26"/>
                    <a:pt x="284" y="25"/>
                    <a:pt x="285" y="24"/>
                  </a:cubicBezTo>
                  <a:cubicBezTo>
                    <a:pt x="285" y="25"/>
                    <a:pt x="286" y="25"/>
                    <a:pt x="287" y="25"/>
                  </a:cubicBezTo>
                  <a:cubicBezTo>
                    <a:pt x="290" y="24"/>
                    <a:pt x="290" y="24"/>
                    <a:pt x="294" y="23"/>
                  </a:cubicBezTo>
                  <a:cubicBezTo>
                    <a:pt x="293" y="22"/>
                    <a:pt x="293" y="22"/>
                    <a:pt x="293" y="22"/>
                  </a:cubicBezTo>
                  <a:cubicBezTo>
                    <a:pt x="290" y="23"/>
                    <a:pt x="288" y="23"/>
                    <a:pt x="286" y="24"/>
                  </a:cubicBezTo>
                  <a:close/>
                  <a:moveTo>
                    <a:pt x="287" y="68"/>
                  </a:moveTo>
                  <a:cubicBezTo>
                    <a:pt x="289" y="67"/>
                    <a:pt x="289" y="67"/>
                    <a:pt x="289" y="66"/>
                  </a:cubicBezTo>
                  <a:cubicBezTo>
                    <a:pt x="287" y="67"/>
                    <a:pt x="287" y="67"/>
                    <a:pt x="287" y="68"/>
                  </a:cubicBezTo>
                  <a:close/>
                  <a:moveTo>
                    <a:pt x="237" y="80"/>
                  </a:moveTo>
                  <a:cubicBezTo>
                    <a:pt x="236" y="81"/>
                    <a:pt x="235" y="83"/>
                    <a:pt x="230" y="86"/>
                  </a:cubicBezTo>
                  <a:cubicBezTo>
                    <a:pt x="227" y="86"/>
                    <a:pt x="224" y="88"/>
                    <a:pt x="221" y="89"/>
                  </a:cubicBezTo>
                  <a:cubicBezTo>
                    <a:pt x="221" y="89"/>
                    <a:pt x="221" y="90"/>
                    <a:pt x="220" y="91"/>
                  </a:cubicBezTo>
                  <a:cubicBezTo>
                    <a:pt x="219" y="91"/>
                    <a:pt x="215" y="92"/>
                    <a:pt x="215" y="93"/>
                  </a:cubicBezTo>
                  <a:cubicBezTo>
                    <a:pt x="217" y="93"/>
                    <a:pt x="218" y="93"/>
                    <a:pt x="220" y="92"/>
                  </a:cubicBezTo>
                  <a:cubicBezTo>
                    <a:pt x="222" y="91"/>
                    <a:pt x="219" y="91"/>
                    <a:pt x="221" y="90"/>
                  </a:cubicBezTo>
                  <a:cubicBezTo>
                    <a:pt x="227" y="88"/>
                    <a:pt x="233" y="84"/>
                    <a:pt x="238" y="81"/>
                  </a:cubicBezTo>
                  <a:cubicBezTo>
                    <a:pt x="237" y="81"/>
                    <a:pt x="237" y="81"/>
                    <a:pt x="236" y="81"/>
                  </a:cubicBezTo>
                  <a:cubicBezTo>
                    <a:pt x="239" y="80"/>
                    <a:pt x="241" y="79"/>
                    <a:pt x="242" y="78"/>
                  </a:cubicBezTo>
                  <a:cubicBezTo>
                    <a:pt x="239" y="79"/>
                    <a:pt x="238" y="79"/>
                    <a:pt x="237" y="80"/>
                  </a:cubicBezTo>
                  <a:close/>
                  <a:moveTo>
                    <a:pt x="228" y="79"/>
                  </a:moveTo>
                  <a:cubicBezTo>
                    <a:pt x="228" y="80"/>
                    <a:pt x="230" y="79"/>
                    <a:pt x="228" y="80"/>
                  </a:cubicBezTo>
                  <a:cubicBezTo>
                    <a:pt x="228" y="80"/>
                    <a:pt x="224" y="82"/>
                    <a:pt x="224" y="81"/>
                  </a:cubicBezTo>
                  <a:cubicBezTo>
                    <a:pt x="219" y="84"/>
                    <a:pt x="214" y="86"/>
                    <a:pt x="212" y="89"/>
                  </a:cubicBezTo>
                  <a:cubicBezTo>
                    <a:pt x="217" y="86"/>
                    <a:pt x="220" y="83"/>
                    <a:pt x="224" y="82"/>
                  </a:cubicBezTo>
                  <a:cubicBezTo>
                    <a:pt x="224" y="82"/>
                    <a:pt x="222" y="83"/>
                    <a:pt x="223" y="83"/>
                  </a:cubicBezTo>
                  <a:cubicBezTo>
                    <a:pt x="226" y="82"/>
                    <a:pt x="228" y="80"/>
                    <a:pt x="232" y="79"/>
                  </a:cubicBezTo>
                  <a:cubicBezTo>
                    <a:pt x="231" y="78"/>
                    <a:pt x="231" y="78"/>
                    <a:pt x="228" y="79"/>
                  </a:cubicBezTo>
                  <a:close/>
                  <a:moveTo>
                    <a:pt x="209" y="55"/>
                  </a:moveTo>
                  <a:cubicBezTo>
                    <a:pt x="212" y="54"/>
                    <a:pt x="215" y="52"/>
                    <a:pt x="216" y="50"/>
                  </a:cubicBezTo>
                  <a:cubicBezTo>
                    <a:pt x="212" y="52"/>
                    <a:pt x="211" y="53"/>
                    <a:pt x="209" y="55"/>
                  </a:cubicBezTo>
                  <a:close/>
                  <a:moveTo>
                    <a:pt x="220" y="66"/>
                  </a:moveTo>
                  <a:cubicBezTo>
                    <a:pt x="223" y="64"/>
                    <a:pt x="220" y="67"/>
                    <a:pt x="223" y="65"/>
                  </a:cubicBezTo>
                  <a:cubicBezTo>
                    <a:pt x="224" y="64"/>
                    <a:pt x="223" y="65"/>
                    <a:pt x="223" y="64"/>
                  </a:cubicBezTo>
                  <a:cubicBezTo>
                    <a:pt x="222" y="65"/>
                    <a:pt x="220" y="65"/>
                    <a:pt x="220" y="66"/>
                  </a:cubicBezTo>
                  <a:close/>
                  <a:moveTo>
                    <a:pt x="217" y="67"/>
                  </a:moveTo>
                  <a:cubicBezTo>
                    <a:pt x="214" y="69"/>
                    <a:pt x="216" y="70"/>
                    <a:pt x="219" y="67"/>
                  </a:cubicBezTo>
                  <a:cubicBezTo>
                    <a:pt x="214" y="69"/>
                    <a:pt x="222" y="65"/>
                    <a:pt x="217" y="67"/>
                  </a:cubicBezTo>
                  <a:close/>
                  <a:moveTo>
                    <a:pt x="226" y="94"/>
                  </a:moveTo>
                  <a:cubicBezTo>
                    <a:pt x="225" y="94"/>
                    <a:pt x="224" y="95"/>
                    <a:pt x="224" y="96"/>
                  </a:cubicBezTo>
                  <a:cubicBezTo>
                    <a:pt x="226" y="94"/>
                    <a:pt x="226" y="95"/>
                    <a:pt x="228" y="94"/>
                  </a:cubicBezTo>
                  <a:cubicBezTo>
                    <a:pt x="228" y="93"/>
                    <a:pt x="227" y="94"/>
                    <a:pt x="226" y="94"/>
                  </a:cubicBezTo>
                  <a:close/>
                  <a:moveTo>
                    <a:pt x="216" y="80"/>
                  </a:moveTo>
                  <a:cubicBezTo>
                    <a:pt x="215" y="80"/>
                    <a:pt x="213" y="82"/>
                    <a:pt x="211" y="82"/>
                  </a:cubicBezTo>
                  <a:cubicBezTo>
                    <a:pt x="211" y="83"/>
                    <a:pt x="214" y="82"/>
                    <a:pt x="216" y="80"/>
                  </a:cubicBezTo>
                  <a:close/>
                  <a:moveTo>
                    <a:pt x="206" y="79"/>
                  </a:moveTo>
                  <a:cubicBezTo>
                    <a:pt x="206" y="79"/>
                    <a:pt x="208" y="78"/>
                    <a:pt x="207" y="79"/>
                  </a:cubicBezTo>
                  <a:cubicBezTo>
                    <a:pt x="209" y="77"/>
                    <a:pt x="210" y="78"/>
                    <a:pt x="212" y="75"/>
                  </a:cubicBezTo>
                  <a:cubicBezTo>
                    <a:pt x="210" y="76"/>
                    <a:pt x="208" y="77"/>
                    <a:pt x="206" y="79"/>
                  </a:cubicBezTo>
                  <a:close/>
                  <a:moveTo>
                    <a:pt x="192" y="65"/>
                  </a:moveTo>
                  <a:cubicBezTo>
                    <a:pt x="191" y="66"/>
                    <a:pt x="190" y="67"/>
                    <a:pt x="190" y="67"/>
                  </a:cubicBezTo>
                  <a:cubicBezTo>
                    <a:pt x="193" y="65"/>
                    <a:pt x="197" y="64"/>
                    <a:pt x="198" y="63"/>
                  </a:cubicBezTo>
                  <a:cubicBezTo>
                    <a:pt x="194" y="64"/>
                    <a:pt x="195" y="64"/>
                    <a:pt x="192" y="65"/>
                  </a:cubicBezTo>
                  <a:close/>
                  <a:moveTo>
                    <a:pt x="208" y="90"/>
                  </a:moveTo>
                  <a:cubicBezTo>
                    <a:pt x="207" y="91"/>
                    <a:pt x="206" y="91"/>
                    <a:pt x="206" y="92"/>
                  </a:cubicBezTo>
                  <a:cubicBezTo>
                    <a:pt x="207" y="91"/>
                    <a:pt x="206" y="93"/>
                    <a:pt x="209" y="91"/>
                  </a:cubicBezTo>
                  <a:cubicBezTo>
                    <a:pt x="210" y="90"/>
                    <a:pt x="208" y="91"/>
                    <a:pt x="208" y="90"/>
                  </a:cubicBezTo>
                  <a:close/>
                  <a:moveTo>
                    <a:pt x="207" y="101"/>
                  </a:moveTo>
                  <a:cubicBezTo>
                    <a:pt x="208" y="101"/>
                    <a:pt x="212" y="98"/>
                    <a:pt x="214" y="97"/>
                  </a:cubicBezTo>
                  <a:cubicBezTo>
                    <a:pt x="211" y="99"/>
                    <a:pt x="207" y="101"/>
                    <a:pt x="207" y="101"/>
                  </a:cubicBezTo>
                  <a:close/>
                  <a:moveTo>
                    <a:pt x="190" y="86"/>
                  </a:moveTo>
                  <a:cubicBezTo>
                    <a:pt x="191" y="85"/>
                    <a:pt x="196" y="82"/>
                    <a:pt x="196" y="82"/>
                  </a:cubicBezTo>
                  <a:cubicBezTo>
                    <a:pt x="194" y="83"/>
                    <a:pt x="192" y="85"/>
                    <a:pt x="190" y="86"/>
                  </a:cubicBezTo>
                  <a:close/>
                  <a:moveTo>
                    <a:pt x="198" y="111"/>
                  </a:moveTo>
                  <a:cubicBezTo>
                    <a:pt x="199" y="112"/>
                    <a:pt x="204" y="109"/>
                    <a:pt x="205" y="107"/>
                  </a:cubicBezTo>
                  <a:cubicBezTo>
                    <a:pt x="203" y="109"/>
                    <a:pt x="201" y="110"/>
                    <a:pt x="198" y="111"/>
                  </a:cubicBezTo>
                  <a:close/>
                  <a:moveTo>
                    <a:pt x="185" y="86"/>
                  </a:moveTo>
                  <a:cubicBezTo>
                    <a:pt x="185" y="86"/>
                    <a:pt x="189" y="84"/>
                    <a:pt x="188" y="84"/>
                  </a:cubicBezTo>
                  <a:cubicBezTo>
                    <a:pt x="184" y="85"/>
                    <a:pt x="184" y="87"/>
                    <a:pt x="183" y="89"/>
                  </a:cubicBezTo>
                  <a:cubicBezTo>
                    <a:pt x="184" y="88"/>
                    <a:pt x="184" y="88"/>
                    <a:pt x="184" y="88"/>
                  </a:cubicBezTo>
                  <a:cubicBezTo>
                    <a:pt x="187" y="87"/>
                    <a:pt x="190" y="84"/>
                    <a:pt x="188" y="84"/>
                  </a:cubicBezTo>
                  <a:cubicBezTo>
                    <a:pt x="188" y="84"/>
                    <a:pt x="186" y="86"/>
                    <a:pt x="185" y="86"/>
                  </a:cubicBezTo>
                  <a:close/>
                  <a:moveTo>
                    <a:pt x="175" y="77"/>
                  </a:moveTo>
                  <a:cubicBezTo>
                    <a:pt x="177" y="75"/>
                    <a:pt x="182" y="73"/>
                    <a:pt x="180" y="73"/>
                  </a:cubicBezTo>
                  <a:cubicBezTo>
                    <a:pt x="179" y="75"/>
                    <a:pt x="174" y="76"/>
                    <a:pt x="175" y="77"/>
                  </a:cubicBezTo>
                  <a:close/>
                  <a:moveTo>
                    <a:pt x="186" y="115"/>
                  </a:moveTo>
                  <a:cubicBezTo>
                    <a:pt x="187" y="115"/>
                    <a:pt x="191" y="112"/>
                    <a:pt x="191" y="111"/>
                  </a:cubicBezTo>
                  <a:cubicBezTo>
                    <a:pt x="190" y="112"/>
                    <a:pt x="187" y="113"/>
                    <a:pt x="186" y="115"/>
                  </a:cubicBezTo>
                  <a:close/>
                  <a:moveTo>
                    <a:pt x="177" y="93"/>
                  </a:moveTo>
                  <a:cubicBezTo>
                    <a:pt x="170" y="97"/>
                    <a:pt x="177" y="95"/>
                    <a:pt x="177" y="93"/>
                  </a:cubicBezTo>
                  <a:close/>
                  <a:moveTo>
                    <a:pt x="183" y="114"/>
                  </a:moveTo>
                  <a:cubicBezTo>
                    <a:pt x="185" y="113"/>
                    <a:pt x="188" y="111"/>
                    <a:pt x="188" y="110"/>
                  </a:cubicBezTo>
                  <a:cubicBezTo>
                    <a:pt x="185" y="112"/>
                    <a:pt x="184" y="113"/>
                    <a:pt x="183" y="114"/>
                  </a:cubicBezTo>
                  <a:close/>
                  <a:moveTo>
                    <a:pt x="158" y="89"/>
                  </a:moveTo>
                  <a:cubicBezTo>
                    <a:pt x="160" y="88"/>
                    <a:pt x="165" y="84"/>
                    <a:pt x="163" y="85"/>
                  </a:cubicBezTo>
                  <a:cubicBezTo>
                    <a:pt x="163" y="85"/>
                    <a:pt x="157" y="89"/>
                    <a:pt x="158" y="89"/>
                  </a:cubicBezTo>
                  <a:close/>
                  <a:moveTo>
                    <a:pt x="166" y="104"/>
                  </a:moveTo>
                  <a:cubicBezTo>
                    <a:pt x="168" y="103"/>
                    <a:pt x="170" y="102"/>
                    <a:pt x="171" y="101"/>
                  </a:cubicBezTo>
                  <a:cubicBezTo>
                    <a:pt x="169" y="103"/>
                    <a:pt x="166" y="103"/>
                    <a:pt x="166" y="104"/>
                  </a:cubicBezTo>
                  <a:close/>
                  <a:moveTo>
                    <a:pt x="172" y="122"/>
                  </a:moveTo>
                  <a:cubicBezTo>
                    <a:pt x="172" y="122"/>
                    <a:pt x="176" y="120"/>
                    <a:pt x="176" y="120"/>
                  </a:cubicBezTo>
                  <a:cubicBezTo>
                    <a:pt x="175" y="120"/>
                    <a:pt x="175" y="120"/>
                    <a:pt x="172" y="122"/>
                  </a:cubicBezTo>
                  <a:close/>
                  <a:moveTo>
                    <a:pt x="142" y="97"/>
                  </a:moveTo>
                  <a:cubicBezTo>
                    <a:pt x="145" y="95"/>
                    <a:pt x="147" y="93"/>
                    <a:pt x="148" y="92"/>
                  </a:cubicBezTo>
                  <a:cubicBezTo>
                    <a:pt x="146" y="93"/>
                    <a:pt x="142" y="96"/>
                    <a:pt x="142" y="97"/>
                  </a:cubicBezTo>
                  <a:close/>
                  <a:moveTo>
                    <a:pt x="155" y="112"/>
                  </a:moveTo>
                  <a:cubicBezTo>
                    <a:pt x="155" y="112"/>
                    <a:pt x="156" y="111"/>
                    <a:pt x="156" y="111"/>
                  </a:cubicBezTo>
                  <a:cubicBezTo>
                    <a:pt x="155" y="112"/>
                    <a:pt x="156" y="112"/>
                    <a:pt x="157" y="111"/>
                  </a:cubicBezTo>
                  <a:cubicBezTo>
                    <a:pt x="157" y="111"/>
                    <a:pt x="158" y="110"/>
                    <a:pt x="158" y="109"/>
                  </a:cubicBezTo>
                  <a:cubicBezTo>
                    <a:pt x="157" y="110"/>
                    <a:pt x="155" y="111"/>
                    <a:pt x="155" y="112"/>
                  </a:cubicBezTo>
                  <a:close/>
                  <a:moveTo>
                    <a:pt x="164" y="129"/>
                  </a:moveTo>
                  <a:cubicBezTo>
                    <a:pt x="165" y="128"/>
                    <a:pt x="170" y="125"/>
                    <a:pt x="169" y="124"/>
                  </a:cubicBezTo>
                  <a:cubicBezTo>
                    <a:pt x="167" y="126"/>
                    <a:pt x="165" y="127"/>
                    <a:pt x="164" y="129"/>
                  </a:cubicBezTo>
                  <a:close/>
                  <a:moveTo>
                    <a:pt x="153" y="112"/>
                  </a:moveTo>
                  <a:cubicBezTo>
                    <a:pt x="155" y="111"/>
                    <a:pt x="158" y="109"/>
                    <a:pt x="157" y="109"/>
                  </a:cubicBezTo>
                  <a:cubicBezTo>
                    <a:pt x="154" y="110"/>
                    <a:pt x="154" y="111"/>
                    <a:pt x="153" y="112"/>
                  </a:cubicBezTo>
                  <a:close/>
                  <a:moveTo>
                    <a:pt x="164" y="125"/>
                  </a:moveTo>
                  <a:cubicBezTo>
                    <a:pt x="165" y="124"/>
                    <a:pt x="167" y="122"/>
                    <a:pt x="167" y="122"/>
                  </a:cubicBezTo>
                  <a:cubicBezTo>
                    <a:pt x="166" y="122"/>
                    <a:pt x="162" y="125"/>
                    <a:pt x="164" y="125"/>
                  </a:cubicBezTo>
                  <a:close/>
                  <a:moveTo>
                    <a:pt x="162" y="131"/>
                  </a:moveTo>
                  <a:cubicBezTo>
                    <a:pt x="162" y="131"/>
                    <a:pt x="161" y="132"/>
                    <a:pt x="161" y="133"/>
                  </a:cubicBezTo>
                  <a:cubicBezTo>
                    <a:pt x="164" y="130"/>
                    <a:pt x="164" y="130"/>
                    <a:pt x="164" y="130"/>
                  </a:cubicBezTo>
                  <a:cubicBezTo>
                    <a:pt x="162" y="131"/>
                    <a:pt x="170" y="126"/>
                    <a:pt x="167" y="127"/>
                  </a:cubicBezTo>
                  <a:cubicBezTo>
                    <a:pt x="165" y="129"/>
                    <a:pt x="163" y="130"/>
                    <a:pt x="162" y="131"/>
                  </a:cubicBezTo>
                  <a:close/>
                  <a:moveTo>
                    <a:pt x="153" y="115"/>
                  </a:moveTo>
                  <a:cubicBezTo>
                    <a:pt x="153" y="115"/>
                    <a:pt x="154" y="114"/>
                    <a:pt x="153" y="114"/>
                  </a:cubicBezTo>
                  <a:cubicBezTo>
                    <a:pt x="149" y="118"/>
                    <a:pt x="155" y="114"/>
                    <a:pt x="153" y="116"/>
                  </a:cubicBezTo>
                  <a:cubicBezTo>
                    <a:pt x="155" y="115"/>
                    <a:pt x="155" y="115"/>
                    <a:pt x="155" y="115"/>
                  </a:cubicBezTo>
                  <a:cubicBezTo>
                    <a:pt x="155" y="115"/>
                    <a:pt x="155" y="114"/>
                    <a:pt x="155" y="114"/>
                  </a:cubicBezTo>
                  <a:cubicBezTo>
                    <a:pt x="154" y="115"/>
                    <a:pt x="153" y="115"/>
                    <a:pt x="153" y="115"/>
                  </a:cubicBezTo>
                  <a:close/>
                  <a:moveTo>
                    <a:pt x="132" y="105"/>
                  </a:moveTo>
                  <a:cubicBezTo>
                    <a:pt x="135" y="103"/>
                    <a:pt x="140" y="99"/>
                    <a:pt x="140" y="98"/>
                  </a:cubicBezTo>
                  <a:cubicBezTo>
                    <a:pt x="136" y="101"/>
                    <a:pt x="133" y="104"/>
                    <a:pt x="132" y="105"/>
                  </a:cubicBezTo>
                  <a:close/>
                  <a:moveTo>
                    <a:pt x="158" y="134"/>
                  </a:moveTo>
                  <a:cubicBezTo>
                    <a:pt x="159" y="132"/>
                    <a:pt x="163" y="130"/>
                    <a:pt x="163" y="130"/>
                  </a:cubicBezTo>
                  <a:cubicBezTo>
                    <a:pt x="161" y="131"/>
                    <a:pt x="157" y="133"/>
                    <a:pt x="158" y="134"/>
                  </a:cubicBezTo>
                  <a:close/>
                  <a:moveTo>
                    <a:pt x="149" y="141"/>
                  </a:moveTo>
                  <a:cubicBezTo>
                    <a:pt x="151" y="141"/>
                    <a:pt x="153" y="139"/>
                    <a:pt x="153" y="138"/>
                  </a:cubicBezTo>
                  <a:cubicBezTo>
                    <a:pt x="154" y="138"/>
                    <a:pt x="157" y="136"/>
                    <a:pt x="158" y="135"/>
                  </a:cubicBezTo>
                  <a:cubicBezTo>
                    <a:pt x="155" y="136"/>
                    <a:pt x="151" y="139"/>
                    <a:pt x="149" y="141"/>
                  </a:cubicBezTo>
                  <a:close/>
                  <a:moveTo>
                    <a:pt x="132" y="110"/>
                  </a:moveTo>
                  <a:cubicBezTo>
                    <a:pt x="132" y="108"/>
                    <a:pt x="128" y="112"/>
                    <a:pt x="127" y="113"/>
                  </a:cubicBezTo>
                  <a:cubicBezTo>
                    <a:pt x="126" y="114"/>
                    <a:pt x="128" y="114"/>
                    <a:pt x="129" y="112"/>
                  </a:cubicBezTo>
                  <a:cubicBezTo>
                    <a:pt x="129" y="111"/>
                    <a:pt x="131" y="110"/>
                    <a:pt x="131" y="110"/>
                  </a:cubicBezTo>
                  <a:cubicBezTo>
                    <a:pt x="131" y="110"/>
                    <a:pt x="131" y="110"/>
                    <a:pt x="132" y="110"/>
                  </a:cubicBezTo>
                  <a:close/>
                  <a:moveTo>
                    <a:pt x="137" y="153"/>
                  </a:moveTo>
                  <a:cubicBezTo>
                    <a:pt x="139" y="150"/>
                    <a:pt x="143" y="148"/>
                    <a:pt x="143" y="147"/>
                  </a:cubicBezTo>
                  <a:cubicBezTo>
                    <a:pt x="140" y="149"/>
                    <a:pt x="138" y="151"/>
                    <a:pt x="137" y="153"/>
                  </a:cubicBezTo>
                  <a:close/>
                  <a:moveTo>
                    <a:pt x="105" y="131"/>
                  </a:moveTo>
                  <a:cubicBezTo>
                    <a:pt x="110" y="128"/>
                    <a:pt x="114" y="123"/>
                    <a:pt x="118" y="120"/>
                  </a:cubicBezTo>
                  <a:cubicBezTo>
                    <a:pt x="117" y="119"/>
                    <a:pt x="117" y="119"/>
                    <a:pt x="117" y="119"/>
                  </a:cubicBezTo>
                  <a:cubicBezTo>
                    <a:pt x="113" y="123"/>
                    <a:pt x="107" y="128"/>
                    <a:pt x="105" y="131"/>
                  </a:cubicBezTo>
                  <a:close/>
                  <a:moveTo>
                    <a:pt x="144" y="153"/>
                  </a:moveTo>
                  <a:cubicBezTo>
                    <a:pt x="144" y="154"/>
                    <a:pt x="143" y="155"/>
                    <a:pt x="143" y="155"/>
                  </a:cubicBezTo>
                  <a:cubicBezTo>
                    <a:pt x="146" y="153"/>
                    <a:pt x="146" y="153"/>
                    <a:pt x="146" y="153"/>
                  </a:cubicBezTo>
                  <a:cubicBezTo>
                    <a:pt x="145" y="153"/>
                    <a:pt x="146" y="152"/>
                    <a:pt x="144" y="153"/>
                  </a:cubicBezTo>
                  <a:close/>
                  <a:moveTo>
                    <a:pt x="124" y="137"/>
                  </a:moveTo>
                  <a:cubicBezTo>
                    <a:pt x="125" y="137"/>
                    <a:pt x="126" y="136"/>
                    <a:pt x="126" y="136"/>
                  </a:cubicBezTo>
                  <a:cubicBezTo>
                    <a:pt x="125" y="136"/>
                    <a:pt x="123" y="138"/>
                    <a:pt x="122" y="139"/>
                  </a:cubicBezTo>
                  <a:cubicBezTo>
                    <a:pt x="121" y="140"/>
                    <a:pt x="121" y="140"/>
                    <a:pt x="122" y="140"/>
                  </a:cubicBezTo>
                  <a:cubicBezTo>
                    <a:pt x="124" y="138"/>
                    <a:pt x="123" y="138"/>
                    <a:pt x="124" y="137"/>
                  </a:cubicBezTo>
                  <a:close/>
                  <a:moveTo>
                    <a:pt x="112" y="136"/>
                  </a:moveTo>
                  <a:cubicBezTo>
                    <a:pt x="109" y="139"/>
                    <a:pt x="114" y="135"/>
                    <a:pt x="111" y="138"/>
                  </a:cubicBezTo>
                  <a:cubicBezTo>
                    <a:pt x="113" y="136"/>
                    <a:pt x="113" y="136"/>
                    <a:pt x="115" y="135"/>
                  </a:cubicBezTo>
                  <a:cubicBezTo>
                    <a:pt x="115" y="135"/>
                    <a:pt x="116" y="134"/>
                    <a:pt x="115" y="134"/>
                  </a:cubicBezTo>
                  <a:cubicBezTo>
                    <a:pt x="113" y="136"/>
                    <a:pt x="114" y="134"/>
                    <a:pt x="112" y="136"/>
                  </a:cubicBezTo>
                  <a:close/>
                  <a:moveTo>
                    <a:pt x="125" y="156"/>
                  </a:moveTo>
                  <a:cubicBezTo>
                    <a:pt x="126" y="156"/>
                    <a:pt x="128" y="154"/>
                    <a:pt x="129" y="152"/>
                  </a:cubicBezTo>
                  <a:cubicBezTo>
                    <a:pt x="128" y="153"/>
                    <a:pt x="126" y="154"/>
                    <a:pt x="125" y="156"/>
                  </a:cubicBezTo>
                  <a:close/>
                  <a:moveTo>
                    <a:pt x="113" y="150"/>
                  </a:moveTo>
                  <a:cubicBezTo>
                    <a:pt x="117" y="147"/>
                    <a:pt x="116" y="148"/>
                    <a:pt x="120" y="145"/>
                  </a:cubicBezTo>
                  <a:cubicBezTo>
                    <a:pt x="118" y="145"/>
                    <a:pt x="121" y="143"/>
                    <a:pt x="120" y="143"/>
                  </a:cubicBezTo>
                  <a:cubicBezTo>
                    <a:pt x="119" y="145"/>
                    <a:pt x="113" y="149"/>
                    <a:pt x="113" y="150"/>
                  </a:cubicBezTo>
                  <a:close/>
                  <a:moveTo>
                    <a:pt x="112" y="138"/>
                  </a:moveTo>
                  <a:cubicBezTo>
                    <a:pt x="110" y="140"/>
                    <a:pt x="110" y="138"/>
                    <a:pt x="108" y="140"/>
                  </a:cubicBezTo>
                  <a:cubicBezTo>
                    <a:pt x="107" y="142"/>
                    <a:pt x="109" y="140"/>
                    <a:pt x="110" y="141"/>
                  </a:cubicBezTo>
                  <a:cubicBezTo>
                    <a:pt x="111" y="140"/>
                    <a:pt x="114" y="137"/>
                    <a:pt x="112" y="138"/>
                  </a:cubicBezTo>
                  <a:close/>
                  <a:moveTo>
                    <a:pt x="96" y="141"/>
                  </a:moveTo>
                  <a:cubicBezTo>
                    <a:pt x="99" y="138"/>
                    <a:pt x="99" y="138"/>
                    <a:pt x="99" y="138"/>
                  </a:cubicBezTo>
                  <a:cubicBezTo>
                    <a:pt x="98" y="137"/>
                    <a:pt x="98" y="137"/>
                    <a:pt x="98" y="137"/>
                  </a:cubicBezTo>
                  <a:cubicBezTo>
                    <a:pt x="96" y="139"/>
                    <a:pt x="97" y="139"/>
                    <a:pt x="96" y="141"/>
                  </a:cubicBezTo>
                  <a:close/>
                  <a:moveTo>
                    <a:pt x="119" y="170"/>
                  </a:moveTo>
                  <a:cubicBezTo>
                    <a:pt x="119" y="171"/>
                    <a:pt x="120" y="168"/>
                    <a:pt x="120" y="169"/>
                  </a:cubicBezTo>
                  <a:cubicBezTo>
                    <a:pt x="121" y="168"/>
                    <a:pt x="125" y="165"/>
                    <a:pt x="123" y="166"/>
                  </a:cubicBezTo>
                  <a:cubicBezTo>
                    <a:pt x="121" y="168"/>
                    <a:pt x="121" y="168"/>
                    <a:pt x="119" y="170"/>
                  </a:cubicBezTo>
                  <a:close/>
                  <a:moveTo>
                    <a:pt x="111" y="161"/>
                  </a:moveTo>
                  <a:cubicBezTo>
                    <a:pt x="113" y="159"/>
                    <a:pt x="114" y="159"/>
                    <a:pt x="115" y="158"/>
                  </a:cubicBezTo>
                  <a:cubicBezTo>
                    <a:pt x="114" y="158"/>
                    <a:pt x="115" y="157"/>
                    <a:pt x="114" y="157"/>
                  </a:cubicBezTo>
                  <a:cubicBezTo>
                    <a:pt x="113" y="159"/>
                    <a:pt x="111" y="160"/>
                    <a:pt x="111" y="161"/>
                  </a:cubicBezTo>
                  <a:close/>
                  <a:moveTo>
                    <a:pt x="85" y="151"/>
                  </a:moveTo>
                  <a:cubicBezTo>
                    <a:pt x="83" y="153"/>
                    <a:pt x="82" y="154"/>
                    <a:pt x="81" y="155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2" y="156"/>
                    <a:pt x="82" y="156"/>
                    <a:pt x="82" y="156"/>
                  </a:cubicBezTo>
                  <a:cubicBezTo>
                    <a:pt x="83" y="155"/>
                    <a:pt x="83" y="155"/>
                    <a:pt x="83" y="155"/>
                  </a:cubicBezTo>
                  <a:cubicBezTo>
                    <a:pt x="84" y="154"/>
                    <a:pt x="85" y="152"/>
                    <a:pt x="86" y="151"/>
                  </a:cubicBezTo>
                  <a:cubicBezTo>
                    <a:pt x="89" y="149"/>
                    <a:pt x="91" y="146"/>
                    <a:pt x="93" y="143"/>
                  </a:cubicBezTo>
                  <a:cubicBezTo>
                    <a:pt x="90" y="146"/>
                    <a:pt x="87" y="149"/>
                    <a:pt x="85" y="151"/>
                  </a:cubicBezTo>
                  <a:close/>
                  <a:moveTo>
                    <a:pt x="88" y="156"/>
                  </a:moveTo>
                  <a:cubicBezTo>
                    <a:pt x="90" y="154"/>
                    <a:pt x="91" y="154"/>
                    <a:pt x="93" y="152"/>
                  </a:cubicBezTo>
                  <a:cubicBezTo>
                    <a:pt x="93" y="151"/>
                    <a:pt x="93" y="150"/>
                    <a:pt x="94" y="149"/>
                  </a:cubicBezTo>
                  <a:cubicBezTo>
                    <a:pt x="91" y="152"/>
                    <a:pt x="87" y="156"/>
                    <a:pt x="88" y="156"/>
                  </a:cubicBezTo>
                  <a:close/>
                  <a:moveTo>
                    <a:pt x="86" y="154"/>
                  </a:moveTo>
                  <a:cubicBezTo>
                    <a:pt x="88" y="153"/>
                    <a:pt x="87" y="154"/>
                    <a:pt x="89" y="152"/>
                  </a:cubicBezTo>
                  <a:cubicBezTo>
                    <a:pt x="89" y="152"/>
                    <a:pt x="89" y="152"/>
                    <a:pt x="90" y="151"/>
                  </a:cubicBezTo>
                  <a:cubicBezTo>
                    <a:pt x="89" y="151"/>
                    <a:pt x="89" y="151"/>
                    <a:pt x="90" y="151"/>
                  </a:cubicBezTo>
                  <a:cubicBezTo>
                    <a:pt x="90" y="150"/>
                    <a:pt x="90" y="150"/>
                    <a:pt x="90" y="150"/>
                  </a:cubicBezTo>
                  <a:cubicBezTo>
                    <a:pt x="89" y="152"/>
                    <a:pt x="86" y="154"/>
                    <a:pt x="86" y="154"/>
                  </a:cubicBezTo>
                  <a:close/>
                  <a:moveTo>
                    <a:pt x="96" y="160"/>
                  </a:moveTo>
                  <a:cubicBezTo>
                    <a:pt x="96" y="161"/>
                    <a:pt x="94" y="163"/>
                    <a:pt x="94" y="164"/>
                  </a:cubicBezTo>
                  <a:cubicBezTo>
                    <a:pt x="96" y="162"/>
                    <a:pt x="96" y="161"/>
                    <a:pt x="98" y="160"/>
                  </a:cubicBezTo>
                  <a:cubicBezTo>
                    <a:pt x="97" y="159"/>
                    <a:pt x="97" y="160"/>
                    <a:pt x="96" y="160"/>
                  </a:cubicBezTo>
                  <a:close/>
                  <a:moveTo>
                    <a:pt x="95" y="158"/>
                  </a:moveTo>
                  <a:cubicBezTo>
                    <a:pt x="95" y="158"/>
                    <a:pt x="95" y="158"/>
                    <a:pt x="95" y="158"/>
                  </a:cubicBezTo>
                  <a:cubicBezTo>
                    <a:pt x="93" y="159"/>
                    <a:pt x="94" y="159"/>
                    <a:pt x="92" y="160"/>
                  </a:cubicBezTo>
                  <a:cubicBezTo>
                    <a:pt x="93" y="161"/>
                    <a:pt x="93" y="161"/>
                    <a:pt x="93" y="161"/>
                  </a:cubicBezTo>
                  <a:cubicBezTo>
                    <a:pt x="94" y="159"/>
                    <a:pt x="94" y="160"/>
                    <a:pt x="95" y="158"/>
                  </a:cubicBezTo>
                  <a:close/>
                  <a:moveTo>
                    <a:pt x="85" y="163"/>
                  </a:moveTo>
                  <a:cubicBezTo>
                    <a:pt x="86" y="162"/>
                    <a:pt x="86" y="162"/>
                    <a:pt x="86" y="162"/>
                  </a:cubicBezTo>
                  <a:cubicBezTo>
                    <a:pt x="86" y="162"/>
                    <a:pt x="85" y="162"/>
                    <a:pt x="85" y="163"/>
                  </a:cubicBezTo>
                  <a:close/>
                  <a:moveTo>
                    <a:pt x="91" y="167"/>
                  </a:moveTo>
                  <a:cubicBezTo>
                    <a:pt x="91" y="167"/>
                    <a:pt x="91" y="167"/>
                    <a:pt x="91" y="168"/>
                  </a:cubicBezTo>
                  <a:cubicBezTo>
                    <a:pt x="92" y="168"/>
                    <a:pt x="92" y="168"/>
                    <a:pt x="92" y="167"/>
                  </a:cubicBezTo>
                  <a:cubicBezTo>
                    <a:pt x="92" y="167"/>
                    <a:pt x="92" y="167"/>
                    <a:pt x="92" y="167"/>
                  </a:cubicBezTo>
                  <a:cubicBezTo>
                    <a:pt x="92" y="167"/>
                    <a:pt x="91" y="166"/>
                    <a:pt x="91" y="167"/>
                  </a:cubicBezTo>
                  <a:close/>
                  <a:moveTo>
                    <a:pt x="101" y="179"/>
                  </a:moveTo>
                  <a:cubicBezTo>
                    <a:pt x="101" y="179"/>
                    <a:pt x="101" y="179"/>
                    <a:pt x="102" y="180"/>
                  </a:cubicBezTo>
                  <a:cubicBezTo>
                    <a:pt x="102" y="179"/>
                    <a:pt x="102" y="178"/>
                    <a:pt x="103" y="178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2" y="178"/>
                    <a:pt x="102" y="178"/>
                    <a:pt x="101" y="179"/>
                  </a:cubicBezTo>
                  <a:close/>
                  <a:moveTo>
                    <a:pt x="111" y="187"/>
                  </a:moveTo>
                  <a:cubicBezTo>
                    <a:pt x="111" y="188"/>
                    <a:pt x="112" y="187"/>
                    <a:pt x="112" y="187"/>
                  </a:cubicBezTo>
                  <a:cubicBezTo>
                    <a:pt x="111" y="187"/>
                    <a:pt x="112" y="187"/>
                    <a:pt x="112" y="186"/>
                  </a:cubicBezTo>
                  <a:cubicBezTo>
                    <a:pt x="111" y="186"/>
                    <a:pt x="112" y="187"/>
                    <a:pt x="111" y="187"/>
                  </a:cubicBezTo>
                  <a:close/>
                  <a:moveTo>
                    <a:pt x="100" y="178"/>
                  </a:moveTo>
                  <a:cubicBezTo>
                    <a:pt x="100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1" y="178"/>
                    <a:pt x="100" y="178"/>
                    <a:pt x="100" y="178"/>
                  </a:cubicBezTo>
                  <a:close/>
                  <a:moveTo>
                    <a:pt x="101" y="180"/>
                  </a:moveTo>
                  <a:cubicBezTo>
                    <a:pt x="101" y="179"/>
                    <a:pt x="101" y="181"/>
                    <a:pt x="102" y="180"/>
                  </a:cubicBezTo>
                  <a:cubicBezTo>
                    <a:pt x="102" y="180"/>
                    <a:pt x="101" y="179"/>
                    <a:pt x="101" y="179"/>
                  </a:cubicBezTo>
                  <a:cubicBezTo>
                    <a:pt x="101" y="179"/>
                    <a:pt x="100" y="180"/>
                    <a:pt x="101" y="180"/>
                  </a:cubicBezTo>
                  <a:close/>
                  <a:moveTo>
                    <a:pt x="76" y="157"/>
                  </a:moveTo>
                  <a:cubicBezTo>
                    <a:pt x="76" y="157"/>
                    <a:pt x="77" y="156"/>
                    <a:pt x="76" y="156"/>
                  </a:cubicBezTo>
                  <a:cubicBezTo>
                    <a:pt x="76" y="156"/>
                    <a:pt x="76" y="157"/>
                    <a:pt x="76" y="157"/>
                  </a:cubicBezTo>
                  <a:close/>
                  <a:moveTo>
                    <a:pt x="99" y="179"/>
                  </a:moveTo>
                  <a:cubicBezTo>
                    <a:pt x="99" y="178"/>
                    <a:pt x="100" y="180"/>
                    <a:pt x="100" y="179"/>
                  </a:cubicBezTo>
                  <a:cubicBezTo>
                    <a:pt x="99" y="179"/>
                    <a:pt x="100" y="179"/>
                    <a:pt x="100" y="178"/>
                  </a:cubicBezTo>
                  <a:cubicBezTo>
                    <a:pt x="100" y="178"/>
                    <a:pt x="99" y="179"/>
                    <a:pt x="99" y="179"/>
                  </a:cubicBezTo>
                  <a:close/>
                  <a:moveTo>
                    <a:pt x="104" y="186"/>
                  </a:moveTo>
                  <a:cubicBezTo>
                    <a:pt x="105" y="185"/>
                    <a:pt x="105" y="185"/>
                    <a:pt x="105" y="185"/>
                  </a:cubicBezTo>
                  <a:cubicBezTo>
                    <a:pt x="105" y="184"/>
                    <a:pt x="104" y="185"/>
                    <a:pt x="104" y="186"/>
                  </a:cubicBezTo>
                  <a:close/>
                  <a:moveTo>
                    <a:pt x="100" y="181"/>
                  </a:moveTo>
                  <a:cubicBezTo>
                    <a:pt x="100" y="181"/>
                    <a:pt x="100" y="181"/>
                    <a:pt x="100" y="181"/>
                  </a:cubicBezTo>
                  <a:cubicBezTo>
                    <a:pt x="100" y="181"/>
                    <a:pt x="100" y="181"/>
                    <a:pt x="100" y="181"/>
                  </a:cubicBezTo>
                  <a:cubicBezTo>
                    <a:pt x="100" y="181"/>
                    <a:pt x="101" y="181"/>
                    <a:pt x="101" y="181"/>
                  </a:cubicBezTo>
                  <a:cubicBezTo>
                    <a:pt x="100" y="181"/>
                    <a:pt x="100" y="180"/>
                    <a:pt x="100" y="181"/>
                  </a:cubicBezTo>
                  <a:close/>
                  <a:moveTo>
                    <a:pt x="108" y="192"/>
                  </a:moveTo>
                  <a:cubicBezTo>
                    <a:pt x="108" y="191"/>
                    <a:pt x="109" y="190"/>
                    <a:pt x="109" y="190"/>
                  </a:cubicBezTo>
                  <a:cubicBezTo>
                    <a:pt x="108" y="191"/>
                    <a:pt x="107" y="191"/>
                    <a:pt x="108" y="192"/>
                  </a:cubicBezTo>
                  <a:close/>
                  <a:moveTo>
                    <a:pt x="76" y="161"/>
                  </a:moveTo>
                  <a:cubicBezTo>
                    <a:pt x="76" y="161"/>
                    <a:pt x="77" y="162"/>
                    <a:pt x="77" y="161"/>
                  </a:cubicBezTo>
                  <a:cubicBezTo>
                    <a:pt x="77" y="161"/>
                    <a:pt x="77" y="161"/>
                    <a:pt x="77" y="161"/>
                  </a:cubicBezTo>
                  <a:cubicBezTo>
                    <a:pt x="77" y="161"/>
                    <a:pt x="78" y="161"/>
                    <a:pt x="77" y="161"/>
                  </a:cubicBezTo>
                  <a:cubicBezTo>
                    <a:pt x="77" y="161"/>
                    <a:pt x="77" y="161"/>
                    <a:pt x="76" y="161"/>
                  </a:cubicBezTo>
                  <a:close/>
                  <a:moveTo>
                    <a:pt x="99" y="182"/>
                  </a:moveTo>
                  <a:cubicBezTo>
                    <a:pt x="99" y="182"/>
                    <a:pt x="99" y="182"/>
                    <a:pt x="99" y="182"/>
                  </a:cubicBezTo>
                  <a:cubicBezTo>
                    <a:pt x="100" y="182"/>
                    <a:pt x="100" y="182"/>
                    <a:pt x="100" y="181"/>
                  </a:cubicBezTo>
                  <a:cubicBezTo>
                    <a:pt x="99" y="181"/>
                    <a:pt x="99" y="182"/>
                    <a:pt x="99" y="182"/>
                  </a:cubicBezTo>
                  <a:close/>
                  <a:moveTo>
                    <a:pt x="102" y="184"/>
                  </a:moveTo>
                  <a:cubicBezTo>
                    <a:pt x="102" y="184"/>
                    <a:pt x="102" y="185"/>
                    <a:pt x="102" y="185"/>
                  </a:cubicBezTo>
                  <a:cubicBezTo>
                    <a:pt x="102" y="185"/>
                    <a:pt x="102" y="185"/>
                    <a:pt x="102" y="185"/>
                  </a:cubicBezTo>
                  <a:cubicBezTo>
                    <a:pt x="102" y="185"/>
                    <a:pt x="103" y="185"/>
                    <a:pt x="103" y="184"/>
                  </a:cubicBezTo>
                  <a:cubicBezTo>
                    <a:pt x="103" y="185"/>
                    <a:pt x="102" y="184"/>
                    <a:pt x="102" y="184"/>
                  </a:cubicBezTo>
                  <a:close/>
                  <a:moveTo>
                    <a:pt x="103" y="187"/>
                  </a:moveTo>
                  <a:cubicBezTo>
                    <a:pt x="104" y="186"/>
                    <a:pt x="104" y="186"/>
                    <a:pt x="104" y="185"/>
                  </a:cubicBezTo>
                  <a:cubicBezTo>
                    <a:pt x="104" y="186"/>
                    <a:pt x="103" y="186"/>
                    <a:pt x="103" y="187"/>
                  </a:cubicBezTo>
                  <a:close/>
                  <a:moveTo>
                    <a:pt x="99" y="185"/>
                  </a:moveTo>
                  <a:cubicBezTo>
                    <a:pt x="99" y="185"/>
                    <a:pt x="100" y="185"/>
                    <a:pt x="100" y="185"/>
                  </a:cubicBezTo>
                  <a:cubicBezTo>
                    <a:pt x="100" y="185"/>
                    <a:pt x="101" y="185"/>
                    <a:pt x="101" y="186"/>
                  </a:cubicBezTo>
                  <a:cubicBezTo>
                    <a:pt x="102" y="186"/>
                    <a:pt x="100" y="184"/>
                    <a:pt x="102" y="184"/>
                  </a:cubicBezTo>
                  <a:cubicBezTo>
                    <a:pt x="101" y="184"/>
                    <a:pt x="101" y="184"/>
                    <a:pt x="101" y="183"/>
                  </a:cubicBezTo>
                  <a:cubicBezTo>
                    <a:pt x="100" y="184"/>
                    <a:pt x="99" y="184"/>
                    <a:pt x="99" y="185"/>
                  </a:cubicBezTo>
                  <a:close/>
                  <a:moveTo>
                    <a:pt x="84" y="169"/>
                  </a:moveTo>
                  <a:cubicBezTo>
                    <a:pt x="84" y="169"/>
                    <a:pt x="85" y="169"/>
                    <a:pt x="85" y="168"/>
                  </a:cubicBezTo>
                  <a:cubicBezTo>
                    <a:pt x="85" y="169"/>
                    <a:pt x="84" y="169"/>
                    <a:pt x="84" y="169"/>
                  </a:cubicBezTo>
                  <a:close/>
                  <a:moveTo>
                    <a:pt x="97" y="181"/>
                  </a:moveTo>
                  <a:cubicBezTo>
                    <a:pt x="98" y="181"/>
                    <a:pt x="97" y="182"/>
                    <a:pt x="98" y="182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8" y="181"/>
                    <a:pt x="98" y="181"/>
                    <a:pt x="97" y="181"/>
                  </a:cubicBezTo>
                  <a:close/>
                  <a:moveTo>
                    <a:pt x="105" y="194"/>
                  </a:moveTo>
                  <a:cubicBezTo>
                    <a:pt x="106" y="194"/>
                    <a:pt x="106" y="192"/>
                    <a:pt x="107" y="192"/>
                  </a:cubicBezTo>
                  <a:cubicBezTo>
                    <a:pt x="107" y="192"/>
                    <a:pt x="107" y="192"/>
                    <a:pt x="107" y="192"/>
                  </a:cubicBezTo>
                  <a:cubicBezTo>
                    <a:pt x="106" y="192"/>
                    <a:pt x="105" y="193"/>
                    <a:pt x="105" y="194"/>
                  </a:cubicBezTo>
                  <a:close/>
                  <a:moveTo>
                    <a:pt x="91" y="184"/>
                  </a:moveTo>
                  <a:cubicBezTo>
                    <a:pt x="92" y="184"/>
                    <a:pt x="91" y="185"/>
                    <a:pt x="91" y="185"/>
                  </a:cubicBezTo>
                  <a:cubicBezTo>
                    <a:pt x="92" y="185"/>
                    <a:pt x="92" y="184"/>
                    <a:pt x="93" y="184"/>
                  </a:cubicBezTo>
                  <a:cubicBezTo>
                    <a:pt x="92" y="184"/>
                    <a:pt x="92" y="184"/>
                    <a:pt x="92" y="183"/>
                  </a:cubicBezTo>
                  <a:cubicBezTo>
                    <a:pt x="92" y="184"/>
                    <a:pt x="92" y="184"/>
                    <a:pt x="91" y="184"/>
                  </a:cubicBezTo>
                  <a:close/>
                  <a:moveTo>
                    <a:pt x="72" y="169"/>
                  </a:moveTo>
                  <a:cubicBezTo>
                    <a:pt x="73" y="170"/>
                    <a:pt x="73" y="170"/>
                    <a:pt x="73" y="170"/>
                  </a:cubicBezTo>
                  <a:cubicBezTo>
                    <a:pt x="73" y="169"/>
                    <a:pt x="75" y="168"/>
                    <a:pt x="74" y="167"/>
                  </a:cubicBezTo>
                  <a:cubicBezTo>
                    <a:pt x="73" y="168"/>
                    <a:pt x="73" y="169"/>
                    <a:pt x="72" y="169"/>
                  </a:cubicBezTo>
                  <a:close/>
                  <a:moveTo>
                    <a:pt x="74" y="170"/>
                  </a:moveTo>
                  <a:cubicBezTo>
                    <a:pt x="75" y="170"/>
                    <a:pt x="76" y="169"/>
                    <a:pt x="76" y="168"/>
                  </a:cubicBezTo>
                  <a:cubicBezTo>
                    <a:pt x="75" y="169"/>
                    <a:pt x="74" y="170"/>
                    <a:pt x="74" y="170"/>
                  </a:cubicBezTo>
                  <a:close/>
                  <a:moveTo>
                    <a:pt x="88" y="184"/>
                  </a:moveTo>
                  <a:cubicBezTo>
                    <a:pt x="89" y="185"/>
                    <a:pt x="89" y="185"/>
                    <a:pt x="89" y="185"/>
                  </a:cubicBezTo>
                  <a:cubicBezTo>
                    <a:pt x="90" y="184"/>
                    <a:pt x="90" y="184"/>
                    <a:pt x="90" y="183"/>
                  </a:cubicBezTo>
                  <a:cubicBezTo>
                    <a:pt x="90" y="183"/>
                    <a:pt x="89" y="184"/>
                    <a:pt x="88" y="184"/>
                  </a:cubicBezTo>
                  <a:close/>
                  <a:moveTo>
                    <a:pt x="71" y="168"/>
                  </a:moveTo>
                  <a:cubicBezTo>
                    <a:pt x="71" y="168"/>
                    <a:pt x="71" y="167"/>
                    <a:pt x="71" y="167"/>
                  </a:cubicBezTo>
                  <a:cubicBezTo>
                    <a:pt x="71" y="167"/>
                    <a:pt x="71" y="168"/>
                    <a:pt x="71" y="168"/>
                  </a:cubicBezTo>
                  <a:close/>
                  <a:moveTo>
                    <a:pt x="89" y="187"/>
                  </a:moveTo>
                  <a:cubicBezTo>
                    <a:pt x="90" y="188"/>
                    <a:pt x="90" y="187"/>
                    <a:pt x="90" y="187"/>
                  </a:cubicBezTo>
                  <a:cubicBezTo>
                    <a:pt x="91" y="187"/>
                    <a:pt x="91" y="186"/>
                    <a:pt x="91" y="186"/>
                  </a:cubicBezTo>
                  <a:cubicBezTo>
                    <a:pt x="90" y="186"/>
                    <a:pt x="90" y="187"/>
                    <a:pt x="89" y="186"/>
                  </a:cubicBezTo>
                  <a:cubicBezTo>
                    <a:pt x="89" y="186"/>
                    <a:pt x="90" y="187"/>
                    <a:pt x="89" y="187"/>
                  </a:cubicBezTo>
                  <a:close/>
                  <a:moveTo>
                    <a:pt x="84" y="182"/>
                  </a:moveTo>
                  <a:cubicBezTo>
                    <a:pt x="84" y="182"/>
                    <a:pt x="85" y="180"/>
                    <a:pt x="84" y="180"/>
                  </a:cubicBezTo>
                  <a:cubicBezTo>
                    <a:pt x="84" y="181"/>
                    <a:pt x="83" y="181"/>
                    <a:pt x="84" y="182"/>
                  </a:cubicBezTo>
                  <a:close/>
                  <a:moveTo>
                    <a:pt x="72" y="173"/>
                  </a:moveTo>
                  <a:cubicBezTo>
                    <a:pt x="72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2"/>
                  </a:cubicBezTo>
                  <a:cubicBezTo>
                    <a:pt x="72" y="172"/>
                    <a:pt x="75" y="172"/>
                    <a:pt x="74" y="171"/>
                  </a:cubicBezTo>
                  <a:cubicBezTo>
                    <a:pt x="73" y="171"/>
                    <a:pt x="73" y="172"/>
                    <a:pt x="72" y="173"/>
                  </a:cubicBezTo>
                  <a:close/>
                  <a:moveTo>
                    <a:pt x="97" y="197"/>
                  </a:moveTo>
                  <a:cubicBezTo>
                    <a:pt x="98" y="196"/>
                    <a:pt x="99" y="195"/>
                    <a:pt x="99" y="194"/>
                  </a:cubicBezTo>
                  <a:cubicBezTo>
                    <a:pt x="99" y="195"/>
                    <a:pt x="97" y="195"/>
                    <a:pt x="97" y="197"/>
                  </a:cubicBezTo>
                  <a:close/>
                  <a:moveTo>
                    <a:pt x="69" y="174"/>
                  </a:moveTo>
                  <a:cubicBezTo>
                    <a:pt x="70" y="173"/>
                    <a:pt x="71" y="172"/>
                    <a:pt x="72" y="171"/>
                  </a:cubicBezTo>
                  <a:cubicBezTo>
                    <a:pt x="72" y="170"/>
                    <a:pt x="72" y="170"/>
                    <a:pt x="72" y="170"/>
                  </a:cubicBezTo>
                  <a:cubicBezTo>
                    <a:pt x="71" y="172"/>
                    <a:pt x="69" y="172"/>
                    <a:pt x="69" y="174"/>
                  </a:cubicBezTo>
                  <a:close/>
                  <a:moveTo>
                    <a:pt x="91" y="189"/>
                  </a:moveTo>
                  <a:cubicBezTo>
                    <a:pt x="91" y="189"/>
                    <a:pt x="92" y="189"/>
                    <a:pt x="91" y="188"/>
                  </a:cubicBezTo>
                  <a:cubicBezTo>
                    <a:pt x="91" y="189"/>
                    <a:pt x="90" y="189"/>
                    <a:pt x="91" y="189"/>
                  </a:cubicBezTo>
                  <a:close/>
                  <a:moveTo>
                    <a:pt x="69" y="171"/>
                  </a:moveTo>
                  <a:cubicBezTo>
                    <a:pt x="69" y="170"/>
                    <a:pt x="70" y="169"/>
                    <a:pt x="70" y="169"/>
                  </a:cubicBezTo>
                  <a:cubicBezTo>
                    <a:pt x="69" y="169"/>
                    <a:pt x="68" y="170"/>
                    <a:pt x="69" y="171"/>
                  </a:cubicBezTo>
                  <a:close/>
                  <a:moveTo>
                    <a:pt x="67" y="172"/>
                  </a:moveTo>
                  <a:cubicBezTo>
                    <a:pt x="68" y="173"/>
                    <a:pt x="68" y="172"/>
                    <a:pt x="68" y="171"/>
                  </a:cubicBezTo>
                  <a:lnTo>
                    <a:pt x="67" y="172"/>
                  </a:lnTo>
                  <a:close/>
                  <a:moveTo>
                    <a:pt x="96" y="198"/>
                  </a:moveTo>
                  <a:cubicBezTo>
                    <a:pt x="97" y="198"/>
                    <a:pt x="97" y="197"/>
                    <a:pt x="97" y="197"/>
                  </a:cubicBezTo>
                  <a:cubicBezTo>
                    <a:pt x="96" y="197"/>
                    <a:pt x="96" y="198"/>
                    <a:pt x="96" y="198"/>
                  </a:cubicBezTo>
                  <a:close/>
                  <a:moveTo>
                    <a:pt x="75" y="181"/>
                  </a:moveTo>
                  <a:cubicBezTo>
                    <a:pt x="76" y="181"/>
                    <a:pt x="77" y="180"/>
                    <a:pt x="76" y="180"/>
                  </a:cubicBezTo>
                  <a:cubicBezTo>
                    <a:pt x="76" y="180"/>
                    <a:pt x="75" y="181"/>
                    <a:pt x="75" y="181"/>
                  </a:cubicBezTo>
                  <a:close/>
                  <a:moveTo>
                    <a:pt x="90" y="195"/>
                  </a:moveTo>
                  <a:cubicBezTo>
                    <a:pt x="91" y="196"/>
                    <a:pt x="91" y="194"/>
                    <a:pt x="92" y="194"/>
                  </a:cubicBezTo>
                  <a:cubicBezTo>
                    <a:pt x="92" y="194"/>
                    <a:pt x="92" y="194"/>
                    <a:pt x="91" y="193"/>
                  </a:cubicBezTo>
                  <a:cubicBezTo>
                    <a:pt x="91" y="194"/>
                    <a:pt x="91" y="195"/>
                    <a:pt x="90" y="195"/>
                  </a:cubicBezTo>
                  <a:close/>
                  <a:moveTo>
                    <a:pt x="65" y="173"/>
                  </a:moveTo>
                  <a:cubicBezTo>
                    <a:pt x="66" y="173"/>
                    <a:pt x="66" y="172"/>
                    <a:pt x="66" y="172"/>
                  </a:cubicBezTo>
                  <a:cubicBezTo>
                    <a:pt x="66" y="172"/>
                    <a:pt x="65" y="173"/>
                    <a:pt x="65" y="173"/>
                  </a:cubicBezTo>
                  <a:close/>
                  <a:moveTo>
                    <a:pt x="67" y="176"/>
                  </a:moveTo>
                  <a:cubicBezTo>
                    <a:pt x="68" y="177"/>
                    <a:pt x="69" y="175"/>
                    <a:pt x="68" y="175"/>
                  </a:cubicBezTo>
                  <a:cubicBezTo>
                    <a:pt x="68" y="176"/>
                    <a:pt x="67" y="176"/>
                    <a:pt x="67" y="176"/>
                  </a:cubicBezTo>
                  <a:close/>
                  <a:moveTo>
                    <a:pt x="70" y="178"/>
                  </a:moveTo>
                  <a:cubicBezTo>
                    <a:pt x="70" y="179"/>
                    <a:pt x="70" y="178"/>
                    <a:pt x="70" y="177"/>
                  </a:cubicBezTo>
                  <a:cubicBezTo>
                    <a:pt x="70" y="177"/>
                    <a:pt x="70" y="178"/>
                    <a:pt x="70" y="178"/>
                  </a:cubicBezTo>
                  <a:close/>
                  <a:moveTo>
                    <a:pt x="88" y="196"/>
                  </a:moveTo>
                  <a:cubicBezTo>
                    <a:pt x="89" y="196"/>
                    <a:pt x="90" y="195"/>
                    <a:pt x="89" y="194"/>
                  </a:cubicBezTo>
                  <a:cubicBezTo>
                    <a:pt x="89" y="196"/>
                    <a:pt x="87" y="195"/>
                    <a:pt x="88" y="196"/>
                  </a:cubicBezTo>
                  <a:close/>
                  <a:moveTo>
                    <a:pt x="63" y="174"/>
                  </a:moveTo>
                  <a:cubicBezTo>
                    <a:pt x="63" y="174"/>
                    <a:pt x="63" y="174"/>
                    <a:pt x="63" y="174"/>
                  </a:cubicBezTo>
                  <a:cubicBezTo>
                    <a:pt x="64" y="174"/>
                    <a:pt x="64" y="173"/>
                    <a:pt x="64" y="172"/>
                  </a:cubicBezTo>
                  <a:cubicBezTo>
                    <a:pt x="64" y="172"/>
                    <a:pt x="64" y="173"/>
                    <a:pt x="63" y="174"/>
                  </a:cubicBezTo>
                  <a:close/>
                  <a:moveTo>
                    <a:pt x="87" y="195"/>
                  </a:moveTo>
                  <a:cubicBezTo>
                    <a:pt x="87" y="194"/>
                    <a:pt x="87" y="194"/>
                    <a:pt x="88" y="194"/>
                  </a:cubicBezTo>
                  <a:cubicBezTo>
                    <a:pt x="87" y="193"/>
                    <a:pt x="87" y="193"/>
                    <a:pt x="87" y="193"/>
                  </a:cubicBezTo>
                  <a:cubicBezTo>
                    <a:pt x="87" y="194"/>
                    <a:pt x="86" y="194"/>
                    <a:pt x="87" y="195"/>
                  </a:cubicBezTo>
                  <a:close/>
                  <a:moveTo>
                    <a:pt x="89" y="196"/>
                  </a:moveTo>
                  <a:cubicBezTo>
                    <a:pt x="89" y="196"/>
                    <a:pt x="90" y="197"/>
                    <a:pt x="90" y="197"/>
                  </a:cubicBezTo>
                  <a:cubicBezTo>
                    <a:pt x="90" y="196"/>
                    <a:pt x="90" y="196"/>
                    <a:pt x="89" y="196"/>
                  </a:cubicBezTo>
                  <a:close/>
                  <a:moveTo>
                    <a:pt x="70" y="180"/>
                  </a:moveTo>
                  <a:cubicBezTo>
                    <a:pt x="70" y="180"/>
                    <a:pt x="70" y="180"/>
                    <a:pt x="70" y="179"/>
                  </a:cubicBezTo>
                  <a:cubicBezTo>
                    <a:pt x="70" y="179"/>
                    <a:pt x="69" y="179"/>
                    <a:pt x="69" y="180"/>
                  </a:cubicBezTo>
                  <a:cubicBezTo>
                    <a:pt x="69" y="180"/>
                    <a:pt x="69" y="180"/>
                    <a:pt x="70" y="180"/>
                  </a:cubicBezTo>
                  <a:close/>
                  <a:moveTo>
                    <a:pt x="63" y="175"/>
                  </a:moveTo>
                  <a:cubicBezTo>
                    <a:pt x="62" y="175"/>
                    <a:pt x="61" y="176"/>
                    <a:pt x="61" y="177"/>
                  </a:cubicBezTo>
                  <a:cubicBezTo>
                    <a:pt x="62" y="177"/>
                    <a:pt x="63" y="175"/>
                    <a:pt x="63" y="174"/>
                  </a:cubicBezTo>
                  <a:cubicBezTo>
                    <a:pt x="63" y="174"/>
                    <a:pt x="63" y="175"/>
                    <a:pt x="63" y="175"/>
                  </a:cubicBezTo>
                  <a:close/>
                  <a:moveTo>
                    <a:pt x="88" y="201"/>
                  </a:moveTo>
                  <a:cubicBezTo>
                    <a:pt x="88" y="202"/>
                    <a:pt x="88" y="202"/>
                    <a:pt x="89" y="202"/>
                  </a:cubicBezTo>
                  <a:cubicBezTo>
                    <a:pt x="89" y="201"/>
                    <a:pt x="89" y="201"/>
                    <a:pt x="90" y="200"/>
                  </a:cubicBezTo>
                  <a:cubicBezTo>
                    <a:pt x="90" y="200"/>
                    <a:pt x="90" y="200"/>
                    <a:pt x="90" y="199"/>
                  </a:cubicBezTo>
                  <a:cubicBezTo>
                    <a:pt x="90" y="199"/>
                    <a:pt x="90" y="199"/>
                    <a:pt x="90" y="199"/>
                  </a:cubicBezTo>
                  <a:cubicBezTo>
                    <a:pt x="89" y="200"/>
                    <a:pt x="89" y="201"/>
                    <a:pt x="88" y="201"/>
                  </a:cubicBezTo>
                  <a:close/>
                  <a:moveTo>
                    <a:pt x="92" y="203"/>
                  </a:moveTo>
                  <a:cubicBezTo>
                    <a:pt x="92" y="203"/>
                    <a:pt x="93" y="202"/>
                    <a:pt x="93" y="202"/>
                  </a:cubicBezTo>
                  <a:cubicBezTo>
                    <a:pt x="92" y="202"/>
                    <a:pt x="92" y="202"/>
                    <a:pt x="92" y="203"/>
                  </a:cubicBezTo>
                  <a:close/>
                  <a:moveTo>
                    <a:pt x="62" y="177"/>
                  </a:moveTo>
                  <a:cubicBezTo>
                    <a:pt x="62" y="177"/>
                    <a:pt x="63" y="177"/>
                    <a:pt x="63" y="176"/>
                  </a:cubicBezTo>
                  <a:cubicBezTo>
                    <a:pt x="62" y="176"/>
                    <a:pt x="62" y="177"/>
                    <a:pt x="62" y="177"/>
                  </a:cubicBezTo>
                  <a:close/>
                  <a:moveTo>
                    <a:pt x="62" y="177"/>
                  </a:moveTo>
                  <a:cubicBezTo>
                    <a:pt x="62" y="178"/>
                    <a:pt x="63" y="178"/>
                    <a:pt x="63" y="178"/>
                  </a:cubicBezTo>
                  <a:cubicBezTo>
                    <a:pt x="63" y="177"/>
                    <a:pt x="63" y="177"/>
                    <a:pt x="62" y="177"/>
                  </a:cubicBezTo>
                  <a:close/>
                  <a:moveTo>
                    <a:pt x="90" y="205"/>
                  </a:moveTo>
                  <a:cubicBezTo>
                    <a:pt x="90" y="205"/>
                    <a:pt x="92" y="204"/>
                    <a:pt x="91" y="203"/>
                  </a:cubicBezTo>
                  <a:cubicBezTo>
                    <a:pt x="91" y="203"/>
                    <a:pt x="90" y="204"/>
                    <a:pt x="90" y="205"/>
                  </a:cubicBezTo>
                  <a:close/>
                  <a:moveTo>
                    <a:pt x="89" y="203"/>
                  </a:moveTo>
                  <a:cubicBezTo>
                    <a:pt x="90" y="204"/>
                    <a:pt x="91" y="202"/>
                    <a:pt x="90" y="202"/>
                  </a:cubicBezTo>
                  <a:cubicBezTo>
                    <a:pt x="90" y="203"/>
                    <a:pt x="90" y="203"/>
                    <a:pt x="89" y="203"/>
                  </a:cubicBezTo>
                  <a:close/>
                  <a:moveTo>
                    <a:pt x="78" y="193"/>
                  </a:moveTo>
                  <a:cubicBezTo>
                    <a:pt x="76" y="194"/>
                    <a:pt x="79" y="195"/>
                    <a:pt x="78" y="196"/>
                  </a:cubicBezTo>
                  <a:cubicBezTo>
                    <a:pt x="79" y="196"/>
                    <a:pt x="80" y="194"/>
                    <a:pt x="80" y="194"/>
                  </a:cubicBezTo>
                  <a:cubicBezTo>
                    <a:pt x="79" y="195"/>
                    <a:pt x="78" y="194"/>
                    <a:pt x="78" y="193"/>
                  </a:cubicBezTo>
                  <a:close/>
                  <a:moveTo>
                    <a:pt x="70" y="188"/>
                  </a:moveTo>
                  <a:cubicBezTo>
                    <a:pt x="69" y="188"/>
                    <a:pt x="70" y="188"/>
                    <a:pt x="69" y="188"/>
                  </a:cubicBezTo>
                  <a:cubicBezTo>
                    <a:pt x="69" y="189"/>
                    <a:pt x="67" y="189"/>
                    <a:pt x="68" y="190"/>
                  </a:cubicBezTo>
                  <a:cubicBezTo>
                    <a:pt x="68" y="189"/>
                    <a:pt x="70" y="190"/>
                    <a:pt x="70" y="188"/>
                  </a:cubicBezTo>
                  <a:cubicBezTo>
                    <a:pt x="70" y="188"/>
                    <a:pt x="70" y="188"/>
                    <a:pt x="70" y="188"/>
                  </a:cubicBezTo>
                  <a:close/>
                  <a:moveTo>
                    <a:pt x="66" y="185"/>
                  </a:moveTo>
                  <a:cubicBezTo>
                    <a:pt x="65" y="185"/>
                    <a:pt x="65" y="185"/>
                    <a:pt x="66" y="186"/>
                  </a:cubicBezTo>
                  <a:cubicBezTo>
                    <a:pt x="66" y="185"/>
                    <a:pt x="66" y="184"/>
                    <a:pt x="66" y="185"/>
                  </a:cubicBezTo>
                  <a:close/>
                  <a:moveTo>
                    <a:pt x="79" y="199"/>
                  </a:moveTo>
                  <a:cubicBezTo>
                    <a:pt x="80" y="199"/>
                    <a:pt x="81" y="198"/>
                    <a:pt x="81" y="198"/>
                  </a:cubicBezTo>
                  <a:cubicBezTo>
                    <a:pt x="80" y="198"/>
                    <a:pt x="79" y="199"/>
                    <a:pt x="79" y="199"/>
                  </a:cubicBezTo>
                  <a:close/>
                  <a:moveTo>
                    <a:pt x="84" y="202"/>
                  </a:moveTo>
                  <a:cubicBezTo>
                    <a:pt x="85" y="202"/>
                    <a:pt x="85" y="201"/>
                    <a:pt x="85" y="201"/>
                  </a:cubicBezTo>
                  <a:cubicBezTo>
                    <a:pt x="84" y="201"/>
                    <a:pt x="84" y="202"/>
                    <a:pt x="84" y="202"/>
                  </a:cubicBezTo>
                  <a:close/>
                  <a:moveTo>
                    <a:pt x="58" y="182"/>
                  </a:moveTo>
                  <a:cubicBezTo>
                    <a:pt x="58" y="183"/>
                    <a:pt x="60" y="181"/>
                    <a:pt x="59" y="181"/>
                  </a:cubicBezTo>
                  <a:cubicBezTo>
                    <a:pt x="59" y="181"/>
                    <a:pt x="57" y="182"/>
                    <a:pt x="58" y="182"/>
                  </a:cubicBezTo>
                  <a:close/>
                  <a:moveTo>
                    <a:pt x="76" y="197"/>
                  </a:moveTo>
                  <a:cubicBezTo>
                    <a:pt x="77" y="198"/>
                    <a:pt x="78" y="196"/>
                    <a:pt x="77" y="197"/>
                  </a:cubicBezTo>
                  <a:cubicBezTo>
                    <a:pt x="77" y="197"/>
                    <a:pt x="76" y="197"/>
                    <a:pt x="76" y="197"/>
                  </a:cubicBezTo>
                  <a:close/>
                  <a:moveTo>
                    <a:pt x="68" y="191"/>
                  </a:moveTo>
                  <a:cubicBezTo>
                    <a:pt x="68" y="191"/>
                    <a:pt x="68" y="191"/>
                    <a:pt x="69" y="191"/>
                  </a:cubicBezTo>
                  <a:cubicBezTo>
                    <a:pt x="68" y="191"/>
                    <a:pt x="69" y="190"/>
                    <a:pt x="69" y="190"/>
                  </a:cubicBezTo>
                  <a:cubicBezTo>
                    <a:pt x="68" y="190"/>
                    <a:pt x="68" y="191"/>
                    <a:pt x="68" y="191"/>
                  </a:cubicBezTo>
                  <a:close/>
                  <a:moveTo>
                    <a:pt x="69" y="194"/>
                  </a:moveTo>
                  <a:cubicBezTo>
                    <a:pt x="70" y="195"/>
                    <a:pt x="70" y="194"/>
                    <a:pt x="71" y="194"/>
                  </a:cubicBezTo>
                  <a:cubicBezTo>
                    <a:pt x="70" y="193"/>
                    <a:pt x="71" y="193"/>
                    <a:pt x="70" y="193"/>
                  </a:cubicBezTo>
                  <a:cubicBezTo>
                    <a:pt x="70" y="193"/>
                    <a:pt x="70" y="194"/>
                    <a:pt x="69" y="194"/>
                  </a:cubicBezTo>
                  <a:close/>
                  <a:moveTo>
                    <a:pt x="64" y="195"/>
                  </a:moveTo>
                  <a:cubicBezTo>
                    <a:pt x="64" y="194"/>
                    <a:pt x="64" y="195"/>
                    <a:pt x="64" y="194"/>
                  </a:cubicBezTo>
                  <a:cubicBezTo>
                    <a:pt x="65" y="193"/>
                    <a:pt x="65" y="191"/>
                    <a:pt x="67" y="190"/>
                  </a:cubicBezTo>
                  <a:cubicBezTo>
                    <a:pt x="67" y="191"/>
                    <a:pt x="67" y="192"/>
                    <a:pt x="68" y="191"/>
                  </a:cubicBezTo>
                  <a:cubicBezTo>
                    <a:pt x="67" y="193"/>
                    <a:pt x="66" y="194"/>
                    <a:pt x="65" y="195"/>
                  </a:cubicBezTo>
                  <a:cubicBezTo>
                    <a:pt x="65" y="194"/>
                    <a:pt x="66" y="194"/>
                    <a:pt x="66" y="193"/>
                  </a:cubicBezTo>
                  <a:cubicBezTo>
                    <a:pt x="65" y="192"/>
                    <a:pt x="65" y="195"/>
                    <a:pt x="64" y="195"/>
                  </a:cubicBezTo>
                  <a:cubicBezTo>
                    <a:pt x="64" y="195"/>
                    <a:pt x="64" y="195"/>
                    <a:pt x="64" y="195"/>
                  </a:cubicBezTo>
                  <a:close/>
                  <a:moveTo>
                    <a:pt x="66" y="192"/>
                  </a:moveTo>
                  <a:cubicBezTo>
                    <a:pt x="66" y="192"/>
                    <a:pt x="68" y="192"/>
                    <a:pt x="67" y="191"/>
                  </a:cubicBezTo>
                  <a:cubicBezTo>
                    <a:pt x="67" y="192"/>
                    <a:pt x="66" y="192"/>
                    <a:pt x="66" y="192"/>
                  </a:cubicBezTo>
                  <a:close/>
                  <a:moveTo>
                    <a:pt x="68" y="196"/>
                  </a:moveTo>
                  <a:cubicBezTo>
                    <a:pt x="69" y="196"/>
                    <a:pt x="69" y="195"/>
                    <a:pt x="69" y="195"/>
                  </a:cubicBezTo>
                  <a:cubicBezTo>
                    <a:pt x="69" y="195"/>
                    <a:pt x="68" y="196"/>
                    <a:pt x="68" y="196"/>
                  </a:cubicBezTo>
                  <a:close/>
                  <a:moveTo>
                    <a:pt x="81" y="205"/>
                  </a:moveTo>
                  <a:cubicBezTo>
                    <a:pt x="81" y="206"/>
                    <a:pt x="80" y="206"/>
                    <a:pt x="80" y="207"/>
                  </a:cubicBezTo>
                  <a:cubicBezTo>
                    <a:pt x="81" y="207"/>
                    <a:pt x="81" y="206"/>
                    <a:pt x="81" y="205"/>
                  </a:cubicBezTo>
                  <a:close/>
                  <a:moveTo>
                    <a:pt x="85" y="210"/>
                  </a:moveTo>
                  <a:cubicBezTo>
                    <a:pt x="85" y="211"/>
                    <a:pt x="84" y="211"/>
                    <a:pt x="84" y="213"/>
                  </a:cubicBezTo>
                  <a:cubicBezTo>
                    <a:pt x="84" y="212"/>
                    <a:pt x="87" y="210"/>
                    <a:pt x="86" y="210"/>
                  </a:cubicBezTo>
                  <a:cubicBezTo>
                    <a:pt x="86" y="210"/>
                    <a:pt x="85" y="210"/>
                    <a:pt x="85" y="210"/>
                  </a:cubicBezTo>
                  <a:close/>
                  <a:moveTo>
                    <a:pt x="81" y="210"/>
                  </a:moveTo>
                  <a:cubicBezTo>
                    <a:pt x="82" y="210"/>
                    <a:pt x="83" y="209"/>
                    <a:pt x="83" y="207"/>
                  </a:cubicBezTo>
                  <a:cubicBezTo>
                    <a:pt x="82" y="208"/>
                    <a:pt x="81" y="209"/>
                    <a:pt x="81" y="210"/>
                  </a:cubicBezTo>
                  <a:close/>
                  <a:moveTo>
                    <a:pt x="67" y="196"/>
                  </a:moveTo>
                  <a:cubicBezTo>
                    <a:pt x="67" y="195"/>
                    <a:pt x="67" y="195"/>
                    <a:pt x="67" y="195"/>
                  </a:cubicBezTo>
                  <a:cubicBezTo>
                    <a:pt x="66" y="194"/>
                    <a:pt x="67" y="195"/>
                    <a:pt x="67" y="196"/>
                  </a:cubicBezTo>
                  <a:close/>
                  <a:moveTo>
                    <a:pt x="54" y="186"/>
                  </a:moveTo>
                  <a:cubicBezTo>
                    <a:pt x="55" y="186"/>
                    <a:pt x="55" y="186"/>
                    <a:pt x="55" y="186"/>
                  </a:cubicBezTo>
                  <a:cubicBezTo>
                    <a:pt x="55" y="186"/>
                    <a:pt x="55" y="187"/>
                    <a:pt x="55" y="187"/>
                  </a:cubicBezTo>
                  <a:cubicBezTo>
                    <a:pt x="56" y="186"/>
                    <a:pt x="55" y="186"/>
                    <a:pt x="55" y="186"/>
                  </a:cubicBezTo>
                  <a:cubicBezTo>
                    <a:pt x="55" y="185"/>
                    <a:pt x="55" y="186"/>
                    <a:pt x="54" y="186"/>
                  </a:cubicBezTo>
                  <a:cubicBezTo>
                    <a:pt x="54" y="186"/>
                    <a:pt x="54" y="186"/>
                    <a:pt x="54" y="186"/>
                  </a:cubicBezTo>
                  <a:close/>
                  <a:moveTo>
                    <a:pt x="63" y="194"/>
                  </a:moveTo>
                  <a:cubicBezTo>
                    <a:pt x="63" y="194"/>
                    <a:pt x="64" y="194"/>
                    <a:pt x="64" y="193"/>
                  </a:cubicBezTo>
                  <a:cubicBezTo>
                    <a:pt x="63" y="193"/>
                    <a:pt x="62" y="194"/>
                    <a:pt x="63" y="194"/>
                  </a:cubicBezTo>
                  <a:close/>
                  <a:moveTo>
                    <a:pt x="68" y="198"/>
                  </a:moveTo>
                  <a:cubicBezTo>
                    <a:pt x="68" y="197"/>
                    <a:pt x="68" y="197"/>
                    <a:pt x="68" y="197"/>
                  </a:cubicBezTo>
                  <a:cubicBezTo>
                    <a:pt x="68" y="197"/>
                    <a:pt x="67" y="198"/>
                    <a:pt x="68" y="198"/>
                  </a:cubicBezTo>
                  <a:close/>
                  <a:moveTo>
                    <a:pt x="68" y="200"/>
                  </a:moveTo>
                  <a:cubicBezTo>
                    <a:pt x="69" y="201"/>
                    <a:pt x="69" y="200"/>
                    <a:pt x="70" y="200"/>
                  </a:cubicBezTo>
                  <a:cubicBezTo>
                    <a:pt x="70" y="200"/>
                    <a:pt x="70" y="199"/>
                    <a:pt x="70" y="199"/>
                  </a:cubicBezTo>
                  <a:cubicBezTo>
                    <a:pt x="70" y="199"/>
                    <a:pt x="70" y="199"/>
                    <a:pt x="70" y="198"/>
                  </a:cubicBezTo>
                  <a:cubicBezTo>
                    <a:pt x="69" y="199"/>
                    <a:pt x="69" y="200"/>
                    <a:pt x="68" y="200"/>
                  </a:cubicBezTo>
                  <a:close/>
                  <a:moveTo>
                    <a:pt x="53" y="186"/>
                  </a:moveTo>
                  <a:cubicBezTo>
                    <a:pt x="53" y="185"/>
                    <a:pt x="54" y="185"/>
                    <a:pt x="53" y="184"/>
                  </a:cubicBezTo>
                  <a:cubicBezTo>
                    <a:pt x="53" y="184"/>
                    <a:pt x="53" y="185"/>
                    <a:pt x="53" y="186"/>
                  </a:cubicBezTo>
                  <a:close/>
                  <a:moveTo>
                    <a:pt x="66" y="197"/>
                  </a:moveTo>
                  <a:cubicBezTo>
                    <a:pt x="67" y="196"/>
                    <a:pt x="66" y="197"/>
                    <a:pt x="66" y="196"/>
                  </a:cubicBezTo>
                  <a:cubicBezTo>
                    <a:pt x="66" y="196"/>
                    <a:pt x="66" y="197"/>
                    <a:pt x="66" y="197"/>
                  </a:cubicBezTo>
                  <a:close/>
                  <a:moveTo>
                    <a:pt x="71" y="202"/>
                  </a:moveTo>
                  <a:cubicBezTo>
                    <a:pt x="71" y="202"/>
                    <a:pt x="72" y="202"/>
                    <a:pt x="72" y="201"/>
                  </a:cubicBezTo>
                  <a:cubicBezTo>
                    <a:pt x="71" y="201"/>
                    <a:pt x="70" y="202"/>
                    <a:pt x="71" y="202"/>
                  </a:cubicBezTo>
                  <a:close/>
                  <a:moveTo>
                    <a:pt x="60" y="193"/>
                  </a:moveTo>
                  <a:cubicBezTo>
                    <a:pt x="61" y="193"/>
                    <a:pt x="61" y="193"/>
                    <a:pt x="61" y="194"/>
                  </a:cubicBezTo>
                  <a:cubicBezTo>
                    <a:pt x="61" y="193"/>
                    <a:pt x="61" y="194"/>
                    <a:pt x="61" y="194"/>
                  </a:cubicBezTo>
                  <a:cubicBezTo>
                    <a:pt x="61" y="194"/>
                    <a:pt x="62" y="193"/>
                    <a:pt x="61" y="193"/>
                  </a:cubicBezTo>
                  <a:cubicBezTo>
                    <a:pt x="61" y="193"/>
                    <a:pt x="61" y="193"/>
                    <a:pt x="60" y="193"/>
                  </a:cubicBezTo>
                  <a:close/>
                  <a:moveTo>
                    <a:pt x="54" y="191"/>
                  </a:moveTo>
                  <a:cubicBezTo>
                    <a:pt x="55" y="191"/>
                    <a:pt x="56" y="190"/>
                    <a:pt x="56" y="189"/>
                  </a:cubicBezTo>
                  <a:cubicBezTo>
                    <a:pt x="55" y="189"/>
                    <a:pt x="54" y="190"/>
                    <a:pt x="54" y="191"/>
                  </a:cubicBezTo>
                  <a:close/>
                  <a:moveTo>
                    <a:pt x="76" y="210"/>
                  </a:moveTo>
                  <a:cubicBezTo>
                    <a:pt x="77" y="209"/>
                    <a:pt x="78" y="209"/>
                    <a:pt x="78" y="208"/>
                  </a:cubicBezTo>
                  <a:cubicBezTo>
                    <a:pt x="78" y="208"/>
                    <a:pt x="76" y="210"/>
                    <a:pt x="76" y="210"/>
                  </a:cubicBezTo>
                  <a:close/>
                  <a:moveTo>
                    <a:pt x="75" y="208"/>
                  </a:moveTo>
                  <a:cubicBezTo>
                    <a:pt x="75" y="208"/>
                    <a:pt x="75" y="208"/>
                    <a:pt x="75" y="208"/>
                  </a:cubicBezTo>
                  <a:cubicBezTo>
                    <a:pt x="75" y="208"/>
                    <a:pt x="75" y="207"/>
                    <a:pt x="75" y="207"/>
                  </a:cubicBezTo>
                  <a:cubicBezTo>
                    <a:pt x="75" y="207"/>
                    <a:pt x="75" y="207"/>
                    <a:pt x="75" y="207"/>
                  </a:cubicBezTo>
                  <a:cubicBezTo>
                    <a:pt x="74" y="207"/>
                    <a:pt x="75" y="207"/>
                    <a:pt x="74" y="208"/>
                  </a:cubicBezTo>
                  <a:lnTo>
                    <a:pt x="75" y="208"/>
                  </a:lnTo>
                  <a:close/>
                  <a:moveTo>
                    <a:pt x="74" y="206"/>
                  </a:moveTo>
                  <a:cubicBezTo>
                    <a:pt x="73" y="207"/>
                    <a:pt x="73" y="205"/>
                    <a:pt x="73" y="206"/>
                  </a:cubicBezTo>
                  <a:cubicBezTo>
                    <a:pt x="73" y="206"/>
                    <a:pt x="72" y="207"/>
                    <a:pt x="73" y="207"/>
                  </a:cubicBezTo>
                  <a:cubicBezTo>
                    <a:pt x="73" y="207"/>
                    <a:pt x="73" y="207"/>
                    <a:pt x="73" y="207"/>
                  </a:cubicBezTo>
                  <a:cubicBezTo>
                    <a:pt x="73" y="207"/>
                    <a:pt x="73" y="207"/>
                    <a:pt x="73" y="207"/>
                  </a:cubicBezTo>
                  <a:cubicBezTo>
                    <a:pt x="74" y="207"/>
                    <a:pt x="74" y="206"/>
                    <a:pt x="74" y="206"/>
                  </a:cubicBezTo>
                  <a:close/>
                  <a:moveTo>
                    <a:pt x="50" y="189"/>
                  </a:moveTo>
                  <a:cubicBezTo>
                    <a:pt x="51" y="190"/>
                    <a:pt x="52" y="189"/>
                    <a:pt x="51" y="188"/>
                  </a:cubicBezTo>
                  <a:cubicBezTo>
                    <a:pt x="51" y="189"/>
                    <a:pt x="51" y="189"/>
                    <a:pt x="50" y="189"/>
                  </a:cubicBezTo>
                  <a:close/>
                  <a:moveTo>
                    <a:pt x="53" y="192"/>
                  </a:moveTo>
                  <a:cubicBezTo>
                    <a:pt x="54" y="193"/>
                    <a:pt x="54" y="192"/>
                    <a:pt x="54" y="192"/>
                  </a:cubicBezTo>
                  <a:cubicBezTo>
                    <a:pt x="54" y="192"/>
                    <a:pt x="54" y="191"/>
                    <a:pt x="54" y="191"/>
                  </a:cubicBezTo>
                  <a:lnTo>
                    <a:pt x="53" y="192"/>
                  </a:lnTo>
                  <a:close/>
                  <a:moveTo>
                    <a:pt x="73" y="209"/>
                  </a:moveTo>
                  <a:cubicBezTo>
                    <a:pt x="73" y="209"/>
                    <a:pt x="73" y="210"/>
                    <a:pt x="73" y="209"/>
                  </a:cubicBezTo>
                  <a:cubicBezTo>
                    <a:pt x="73" y="209"/>
                    <a:pt x="74" y="210"/>
                    <a:pt x="74" y="209"/>
                  </a:cubicBezTo>
                  <a:cubicBezTo>
                    <a:pt x="74" y="209"/>
                    <a:pt x="74" y="208"/>
                    <a:pt x="74" y="208"/>
                  </a:cubicBezTo>
                  <a:cubicBezTo>
                    <a:pt x="73" y="209"/>
                    <a:pt x="73" y="208"/>
                    <a:pt x="73" y="208"/>
                  </a:cubicBezTo>
                  <a:cubicBezTo>
                    <a:pt x="73" y="208"/>
                    <a:pt x="73" y="209"/>
                    <a:pt x="73" y="209"/>
                  </a:cubicBezTo>
                  <a:cubicBezTo>
                    <a:pt x="73" y="209"/>
                    <a:pt x="73" y="209"/>
                    <a:pt x="73" y="209"/>
                  </a:cubicBezTo>
                  <a:close/>
                  <a:moveTo>
                    <a:pt x="49" y="190"/>
                  </a:moveTo>
                  <a:cubicBezTo>
                    <a:pt x="49" y="190"/>
                    <a:pt x="50" y="189"/>
                    <a:pt x="50" y="189"/>
                  </a:cubicBezTo>
                  <a:cubicBezTo>
                    <a:pt x="50" y="189"/>
                    <a:pt x="49" y="190"/>
                    <a:pt x="49" y="190"/>
                  </a:cubicBezTo>
                  <a:close/>
                  <a:moveTo>
                    <a:pt x="52" y="194"/>
                  </a:moveTo>
                  <a:cubicBezTo>
                    <a:pt x="53" y="194"/>
                    <a:pt x="54" y="193"/>
                    <a:pt x="53" y="192"/>
                  </a:cubicBezTo>
                  <a:cubicBezTo>
                    <a:pt x="53" y="193"/>
                    <a:pt x="52" y="193"/>
                    <a:pt x="52" y="194"/>
                  </a:cubicBezTo>
                  <a:close/>
                  <a:moveTo>
                    <a:pt x="66" y="205"/>
                  </a:moveTo>
                  <a:cubicBezTo>
                    <a:pt x="66" y="205"/>
                    <a:pt x="67" y="204"/>
                    <a:pt x="67" y="204"/>
                  </a:cubicBezTo>
                  <a:cubicBezTo>
                    <a:pt x="67" y="204"/>
                    <a:pt x="67" y="204"/>
                    <a:pt x="67" y="204"/>
                  </a:cubicBezTo>
                  <a:cubicBezTo>
                    <a:pt x="67" y="204"/>
                    <a:pt x="66" y="205"/>
                    <a:pt x="66" y="205"/>
                  </a:cubicBezTo>
                  <a:close/>
                  <a:moveTo>
                    <a:pt x="58" y="198"/>
                  </a:moveTo>
                  <a:cubicBezTo>
                    <a:pt x="57" y="198"/>
                    <a:pt x="57" y="197"/>
                    <a:pt x="57" y="197"/>
                  </a:cubicBezTo>
                  <a:cubicBezTo>
                    <a:pt x="56" y="197"/>
                    <a:pt x="57" y="198"/>
                    <a:pt x="58" y="198"/>
                  </a:cubicBezTo>
                  <a:close/>
                  <a:moveTo>
                    <a:pt x="50" y="197"/>
                  </a:moveTo>
                  <a:cubicBezTo>
                    <a:pt x="51" y="196"/>
                    <a:pt x="51" y="195"/>
                    <a:pt x="52" y="195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51" y="195"/>
                    <a:pt x="50" y="196"/>
                    <a:pt x="50" y="197"/>
                  </a:cubicBezTo>
                  <a:close/>
                  <a:moveTo>
                    <a:pt x="79" y="218"/>
                  </a:moveTo>
                  <a:cubicBezTo>
                    <a:pt x="80" y="219"/>
                    <a:pt x="80" y="218"/>
                    <a:pt x="80" y="218"/>
                  </a:cubicBezTo>
                  <a:cubicBezTo>
                    <a:pt x="80" y="218"/>
                    <a:pt x="80" y="218"/>
                    <a:pt x="79" y="218"/>
                  </a:cubicBezTo>
                  <a:close/>
                  <a:moveTo>
                    <a:pt x="45" y="192"/>
                  </a:moveTo>
                  <a:cubicBezTo>
                    <a:pt x="45" y="192"/>
                    <a:pt x="47" y="192"/>
                    <a:pt x="46" y="191"/>
                  </a:cubicBezTo>
                  <a:cubicBezTo>
                    <a:pt x="46" y="192"/>
                    <a:pt x="45" y="191"/>
                    <a:pt x="45" y="192"/>
                  </a:cubicBezTo>
                  <a:close/>
                  <a:moveTo>
                    <a:pt x="42" y="196"/>
                  </a:moveTo>
                  <a:cubicBezTo>
                    <a:pt x="44" y="196"/>
                    <a:pt x="43" y="194"/>
                    <a:pt x="45" y="193"/>
                  </a:cubicBezTo>
                  <a:cubicBezTo>
                    <a:pt x="44" y="193"/>
                    <a:pt x="44" y="193"/>
                    <a:pt x="44" y="193"/>
                  </a:cubicBezTo>
                  <a:cubicBezTo>
                    <a:pt x="44" y="194"/>
                    <a:pt x="42" y="194"/>
                    <a:pt x="42" y="196"/>
                  </a:cubicBezTo>
                  <a:close/>
                  <a:moveTo>
                    <a:pt x="49" y="199"/>
                  </a:moveTo>
                  <a:cubicBezTo>
                    <a:pt x="49" y="198"/>
                    <a:pt x="50" y="198"/>
                    <a:pt x="49" y="197"/>
                  </a:cubicBezTo>
                  <a:cubicBezTo>
                    <a:pt x="49" y="198"/>
                    <a:pt x="48" y="198"/>
                    <a:pt x="49" y="199"/>
                  </a:cubicBezTo>
                  <a:close/>
                  <a:moveTo>
                    <a:pt x="67" y="214"/>
                  </a:moveTo>
                  <a:cubicBezTo>
                    <a:pt x="67" y="214"/>
                    <a:pt x="66" y="215"/>
                    <a:pt x="67" y="215"/>
                  </a:cubicBezTo>
                  <a:cubicBezTo>
                    <a:pt x="66" y="214"/>
                    <a:pt x="68" y="214"/>
                    <a:pt x="68" y="214"/>
                  </a:cubicBezTo>
                  <a:cubicBezTo>
                    <a:pt x="67" y="214"/>
                    <a:pt x="67" y="214"/>
                    <a:pt x="67" y="214"/>
                  </a:cubicBezTo>
                  <a:close/>
                  <a:moveTo>
                    <a:pt x="72" y="224"/>
                  </a:moveTo>
                  <a:cubicBezTo>
                    <a:pt x="72" y="224"/>
                    <a:pt x="74" y="222"/>
                    <a:pt x="74" y="221"/>
                  </a:cubicBezTo>
                  <a:cubicBezTo>
                    <a:pt x="74" y="222"/>
                    <a:pt x="72" y="224"/>
                    <a:pt x="72" y="224"/>
                  </a:cubicBezTo>
                  <a:close/>
                  <a:moveTo>
                    <a:pt x="59" y="212"/>
                  </a:moveTo>
                  <a:cubicBezTo>
                    <a:pt x="59" y="211"/>
                    <a:pt x="61" y="211"/>
                    <a:pt x="61" y="211"/>
                  </a:cubicBezTo>
                  <a:cubicBezTo>
                    <a:pt x="60" y="211"/>
                    <a:pt x="59" y="211"/>
                    <a:pt x="59" y="212"/>
                  </a:cubicBezTo>
                  <a:close/>
                  <a:moveTo>
                    <a:pt x="71" y="219"/>
                  </a:moveTo>
                  <a:cubicBezTo>
                    <a:pt x="71" y="219"/>
                    <a:pt x="70" y="219"/>
                    <a:pt x="70" y="218"/>
                  </a:cubicBezTo>
                  <a:cubicBezTo>
                    <a:pt x="70" y="219"/>
                    <a:pt x="70" y="219"/>
                    <a:pt x="71" y="219"/>
                  </a:cubicBezTo>
                  <a:close/>
                  <a:moveTo>
                    <a:pt x="41" y="197"/>
                  </a:moveTo>
                  <a:cubicBezTo>
                    <a:pt x="42" y="198"/>
                    <a:pt x="42" y="197"/>
                    <a:pt x="42" y="196"/>
                  </a:cubicBezTo>
                  <a:cubicBezTo>
                    <a:pt x="42" y="196"/>
                    <a:pt x="42" y="196"/>
                    <a:pt x="41" y="197"/>
                  </a:cubicBezTo>
                  <a:close/>
                  <a:moveTo>
                    <a:pt x="57" y="214"/>
                  </a:moveTo>
                  <a:cubicBezTo>
                    <a:pt x="57" y="214"/>
                    <a:pt x="57" y="214"/>
                    <a:pt x="57" y="215"/>
                  </a:cubicBezTo>
                  <a:cubicBezTo>
                    <a:pt x="58" y="214"/>
                    <a:pt x="58" y="214"/>
                    <a:pt x="58" y="213"/>
                  </a:cubicBezTo>
                  <a:cubicBezTo>
                    <a:pt x="58" y="214"/>
                    <a:pt x="58" y="214"/>
                    <a:pt x="57" y="214"/>
                  </a:cubicBezTo>
                  <a:close/>
                  <a:moveTo>
                    <a:pt x="62" y="219"/>
                  </a:moveTo>
                  <a:cubicBezTo>
                    <a:pt x="62" y="218"/>
                    <a:pt x="62" y="218"/>
                    <a:pt x="62" y="218"/>
                  </a:cubicBezTo>
                  <a:cubicBezTo>
                    <a:pt x="61" y="218"/>
                    <a:pt x="61" y="218"/>
                    <a:pt x="62" y="219"/>
                  </a:cubicBezTo>
                  <a:close/>
                  <a:moveTo>
                    <a:pt x="62" y="219"/>
                  </a:moveTo>
                  <a:cubicBezTo>
                    <a:pt x="62" y="220"/>
                    <a:pt x="63" y="220"/>
                    <a:pt x="63" y="220"/>
                  </a:cubicBezTo>
                  <a:cubicBezTo>
                    <a:pt x="63" y="220"/>
                    <a:pt x="62" y="219"/>
                    <a:pt x="62" y="219"/>
                  </a:cubicBezTo>
                  <a:close/>
                  <a:moveTo>
                    <a:pt x="43" y="206"/>
                  </a:moveTo>
                  <a:cubicBezTo>
                    <a:pt x="43" y="205"/>
                    <a:pt x="44" y="204"/>
                    <a:pt x="43" y="204"/>
                  </a:cubicBezTo>
                  <a:cubicBezTo>
                    <a:pt x="42" y="205"/>
                    <a:pt x="42" y="205"/>
                    <a:pt x="43" y="206"/>
                  </a:cubicBezTo>
                  <a:close/>
                  <a:moveTo>
                    <a:pt x="59" y="218"/>
                  </a:moveTo>
                  <a:cubicBezTo>
                    <a:pt x="60" y="219"/>
                    <a:pt x="60" y="218"/>
                    <a:pt x="60" y="217"/>
                  </a:cubicBezTo>
                  <a:cubicBezTo>
                    <a:pt x="60" y="217"/>
                    <a:pt x="59" y="218"/>
                    <a:pt x="59" y="218"/>
                  </a:cubicBezTo>
                  <a:close/>
                  <a:moveTo>
                    <a:pt x="57" y="218"/>
                  </a:moveTo>
                  <a:cubicBezTo>
                    <a:pt x="57" y="217"/>
                    <a:pt x="58" y="217"/>
                    <a:pt x="58" y="216"/>
                  </a:cubicBezTo>
                  <a:cubicBezTo>
                    <a:pt x="58" y="216"/>
                    <a:pt x="57" y="217"/>
                    <a:pt x="57" y="218"/>
                  </a:cubicBezTo>
                  <a:close/>
                  <a:moveTo>
                    <a:pt x="64" y="226"/>
                  </a:moveTo>
                  <a:cubicBezTo>
                    <a:pt x="65" y="225"/>
                    <a:pt x="66" y="225"/>
                    <a:pt x="66" y="224"/>
                  </a:cubicBezTo>
                  <a:cubicBezTo>
                    <a:pt x="66" y="224"/>
                    <a:pt x="66" y="224"/>
                    <a:pt x="66" y="223"/>
                  </a:cubicBezTo>
                  <a:cubicBezTo>
                    <a:pt x="65" y="224"/>
                    <a:pt x="64" y="225"/>
                    <a:pt x="64" y="226"/>
                  </a:cubicBezTo>
                  <a:close/>
                  <a:moveTo>
                    <a:pt x="49" y="214"/>
                  </a:moveTo>
                  <a:cubicBezTo>
                    <a:pt x="50" y="214"/>
                    <a:pt x="51" y="213"/>
                    <a:pt x="51" y="212"/>
                  </a:cubicBezTo>
                  <a:cubicBezTo>
                    <a:pt x="50" y="213"/>
                    <a:pt x="49" y="213"/>
                    <a:pt x="49" y="214"/>
                  </a:cubicBezTo>
                  <a:close/>
                  <a:moveTo>
                    <a:pt x="57" y="221"/>
                  </a:moveTo>
                  <a:cubicBezTo>
                    <a:pt x="58" y="220"/>
                    <a:pt x="59" y="220"/>
                    <a:pt x="59" y="219"/>
                  </a:cubicBezTo>
                  <a:cubicBezTo>
                    <a:pt x="58" y="219"/>
                    <a:pt x="56" y="220"/>
                    <a:pt x="57" y="221"/>
                  </a:cubicBezTo>
                  <a:close/>
                  <a:moveTo>
                    <a:pt x="41" y="208"/>
                  </a:moveTo>
                  <a:cubicBezTo>
                    <a:pt x="41" y="208"/>
                    <a:pt x="41" y="207"/>
                    <a:pt x="41" y="207"/>
                  </a:cubicBezTo>
                  <a:cubicBezTo>
                    <a:pt x="41" y="207"/>
                    <a:pt x="40" y="208"/>
                    <a:pt x="41" y="208"/>
                  </a:cubicBezTo>
                  <a:close/>
                  <a:moveTo>
                    <a:pt x="62" y="226"/>
                  </a:moveTo>
                  <a:cubicBezTo>
                    <a:pt x="62" y="225"/>
                    <a:pt x="63" y="225"/>
                    <a:pt x="62" y="224"/>
                  </a:cubicBezTo>
                  <a:cubicBezTo>
                    <a:pt x="62" y="225"/>
                    <a:pt x="61" y="225"/>
                    <a:pt x="62" y="226"/>
                  </a:cubicBezTo>
                  <a:close/>
                  <a:moveTo>
                    <a:pt x="53" y="219"/>
                  </a:moveTo>
                  <a:cubicBezTo>
                    <a:pt x="54" y="219"/>
                    <a:pt x="54" y="220"/>
                    <a:pt x="55" y="219"/>
                  </a:cubicBezTo>
                  <a:cubicBezTo>
                    <a:pt x="54" y="219"/>
                    <a:pt x="54" y="218"/>
                    <a:pt x="53" y="219"/>
                  </a:cubicBezTo>
                  <a:close/>
                  <a:moveTo>
                    <a:pt x="68" y="232"/>
                  </a:moveTo>
                  <a:cubicBezTo>
                    <a:pt x="69" y="233"/>
                    <a:pt x="70" y="231"/>
                    <a:pt x="69" y="231"/>
                  </a:cubicBezTo>
                  <a:cubicBezTo>
                    <a:pt x="69" y="231"/>
                    <a:pt x="69" y="232"/>
                    <a:pt x="68" y="232"/>
                  </a:cubicBezTo>
                  <a:close/>
                  <a:moveTo>
                    <a:pt x="55" y="224"/>
                  </a:moveTo>
                  <a:cubicBezTo>
                    <a:pt x="56" y="223"/>
                    <a:pt x="57" y="222"/>
                    <a:pt x="57" y="221"/>
                  </a:cubicBezTo>
                  <a:cubicBezTo>
                    <a:pt x="56" y="222"/>
                    <a:pt x="56" y="223"/>
                    <a:pt x="55" y="224"/>
                  </a:cubicBezTo>
                  <a:close/>
                  <a:moveTo>
                    <a:pt x="62" y="228"/>
                  </a:moveTo>
                  <a:cubicBezTo>
                    <a:pt x="63" y="228"/>
                    <a:pt x="63" y="228"/>
                    <a:pt x="64" y="228"/>
                  </a:cubicBezTo>
                  <a:cubicBezTo>
                    <a:pt x="63" y="227"/>
                    <a:pt x="64" y="227"/>
                    <a:pt x="63" y="226"/>
                  </a:cubicBezTo>
                  <a:cubicBezTo>
                    <a:pt x="63" y="227"/>
                    <a:pt x="62" y="228"/>
                    <a:pt x="62" y="228"/>
                  </a:cubicBezTo>
                  <a:close/>
                  <a:moveTo>
                    <a:pt x="53" y="220"/>
                  </a:moveTo>
                  <a:cubicBezTo>
                    <a:pt x="53" y="220"/>
                    <a:pt x="54" y="219"/>
                    <a:pt x="53" y="219"/>
                  </a:cubicBezTo>
                  <a:cubicBezTo>
                    <a:pt x="52" y="221"/>
                    <a:pt x="51" y="222"/>
                    <a:pt x="53" y="220"/>
                  </a:cubicBezTo>
                  <a:close/>
                  <a:moveTo>
                    <a:pt x="47" y="216"/>
                  </a:moveTo>
                  <a:cubicBezTo>
                    <a:pt x="47" y="217"/>
                    <a:pt x="46" y="217"/>
                    <a:pt x="47" y="218"/>
                  </a:cubicBezTo>
                  <a:cubicBezTo>
                    <a:pt x="47" y="217"/>
                    <a:pt x="47" y="217"/>
                    <a:pt x="48" y="217"/>
                  </a:cubicBezTo>
                  <a:cubicBezTo>
                    <a:pt x="48" y="216"/>
                    <a:pt x="48" y="216"/>
                    <a:pt x="47" y="216"/>
                  </a:cubicBezTo>
                  <a:close/>
                  <a:moveTo>
                    <a:pt x="59" y="227"/>
                  </a:moveTo>
                  <a:cubicBezTo>
                    <a:pt x="59" y="227"/>
                    <a:pt x="59" y="227"/>
                    <a:pt x="59" y="228"/>
                  </a:cubicBezTo>
                  <a:cubicBezTo>
                    <a:pt x="59" y="227"/>
                    <a:pt x="60" y="227"/>
                    <a:pt x="60" y="226"/>
                  </a:cubicBezTo>
                  <a:cubicBezTo>
                    <a:pt x="60" y="227"/>
                    <a:pt x="59" y="226"/>
                    <a:pt x="59" y="227"/>
                  </a:cubicBezTo>
                  <a:close/>
                  <a:moveTo>
                    <a:pt x="57" y="227"/>
                  </a:moveTo>
                  <a:cubicBezTo>
                    <a:pt x="57" y="227"/>
                    <a:pt x="59" y="226"/>
                    <a:pt x="58" y="226"/>
                  </a:cubicBezTo>
                  <a:cubicBezTo>
                    <a:pt x="58" y="226"/>
                    <a:pt x="57" y="226"/>
                    <a:pt x="57" y="227"/>
                  </a:cubicBezTo>
                  <a:close/>
                  <a:moveTo>
                    <a:pt x="51" y="223"/>
                  </a:moveTo>
                  <a:cubicBezTo>
                    <a:pt x="51" y="222"/>
                    <a:pt x="52" y="222"/>
                    <a:pt x="52" y="221"/>
                  </a:cubicBezTo>
                  <a:cubicBezTo>
                    <a:pt x="51" y="222"/>
                    <a:pt x="51" y="222"/>
                    <a:pt x="51" y="223"/>
                  </a:cubicBezTo>
                  <a:close/>
                  <a:moveTo>
                    <a:pt x="33" y="211"/>
                  </a:moveTo>
                  <a:cubicBezTo>
                    <a:pt x="34" y="212"/>
                    <a:pt x="35" y="210"/>
                    <a:pt x="35" y="209"/>
                  </a:cubicBezTo>
                  <a:cubicBezTo>
                    <a:pt x="34" y="210"/>
                    <a:pt x="34" y="211"/>
                    <a:pt x="33" y="211"/>
                  </a:cubicBezTo>
                  <a:close/>
                  <a:moveTo>
                    <a:pt x="40" y="214"/>
                  </a:moveTo>
                  <a:cubicBezTo>
                    <a:pt x="40" y="214"/>
                    <a:pt x="41" y="214"/>
                    <a:pt x="40" y="213"/>
                  </a:cubicBezTo>
                  <a:cubicBezTo>
                    <a:pt x="40" y="213"/>
                    <a:pt x="39" y="214"/>
                    <a:pt x="40" y="214"/>
                  </a:cubicBezTo>
                  <a:close/>
                  <a:moveTo>
                    <a:pt x="35" y="215"/>
                  </a:moveTo>
                  <a:cubicBezTo>
                    <a:pt x="36" y="215"/>
                    <a:pt x="37" y="214"/>
                    <a:pt x="37" y="213"/>
                  </a:cubicBezTo>
                  <a:cubicBezTo>
                    <a:pt x="36" y="214"/>
                    <a:pt x="35" y="215"/>
                    <a:pt x="35" y="215"/>
                  </a:cubicBezTo>
                  <a:close/>
                  <a:moveTo>
                    <a:pt x="48" y="223"/>
                  </a:moveTo>
                  <a:cubicBezTo>
                    <a:pt x="49" y="223"/>
                    <a:pt x="49" y="222"/>
                    <a:pt x="48" y="222"/>
                  </a:cubicBezTo>
                  <a:cubicBezTo>
                    <a:pt x="48" y="222"/>
                    <a:pt x="48" y="223"/>
                    <a:pt x="48" y="223"/>
                  </a:cubicBezTo>
                  <a:close/>
                  <a:moveTo>
                    <a:pt x="38" y="217"/>
                  </a:moveTo>
                  <a:cubicBezTo>
                    <a:pt x="38" y="217"/>
                    <a:pt x="39" y="216"/>
                    <a:pt x="39" y="215"/>
                  </a:cubicBezTo>
                  <a:lnTo>
                    <a:pt x="38" y="217"/>
                  </a:lnTo>
                  <a:close/>
                  <a:moveTo>
                    <a:pt x="43" y="223"/>
                  </a:moveTo>
                  <a:cubicBezTo>
                    <a:pt x="43" y="223"/>
                    <a:pt x="45" y="222"/>
                    <a:pt x="44" y="221"/>
                  </a:cubicBezTo>
                  <a:cubicBezTo>
                    <a:pt x="44" y="222"/>
                    <a:pt x="42" y="223"/>
                    <a:pt x="43" y="223"/>
                  </a:cubicBezTo>
                  <a:close/>
                  <a:moveTo>
                    <a:pt x="62" y="237"/>
                  </a:moveTo>
                  <a:cubicBezTo>
                    <a:pt x="62" y="237"/>
                    <a:pt x="63" y="236"/>
                    <a:pt x="62" y="235"/>
                  </a:cubicBezTo>
                  <a:cubicBezTo>
                    <a:pt x="62" y="236"/>
                    <a:pt x="61" y="237"/>
                    <a:pt x="62" y="237"/>
                  </a:cubicBezTo>
                  <a:close/>
                  <a:moveTo>
                    <a:pt x="30" y="213"/>
                  </a:moveTo>
                  <a:cubicBezTo>
                    <a:pt x="30" y="212"/>
                    <a:pt x="31" y="212"/>
                    <a:pt x="30" y="211"/>
                  </a:cubicBezTo>
                  <a:cubicBezTo>
                    <a:pt x="30" y="212"/>
                    <a:pt x="29" y="212"/>
                    <a:pt x="30" y="213"/>
                  </a:cubicBezTo>
                  <a:close/>
                  <a:moveTo>
                    <a:pt x="49" y="228"/>
                  </a:moveTo>
                  <a:cubicBezTo>
                    <a:pt x="50" y="229"/>
                    <a:pt x="50" y="227"/>
                    <a:pt x="50" y="228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50" y="228"/>
                    <a:pt x="49" y="227"/>
                    <a:pt x="49" y="228"/>
                  </a:cubicBezTo>
                  <a:close/>
                  <a:moveTo>
                    <a:pt x="44" y="225"/>
                  </a:moveTo>
                  <a:cubicBezTo>
                    <a:pt x="44" y="224"/>
                    <a:pt x="45" y="224"/>
                    <a:pt x="44" y="223"/>
                  </a:cubicBezTo>
                  <a:cubicBezTo>
                    <a:pt x="44" y="224"/>
                    <a:pt x="44" y="224"/>
                    <a:pt x="44" y="225"/>
                  </a:cubicBezTo>
                  <a:close/>
                  <a:moveTo>
                    <a:pt x="64" y="238"/>
                  </a:moveTo>
                  <a:cubicBezTo>
                    <a:pt x="63" y="238"/>
                    <a:pt x="63" y="239"/>
                    <a:pt x="63" y="239"/>
                  </a:cubicBezTo>
                  <a:cubicBezTo>
                    <a:pt x="64" y="239"/>
                    <a:pt x="64" y="239"/>
                    <a:pt x="64" y="238"/>
                  </a:cubicBezTo>
                  <a:close/>
                  <a:moveTo>
                    <a:pt x="29" y="217"/>
                  </a:moveTo>
                  <a:cubicBezTo>
                    <a:pt x="30" y="217"/>
                    <a:pt x="30" y="216"/>
                    <a:pt x="30" y="215"/>
                  </a:cubicBezTo>
                  <a:cubicBezTo>
                    <a:pt x="30" y="216"/>
                    <a:pt x="29" y="216"/>
                    <a:pt x="29" y="217"/>
                  </a:cubicBezTo>
                  <a:close/>
                  <a:moveTo>
                    <a:pt x="55" y="237"/>
                  </a:moveTo>
                  <a:cubicBezTo>
                    <a:pt x="55" y="236"/>
                    <a:pt x="56" y="236"/>
                    <a:pt x="56" y="235"/>
                  </a:cubicBezTo>
                  <a:cubicBezTo>
                    <a:pt x="55" y="235"/>
                    <a:pt x="55" y="236"/>
                    <a:pt x="55" y="237"/>
                  </a:cubicBezTo>
                  <a:close/>
                  <a:moveTo>
                    <a:pt x="47" y="231"/>
                  </a:moveTo>
                  <a:cubicBezTo>
                    <a:pt x="47" y="232"/>
                    <a:pt x="48" y="230"/>
                    <a:pt x="48" y="230"/>
                  </a:cubicBezTo>
                  <a:cubicBezTo>
                    <a:pt x="47" y="230"/>
                    <a:pt x="47" y="230"/>
                    <a:pt x="47" y="231"/>
                  </a:cubicBezTo>
                  <a:close/>
                  <a:moveTo>
                    <a:pt x="61" y="240"/>
                  </a:moveTo>
                  <a:cubicBezTo>
                    <a:pt x="62" y="240"/>
                    <a:pt x="61" y="240"/>
                    <a:pt x="61" y="239"/>
                  </a:cubicBezTo>
                  <a:cubicBezTo>
                    <a:pt x="61" y="240"/>
                    <a:pt x="61" y="240"/>
                    <a:pt x="61" y="240"/>
                  </a:cubicBezTo>
                  <a:close/>
                  <a:moveTo>
                    <a:pt x="34" y="223"/>
                  </a:moveTo>
                  <a:cubicBezTo>
                    <a:pt x="34" y="222"/>
                    <a:pt x="35" y="222"/>
                    <a:pt x="35" y="221"/>
                  </a:cubicBezTo>
                  <a:cubicBezTo>
                    <a:pt x="34" y="221"/>
                    <a:pt x="33" y="222"/>
                    <a:pt x="34" y="223"/>
                  </a:cubicBezTo>
                  <a:close/>
                  <a:moveTo>
                    <a:pt x="26" y="217"/>
                  </a:moveTo>
                  <a:cubicBezTo>
                    <a:pt x="26" y="217"/>
                    <a:pt x="27" y="217"/>
                    <a:pt x="26" y="216"/>
                  </a:cubicBezTo>
                  <a:cubicBezTo>
                    <a:pt x="26" y="217"/>
                    <a:pt x="26" y="217"/>
                    <a:pt x="26" y="217"/>
                  </a:cubicBezTo>
                  <a:close/>
                  <a:moveTo>
                    <a:pt x="32" y="222"/>
                  </a:moveTo>
                  <a:cubicBezTo>
                    <a:pt x="33" y="222"/>
                    <a:pt x="33" y="222"/>
                    <a:pt x="33" y="221"/>
                  </a:cubicBezTo>
                  <a:cubicBezTo>
                    <a:pt x="32" y="221"/>
                    <a:pt x="32" y="222"/>
                    <a:pt x="32" y="222"/>
                  </a:cubicBezTo>
                  <a:close/>
                  <a:moveTo>
                    <a:pt x="27" y="218"/>
                  </a:moveTo>
                  <a:cubicBezTo>
                    <a:pt x="27" y="219"/>
                    <a:pt x="26" y="220"/>
                    <a:pt x="27" y="221"/>
                  </a:cubicBezTo>
                  <a:cubicBezTo>
                    <a:pt x="27" y="220"/>
                    <a:pt x="27" y="220"/>
                    <a:pt x="28" y="219"/>
                  </a:cubicBezTo>
                  <a:cubicBezTo>
                    <a:pt x="28" y="219"/>
                    <a:pt x="28" y="218"/>
                    <a:pt x="27" y="218"/>
                  </a:cubicBezTo>
                  <a:close/>
                  <a:moveTo>
                    <a:pt x="32" y="225"/>
                  </a:moveTo>
                  <a:cubicBezTo>
                    <a:pt x="33" y="224"/>
                    <a:pt x="33" y="224"/>
                    <a:pt x="34" y="223"/>
                  </a:cubicBezTo>
                  <a:cubicBezTo>
                    <a:pt x="33" y="223"/>
                    <a:pt x="33" y="223"/>
                    <a:pt x="33" y="223"/>
                  </a:cubicBezTo>
                  <a:cubicBezTo>
                    <a:pt x="32" y="223"/>
                    <a:pt x="32" y="224"/>
                    <a:pt x="32" y="225"/>
                  </a:cubicBezTo>
                  <a:close/>
                  <a:moveTo>
                    <a:pt x="23" y="221"/>
                  </a:moveTo>
                  <a:cubicBezTo>
                    <a:pt x="24" y="220"/>
                    <a:pt x="25" y="219"/>
                    <a:pt x="26" y="217"/>
                  </a:cubicBezTo>
                  <a:cubicBezTo>
                    <a:pt x="25" y="219"/>
                    <a:pt x="24" y="220"/>
                    <a:pt x="23" y="221"/>
                  </a:cubicBezTo>
                  <a:close/>
                  <a:moveTo>
                    <a:pt x="57" y="242"/>
                  </a:moveTo>
                  <a:cubicBezTo>
                    <a:pt x="58" y="243"/>
                    <a:pt x="58" y="243"/>
                    <a:pt x="58" y="243"/>
                  </a:cubicBezTo>
                  <a:cubicBezTo>
                    <a:pt x="59" y="243"/>
                    <a:pt x="58" y="242"/>
                    <a:pt x="58" y="241"/>
                  </a:cubicBezTo>
                  <a:lnTo>
                    <a:pt x="57" y="242"/>
                  </a:lnTo>
                  <a:close/>
                  <a:moveTo>
                    <a:pt x="25" y="220"/>
                  </a:moveTo>
                  <a:cubicBezTo>
                    <a:pt x="26" y="220"/>
                    <a:pt x="26" y="219"/>
                    <a:pt x="26" y="218"/>
                  </a:cubicBezTo>
                  <a:cubicBezTo>
                    <a:pt x="26" y="218"/>
                    <a:pt x="25" y="219"/>
                    <a:pt x="25" y="220"/>
                  </a:cubicBezTo>
                  <a:close/>
                  <a:moveTo>
                    <a:pt x="44" y="234"/>
                  </a:moveTo>
                  <a:cubicBezTo>
                    <a:pt x="44" y="234"/>
                    <a:pt x="45" y="233"/>
                    <a:pt x="45" y="233"/>
                  </a:cubicBezTo>
                  <a:cubicBezTo>
                    <a:pt x="44" y="233"/>
                    <a:pt x="43" y="233"/>
                    <a:pt x="44" y="234"/>
                  </a:cubicBezTo>
                  <a:close/>
                  <a:moveTo>
                    <a:pt x="49" y="243"/>
                  </a:moveTo>
                  <a:cubicBezTo>
                    <a:pt x="50" y="242"/>
                    <a:pt x="52" y="240"/>
                    <a:pt x="52" y="239"/>
                  </a:cubicBezTo>
                  <a:cubicBezTo>
                    <a:pt x="51" y="241"/>
                    <a:pt x="49" y="241"/>
                    <a:pt x="49" y="243"/>
                  </a:cubicBezTo>
                  <a:close/>
                  <a:moveTo>
                    <a:pt x="31" y="225"/>
                  </a:moveTo>
                  <a:cubicBezTo>
                    <a:pt x="32" y="225"/>
                    <a:pt x="31" y="226"/>
                    <a:pt x="31" y="226"/>
                  </a:cubicBezTo>
                  <a:cubicBezTo>
                    <a:pt x="32" y="226"/>
                    <a:pt x="32" y="226"/>
                    <a:pt x="32" y="225"/>
                  </a:cubicBezTo>
                  <a:cubicBezTo>
                    <a:pt x="32" y="225"/>
                    <a:pt x="32" y="225"/>
                    <a:pt x="31" y="225"/>
                  </a:cubicBezTo>
                  <a:close/>
                  <a:moveTo>
                    <a:pt x="42" y="242"/>
                  </a:moveTo>
                  <a:cubicBezTo>
                    <a:pt x="43" y="241"/>
                    <a:pt x="45" y="239"/>
                    <a:pt x="46" y="236"/>
                  </a:cubicBezTo>
                  <a:cubicBezTo>
                    <a:pt x="46" y="237"/>
                    <a:pt x="46" y="238"/>
                    <a:pt x="47" y="237"/>
                  </a:cubicBezTo>
                  <a:cubicBezTo>
                    <a:pt x="47" y="236"/>
                    <a:pt x="46" y="236"/>
                    <a:pt x="46" y="235"/>
                  </a:cubicBezTo>
                  <a:cubicBezTo>
                    <a:pt x="45" y="238"/>
                    <a:pt x="42" y="240"/>
                    <a:pt x="42" y="242"/>
                  </a:cubicBezTo>
                  <a:close/>
                  <a:moveTo>
                    <a:pt x="23" y="220"/>
                  </a:moveTo>
                  <a:cubicBezTo>
                    <a:pt x="23" y="220"/>
                    <a:pt x="22" y="220"/>
                    <a:pt x="23" y="219"/>
                  </a:cubicBezTo>
                  <a:cubicBezTo>
                    <a:pt x="22" y="219"/>
                    <a:pt x="22" y="219"/>
                    <a:pt x="22" y="219"/>
                  </a:cubicBezTo>
                  <a:cubicBezTo>
                    <a:pt x="22" y="219"/>
                    <a:pt x="22" y="221"/>
                    <a:pt x="23" y="220"/>
                  </a:cubicBezTo>
                  <a:close/>
                  <a:moveTo>
                    <a:pt x="30" y="227"/>
                  </a:moveTo>
                  <a:cubicBezTo>
                    <a:pt x="30" y="227"/>
                    <a:pt x="30" y="227"/>
                    <a:pt x="31" y="228"/>
                  </a:cubicBezTo>
                  <a:cubicBezTo>
                    <a:pt x="31" y="227"/>
                    <a:pt x="31" y="227"/>
                    <a:pt x="31" y="227"/>
                  </a:cubicBezTo>
                  <a:cubicBezTo>
                    <a:pt x="31" y="226"/>
                    <a:pt x="32" y="227"/>
                    <a:pt x="31" y="226"/>
                  </a:cubicBezTo>
                  <a:cubicBezTo>
                    <a:pt x="31" y="226"/>
                    <a:pt x="31" y="226"/>
                    <a:pt x="30" y="227"/>
                  </a:cubicBezTo>
                  <a:close/>
                  <a:moveTo>
                    <a:pt x="31" y="230"/>
                  </a:moveTo>
                  <a:cubicBezTo>
                    <a:pt x="32" y="229"/>
                    <a:pt x="33" y="228"/>
                    <a:pt x="33" y="228"/>
                  </a:cubicBezTo>
                  <a:cubicBezTo>
                    <a:pt x="32" y="228"/>
                    <a:pt x="31" y="229"/>
                    <a:pt x="31" y="230"/>
                  </a:cubicBezTo>
                  <a:close/>
                  <a:moveTo>
                    <a:pt x="57" y="246"/>
                  </a:moveTo>
                  <a:cubicBezTo>
                    <a:pt x="57" y="246"/>
                    <a:pt x="57" y="246"/>
                    <a:pt x="58" y="246"/>
                  </a:cubicBezTo>
                  <a:cubicBezTo>
                    <a:pt x="57" y="246"/>
                    <a:pt x="57" y="246"/>
                    <a:pt x="57" y="246"/>
                  </a:cubicBezTo>
                  <a:close/>
                  <a:moveTo>
                    <a:pt x="21" y="224"/>
                  </a:moveTo>
                  <a:cubicBezTo>
                    <a:pt x="22" y="224"/>
                    <a:pt x="22" y="223"/>
                    <a:pt x="22" y="223"/>
                  </a:cubicBezTo>
                  <a:cubicBezTo>
                    <a:pt x="22" y="223"/>
                    <a:pt x="21" y="224"/>
                    <a:pt x="21" y="224"/>
                  </a:cubicBezTo>
                  <a:close/>
                  <a:moveTo>
                    <a:pt x="52" y="249"/>
                  </a:moveTo>
                  <a:cubicBezTo>
                    <a:pt x="52" y="249"/>
                    <a:pt x="52" y="249"/>
                    <a:pt x="51" y="249"/>
                  </a:cubicBezTo>
                  <a:cubicBezTo>
                    <a:pt x="52" y="250"/>
                    <a:pt x="52" y="249"/>
                    <a:pt x="52" y="250"/>
                  </a:cubicBezTo>
                  <a:cubicBezTo>
                    <a:pt x="53" y="248"/>
                    <a:pt x="53" y="248"/>
                    <a:pt x="54" y="247"/>
                  </a:cubicBezTo>
                  <a:cubicBezTo>
                    <a:pt x="53" y="247"/>
                    <a:pt x="52" y="248"/>
                    <a:pt x="52" y="249"/>
                  </a:cubicBezTo>
                  <a:close/>
                  <a:moveTo>
                    <a:pt x="29" y="230"/>
                  </a:moveTo>
                  <a:cubicBezTo>
                    <a:pt x="29" y="230"/>
                    <a:pt x="29" y="230"/>
                    <a:pt x="29" y="230"/>
                  </a:cubicBezTo>
                  <a:cubicBezTo>
                    <a:pt x="29" y="229"/>
                    <a:pt x="28" y="230"/>
                    <a:pt x="29" y="230"/>
                  </a:cubicBezTo>
                  <a:close/>
                  <a:moveTo>
                    <a:pt x="54" y="249"/>
                  </a:moveTo>
                  <a:cubicBezTo>
                    <a:pt x="55" y="250"/>
                    <a:pt x="54" y="251"/>
                    <a:pt x="55" y="250"/>
                  </a:cubicBezTo>
                  <a:cubicBezTo>
                    <a:pt x="56" y="251"/>
                    <a:pt x="55" y="250"/>
                    <a:pt x="55" y="251"/>
                  </a:cubicBezTo>
                  <a:cubicBezTo>
                    <a:pt x="56" y="251"/>
                    <a:pt x="56" y="250"/>
                    <a:pt x="56" y="250"/>
                  </a:cubicBezTo>
                  <a:cubicBezTo>
                    <a:pt x="55" y="249"/>
                    <a:pt x="55" y="249"/>
                    <a:pt x="54" y="249"/>
                  </a:cubicBezTo>
                  <a:close/>
                  <a:moveTo>
                    <a:pt x="47" y="245"/>
                  </a:moveTo>
                  <a:cubicBezTo>
                    <a:pt x="47" y="246"/>
                    <a:pt x="46" y="246"/>
                    <a:pt x="47" y="246"/>
                  </a:cubicBezTo>
                  <a:cubicBezTo>
                    <a:pt x="48" y="245"/>
                    <a:pt x="48" y="245"/>
                    <a:pt x="48" y="245"/>
                  </a:cubicBezTo>
                  <a:cubicBezTo>
                    <a:pt x="48" y="245"/>
                    <a:pt x="47" y="245"/>
                    <a:pt x="47" y="245"/>
                  </a:cubicBezTo>
                  <a:close/>
                  <a:moveTo>
                    <a:pt x="28" y="231"/>
                  </a:moveTo>
                  <a:cubicBezTo>
                    <a:pt x="28" y="232"/>
                    <a:pt x="27" y="232"/>
                    <a:pt x="27" y="233"/>
                  </a:cubicBezTo>
                  <a:cubicBezTo>
                    <a:pt x="28" y="232"/>
                    <a:pt x="28" y="231"/>
                    <a:pt x="28" y="231"/>
                  </a:cubicBezTo>
                  <a:cubicBezTo>
                    <a:pt x="28" y="231"/>
                    <a:pt x="28" y="230"/>
                    <a:pt x="28" y="231"/>
                  </a:cubicBezTo>
                  <a:close/>
                  <a:moveTo>
                    <a:pt x="28" y="235"/>
                  </a:moveTo>
                  <a:cubicBezTo>
                    <a:pt x="29" y="234"/>
                    <a:pt x="30" y="233"/>
                    <a:pt x="29" y="232"/>
                  </a:cubicBezTo>
                  <a:cubicBezTo>
                    <a:pt x="29" y="233"/>
                    <a:pt x="29" y="234"/>
                    <a:pt x="28" y="235"/>
                  </a:cubicBezTo>
                  <a:close/>
                  <a:moveTo>
                    <a:pt x="48" y="247"/>
                  </a:moveTo>
                  <a:cubicBezTo>
                    <a:pt x="48" y="248"/>
                    <a:pt x="49" y="248"/>
                    <a:pt x="49" y="248"/>
                  </a:cubicBezTo>
                  <a:cubicBezTo>
                    <a:pt x="49" y="248"/>
                    <a:pt x="49" y="248"/>
                    <a:pt x="49" y="248"/>
                  </a:cubicBezTo>
                  <a:cubicBezTo>
                    <a:pt x="49" y="248"/>
                    <a:pt x="49" y="247"/>
                    <a:pt x="48" y="247"/>
                  </a:cubicBezTo>
                  <a:close/>
                  <a:moveTo>
                    <a:pt x="17" y="226"/>
                  </a:moveTo>
                  <a:cubicBezTo>
                    <a:pt x="17" y="226"/>
                    <a:pt x="17" y="227"/>
                    <a:pt x="17" y="227"/>
                  </a:cubicBezTo>
                  <a:cubicBezTo>
                    <a:pt x="17" y="226"/>
                    <a:pt x="18" y="227"/>
                    <a:pt x="18" y="227"/>
                  </a:cubicBezTo>
                  <a:cubicBezTo>
                    <a:pt x="18" y="226"/>
                    <a:pt x="17" y="226"/>
                    <a:pt x="17" y="225"/>
                  </a:cubicBezTo>
                  <a:lnTo>
                    <a:pt x="17" y="226"/>
                  </a:lnTo>
                  <a:close/>
                  <a:moveTo>
                    <a:pt x="41" y="244"/>
                  </a:moveTo>
                  <a:cubicBezTo>
                    <a:pt x="41" y="244"/>
                    <a:pt x="42" y="243"/>
                    <a:pt x="41" y="243"/>
                  </a:cubicBezTo>
                  <a:cubicBezTo>
                    <a:pt x="40" y="245"/>
                    <a:pt x="39" y="245"/>
                    <a:pt x="41" y="244"/>
                  </a:cubicBezTo>
                  <a:close/>
                  <a:moveTo>
                    <a:pt x="50" y="252"/>
                  </a:moveTo>
                  <a:cubicBezTo>
                    <a:pt x="50" y="251"/>
                    <a:pt x="51" y="252"/>
                    <a:pt x="51" y="252"/>
                  </a:cubicBezTo>
                  <a:cubicBezTo>
                    <a:pt x="50" y="252"/>
                    <a:pt x="51" y="251"/>
                    <a:pt x="51" y="250"/>
                  </a:cubicBezTo>
                  <a:cubicBezTo>
                    <a:pt x="51" y="252"/>
                    <a:pt x="49" y="251"/>
                    <a:pt x="50" y="252"/>
                  </a:cubicBezTo>
                  <a:close/>
                  <a:moveTo>
                    <a:pt x="42" y="245"/>
                  </a:moveTo>
                  <a:cubicBezTo>
                    <a:pt x="42" y="246"/>
                    <a:pt x="42" y="246"/>
                    <a:pt x="43" y="246"/>
                  </a:cubicBezTo>
                  <a:cubicBezTo>
                    <a:pt x="43" y="245"/>
                    <a:pt x="42" y="245"/>
                    <a:pt x="42" y="245"/>
                  </a:cubicBezTo>
                  <a:close/>
                  <a:moveTo>
                    <a:pt x="53" y="255"/>
                  </a:moveTo>
                  <a:cubicBezTo>
                    <a:pt x="53" y="254"/>
                    <a:pt x="54" y="254"/>
                    <a:pt x="53" y="253"/>
                  </a:cubicBezTo>
                  <a:cubicBezTo>
                    <a:pt x="53" y="254"/>
                    <a:pt x="52" y="254"/>
                    <a:pt x="53" y="255"/>
                  </a:cubicBezTo>
                  <a:close/>
                  <a:moveTo>
                    <a:pt x="40" y="247"/>
                  </a:moveTo>
                  <a:cubicBezTo>
                    <a:pt x="41" y="247"/>
                    <a:pt x="42" y="246"/>
                    <a:pt x="41" y="246"/>
                  </a:cubicBezTo>
                  <a:lnTo>
                    <a:pt x="40" y="247"/>
                  </a:lnTo>
                  <a:close/>
                  <a:moveTo>
                    <a:pt x="43" y="248"/>
                  </a:moveTo>
                  <a:cubicBezTo>
                    <a:pt x="44" y="249"/>
                    <a:pt x="44" y="249"/>
                    <a:pt x="44" y="249"/>
                  </a:cubicBezTo>
                  <a:cubicBezTo>
                    <a:pt x="44" y="248"/>
                    <a:pt x="43" y="248"/>
                    <a:pt x="43" y="248"/>
                  </a:cubicBezTo>
                  <a:close/>
                  <a:moveTo>
                    <a:pt x="15" y="234"/>
                  </a:moveTo>
                  <a:cubicBezTo>
                    <a:pt x="15" y="233"/>
                    <a:pt x="15" y="233"/>
                    <a:pt x="15" y="232"/>
                  </a:cubicBezTo>
                  <a:cubicBezTo>
                    <a:pt x="15" y="233"/>
                    <a:pt x="15" y="233"/>
                    <a:pt x="15" y="233"/>
                  </a:cubicBezTo>
                  <a:cubicBezTo>
                    <a:pt x="16" y="234"/>
                    <a:pt x="16" y="234"/>
                    <a:pt x="16" y="234"/>
                  </a:cubicBezTo>
                  <a:cubicBezTo>
                    <a:pt x="17" y="232"/>
                    <a:pt x="17" y="233"/>
                    <a:pt x="18" y="231"/>
                  </a:cubicBezTo>
                  <a:cubicBezTo>
                    <a:pt x="18" y="231"/>
                    <a:pt x="17" y="231"/>
                    <a:pt x="17" y="230"/>
                  </a:cubicBezTo>
                  <a:cubicBezTo>
                    <a:pt x="17" y="230"/>
                    <a:pt x="17" y="231"/>
                    <a:pt x="17" y="230"/>
                  </a:cubicBezTo>
                  <a:cubicBezTo>
                    <a:pt x="17" y="232"/>
                    <a:pt x="16" y="232"/>
                    <a:pt x="15" y="234"/>
                  </a:cubicBezTo>
                  <a:close/>
                  <a:moveTo>
                    <a:pt x="51" y="255"/>
                  </a:moveTo>
                  <a:cubicBezTo>
                    <a:pt x="51" y="256"/>
                    <a:pt x="50" y="257"/>
                    <a:pt x="51" y="257"/>
                  </a:cubicBezTo>
                  <a:cubicBezTo>
                    <a:pt x="51" y="256"/>
                    <a:pt x="52" y="256"/>
                    <a:pt x="52" y="255"/>
                  </a:cubicBezTo>
                  <a:cubicBezTo>
                    <a:pt x="51" y="255"/>
                    <a:pt x="51" y="255"/>
                    <a:pt x="51" y="255"/>
                  </a:cubicBezTo>
                  <a:close/>
                  <a:moveTo>
                    <a:pt x="20" y="235"/>
                  </a:moveTo>
                  <a:cubicBezTo>
                    <a:pt x="19" y="235"/>
                    <a:pt x="19" y="236"/>
                    <a:pt x="19" y="236"/>
                  </a:cubicBezTo>
                  <a:cubicBezTo>
                    <a:pt x="20" y="236"/>
                    <a:pt x="20" y="236"/>
                    <a:pt x="20" y="236"/>
                  </a:cubicBezTo>
                  <a:cubicBezTo>
                    <a:pt x="20" y="236"/>
                    <a:pt x="21" y="235"/>
                    <a:pt x="21" y="235"/>
                  </a:cubicBezTo>
                  <a:cubicBezTo>
                    <a:pt x="20" y="235"/>
                    <a:pt x="20" y="236"/>
                    <a:pt x="20" y="235"/>
                  </a:cubicBezTo>
                  <a:close/>
                  <a:moveTo>
                    <a:pt x="21" y="238"/>
                  </a:moveTo>
                  <a:cubicBezTo>
                    <a:pt x="21" y="237"/>
                    <a:pt x="22" y="237"/>
                    <a:pt x="22" y="236"/>
                  </a:cubicBezTo>
                  <a:cubicBezTo>
                    <a:pt x="21" y="236"/>
                    <a:pt x="21" y="237"/>
                    <a:pt x="21" y="238"/>
                  </a:cubicBezTo>
                  <a:close/>
                  <a:moveTo>
                    <a:pt x="17" y="236"/>
                  </a:moveTo>
                  <a:cubicBezTo>
                    <a:pt x="18" y="236"/>
                    <a:pt x="18" y="235"/>
                    <a:pt x="18" y="235"/>
                  </a:cubicBezTo>
                  <a:cubicBezTo>
                    <a:pt x="18" y="235"/>
                    <a:pt x="17" y="236"/>
                    <a:pt x="17" y="236"/>
                  </a:cubicBezTo>
                  <a:close/>
                  <a:moveTo>
                    <a:pt x="23" y="243"/>
                  </a:moveTo>
                  <a:cubicBezTo>
                    <a:pt x="24" y="243"/>
                    <a:pt x="25" y="241"/>
                    <a:pt x="26" y="240"/>
                  </a:cubicBezTo>
                  <a:cubicBezTo>
                    <a:pt x="25" y="240"/>
                    <a:pt x="25" y="240"/>
                    <a:pt x="25" y="240"/>
                  </a:cubicBezTo>
                  <a:cubicBezTo>
                    <a:pt x="24" y="241"/>
                    <a:pt x="24" y="242"/>
                    <a:pt x="23" y="243"/>
                  </a:cubicBezTo>
                  <a:close/>
                  <a:moveTo>
                    <a:pt x="17" y="238"/>
                  </a:moveTo>
                  <a:cubicBezTo>
                    <a:pt x="17" y="237"/>
                    <a:pt x="18" y="237"/>
                    <a:pt x="18" y="236"/>
                  </a:cubicBezTo>
                  <a:cubicBezTo>
                    <a:pt x="17" y="236"/>
                    <a:pt x="16" y="237"/>
                    <a:pt x="17" y="238"/>
                  </a:cubicBezTo>
                  <a:close/>
                  <a:moveTo>
                    <a:pt x="35" y="251"/>
                  </a:moveTo>
                  <a:cubicBezTo>
                    <a:pt x="35" y="252"/>
                    <a:pt x="36" y="250"/>
                    <a:pt x="36" y="250"/>
                  </a:cubicBezTo>
                  <a:lnTo>
                    <a:pt x="35" y="251"/>
                  </a:lnTo>
                  <a:close/>
                  <a:moveTo>
                    <a:pt x="38" y="255"/>
                  </a:moveTo>
                  <a:cubicBezTo>
                    <a:pt x="39" y="254"/>
                    <a:pt x="39" y="254"/>
                    <a:pt x="39" y="254"/>
                  </a:cubicBezTo>
                  <a:cubicBezTo>
                    <a:pt x="39" y="254"/>
                    <a:pt x="38" y="254"/>
                    <a:pt x="38" y="255"/>
                  </a:cubicBezTo>
                  <a:close/>
                  <a:moveTo>
                    <a:pt x="12" y="236"/>
                  </a:moveTo>
                  <a:cubicBezTo>
                    <a:pt x="12" y="236"/>
                    <a:pt x="12" y="237"/>
                    <a:pt x="12" y="237"/>
                  </a:cubicBezTo>
                  <a:cubicBezTo>
                    <a:pt x="13" y="236"/>
                    <a:pt x="13" y="236"/>
                    <a:pt x="13" y="236"/>
                  </a:cubicBezTo>
                  <a:cubicBezTo>
                    <a:pt x="13" y="236"/>
                    <a:pt x="12" y="236"/>
                    <a:pt x="12" y="236"/>
                  </a:cubicBezTo>
                  <a:close/>
                  <a:moveTo>
                    <a:pt x="38" y="253"/>
                  </a:moveTo>
                  <a:cubicBezTo>
                    <a:pt x="36" y="252"/>
                    <a:pt x="36" y="252"/>
                    <a:pt x="36" y="252"/>
                  </a:cubicBezTo>
                  <a:cubicBezTo>
                    <a:pt x="36" y="253"/>
                    <a:pt x="37" y="254"/>
                    <a:pt x="38" y="253"/>
                  </a:cubicBezTo>
                  <a:close/>
                  <a:moveTo>
                    <a:pt x="12" y="239"/>
                  </a:moveTo>
                  <a:cubicBezTo>
                    <a:pt x="13" y="238"/>
                    <a:pt x="13" y="238"/>
                    <a:pt x="13" y="238"/>
                  </a:cubicBezTo>
                  <a:cubicBezTo>
                    <a:pt x="13" y="238"/>
                    <a:pt x="13" y="239"/>
                    <a:pt x="13" y="238"/>
                  </a:cubicBezTo>
                  <a:cubicBezTo>
                    <a:pt x="12" y="238"/>
                    <a:pt x="14" y="237"/>
                    <a:pt x="13" y="237"/>
                  </a:cubicBezTo>
                  <a:cubicBezTo>
                    <a:pt x="12" y="237"/>
                    <a:pt x="12" y="238"/>
                    <a:pt x="12" y="239"/>
                  </a:cubicBezTo>
                  <a:close/>
                  <a:moveTo>
                    <a:pt x="35" y="256"/>
                  </a:moveTo>
                  <a:cubicBezTo>
                    <a:pt x="35" y="256"/>
                    <a:pt x="36" y="257"/>
                    <a:pt x="36" y="257"/>
                  </a:cubicBezTo>
                  <a:cubicBezTo>
                    <a:pt x="36" y="256"/>
                    <a:pt x="35" y="256"/>
                    <a:pt x="35" y="256"/>
                  </a:cubicBezTo>
                  <a:close/>
                  <a:moveTo>
                    <a:pt x="27" y="255"/>
                  </a:moveTo>
                  <a:cubicBezTo>
                    <a:pt x="27" y="255"/>
                    <a:pt x="28" y="254"/>
                    <a:pt x="28" y="254"/>
                  </a:cubicBezTo>
                  <a:cubicBezTo>
                    <a:pt x="27" y="254"/>
                    <a:pt x="27" y="254"/>
                    <a:pt x="27" y="255"/>
                  </a:cubicBezTo>
                  <a:close/>
                  <a:moveTo>
                    <a:pt x="8" y="244"/>
                  </a:moveTo>
                  <a:cubicBezTo>
                    <a:pt x="7" y="244"/>
                    <a:pt x="7" y="244"/>
                    <a:pt x="7" y="244"/>
                  </a:cubicBezTo>
                  <a:cubicBezTo>
                    <a:pt x="8" y="245"/>
                    <a:pt x="8" y="243"/>
                    <a:pt x="7" y="243"/>
                  </a:cubicBezTo>
                  <a:cubicBezTo>
                    <a:pt x="7" y="243"/>
                    <a:pt x="7" y="243"/>
                    <a:pt x="8" y="244"/>
                  </a:cubicBezTo>
                  <a:close/>
                  <a:moveTo>
                    <a:pt x="6" y="247"/>
                  </a:moveTo>
                  <a:cubicBezTo>
                    <a:pt x="7" y="248"/>
                    <a:pt x="9" y="244"/>
                    <a:pt x="8" y="244"/>
                  </a:cubicBezTo>
                  <a:cubicBezTo>
                    <a:pt x="7" y="245"/>
                    <a:pt x="7" y="246"/>
                    <a:pt x="6" y="247"/>
                  </a:cubicBezTo>
                  <a:close/>
                  <a:moveTo>
                    <a:pt x="11" y="248"/>
                  </a:moveTo>
                  <a:cubicBezTo>
                    <a:pt x="12" y="248"/>
                    <a:pt x="12" y="247"/>
                    <a:pt x="11" y="247"/>
                  </a:cubicBezTo>
                  <a:cubicBezTo>
                    <a:pt x="11" y="247"/>
                    <a:pt x="11" y="248"/>
                    <a:pt x="11" y="248"/>
                  </a:cubicBezTo>
                  <a:close/>
                  <a:moveTo>
                    <a:pt x="32" y="264"/>
                  </a:moveTo>
                  <a:cubicBezTo>
                    <a:pt x="33" y="264"/>
                    <a:pt x="33" y="264"/>
                    <a:pt x="33" y="263"/>
                  </a:cubicBezTo>
                  <a:cubicBezTo>
                    <a:pt x="32" y="263"/>
                    <a:pt x="32" y="263"/>
                    <a:pt x="32" y="264"/>
                  </a:cubicBezTo>
                  <a:close/>
                  <a:moveTo>
                    <a:pt x="10" y="250"/>
                  </a:moveTo>
                  <a:cubicBezTo>
                    <a:pt x="10" y="250"/>
                    <a:pt x="11" y="249"/>
                    <a:pt x="11" y="249"/>
                  </a:cubicBezTo>
                  <a:cubicBezTo>
                    <a:pt x="10" y="248"/>
                    <a:pt x="10" y="248"/>
                    <a:pt x="10" y="248"/>
                  </a:cubicBezTo>
                  <a:cubicBezTo>
                    <a:pt x="10" y="249"/>
                    <a:pt x="9" y="249"/>
                    <a:pt x="10" y="250"/>
                  </a:cubicBezTo>
                  <a:close/>
                  <a:moveTo>
                    <a:pt x="7" y="252"/>
                  </a:moveTo>
                  <a:cubicBezTo>
                    <a:pt x="7" y="251"/>
                    <a:pt x="9" y="249"/>
                    <a:pt x="8" y="248"/>
                  </a:cubicBezTo>
                  <a:cubicBezTo>
                    <a:pt x="8" y="249"/>
                    <a:pt x="6" y="251"/>
                    <a:pt x="7" y="252"/>
                  </a:cubicBezTo>
                  <a:close/>
                  <a:moveTo>
                    <a:pt x="3" y="247"/>
                  </a:moveTo>
                  <a:cubicBezTo>
                    <a:pt x="3" y="246"/>
                    <a:pt x="4" y="246"/>
                    <a:pt x="4" y="246"/>
                  </a:cubicBezTo>
                  <a:cubicBezTo>
                    <a:pt x="3" y="246"/>
                    <a:pt x="2" y="246"/>
                    <a:pt x="3" y="247"/>
                  </a:cubicBezTo>
                  <a:close/>
                  <a:moveTo>
                    <a:pt x="0" y="255"/>
                  </a:moveTo>
                  <a:cubicBezTo>
                    <a:pt x="1" y="253"/>
                    <a:pt x="3" y="253"/>
                    <a:pt x="2" y="251"/>
                  </a:cubicBezTo>
                  <a:cubicBezTo>
                    <a:pt x="2" y="253"/>
                    <a:pt x="0" y="254"/>
                    <a:pt x="0" y="255"/>
                  </a:cubicBezTo>
                  <a:close/>
                  <a:moveTo>
                    <a:pt x="30" y="271"/>
                  </a:moveTo>
                  <a:cubicBezTo>
                    <a:pt x="30" y="271"/>
                    <a:pt x="31" y="271"/>
                    <a:pt x="31" y="271"/>
                  </a:cubicBezTo>
                  <a:cubicBezTo>
                    <a:pt x="31" y="271"/>
                    <a:pt x="30" y="270"/>
                    <a:pt x="30" y="271"/>
                  </a:cubicBezTo>
                  <a:close/>
                  <a:moveTo>
                    <a:pt x="34" y="274"/>
                  </a:moveTo>
                  <a:cubicBezTo>
                    <a:pt x="35" y="275"/>
                    <a:pt x="34" y="275"/>
                    <a:pt x="35" y="275"/>
                  </a:cubicBezTo>
                  <a:cubicBezTo>
                    <a:pt x="36" y="275"/>
                    <a:pt x="35" y="275"/>
                    <a:pt x="35" y="274"/>
                  </a:cubicBezTo>
                  <a:cubicBezTo>
                    <a:pt x="35" y="274"/>
                    <a:pt x="35" y="274"/>
                    <a:pt x="34" y="274"/>
                  </a:cubicBezTo>
                  <a:close/>
                  <a:moveTo>
                    <a:pt x="3" y="254"/>
                  </a:moveTo>
                  <a:cubicBezTo>
                    <a:pt x="2" y="254"/>
                    <a:pt x="2" y="254"/>
                    <a:pt x="2" y="253"/>
                  </a:cubicBezTo>
                  <a:cubicBezTo>
                    <a:pt x="2" y="254"/>
                    <a:pt x="2" y="254"/>
                    <a:pt x="2" y="254"/>
                  </a:cubicBezTo>
                  <a:cubicBezTo>
                    <a:pt x="2" y="254"/>
                    <a:pt x="4" y="254"/>
                    <a:pt x="3" y="253"/>
                  </a:cubicBezTo>
                  <a:lnTo>
                    <a:pt x="3" y="254"/>
                  </a:lnTo>
                  <a:close/>
                  <a:moveTo>
                    <a:pt x="27" y="271"/>
                  </a:moveTo>
                  <a:cubicBezTo>
                    <a:pt x="27" y="271"/>
                    <a:pt x="27" y="272"/>
                    <a:pt x="28" y="271"/>
                  </a:cubicBezTo>
                  <a:cubicBezTo>
                    <a:pt x="28" y="271"/>
                    <a:pt x="27" y="270"/>
                    <a:pt x="27" y="271"/>
                  </a:cubicBezTo>
                  <a:close/>
                  <a:moveTo>
                    <a:pt x="31" y="278"/>
                  </a:moveTo>
                  <a:cubicBezTo>
                    <a:pt x="31" y="277"/>
                    <a:pt x="30" y="277"/>
                    <a:pt x="30" y="276"/>
                  </a:cubicBezTo>
                  <a:cubicBezTo>
                    <a:pt x="30" y="277"/>
                    <a:pt x="31" y="277"/>
                    <a:pt x="31" y="278"/>
                  </a:cubicBezTo>
                  <a:close/>
                  <a:moveTo>
                    <a:pt x="31" y="281"/>
                  </a:moveTo>
                  <a:cubicBezTo>
                    <a:pt x="32" y="281"/>
                    <a:pt x="32" y="281"/>
                    <a:pt x="32" y="281"/>
                  </a:cubicBezTo>
                  <a:cubicBezTo>
                    <a:pt x="32" y="280"/>
                    <a:pt x="32" y="280"/>
                    <a:pt x="33" y="280"/>
                  </a:cubicBezTo>
                  <a:cubicBezTo>
                    <a:pt x="33" y="280"/>
                    <a:pt x="33" y="279"/>
                    <a:pt x="33" y="279"/>
                  </a:cubicBezTo>
                  <a:cubicBezTo>
                    <a:pt x="32" y="280"/>
                    <a:pt x="32" y="281"/>
                    <a:pt x="31" y="281"/>
                  </a:cubicBezTo>
                  <a:close/>
                  <a:moveTo>
                    <a:pt x="782" y="255"/>
                  </a:moveTo>
                  <a:cubicBezTo>
                    <a:pt x="781" y="255"/>
                    <a:pt x="779" y="253"/>
                    <a:pt x="779" y="256"/>
                  </a:cubicBezTo>
                  <a:cubicBezTo>
                    <a:pt x="781" y="259"/>
                    <a:pt x="782" y="261"/>
                    <a:pt x="783" y="263"/>
                  </a:cubicBezTo>
                  <a:cubicBezTo>
                    <a:pt x="781" y="263"/>
                    <a:pt x="777" y="259"/>
                    <a:pt x="774" y="258"/>
                  </a:cubicBezTo>
                  <a:cubicBezTo>
                    <a:pt x="775" y="259"/>
                    <a:pt x="777" y="263"/>
                    <a:pt x="778" y="264"/>
                  </a:cubicBezTo>
                  <a:cubicBezTo>
                    <a:pt x="779" y="267"/>
                    <a:pt x="779" y="268"/>
                    <a:pt x="780" y="271"/>
                  </a:cubicBezTo>
                  <a:cubicBezTo>
                    <a:pt x="779" y="271"/>
                    <a:pt x="779" y="271"/>
                    <a:pt x="779" y="272"/>
                  </a:cubicBezTo>
                  <a:cubicBezTo>
                    <a:pt x="776" y="269"/>
                    <a:pt x="775" y="267"/>
                    <a:pt x="772" y="264"/>
                  </a:cubicBezTo>
                  <a:cubicBezTo>
                    <a:pt x="771" y="262"/>
                    <a:pt x="772" y="262"/>
                    <a:pt x="771" y="260"/>
                  </a:cubicBezTo>
                  <a:cubicBezTo>
                    <a:pt x="770" y="259"/>
                    <a:pt x="767" y="254"/>
                    <a:pt x="766" y="252"/>
                  </a:cubicBezTo>
                  <a:cubicBezTo>
                    <a:pt x="766" y="254"/>
                    <a:pt x="763" y="249"/>
                    <a:pt x="762" y="246"/>
                  </a:cubicBezTo>
                  <a:cubicBezTo>
                    <a:pt x="763" y="250"/>
                    <a:pt x="761" y="249"/>
                    <a:pt x="764" y="255"/>
                  </a:cubicBezTo>
                  <a:cubicBezTo>
                    <a:pt x="763" y="252"/>
                    <a:pt x="764" y="254"/>
                    <a:pt x="765" y="256"/>
                  </a:cubicBezTo>
                  <a:cubicBezTo>
                    <a:pt x="765" y="257"/>
                    <a:pt x="765" y="255"/>
                    <a:pt x="765" y="255"/>
                  </a:cubicBezTo>
                  <a:cubicBezTo>
                    <a:pt x="766" y="256"/>
                    <a:pt x="766" y="257"/>
                    <a:pt x="766" y="258"/>
                  </a:cubicBezTo>
                  <a:cubicBezTo>
                    <a:pt x="767" y="259"/>
                    <a:pt x="768" y="260"/>
                    <a:pt x="770" y="260"/>
                  </a:cubicBezTo>
                  <a:cubicBezTo>
                    <a:pt x="770" y="262"/>
                    <a:pt x="771" y="264"/>
                    <a:pt x="772" y="267"/>
                  </a:cubicBezTo>
                  <a:cubicBezTo>
                    <a:pt x="771" y="267"/>
                    <a:pt x="768" y="261"/>
                    <a:pt x="769" y="264"/>
                  </a:cubicBezTo>
                  <a:cubicBezTo>
                    <a:pt x="768" y="262"/>
                    <a:pt x="766" y="259"/>
                    <a:pt x="766" y="260"/>
                  </a:cubicBezTo>
                  <a:cubicBezTo>
                    <a:pt x="766" y="259"/>
                    <a:pt x="764" y="256"/>
                    <a:pt x="764" y="255"/>
                  </a:cubicBezTo>
                  <a:cubicBezTo>
                    <a:pt x="763" y="254"/>
                    <a:pt x="762" y="254"/>
                    <a:pt x="761" y="253"/>
                  </a:cubicBezTo>
                  <a:cubicBezTo>
                    <a:pt x="761" y="252"/>
                    <a:pt x="762" y="253"/>
                    <a:pt x="762" y="252"/>
                  </a:cubicBezTo>
                  <a:cubicBezTo>
                    <a:pt x="762" y="251"/>
                    <a:pt x="761" y="249"/>
                    <a:pt x="761" y="249"/>
                  </a:cubicBezTo>
                  <a:cubicBezTo>
                    <a:pt x="757" y="243"/>
                    <a:pt x="757" y="246"/>
                    <a:pt x="752" y="241"/>
                  </a:cubicBezTo>
                  <a:cubicBezTo>
                    <a:pt x="752" y="241"/>
                    <a:pt x="755" y="244"/>
                    <a:pt x="755" y="245"/>
                  </a:cubicBezTo>
                  <a:cubicBezTo>
                    <a:pt x="755" y="246"/>
                    <a:pt x="755" y="245"/>
                    <a:pt x="755" y="244"/>
                  </a:cubicBezTo>
                  <a:cubicBezTo>
                    <a:pt x="755" y="244"/>
                    <a:pt x="755" y="246"/>
                    <a:pt x="756" y="246"/>
                  </a:cubicBezTo>
                  <a:cubicBezTo>
                    <a:pt x="757" y="248"/>
                    <a:pt x="756" y="247"/>
                    <a:pt x="757" y="249"/>
                  </a:cubicBezTo>
                  <a:cubicBezTo>
                    <a:pt x="755" y="246"/>
                    <a:pt x="755" y="248"/>
                    <a:pt x="753" y="248"/>
                  </a:cubicBezTo>
                  <a:cubicBezTo>
                    <a:pt x="752" y="245"/>
                    <a:pt x="751" y="244"/>
                    <a:pt x="750" y="245"/>
                  </a:cubicBezTo>
                  <a:cubicBezTo>
                    <a:pt x="748" y="242"/>
                    <a:pt x="747" y="243"/>
                    <a:pt x="745" y="239"/>
                  </a:cubicBezTo>
                  <a:cubicBezTo>
                    <a:pt x="744" y="239"/>
                    <a:pt x="744" y="239"/>
                    <a:pt x="744" y="239"/>
                  </a:cubicBezTo>
                  <a:cubicBezTo>
                    <a:pt x="743" y="237"/>
                    <a:pt x="741" y="236"/>
                    <a:pt x="739" y="233"/>
                  </a:cubicBezTo>
                  <a:cubicBezTo>
                    <a:pt x="739" y="232"/>
                    <a:pt x="739" y="231"/>
                    <a:pt x="740" y="231"/>
                  </a:cubicBezTo>
                  <a:cubicBezTo>
                    <a:pt x="741" y="233"/>
                    <a:pt x="741" y="234"/>
                    <a:pt x="742" y="234"/>
                  </a:cubicBezTo>
                  <a:cubicBezTo>
                    <a:pt x="742" y="234"/>
                    <a:pt x="741" y="231"/>
                    <a:pt x="743" y="234"/>
                  </a:cubicBezTo>
                  <a:cubicBezTo>
                    <a:pt x="743" y="233"/>
                    <a:pt x="742" y="232"/>
                    <a:pt x="741" y="231"/>
                  </a:cubicBezTo>
                  <a:cubicBezTo>
                    <a:pt x="740" y="230"/>
                    <a:pt x="741" y="231"/>
                    <a:pt x="740" y="231"/>
                  </a:cubicBezTo>
                  <a:cubicBezTo>
                    <a:pt x="739" y="227"/>
                    <a:pt x="737" y="229"/>
                    <a:pt x="736" y="226"/>
                  </a:cubicBezTo>
                  <a:cubicBezTo>
                    <a:pt x="736" y="227"/>
                    <a:pt x="735" y="226"/>
                    <a:pt x="733" y="224"/>
                  </a:cubicBezTo>
                  <a:cubicBezTo>
                    <a:pt x="734" y="226"/>
                    <a:pt x="737" y="229"/>
                    <a:pt x="738" y="231"/>
                  </a:cubicBezTo>
                  <a:cubicBezTo>
                    <a:pt x="735" y="229"/>
                    <a:pt x="728" y="217"/>
                    <a:pt x="726" y="218"/>
                  </a:cubicBezTo>
                  <a:cubicBezTo>
                    <a:pt x="724" y="215"/>
                    <a:pt x="723" y="213"/>
                    <a:pt x="721" y="210"/>
                  </a:cubicBezTo>
                  <a:cubicBezTo>
                    <a:pt x="715" y="205"/>
                    <a:pt x="707" y="195"/>
                    <a:pt x="698" y="186"/>
                  </a:cubicBezTo>
                  <a:cubicBezTo>
                    <a:pt x="698" y="186"/>
                    <a:pt x="701" y="188"/>
                    <a:pt x="700" y="188"/>
                  </a:cubicBezTo>
                  <a:cubicBezTo>
                    <a:pt x="696" y="184"/>
                    <a:pt x="693" y="182"/>
                    <a:pt x="688" y="177"/>
                  </a:cubicBezTo>
                  <a:cubicBezTo>
                    <a:pt x="689" y="178"/>
                    <a:pt x="690" y="178"/>
                    <a:pt x="690" y="177"/>
                  </a:cubicBezTo>
                  <a:cubicBezTo>
                    <a:pt x="689" y="176"/>
                    <a:pt x="689" y="176"/>
                    <a:pt x="689" y="176"/>
                  </a:cubicBezTo>
                  <a:cubicBezTo>
                    <a:pt x="687" y="174"/>
                    <a:pt x="689" y="177"/>
                    <a:pt x="688" y="177"/>
                  </a:cubicBezTo>
                  <a:cubicBezTo>
                    <a:pt x="686" y="175"/>
                    <a:pt x="687" y="175"/>
                    <a:pt x="686" y="174"/>
                  </a:cubicBezTo>
                  <a:cubicBezTo>
                    <a:pt x="684" y="172"/>
                    <a:pt x="686" y="174"/>
                    <a:pt x="684" y="173"/>
                  </a:cubicBezTo>
                  <a:cubicBezTo>
                    <a:pt x="683" y="172"/>
                    <a:pt x="682" y="169"/>
                    <a:pt x="681" y="170"/>
                  </a:cubicBezTo>
                  <a:cubicBezTo>
                    <a:pt x="680" y="169"/>
                    <a:pt x="681" y="169"/>
                    <a:pt x="681" y="169"/>
                  </a:cubicBezTo>
                  <a:cubicBezTo>
                    <a:pt x="680" y="168"/>
                    <a:pt x="679" y="168"/>
                    <a:pt x="678" y="168"/>
                  </a:cubicBezTo>
                  <a:cubicBezTo>
                    <a:pt x="676" y="165"/>
                    <a:pt x="672" y="163"/>
                    <a:pt x="672" y="161"/>
                  </a:cubicBezTo>
                  <a:cubicBezTo>
                    <a:pt x="670" y="160"/>
                    <a:pt x="662" y="154"/>
                    <a:pt x="657" y="149"/>
                  </a:cubicBezTo>
                  <a:cubicBezTo>
                    <a:pt x="660" y="152"/>
                    <a:pt x="654" y="146"/>
                    <a:pt x="654" y="146"/>
                  </a:cubicBezTo>
                  <a:cubicBezTo>
                    <a:pt x="653" y="145"/>
                    <a:pt x="653" y="145"/>
                    <a:pt x="652" y="145"/>
                  </a:cubicBezTo>
                  <a:cubicBezTo>
                    <a:pt x="648" y="142"/>
                    <a:pt x="644" y="139"/>
                    <a:pt x="645" y="138"/>
                  </a:cubicBezTo>
                  <a:cubicBezTo>
                    <a:pt x="641" y="135"/>
                    <a:pt x="641" y="135"/>
                    <a:pt x="641" y="135"/>
                  </a:cubicBezTo>
                  <a:cubicBezTo>
                    <a:pt x="642" y="137"/>
                    <a:pt x="641" y="136"/>
                    <a:pt x="640" y="136"/>
                  </a:cubicBezTo>
                  <a:cubicBezTo>
                    <a:pt x="637" y="133"/>
                    <a:pt x="636" y="133"/>
                    <a:pt x="633" y="130"/>
                  </a:cubicBezTo>
                  <a:cubicBezTo>
                    <a:pt x="633" y="130"/>
                    <a:pt x="632" y="129"/>
                    <a:pt x="633" y="129"/>
                  </a:cubicBezTo>
                  <a:cubicBezTo>
                    <a:pt x="629" y="126"/>
                    <a:pt x="631" y="129"/>
                    <a:pt x="629" y="128"/>
                  </a:cubicBezTo>
                  <a:cubicBezTo>
                    <a:pt x="628" y="126"/>
                    <a:pt x="625" y="124"/>
                    <a:pt x="622" y="123"/>
                  </a:cubicBezTo>
                  <a:cubicBezTo>
                    <a:pt x="626" y="124"/>
                    <a:pt x="620" y="120"/>
                    <a:pt x="618" y="120"/>
                  </a:cubicBezTo>
                  <a:cubicBezTo>
                    <a:pt x="618" y="120"/>
                    <a:pt x="620" y="122"/>
                    <a:pt x="621" y="122"/>
                  </a:cubicBezTo>
                  <a:cubicBezTo>
                    <a:pt x="623" y="124"/>
                    <a:pt x="615" y="119"/>
                    <a:pt x="617" y="119"/>
                  </a:cubicBezTo>
                  <a:cubicBezTo>
                    <a:pt x="614" y="117"/>
                    <a:pt x="614" y="117"/>
                    <a:pt x="614" y="117"/>
                  </a:cubicBezTo>
                  <a:cubicBezTo>
                    <a:pt x="613" y="116"/>
                    <a:pt x="614" y="118"/>
                    <a:pt x="611" y="116"/>
                  </a:cubicBezTo>
                  <a:cubicBezTo>
                    <a:pt x="611" y="116"/>
                    <a:pt x="613" y="116"/>
                    <a:pt x="612" y="115"/>
                  </a:cubicBezTo>
                  <a:cubicBezTo>
                    <a:pt x="610" y="114"/>
                    <a:pt x="612" y="116"/>
                    <a:pt x="610" y="115"/>
                  </a:cubicBezTo>
                  <a:cubicBezTo>
                    <a:pt x="607" y="112"/>
                    <a:pt x="602" y="111"/>
                    <a:pt x="596" y="106"/>
                  </a:cubicBezTo>
                  <a:cubicBezTo>
                    <a:pt x="596" y="106"/>
                    <a:pt x="595" y="106"/>
                    <a:pt x="595" y="105"/>
                  </a:cubicBezTo>
                  <a:cubicBezTo>
                    <a:pt x="594" y="105"/>
                    <a:pt x="594" y="105"/>
                    <a:pt x="594" y="106"/>
                  </a:cubicBezTo>
                  <a:cubicBezTo>
                    <a:pt x="587" y="101"/>
                    <a:pt x="583" y="99"/>
                    <a:pt x="576" y="95"/>
                  </a:cubicBezTo>
                  <a:cubicBezTo>
                    <a:pt x="573" y="94"/>
                    <a:pt x="576" y="96"/>
                    <a:pt x="575" y="96"/>
                  </a:cubicBezTo>
                  <a:cubicBezTo>
                    <a:pt x="575" y="95"/>
                    <a:pt x="571" y="94"/>
                    <a:pt x="571" y="94"/>
                  </a:cubicBezTo>
                  <a:cubicBezTo>
                    <a:pt x="568" y="92"/>
                    <a:pt x="566" y="90"/>
                    <a:pt x="562" y="88"/>
                  </a:cubicBezTo>
                  <a:cubicBezTo>
                    <a:pt x="555" y="85"/>
                    <a:pt x="548" y="82"/>
                    <a:pt x="540" y="79"/>
                  </a:cubicBezTo>
                  <a:cubicBezTo>
                    <a:pt x="540" y="78"/>
                    <a:pt x="540" y="78"/>
                    <a:pt x="540" y="78"/>
                  </a:cubicBezTo>
                  <a:cubicBezTo>
                    <a:pt x="537" y="77"/>
                    <a:pt x="535" y="76"/>
                    <a:pt x="533" y="75"/>
                  </a:cubicBezTo>
                  <a:cubicBezTo>
                    <a:pt x="530" y="74"/>
                    <a:pt x="529" y="74"/>
                    <a:pt x="526" y="73"/>
                  </a:cubicBezTo>
                  <a:cubicBezTo>
                    <a:pt x="526" y="72"/>
                    <a:pt x="526" y="72"/>
                    <a:pt x="526" y="72"/>
                  </a:cubicBezTo>
                  <a:cubicBezTo>
                    <a:pt x="521" y="71"/>
                    <a:pt x="517" y="70"/>
                    <a:pt x="514" y="68"/>
                  </a:cubicBezTo>
                  <a:cubicBezTo>
                    <a:pt x="510" y="68"/>
                    <a:pt x="504" y="65"/>
                    <a:pt x="502" y="64"/>
                  </a:cubicBezTo>
                  <a:cubicBezTo>
                    <a:pt x="500" y="63"/>
                    <a:pt x="502" y="65"/>
                    <a:pt x="502" y="65"/>
                  </a:cubicBezTo>
                  <a:cubicBezTo>
                    <a:pt x="497" y="64"/>
                    <a:pt x="493" y="62"/>
                    <a:pt x="488" y="60"/>
                  </a:cubicBezTo>
                  <a:cubicBezTo>
                    <a:pt x="485" y="60"/>
                    <a:pt x="481" y="60"/>
                    <a:pt x="480" y="59"/>
                  </a:cubicBezTo>
                  <a:cubicBezTo>
                    <a:pt x="483" y="59"/>
                    <a:pt x="485" y="60"/>
                    <a:pt x="484" y="59"/>
                  </a:cubicBezTo>
                  <a:cubicBezTo>
                    <a:pt x="482" y="58"/>
                    <a:pt x="480" y="59"/>
                    <a:pt x="480" y="58"/>
                  </a:cubicBezTo>
                  <a:cubicBezTo>
                    <a:pt x="479" y="58"/>
                    <a:pt x="479" y="58"/>
                    <a:pt x="479" y="59"/>
                  </a:cubicBezTo>
                  <a:cubicBezTo>
                    <a:pt x="474" y="58"/>
                    <a:pt x="470" y="57"/>
                    <a:pt x="468" y="56"/>
                  </a:cubicBezTo>
                  <a:cubicBezTo>
                    <a:pt x="466" y="56"/>
                    <a:pt x="469" y="57"/>
                    <a:pt x="464" y="56"/>
                  </a:cubicBezTo>
                  <a:cubicBezTo>
                    <a:pt x="465" y="55"/>
                    <a:pt x="461" y="54"/>
                    <a:pt x="459" y="54"/>
                  </a:cubicBezTo>
                  <a:cubicBezTo>
                    <a:pt x="459" y="54"/>
                    <a:pt x="459" y="54"/>
                    <a:pt x="458" y="54"/>
                  </a:cubicBezTo>
                  <a:cubicBezTo>
                    <a:pt x="458" y="54"/>
                    <a:pt x="459" y="54"/>
                    <a:pt x="461" y="54"/>
                  </a:cubicBezTo>
                  <a:cubicBezTo>
                    <a:pt x="461" y="53"/>
                    <a:pt x="460" y="53"/>
                    <a:pt x="458" y="53"/>
                  </a:cubicBezTo>
                  <a:cubicBezTo>
                    <a:pt x="457" y="53"/>
                    <a:pt x="456" y="53"/>
                    <a:pt x="456" y="54"/>
                  </a:cubicBezTo>
                  <a:cubicBezTo>
                    <a:pt x="453" y="53"/>
                    <a:pt x="452" y="52"/>
                    <a:pt x="450" y="52"/>
                  </a:cubicBezTo>
                  <a:cubicBezTo>
                    <a:pt x="448" y="51"/>
                    <a:pt x="451" y="52"/>
                    <a:pt x="450" y="52"/>
                  </a:cubicBezTo>
                  <a:cubicBezTo>
                    <a:pt x="442" y="51"/>
                    <a:pt x="434" y="51"/>
                    <a:pt x="428" y="49"/>
                  </a:cubicBezTo>
                  <a:cubicBezTo>
                    <a:pt x="426" y="49"/>
                    <a:pt x="429" y="50"/>
                    <a:pt x="427" y="50"/>
                  </a:cubicBezTo>
                  <a:cubicBezTo>
                    <a:pt x="424" y="50"/>
                    <a:pt x="424" y="49"/>
                    <a:pt x="426" y="49"/>
                  </a:cubicBezTo>
                  <a:cubicBezTo>
                    <a:pt x="426" y="48"/>
                    <a:pt x="425" y="49"/>
                    <a:pt x="423" y="48"/>
                  </a:cubicBezTo>
                  <a:cubicBezTo>
                    <a:pt x="423" y="49"/>
                    <a:pt x="423" y="49"/>
                    <a:pt x="423" y="49"/>
                  </a:cubicBezTo>
                  <a:cubicBezTo>
                    <a:pt x="416" y="48"/>
                    <a:pt x="410" y="48"/>
                    <a:pt x="402" y="48"/>
                  </a:cubicBezTo>
                  <a:cubicBezTo>
                    <a:pt x="404" y="47"/>
                    <a:pt x="401" y="47"/>
                    <a:pt x="397" y="47"/>
                  </a:cubicBezTo>
                  <a:cubicBezTo>
                    <a:pt x="397" y="46"/>
                    <a:pt x="397" y="46"/>
                    <a:pt x="397" y="46"/>
                  </a:cubicBezTo>
                  <a:cubicBezTo>
                    <a:pt x="394" y="47"/>
                    <a:pt x="393" y="46"/>
                    <a:pt x="391" y="46"/>
                  </a:cubicBezTo>
                  <a:cubicBezTo>
                    <a:pt x="389" y="46"/>
                    <a:pt x="395" y="47"/>
                    <a:pt x="393" y="48"/>
                  </a:cubicBezTo>
                  <a:cubicBezTo>
                    <a:pt x="390" y="47"/>
                    <a:pt x="390" y="47"/>
                    <a:pt x="388" y="47"/>
                  </a:cubicBezTo>
                  <a:cubicBezTo>
                    <a:pt x="386" y="47"/>
                    <a:pt x="388" y="47"/>
                    <a:pt x="388" y="48"/>
                  </a:cubicBezTo>
                  <a:cubicBezTo>
                    <a:pt x="385" y="48"/>
                    <a:pt x="385" y="47"/>
                    <a:pt x="382" y="48"/>
                  </a:cubicBezTo>
                  <a:cubicBezTo>
                    <a:pt x="382" y="47"/>
                    <a:pt x="383" y="47"/>
                    <a:pt x="384" y="47"/>
                  </a:cubicBezTo>
                  <a:cubicBezTo>
                    <a:pt x="383" y="47"/>
                    <a:pt x="380" y="48"/>
                    <a:pt x="380" y="47"/>
                  </a:cubicBezTo>
                  <a:cubicBezTo>
                    <a:pt x="379" y="47"/>
                    <a:pt x="380" y="48"/>
                    <a:pt x="377" y="48"/>
                  </a:cubicBezTo>
                  <a:cubicBezTo>
                    <a:pt x="376" y="47"/>
                    <a:pt x="377" y="47"/>
                    <a:pt x="376" y="47"/>
                  </a:cubicBezTo>
                  <a:cubicBezTo>
                    <a:pt x="375" y="47"/>
                    <a:pt x="371" y="48"/>
                    <a:pt x="375" y="48"/>
                  </a:cubicBezTo>
                  <a:cubicBezTo>
                    <a:pt x="374" y="48"/>
                    <a:pt x="373" y="49"/>
                    <a:pt x="371" y="49"/>
                  </a:cubicBezTo>
                  <a:cubicBezTo>
                    <a:pt x="372" y="48"/>
                    <a:pt x="370" y="48"/>
                    <a:pt x="371" y="47"/>
                  </a:cubicBezTo>
                  <a:cubicBezTo>
                    <a:pt x="370" y="47"/>
                    <a:pt x="367" y="48"/>
                    <a:pt x="368" y="47"/>
                  </a:cubicBezTo>
                  <a:cubicBezTo>
                    <a:pt x="365" y="48"/>
                    <a:pt x="363" y="48"/>
                    <a:pt x="361" y="48"/>
                  </a:cubicBezTo>
                  <a:cubicBezTo>
                    <a:pt x="361" y="47"/>
                    <a:pt x="362" y="47"/>
                    <a:pt x="363" y="47"/>
                  </a:cubicBezTo>
                  <a:cubicBezTo>
                    <a:pt x="363" y="47"/>
                    <a:pt x="361" y="47"/>
                    <a:pt x="359" y="47"/>
                  </a:cubicBezTo>
                  <a:cubicBezTo>
                    <a:pt x="358" y="48"/>
                    <a:pt x="355" y="48"/>
                    <a:pt x="351" y="48"/>
                  </a:cubicBezTo>
                  <a:cubicBezTo>
                    <a:pt x="351" y="49"/>
                    <a:pt x="354" y="48"/>
                    <a:pt x="354" y="49"/>
                  </a:cubicBezTo>
                  <a:cubicBezTo>
                    <a:pt x="350" y="50"/>
                    <a:pt x="351" y="49"/>
                    <a:pt x="348" y="49"/>
                  </a:cubicBezTo>
                  <a:cubicBezTo>
                    <a:pt x="350" y="50"/>
                    <a:pt x="344" y="50"/>
                    <a:pt x="342" y="50"/>
                  </a:cubicBezTo>
                  <a:cubicBezTo>
                    <a:pt x="340" y="50"/>
                    <a:pt x="343" y="50"/>
                    <a:pt x="341" y="51"/>
                  </a:cubicBezTo>
                  <a:cubicBezTo>
                    <a:pt x="336" y="52"/>
                    <a:pt x="334" y="52"/>
                    <a:pt x="332" y="51"/>
                  </a:cubicBezTo>
                  <a:cubicBezTo>
                    <a:pt x="334" y="50"/>
                    <a:pt x="335" y="51"/>
                    <a:pt x="335" y="51"/>
                  </a:cubicBezTo>
                  <a:cubicBezTo>
                    <a:pt x="336" y="51"/>
                    <a:pt x="336" y="51"/>
                    <a:pt x="336" y="51"/>
                  </a:cubicBezTo>
                  <a:cubicBezTo>
                    <a:pt x="336" y="50"/>
                    <a:pt x="334" y="51"/>
                    <a:pt x="335" y="50"/>
                  </a:cubicBezTo>
                  <a:cubicBezTo>
                    <a:pt x="331" y="51"/>
                    <a:pt x="331" y="51"/>
                    <a:pt x="331" y="52"/>
                  </a:cubicBezTo>
                  <a:cubicBezTo>
                    <a:pt x="330" y="51"/>
                    <a:pt x="326" y="51"/>
                    <a:pt x="326" y="52"/>
                  </a:cubicBezTo>
                  <a:cubicBezTo>
                    <a:pt x="323" y="53"/>
                    <a:pt x="325" y="52"/>
                    <a:pt x="326" y="51"/>
                  </a:cubicBezTo>
                  <a:cubicBezTo>
                    <a:pt x="326" y="51"/>
                    <a:pt x="322" y="52"/>
                    <a:pt x="321" y="53"/>
                  </a:cubicBezTo>
                  <a:cubicBezTo>
                    <a:pt x="321" y="53"/>
                    <a:pt x="322" y="53"/>
                    <a:pt x="323" y="53"/>
                  </a:cubicBezTo>
                  <a:cubicBezTo>
                    <a:pt x="321" y="53"/>
                    <a:pt x="315" y="54"/>
                    <a:pt x="316" y="55"/>
                  </a:cubicBezTo>
                  <a:cubicBezTo>
                    <a:pt x="314" y="56"/>
                    <a:pt x="314" y="55"/>
                    <a:pt x="312" y="55"/>
                  </a:cubicBezTo>
                  <a:cubicBezTo>
                    <a:pt x="313" y="55"/>
                    <a:pt x="314" y="54"/>
                    <a:pt x="315" y="54"/>
                  </a:cubicBezTo>
                  <a:cubicBezTo>
                    <a:pt x="317" y="53"/>
                    <a:pt x="317" y="53"/>
                    <a:pt x="320" y="52"/>
                  </a:cubicBezTo>
                  <a:cubicBezTo>
                    <a:pt x="319" y="52"/>
                    <a:pt x="314" y="54"/>
                    <a:pt x="313" y="54"/>
                  </a:cubicBezTo>
                  <a:cubicBezTo>
                    <a:pt x="310" y="54"/>
                    <a:pt x="314" y="54"/>
                    <a:pt x="312" y="55"/>
                  </a:cubicBezTo>
                  <a:cubicBezTo>
                    <a:pt x="308" y="56"/>
                    <a:pt x="308" y="56"/>
                    <a:pt x="304" y="57"/>
                  </a:cubicBezTo>
                  <a:cubicBezTo>
                    <a:pt x="305" y="57"/>
                    <a:pt x="307" y="57"/>
                    <a:pt x="307" y="56"/>
                  </a:cubicBezTo>
                  <a:cubicBezTo>
                    <a:pt x="305" y="56"/>
                    <a:pt x="302" y="58"/>
                    <a:pt x="302" y="58"/>
                  </a:cubicBezTo>
                  <a:cubicBezTo>
                    <a:pt x="299" y="59"/>
                    <a:pt x="304" y="57"/>
                    <a:pt x="301" y="58"/>
                  </a:cubicBezTo>
                  <a:cubicBezTo>
                    <a:pt x="301" y="57"/>
                    <a:pt x="304" y="57"/>
                    <a:pt x="303" y="57"/>
                  </a:cubicBezTo>
                  <a:cubicBezTo>
                    <a:pt x="303" y="57"/>
                    <a:pt x="298" y="58"/>
                    <a:pt x="297" y="58"/>
                  </a:cubicBezTo>
                  <a:cubicBezTo>
                    <a:pt x="298" y="59"/>
                    <a:pt x="301" y="57"/>
                    <a:pt x="301" y="58"/>
                  </a:cubicBezTo>
                  <a:cubicBezTo>
                    <a:pt x="296" y="59"/>
                    <a:pt x="295" y="60"/>
                    <a:pt x="292" y="60"/>
                  </a:cubicBezTo>
                  <a:cubicBezTo>
                    <a:pt x="290" y="61"/>
                    <a:pt x="289" y="61"/>
                    <a:pt x="289" y="62"/>
                  </a:cubicBezTo>
                  <a:cubicBezTo>
                    <a:pt x="288" y="62"/>
                    <a:pt x="283" y="62"/>
                    <a:pt x="283" y="63"/>
                  </a:cubicBezTo>
                  <a:cubicBezTo>
                    <a:pt x="279" y="65"/>
                    <a:pt x="279" y="64"/>
                    <a:pt x="276" y="65"/>
                  </a:cubicBezTo>
                  <a:cubicBezTo>
                    <a:pt x="274" y="66"/>
                    <a:pt x="277" y="66"/>
                    <a:pt x="276" y="66"/>
                  </a:cubicBezTo>
                  <a:cubicBezTo>
                    <a:pt x="273" y="67"/>
                    <a:pt x="273" y="67"/>
                    <a:pt x="273" y="67"/>
                  </a:cubicBezTo>
                  <a:cubicBezTo>
                    <a:pt x="275" y="65"/>
                    <a:pt x="264" y="71"/>
                    <a:pt x="260" y="71"/>
                  </a:cubicBezTo>
                  <a:cubicBezTo>
                    <a:pt x="259" y="72"/>
                    <a:pt x="259" y="72"/>
                    <a:pt x="259" y="73"/>
                  </a:cubicBezTo>
                  <a:cubicBezTo>
                    <a:pt x="257" y="73"/>
                    <a:pt x="254" y="74"/>
                    <a:pt x="253" y="75"/>
                  </a:cubicBezTo>
                  <a:cubicBezTo>
                    <a:pt x="253" y="75"/>
                    <a:pt x="253" y="75"/>
                    <a:pt x="253" y="74"/>
                  </a:cubicBezTo>
                  <a:cubicBezTo>
                    <a:pt x="248" y="77"/>
                    <a:pt x="246" y="78"/>
                    <a:pt x="239" y="81"/>
                  </a:cubicBezTo>
                  <a:cubicBezTo>
                    <a:pt x="240" y="80"/>
                    <a:pt x="244" y="78"/>
                    <a:pt x="245" y="78"/>
                  </a:cubicBezTo>
                  <a:cubicBezTo>
                    <a:pt x="244" y="78"/>
                    <a:pt x="244" y="76"/>
                    <a:pt x="243" y="77"/>
                  </a:cubicBezTo>
                  <a:cubicBezTo>
                    <a:pt x="243" y="77"/>
                    <a:pt x="242" y="76"/>
                    <a:pt x="243" y="75"/>
                  </a:cubicBezTo>
                  <a:cubicBezTo>
                    <a:pt x="244" y="75"/>
                    <a:pt x="244" y="75"/>
                    <a:pt x="245" y="75"/>
                  </a:cubicBezTo>
                  <a:cubicBezTo>
                    <a:pt x="247" y="74"/>
                    <a:pt x="243" y="74"/>
                    <a:pt x="246" y="73"/>
                  </a:cubicBezTo>
                  <a:cubicBezTo>
                    <a:pt x="245" y="73"/>
                    <a:pt x="244" y="74"/>
                    <a:pt x="243" y="75"/>
                  </a:cubicBezTo>
                  <a:cubicBezTo>
                    <a:pt x="243" y="73"/>
                    <a:pt x="250" y="71"/>
                    <a:pt x="252" y="71"/>
                  </a:cubicBezTo>
                  <a:cubicBezTo>
                    <a:pt x="254" y="70"/>
                    <a:pt x="251" y="70"/>
                    <a:pt x="254" y="69"/>
                  </a:cubicBezTo>
                  <a:cubicBezTo>
                    <a:pt x="247" y="70"/>
                    <a:pt x="242" y="74"/>
                    <a:pt x="237" y="76"/>
                  </a:cubicBezTo>
                  <a:cubicBezTo>
                    <a:pt x="236" y="76"/>
                    <a:pt x="237" y="76"/>
                    <a:pt x="237" y="76"/>
                  </a:cubicBezTo>
                  <a:cubicBezTo>
                    <a:pt x="235" y="77"/>
                    <a:pt x="233" y="78"/>
                    <a:pt x="233" y="78"/>
                  </a:cubicBezTo>
                  <a:cubicBezTo>
                    <a:pt x="234" y="77"/>
                    <a:pt x="235" y="77"/>
                    <a:pt x="235" y="76"/>
                  </a:cubicBezTo>
                  <a:cubicBezTo>
                    <a:pt x="232" y="77"/>
                    <a:pt x="234" y="77"/>
                    <a:pt x="231" y="78"/>
                  </a:cubicBezTo>
                  <a:cubicBezTo>
                    <a:pt x="229" y="78"/>
                    <a:pt x="231" y="77"/>
                    <a:pt x="227" y="79"/>
                  </a:cubicBezTo>
                  <a:cubicBezTo>
                    <a:pt x="227" y="78"/>
                    <a:pt x="230" y="77"/>
                    <a:pt x="231" y="76"/>
                  </a:cubicBezTo>
                  <a:cubicBezTo>
                    <a:pt x="229" y="77"/>
                    <a:pt x="228" y="77"/>
                    <a:pt x="224" y="79"/>
                  </a:cubicBezTo>
                  <a:cubicBezTo>
                    <a:pt x="227" y="76"/>
                    <a:pt x="236" y="73"/>
                    <a:pt x="233" y="72"/>
                  </a:cubicBezTo>
                  <a:cubicBezTo>
                    <a:pt x="233" y="72"/>
                    <a:pt x="231" y="72"/>
                    <a:pt x="231" y="72"/>
                  </a:cubicBezTo>
                  <a:cubicBezTo>
                    <a:pt x="229" y="73"/>
                    <a:pt x="233" y="72"/>
                    <a:pt x="230" y="73"/>
                  </a:cubicBezTo>
                  <a:cubicBezTo>
                    <a:pt x="230" y="73"/>
                    <a:pt x="232" y="73"/>
                    <a:pt x="232" y="73"/>
                  </a:cubicBezTo>
                  <a:cubicBezTo>
                    <a:pt x="227" y="76"/>
                    <a:pt x="222" y="80"/>
                    <a:pt x="219" y="80"/>
                  </a:cubicBezTo>
                  <a:cubicBezTo>
                    <a:pt x="223" y="79"/>
                    <a:pt x="216" y="80"/>
                    <a:pt x="222" y="77"/>
                  </a:cubicBezTo>
                  <a:cubicBezTo>
                    <a:pt x="221" y="76"/>
                    <a:pt x="216" y="78"/>
                    <a:pt x="218" y="76"/>
                  </a:cubicBezTo>
                  <a:cubicBezTo>
                    <a:pt x="217" y="77"/>
                    <a:pt x="210" y="80"/>
                    <a:pt x="210" y="82"/>
                  </a:cubicBezTo>
                  <a:cubicBezTo>
                    <a:pt x="205" y="84"/>
                    <a:pt x="210" y="81"/>
                    <a:pt x="203" y="85"/>
                  </a:cubicBezTo>
                  <a:cubicBezTo>
                    <a:pt x="207" y="83"/>
                    <a:pt x="205" y="85"/>
                    <a:pt x="206" y="85"/>
                  </a:cubicBezTo>
                  <a:cubicBezTo>
                    <a:pt x="203" y="87"/>
                    <a:pt x="205" y="85"/>
                    <a:pt x="204" y="85"/>
                  </a:cubicBezTo>
                  <a:cubicBezTo>
                    <a:pt x="202" y="86"/>
                    <a:pt x="201" y="88"/>
                    <a:pt x="199" y="88"/>
                  </a:cubicBezTo>
                  <a:cubicBezTo>
                    <a:pt x="199" y="89"/>
                    <a:pt x="199" y="89"/>
                    <a:pt x="198" y="89"/>
                  </a:cubicBezTo>
                  <a:cubicBezTo>
                    <a:pt x="200" y="89"/>
                    <a:pt x="202" y="86"/>
                    <a:pt x="203" y="86"/>
                  </a:cubicBezTo>
                  <a:cubicBezTo>
                    <a:pt x="204" y="87"/>
                    <a:pt x="202" y="88"/>
                    <a:pt x="201" y="88"/>
                  </a:cubicBezTo>
                  <a:cubicBezTo>
                    <a:pt x="201" y="89"/>
                    <a:pt x="205" y="87"/>
                    <a:pt x="202" y="89"/>
                  </a:cubicBezTo>
                  <a:cubicBezTo>
                    <a:pt x="202" y="89"/>
                    <a:pt x="204" y="88"/>
                    <a:pt x="205" y="87"/>
                  </a:cubicBezTo>
                  <a:cubicBezTo>
                    <a:pt x="203" y="89"/>
                    <a:pt x="198" y="91"/>
                    <a:pt x="198" y="92"/>
                  </a:cubicBezTo>
                  <a:cubicBezTo>
                    <a:pt x="198" y="92"/>
                    <a:pt x="198" y="91"/>
                    <a:pt x="195" y="93"/>
                  </a:cubicBezTo>
                  <a:cubicBezTo>
                    <a:pt x="195" y="92"/>
                    <a:pt x="196" y="92"/>
                    <a:pt x="197" y="91"/>
                  </a:cubicBezTo>
                  <a:cubicBezTo>
                    <a:pt x="196" y="91"/>
                    <a:pt x="194" y="92"/>
                    <a:pt x="192" y="94"/>
                  </a:cubicBezTo>
                  <a:cubicBezTo>
                    <a:pt x="191" y="94"/>
                    <a:pt x="190" y="94"/>
                    <a:pt x="190" y="93"/>
                  </a:cubicBezTo>
                  <a:cubicBezTo>
                    <a:pt x="187" y="95"/>
                    <a:pt x="190" y="94"/>
                    <a:pt x="187" y="96"/>
                  </a:cubicBezTo>
                  <a:cubicBezTo>
                    <a:pt x="189" y="94"/>
                    <a:pt x="184" y="97"/>
                    <a:pt x="184" y="96"/>
                  </a:cubicBezTo>
                  <a:cubicBezTo>
                    <a:pt x="182" y="98"/>
                    <a:pt x="180" y="99"/>
                    <a:pt x="179" y="100"/>
                  </a:cubicBezTo>
                  <a:cubicBezTo>
                    <a:pt x="179" y="99"/>
                    <a:pt x="179" y="98"/>
                    <a:pt x="181" y="98"/>
                  </a:cubicBezTo>
                  <a:cubicBezTo>
                    <a:pt x="184" y="96"/>
                    <a:pt x="180" y="98"/>
                    <a:pt x="180" y="97"/>
                  </a:cubicBezTo>
                  <a:cubicBezTo>
                    <a:pt x="184" y="95"/>
                    <a:pt x="186" y="93"/>
                    <a:pt x="191" y="90"/>
                  </a:cubicBezTo>
                  <a:cubicBezTo>
                    <a:pt x="188" y="92"/>
                    <a:pt x="189" y="92"/>
                    <a:pt x="192" y="90"/>
                  </a:cubicBezTo>
                  <a:cubicBezTo>
                    <a:pt x="194" y="88"/>
                    <a:pt x="194" y="88"/>
                    <a:pt x="198" y="86"/>
                  </a:cubicBezTo>
                  <a:cubicBezTo>
                    <a:pt x="200" y="85"/>
                    <a:pt x="196" y="86"/>
                    <a:pt x="200" y="84"/>
                  </a:cubicBezTo>
                  <a:cubicBezTo>
                    <a:pt x="199" y="85"/>
                    <a:pt x="204" y="82"/>
                    <a:pt x="204" y="84"/>
                  </a:cubicBezTo>
                  <a:cubicBezTo>
                    <a:pt x="204" y="84"/>
                    <a:pt x="206" y="83"/>
                    <a:pt x="208" y="82"/>
                  </a:cubicBezTo>
                  <a:cubicBezTo>
                    <a:pt x="208" y="81"/>
                    <a:pt x="209" y="81"/>
                    <a:pt x="209" y="81"/>
                  </a:cubicBezTo>
                  <a:cubicBezTo>
                    <a:pt x="209" y="80"/>
                    <a:pt x="205" y="82"/>
                    <a:pt x="207" y="82"/>
                  </a:cubicBezTo>
                  <a:cubicBezTo>
                    <a:pt x="205" y="83"/>
                    <a:pt x="203" y="84"/>
                    <a:pt x="203" y="83"/>
                  </a:cubicBezTo>
                  <a:cubicBezTo>
                    <a:pt x="206" y="81"/>
                    <a:pt x="206" y="81"/>
                    <a:pt x="206" y="81"/>
                  </a:cubicBezTo>
                  <a:cubicBezTo>
                    <a:pt x="206" y="81"/>
                    <a:pt x="205" y="82"/>
                    <a:pt x="206" y="82"/>
                  </a:cubicBezTo>
                  <a:cubicBezTo>
                    <a:pt x="208" y="81"/>
                    <a:pt x="207" y="81"/>
                    <a:pt x="207" y="80"/>
                  </a:cubicBezTo>
                  <a:cubicBezTo>
                    <a:pt x="208" y="79"/>
                    <a:pt x="209" y="80"/>
                    <a:pt x="210" y="79"/>
                  </a:cubicBezTo>
                  <a:cubicBezTo>
                    <a:pt x="212" y="78"/>
                    <a:pt x="209" y="81"/>
                    <a:pt x="213" y="79"/>
                  </a:cubicBezTo>
                  <a:cubicBezTo>
                    <a:pt x="215" y="78"/>
                    <a:pt x="214" y="77"/>
                    <a:pt x="216" y="77"/>
                  </a:cubicBezTo>
                  <a:cubicBezTo>
                    <a:pt x="218" y="75"/>
                    <a:pt x="218" y="73"/>
                    <a:pt x="217" y="73"/>
                  </a:cubicBezTo>
                  <a:cubicBezTo>
                    <a:pt x="216" y="74"/>
                    <a:pt x="216" y="74"/>
                    <a:pt x="213" y="75"/>
                  </a:cubicBezTo>
                  <a:cubicBezTo>
                    <a:pt x="213" y="74"/>
                    <a:pt x="213" y="74"/>
                    <a:pt x="213" y="74"/>
                  </a:cubicBezTo>
                  <a:cubicBezTo>
                    <a:pt x="219" y="70"/>
                    <a:pt x="218" y="72"/>
                    <a:pt x="221" y="70"/>
                  </a:cubicBezTo>
                  <a:cubicBezTo>
                    <a:pt x="222" y="70"/>
                    <a:pt x="220" y="71"/>
                    <a:pt x="219" y="72"/>
                  </a:cubicBezTo>
                  <a:cubicBezTo>
                    <a:pt x="218" y="73"/>
                    <a:pt x="221" y="71"/>
                    <a:pt x="219" y="73"/>
                  </a:cubicBezTo>
                  <a:cubicBezTo>
                    <a:pt x="219" y="73"/>
                    <a:pt x="223" y="71"/>
                    <a:pt x="222" y="72"/>
                  </a:cubicBezTo>
                  <a:cubicBezTo>
                    <a:pt x="224" y="71"/>
                    <a:pt x="221" y="72"/>
                    <a:pt x="221" y="71"/>
                  </a:cubicBezTo>
                  <a:cubicBezTo>
                    <a:pt x="224" y="70"/>
                    <a:pt x="221" y="70"/>
                    <a:pt x="224" y="68"/>
                  </a:cubicBezTo>
                  <a:cubicBezTo>
                    <a:pt x="224" y="68"/>
                    <a:pt x="224" y="68"/>
                    <a:pt x="224" y="68"/>
                  </a:cubicBezTo>
                  <a:cubicBezTo>
                    <a:pt x="223" y="68"/>
                    <a:pt x="223" y="69"/>
                    <a:pt x="221" y="70"/>
                  </a:cubicBezTo>
                  <a:cubicBezTo>
                    <a:pt x="224" y="66"/>
                    <a:pt x="231" y="66"/>
                    <a:pt x="235" y="63"/>
                  </a:cubicBezTo>
                  <a:cubicBezTo>
                    <a:pt x="234" y="63"/>
                    <a:pt x="233" y="64"/>
                    <a:pt x="234" y="62"/>
                  </a:cubicBezTo>
                  <a:cubicBezTo>
                    <a:pt x="231" y="63"/>
                    <a:pt x="234" y="63"/>
                    <a:pt x="231" y="64"/>
                  </a:cubicBezTo>
                  <a:cubicBezTo>
                    <a:pt x="233" y="63"/>
                    <a:pt x="232" y="63"/>
                    <a:pt x="234" y="61"/>
                  </a:cubicBezTo>
                  <a:cubicBezTo>
                    <a:pt x="236" y="60"/>
                    <a:pt x="235" y="61"/>
                    <a:pt x="234" y="61"/>
                  </a:cubicBezTo>
                  <a:cubicBezTo>
                    <a:pt x="235" y="61"/>
                    <a:pt x="236" y="61"/>
                    <a:pt x="236" y="62"/>
                  </a:cubicBezTo>
                  <a:cubicBezTo>
                    <a:pt x="239" y="60"/>
                    <a:pt x="239" y="60"/>
                    <a:pt x="241" y="59"/>
                  </a:cubicBezTo>
                  <a:cubicBezTo>
                    <a:pt x="240" y="60"/>
                    <a:pt x="244" y="58"/>
                    <a:pt x="245" y="58"/>
                  </a:cubicBezTo>
                  <a:cubicBezTo>
                    <a:pt x="248" y="57"/>
                    <a:pt x="244" y="57"/>
                    <a:pt x="247" y="57"/>
                  </a:cubicBezTo>
                  <a:cubicBezTo>
                    <a:pt x="249" y="55"/>
                    <a:pt x="249" y="56"/>
                    <a:pt x="249" y="56"/>
                  </a:cubicBezTo>
                  <a:cubicBezTo>
                    <a:pt x="248" y="58"/>
                    <a:pt x="246" y="58"/>
                    <a:pt x="244" y="59"/>
                  </a:cubicBezTo>
                  <a:cubicBezTo>
                    <a:pt x="245" y="59"/>
                    <a:pt x="246" y="59"/>
                    <a:pt x="244" y="61"/>
                  </a:cubicBezTo>
                  <a:cubicBezTo>
                    <a:pt x="244" y="61"/>
                    <a:pt x="245" y="60"/>
                    <a:pt x="245" y="61"/>
                  </a:cubicBezTo>
                  <a:cubicBezTo>
                    <a:pt x="245" y="60"/>
                    <a:pt x="245" y="60"/>
                    <a:pt x="246" y="59"/>
                  </a:cubicBezTo>
                  <a:cubicBezTo>
                    <a:pt x="247" y="59"/>
                    <a:pt x="248" y="59"/>
                    <a:pt x="248" y="59"/>
                  </a:cubicBezTo>
                  <a:cubicBezTo>
                    <a:pt x="250" y="58"/>
                    <a:pt x="245" y="59"/>
                    <a:pt x="246" y="59"/>
                  </a:cubicBezTo>
                  <a:cubicBezTo>
                    <a:pt x="248" y="57"/>
                    <a:pt x="253" y="56"/>
                    <a:pt x="253" y="55"/>
                  </a:cubicBezTo>
                  <a:cubicBezTo>
                    <a:pt x="255" y="54"/>
                    <a:pt x="255" y="55"/>
                    <a:pt x="257" y="55"/>
                  </a:cubicBezTo>
                  <a:cubicBezTo>
                    <a:pt x="257" y="54"/>
                    <a:pt x="264" y="50"/>
                    <a:pt x="267" y="50"/>
                  </a:cubicBezTo>
                  <a:cubicBezTo>
                    <a:pt x="271" y="49"/>
                    <a:pt x="268" y="48"/>
                    <a:pt x="268" y="48"/>
                  </a:cubicBezTo>
                  <a:cubicBezTo>
                    <a:pt x="266" y="49"/>
                    <a:pt x="263" y="49"/>
                    <a:pt x="263" y="50"/>
                  </a:cubicBezTo>
                  <a:cubicBezTo>
                    <a:pt x="263" y="50"/>
                    <a:pt x="265" y="50"/>
                    <a:pt x="266" y="49"/>
                  </a:cubicBezTo>
                  <a:cubicBezTo>
                    <a:pt x="263" y="51"/>
                    <a:pt x="256" y="53"/>
                    <a:pt x="253" y="55"/>
                  </a:cubicBezTo>
                  <a:cubicBezTo>
                    <a:pt x="253" y="54"/>
                    <a:pt x="252" y="54"/>
                    <a:pt x="254" y="53"/>
                  </a:cubicBezTo>
                  <a:cubicBezTo>
                    <a:pt x="256" y="52"/>
                    <a:pt x="258" y="52"/>
                    <a:pt x="258" y="51"/>
                  </a:cubicBezTo>
                  <a:cubicBezTo>
                    <a:pt x="261" y="50"/>
                    <a:pt x="259" y="52"/>
                    <a:pt x="257" y="52"/>
                  </a:cubicBezTo>
                  <a:cubicBezTo>
                    <a:pt x="261" y="51"/>
                    <a:pt x="263" y="49"/>
                    <a:pt x="267" y="48"/>
                  </a:cubicBezTo>
                  <a:cubicBezTo>
                    <a:pt x="262" y="49"/>
                    <a:pt x="253" y="52"/>
                    <a:pt x="247" y="55"/>
                  </a:cubicBezTo>
                  <a:cubicBezTo>
                    <a:pt x="244" y="56"/>
                    <a:pt x="242" y="56"/>
                    <a:pt x="242" y="55"/>
                  </a:cubicBezTo>
                  <a:cubicBezTo>
                    <a:pt x="240" y="56"/>
                    <a:pt x="242" y="56"/>
                    <a:pt x="242" y="57"/>
                  </a:cubicBezTo>
                  <a:cubicBezTo>
                    <a:pt x="240" y="57"/>
                    <a:pt x="241" y="58"/>
                    <a:pt x="239" y="58"/>
                  </a:cubicBezTo>
                  <a:cubicBezTo>
                    <a:pt x="238" y="58"/>
                    <a:pt x="240" y="57"/>
                    <a:pt x="239" y="57"/>
                  </a:cubicBezTo>
                  <a:cubicBezTo>
                    <a:pt x="238" y="57"/>
                    <a:pt x="236" y="58"/>
                    <a:pt x="234" y="59"/>
                  </a:cubicBezTo>
                  <a:cubicBezTo>
                    <a:pt x="233" y="60"/>
                    <a:pt x="235" y="59"/>
                    <a:pt x="234" y="60"/>
                  </a:cubicBezTo>
                  <a:cubicBezTo>
                    <a:pt x="236" y="59"/>
                    <a:pt x="235" y="59"/>
                    <a:pt x="235" y="59"/>
                  </a:cubicBezTo>
                  <a:cubicBezTo>
                    <a:pt x="237" y="57"/>
                    <a:pt x="237" y="58"/>
                    <a:pt x="239" y="58"/>
                  </a:cubicBezTo>
                  <a:cubicBezTo>
                    <a:pt x="238" y="59"/>
                    <a:pt x="227" y="63"/>
                    <a:pt x="229" y="64"/>
                  </a:cubicBezTo>
                  <a:cubicBezTo>
                    <a:pt x="228" y="64"/>
                    <a:pt x="227" y="64"/>
                    <a:pt x="226" y="64"/>
                  </a:cubicBezTo>
                  <a:cubicBezTo>
                    <a:pt x="229" y="61"/>
                    <a:pt x="225" y="63"/>
                    <a:pt x="223" y="62"/>
                  </a:cubicBezTo>
                  <a:cubicBezTo>
                    <a:pt x="222" y="63"/>
                    <a:pt x="222" y="63"/>
                    <a:pt x="220" y="64"/>
                  </a:cubicBezTo>
                  <a:cubicBezTo>
                    <a:pt x="220" y="64"/>
                    <a:pt x="221" y="63"/>
                    <a:pt x="221" y="63"/>
                  </a:cubicBezTo>
                  <a:cubicBezTo>
                    <a:pt x="216" y="65"/>
                    <a:pt x="222" y="64"/>
                    <a:pt x="217" y="66"/>
                  </a:cubicBezTo>
                  <a:cubicBezTo>
                    <a:pt x="217" y="65"/>
                    <a:pt x="218" y="65"/>
                    <a:pt x="218" y="64"/>
                  </a:cubicBezTo>
                  <a:cubicBezTo>
                    <a:pt x="213" y="68"/>
                    <a:pt x="214" y="68"/>
                    <a:pt x="210" y="70"/>
                  </a:cubicBezTo>
                  <a:cubicBezTo>
                    <a:pt x="209" y="69"/>
                    <a:pt x="209" y="69"/>
                    <a:pt x="209" y="69"/>
                  </a:cubicBezTo>
                  <a:cubicBezTo>
                    <a:pt x="209" y="69"/>
                    <a:pt x="207" y="71"/>
                    <a:pt x="205" y="72"/>
                  </a:cubicBezTo>
                  <a:cubicBezTo>
                    <a:pt x="205" y="72"/>
                    <a:pt x="207" y="72"/>
                    <a:pt x="204" y="74"/>
                  </a:cubicBezTo>
                  <a:cubicBezTo>
                    <a:pt x="204" y="73"/>
                    <a:pt x="205" y="72"/>
                    <a:pt x="203" y="73"/>
                  </a:cubicBezTo>
                  <a:cubicBezTo>
                    <a:pt x="201" y="75"/>
                    <a:pt x="199" y="76"/>
                    <a:pt x="198" y="77"/>
                  </a:cubicBezTo>
                  <a:cubicBezTo>
                    <a:pt x="199" y="76"/>
                    <a:pt x="202" y="75"/>
                    <a:pt x="198" y="78"/>
                  </a:cubicBezTo>
                  <a:cubicBezTo>
                    <a:pt x="199" y="78"/>
                    <a:pt x="201" y="77"/>
                    <a:pt x="203" y="75"/>
                  </a:cubicBezTo>
                  <a:cubicBezTo>
                    <a:pt x="203" y="76"/>
                    <a:pt x="196" y="80"/>
                    <a:pt x="194" y="81"/>
                  </a:cubicBezTo>
                  <a:cubicBezTo>
                    <a:pt x="197" y="79"/>
                    <a:pt x="196" y="79"/>
                    <a:pt x="197" y="77"/>
                  </a:cubicBezTo>
                  <a:cubicBezTo>
                    <a:pt x="194" y="79"/>
                    <a:pt x="195" y="78"/>
                    <a:pt x="192" y="80"/>
                  </a:cubicBezTo>
                  <a:cubicBezTo>
                    <a:pt x="191" y="80"/>
                    <a:pt x="192" y="80"/>
                    <a:pt x="192" y="81"/>
                  </a:cubicBezTo>
                  <a:cubicBezTo>
                    <a:pt x="187" y="83"/>
                    <a:pt x="184" y="85"/>
                    <a:pt x="179" y="89"/>
                  </a:cubicBezTo>
                  <a:cubicBezTo>
                    <a:pt x="179" y="89"/>
                    <a:pt x="180" y="89"/>
                    <a:pt x="180" y="89"/>
                  </a:cubicBezTo>
                  <a:cubicBezTo>
                    <a:pt x="181" y="88"/>
                    <a:pt x="181" y="88"/>
                    <a:pt x="183" y="87"/>
                  </a:cubicBezTo>
                  <a:cubicBezTo>
                    <a:pt x="182" y="88"/>
                    <a:pt x="182" y="89"/>
                    <a:pt x="182" y="90"/>
                  </a:cubicBezTo>
                  <a:cubicBezTo>
                    <a:pt x="179" y="91"/>
                    <a:pt x="178" y="93"/>
                    <a:pt x="177" y="92"/>
                  </a:cubicBezTo>
                  <a:cubicBezTo>
                    <a:pt x="176" y="94"/>
                    <a:pt x="174" y="95"/>
                    <a:pt x="172" y="96"/>
                  </a:cubicBezTo>
                  <a:cubicBezTo>
                    <a:pt x="171" y="96"/>
                    <a:pt x="173" y="94"/>
                    <a:pt x="173" y="94"/>
                  </a:cubicBezTo>
                  <a:cubicBezTo>
                    <a:pt x="169" y="96"/>
                    <a:pt x="172" y="96"/>
                    <a:pt x="171" y="97"/>
                  </a:cubicBezTo>
                  <a:cubicBezTo>
                    <a:pt x="171" y="97"/>
                    <a:pt x="172" y="96"/>
                    <a:pt x="173" y="95"/>
                  </a:cubicBezTo>
                  <a:cubicBezTo>
                    <a:pt x="173" y="96"/>
                    <a:pt x="169" y="100"/>
                    <a:pt x="173" y="97"/>
                  </a:cubicBezTo>
                  <a:cubicBezTo>
                    <a:pt x="171" y="99"/>
                    <a:pt x="166" y="102"/>
                    <a:pt x="166" y="101"/>
                  </a:cubicBezTo>
                  <a:cubicBezTo>
                    <a:pt x="169" y="98"/>
                    <a:pt x="167" y="98"/>
                    <a:pt x="169" y="97"/>
                  </a:cubicBezTo>
                  <a:cubicBezTo>
                    <a:pt x="168" y="96"/>
                    <a:pt x="165" y="99"/>
                    <a:pt x="163" y="101"/>
                  </a:cubicBezTo>
                  <a:cubicBezTo>
                    <a:pt x="163" y="101"/>
                    <a:pt x="162" y="101"/>
                    <a:pt x="162" y="101"/>
                  </a:cubicBezTo>
                  <a:cubicBezTo>
                    <a:pt x="162" y="101"/>
                    <a:pt x="163" y="100"/>
                    <a:pt x="163" y="100"/>
                  </a:cubicBezTo>
                  <a:cubicBezTo>
                    <a:pt x="163" y="100"/>
                    <a:pt x="162" y="100"/>
                    <a:pt x="161" y="101"/>
                  </a:cubicBezTo>
                  <a:cubicBezTo>
                    <a:pt x="162" y="102"/>
                    <a:pt x="162" y="102"/>
                    <a:pt x="158" y="102"/>
                  </a:cubicBezTo>
                  <a:cubicBezTo>
                    <a:pt x="157" y="104"/>
                    <a:pt x="161" y="102"/>
                    <a:pt x="157" y="105"/>
                  </a:cubicBezTo>
                  <a:cubicBezTo>
                    <a:pt x="157" y="104"/>
                    <a:pt x="155" y="105"/>
                    <a:pt x="154" y="106"/>
                  </a:cubicBezTo>
                  <a:cubicBezTo>
                    <a:pt x="157" y="105"/>
                    <a:pt x="154" y="107"/>
                    <a:pt x="154" y="107"/>
                  </a:cubicBezTo>
                  <a:cubicBezTo>
                    <a:pt x="152" y="109"/>
                    <a:pt x="153" y="108"/>
                    <a:pt x="151" y="109"/>
                  </a:cubicBezTo>
                  <a:cubicBezTo>
                    <a:pt x="151" y="109"/>
                    <a:pt x="153" y="108"/>
                    <a:pt x="152" y="108"/>
                  </a:cubicBezTo>
                  <a:cubicBezTo>
                    <a:pt x="152" y="108"/>
                    <a:pt x="152" y="108"/>
                    <a:pt x="151" y="108"/>
                  </a:cubicBezTo>
                  <a:cubicBezTo>
                    <a:pt x="150" y="109"/>
                    <a:pt x="151" y="109"/>
                    <a:pt x="150" y="110"/>
                  </a:cubicBezTo>
                  <a:cubicBezTo>
                    <a:pt x="150" y="111"/>
                    <a:pt x="153" y="108"/>
                    <a:pt x="150" y="111"/>
                  </a:cubicBezTo>
                  <a:cubicBezTo>
                    <a:pt x="151" y="111"/>
                    <a:pt x="154" y="109"/>
                    <a:pt x="154" y="108"/>
                  </a:cubicBezTo>
                  <a:cubicBezTo>
                    <a:pt x="154" y="109"/>
                    <a:pt x="156" y="108"/>
                    <a:pt x="156" y="108"/>
                  </a:cubicBezTo>
                  <a:cubicBezTo>
                    <a:pt x="154" y="110"/>
                    <a:pt x="154" y="109"/>
                    <a:pt x="153" y="110"/>
                  </a:cubicBezTo>
                  <a:cubicBezTo>
                    <a:pt x="152" y="111"/>
                    <a:pt x="149" y="113"/>
                    <a:pt x="149" y="114"/>
                  </a:cubicBezTo>
                  <a:cubicBezTo>
                    <a:pt x="150" y="113"/>
                    <a:pt x="153" y="110"/>
                    <a:pt x="154" y="111"/>
                  </a:cubicBezTo>
                  <a:cubicBezTo>
                    <a:pt x="151" y="113"/>
                    <a:pt x="152" y="113"/>
                    <a:pt x="153" y="113"/>
                  </a:cubicBezTo>
                  <a:cubicBezTo>
                    <a:pt x="153" y="113"/>
                    <a:pt x="152" y="113"/>
                    <a:pt x="152" y="113"/>
                  </a:cubicBezTo>
                  <a:cubicBezTo>
                    <a:pt x="152" y="113"/>
                    <a:pt x="152" y="114"/>
                    <a:pt x="152" y="114"/>
                  </a:cubicBezTo>
                  <a:cubicBezTo>
                    <a:pt x="150" y="114"/>
                    <a:pt x="153" y="111"/>
                    <a:pt x="149" y="114"/>
                  </a:cubicBezTo>
                  <a:cubicBezTo>
                    <a:pt x="149" y="116"/>
                    <a:pt x="146" y="119"/>
                    <a:pt x="150" y="117"/>
                  </a:cubicBezTo>
                  <a:cubicBezTo>
                    <a:pt x="149" y="118"/>
                    <a:pt x="149" y="118"/>
                    <a:pt x="149" y="118"/>
                  </a:cubicBezTo>
                  <a:cubicBezTo>
                    <a:pt x="147" y="120"/>
                    <a:pt x="146" y="119"/>
                    <a:pt x="147" y="118"/>
                  </a:cubicBezTo>
                  <a:cubicBezTo>
                    <a:pt x="144" y="118"/>
                    <a:pt x="140" y="124"/>
                    <a:pt x="138" y="124"/>
                  </a:cubicBezTo>
                  <a:cubicBezTo>
                    <a:pt x="139" y="124"/>
                    <a:pt x="136" y="126"/>
                    <a:pt x="136" y="127"/>
                  </a:cubicBezTo>
                  <a:cubicBezTo>
                    <a:pt x="137" y="127"/>
                    <a:pt x="140" y="125"/>
                    <a:pt x="143" y="122"/>
                  </a:cubicBezTo>
                  <a:cubicBezTo>
                    <a:pt x="143" y="122"/>
                    <a:pt x="143" y="122"/>
                    <a:pt x="143" y="122"/>
                  </a:cubicBezTo>
                  <a:cubicBezTo>
                    <a:pt x="144" y="121"/>
                    <a:pt x="142" y="123"/>
                    <a:pt x="144" y="123"/>
                  </a:cubicBezTo>
                  <a:cubicBezTo>
                    <a:pt x="142" y="122"/>
                    <a:pt x="139" y="127"/>
                    <a:pt x="138" y="126"/>
                  </a:cubicBezTo>
                  <a:cubicBezTo>
                    <a:pt x="135" y="128"/>
                    <a:pt x="135" y="129"/>
                    <a:pt x="134" y="130"/>
                  </a:cubicBezTo>
                  <a:cubicBezTo>
                    <a:pt x="137" y="129"/>
                    <a:pt x="137" y="128"/>
                    <a:pt x="139" y="127"/>
                  </a:cubicBezTo>
                  <a:cubicBezTo>
                    <a:pt x="139" y="128"/>
                    <a:pt x="140" y="127"/>
                    <a:pt x="139" y="128"/>
                  </a:cubicBezTo>
                  <a:cubicBezTo>
                    <a:pt x="140" y="128"/>
                    <a:pt x="141" y="127"/>
                    <a:pt x="141" y="127"/>
                  </a:cubicBezTo>
                  <a:cubicBezTo>
                    <a:pt x="142" y="126"/>
                    <a:pt x="142" y="126"/>
                    <a:pt x="142" y="126"/>
                  </a:cubicBezTo>
                  <a:cubicBezTo>
                    <a:pt x="143" y="125"/>
                    <a:pt x="144" y="125"/>
                    <a:pt x="146" y="123"/>
                  </a:cubicBezTo>
                  <a:cubicBezTo>
                    <a:pt x="147" y="121"/>
                    <a:pt x="151" y="120"/>
                    <a:pt x="154" y="116"/>
                  </a:cubicBezTo>
                  <a:cubicBezTo>
                    <a:pt x="159" y="114"/>
                    <a:pt x="160" y="110"/>
                    <a:pt x="162" y="111"/>
                  </a:cubicBezTo>
                  <a:cubicBezTo>
                    <a:pt x="165" y="107"/>
                    <a:pt x="169" y="106"/>
                    <a:pt x="173" y="103"/>
                  </a:cubicBezTo>
                  <a:cubicBezTo>
                    <a:pt x="175" y="101"/>
                    <a:pt x="172" y="103"/>
                    <a:pt x="174" y="102"/>
                  </a:cubicBezTo>
                  <a:cubicBezTo>
                    <a:pt x="175" y="101"/>
                    <a:pt x="176" y="101"/>
                    <a:pt x="178" y="100"/>
                  </a:cubicBezTo>
                  <a:cubicBezTo>
                    <a:pt x="174" y="104"/>
                    <a:pt x="169" y="106"/>
                    <a:pt x="163" y="111"/>
                  </a:cubicBezTo>
                  <a:cubicBezTo>
                    <a:pt x="166" y="111"/>
                    <a:pt x="178" y="99"/>
                    <a:pt x="183" y="98"/>
                  </a:cubicBezTo>
                  <a:cubicBezTo>
                    <a:pt x="183" y="98"/>
                    <a:pt x="180" y="101"/>
                    <a:pt x="183" y="99"/>
                  </a:cubicBezTo>
                  <a:cubicBezTo>
                    <a:pt x="183" y="100"/>
                    <a:pt x="177" y="103"/>
                    <a:pt x="177" y="104"/>
                  </a:cubicBezTo>
                  <a:cubicBezTo>
                    <a:pt x="173" y="106"/>
                    <a:pt x="172" y="108"/>
                    <a:pt x="168" y="110"/>
                  </a:cubicBezTo>
                  <a:cubicBezTo>
                    <a:pt x="168" y="111"/>
                    <a:pt x="168" y="111"/>
                    <a:pt x="168" y="111"/>
                  </a:cubicBezTo>
                  <a:cubicBezTo>
                    <a:pt x="170" y="109"/>
                    <a:pt x="173" y="108"/>
                    <a:pt x="176" y="106"/>
                  </a:cubicBezTo>
                  <a:cubicBezTo>
                    <a:pt x="175" y="107"/>
                    <a:pt x="175" y="107"/>
                    <a:pt x="176" y="107"/>
                  </a:cubicBezTo>
                  <a:cubicBezTo>
                    <a:pt x="173" y="109"/>
                    <a:pt x="173" y="109"/>
                    <a:pt x="169" y="112"/>
                  </a:cubicBezTo>
                  <a:cubicBezTo>
                    <a:pt x="168" y="112"/>
                    <a:pt x="168" y="112"/>
                    <a:pt x="168" y="112"/>
                  </a:cubicBezTo>
                  <a:cubicBezTo>
                    <a:pt x="166" y="114"/>
                    <a:pt x="163" y="116"/>
                    <a:pt x="159" y="119"/>
                  </a:cubicBezTo>
                  <a:cubicBezTo>
                    <a:pt x="160" y="120"/>
                    <a:pt x="165" y="115"/>
                    <a:pt x="166" y="114"/>
                  </a:cubicBezTo>
                  <a:cubicBezTo>
                    <a:pt x="167" y="114"/>
                    <a:pt x="166" y="114"/>
                    <a:pt x="166" y="114"/>
                  </a:cubicBezTo>
                  <a:cubicBezTo>
                    <a:pt x="164" y="116"/>
                    <a:pt x="168" y="113"/>
                    <a:pt x="168" y="114"/>
                  </a:cubicBezTo>
                  <a:cubicBezTo>
                    <a:pt x="169" y="112"/>
                    <a:pt x="172" y="111"/>
                    <a:pt x="175" y="108"/>
                  </a:cubicBezTo>
                  <a:cubicBezTo>
                    <a:pt x="175" y="109"/>
                    <a:pt x="174" y="110"/>
                    <a:pt x="174" y="110"/>
                  </a:cubicBezTo>
                  <a:cubicBezTo>
                    <a:pt x="176" y="108"/>
                    <a:pt x="181" y="104"/>
                    <a:pt x="183" y="104"/>
                  </a:cubicBezTo>
                  <a:cubicBezTo>
                    <a:pt x="185" y="102"/>
                    <a:pt x="189" y="100"/>
                    <a:pt x="190" y="98"/>
                  </a:cubicBezTo>
                  <a:cubicBezTo>
                    <a:pt x="191" y="98"/>
                    <a:pt x="196" y="95"/>
                    <a:pt x="199" y="93"/>
                  </a:cubicBezTo>
                  <a:cubicBezTo>
                    <a:pt x="199" y="93"/>
                    <a:pt x="198" y="94"/>
                    <a:pt x="198" y="94"/>
                  </a:cubicBezTo>
                  <a:cubicBezTo>
                    <a:pt x="203" y="90"/>
                    <a:pt x="208" y="88"/>
                    <a:pt x="215" y="83"/>
                  </a:cubicBezTo>
                  <a:cubicBezTo>
                    <a:pt x="214" y="84"/>
                    <a:pt x="214" y="85"/>
                    <a:pt x="215" y="84"/>
                  </a:cubicBezTo>
                  <a:cubicBezTo>
                    <a:pt x="218" y="83"/>
                    <a:pt x="214" y="85"/>
                    <a:pt x="215" y="85"/>
                  </a:cubicBezTo>
                  <a:cubicBezTo>
                    <a:pt x="212" y="86"/>
                    <a:pt x="211" y="87"/>
                    <a:pt x="208" y="88"/>
                  </a:cubicBezTo>
                  <a:cubicBezTo>
                    <a:pt x="206" y="89"/>
                    <a:pt x="209" y="88"/>
                    <a:pt x="209" y="89"/>
                  </a:cubicBezTo>
                  <a:cubicBezTo>
                    <a:pt x="204" y="91"/>
                    <a:pt x="202" y="93"/>
                    <a:pt x="200" y="95"/>
                  </a:cubicBezTo>
                  <a:cubicBezTo>
                    <a:pt x="198" y="95"/>
                    <a:pt x="196" y="97"/>
                    <a:pt x="194" y="98"/>
                  </a:cubicBezTo>
                  <a:cubicBezTo>
                    <a:pt x="193" y="99"/>
                    <a:pt x="193" y="99"/>
                    <a:pt x="193" y="99"/>
                  </a:cubicBezTo>
                  <a:cubicBezTo>
                    <a:pt x="190" y="100"/>
                    <a:pt x="188" y="102"/>
                    <a:pt x="184" y="105"/>
                  </a:cubicBezTo>
                  <a:cubicBezTo>
                    <a:pt x="184" y="104"/>
                    <a:pt x="184" y="104"/>
                    <a:pt x="184" y="104"/>
                  </a:cubicBezTo>
                  <a:cubicBezTo>
                    <a:pt x="183" y="105"/>
                    <a:pt x="182" y="106"/>
                    <a:pt x="182" y="106"/>
                  </a:cubicBezTo>
                  <a:cubicBezTo>
                    <a:pt x="182" y="106"/>
                    <a:pt x="175" y="111"/>
                    <a:pt x="170" y="115"/>
                  </a:cubicBezTo>
                  <a:cubicBezTo>
                    <a:pt x="170" y="115"/>
                    <a:pt x="170" y="115"/>
                    <a:pt x="170" y="115"/>
                  </a:cubicBezTo>
                  <a:cubicBezTo>
                    <a:pt x="164" y="119"/>
                    <a:pt x="167" y="119"/>
                    <a:pt x="161" y="123"/>
                  </a:cubicBezTo>
                  <a:cubicBezTo>
                    <a:pt x="162" y="123"/>
                    <a:pt x="161" y="124"/>
                    <a:pt x="162" y="123"/>
                  </a:cubicBezTo>
                  <a:cubicBezTo>
                    <a:pt x="161" y="124"/>
                    <a:pt x="156" y="128"/>
                    <a:pt x="156" y="128"/>
                  </a:cubicBezTo>
                  <a:cubicBezTo>
                    <a:pt x="155" y="128"/>
                    <a:pt x="156" y="129"/>
                    <a:pt x="155" y="130"/>
                  </a:cubicBezTo>
                  <a:cubicBezTo>
                    <a:pt x="152" y="130"/>
                    <a:pt x="154" y="128"/>
                    <a:pt x="154" y="127"/>
                  </a:cubicBezTo>
                  <a:cubicBezTo>
                    <a:pt x="151" y="129"/>
                    <a:pt x="154" y="128"/>
                    <a:pt x="151" y="131"/>
                  </a:cubicBezTo>
                  <a:cubicBezTo>
                    <a:pt x="151" y="131"/>
                    <a:pt x="152" y="130"/>
                    <a:pt x="152" y="131"/>
                  </a:cubicBezTo>
                  <a:cubicBezTo>
                    <a:pt x="149" y="133"/>
                    <a:pt x="150" y="133"/>
                    <a:pt x="148" y="135"/>
                  </a:cubicBezTo>
                  <a:cubicBezTo>
                    <a:pt x="146" y="136"/>
                    <a:pt x="146" y="137"/>
                    <a:pt x="145" y="138"/>
                  </a:cubicBezTo>
                  <a:cubicBezTo>
                    <a:pt x="145" y="137"/>
                    <a:pt x="145" y="137"/>
                    <a:pt x="142" y="139"/>
                  </a:cubicBezTo>
                  <a:cubicBezTo>
                    <a:pt x="140" y="141"/>
                    <a:pt x="144" y="138"/>
                    <a:pt x="143" y="139"/>
                  </a:cubicBezTo>
                  <a:cubicBezTo>
                    <a:pt x="142" y="140"/>
                    <a:pt x="139" y="142"/>
                    <a:pt x="141" y="141"/>
                  </a:cubicBezTo>
                  <a:cubicBezTo>
                    <a:pt x="141" y="141"/>
                    <a:pt x="139" y="143"/>
                    <a:pt x="139" y="142"/>
                  </a:cubicBezTo>
                  <a:cubicBezTo>
                    <a:pt x="138" y="144"/>
                    <a:pt x="137" y="145"/>
                    <a:pt x="135" y="148"/>
                  </a:cubicBezTo>
                  <a:cubicBezTo>
                    <a:pt x="139" y="145"/>
                    <a:pt x="143" y="141"/>
                    <a:pt x="147" y="137"/>
                  </a:cubicBezTo>
                  <a:cubicBezTo>
                    <a:pt x="149" y="137"/>
                    <a:pt x="147" y="138"/>
                    <a:pt x="149" y="137"/>
                  </a:cubicBezTo>
                  <a:cubicBezTo>
                    <a:pt x="151" y="135"/>
                    <a:pt x="151" y="135"/>
                    <a:pt x="151" y="134"/>
                  </a:cubicBezTo>
                  <a:cubicBezTo>
                    <a:pt x="154" y="132"/>
                    <a:pt x="152" y="134"/>
                    <a:pt x="151" y="135"/>
                  </a:cubicBezTo>
                  <a:cubicBezTo>
                    <a:pt x="152" y="135"/>
                    <a:pt x="154" y="133"/>
                    <a:pt x="156" y="132"/>
                  </a:cubicBezTo>
                  <a:cubicBezTo>
                    <a:pt x="153" y="132"/>
                    <a:pt x="159" y="128"/>
                    <a:pt x="161" y="127"/>
                  </a:cubicBezTo>
                  <a:cubicBezTo>
                    <a:pt x="163" y="125"/>
                    <a:pt x="159" y="129"/>
                    <a:pt x="157" y="130"/>
                  </a:cubicBezTo>
                  <a:cubicBezTo>
                    <a:pt x="159" y="130"/>
                    <a:pt x="156" y="132"/>
                    <a:pt x="156" y="133"/>
                  </a:cubicBezTo>
                  <a:cubicBezTo>
                    <a:pt x="155" y="134"/>
                    <a:pt x="150" y="138"/>
                    <a:pt x="150" y="139"/>
                  </a:cubicBezTo>
                  <a:cubicBezTo>
                    <a:pt x="148" y="140"/>
                    <a:pt x="146" y="141"/>
                    <a:pt x="145" y="143"/>
                  </a:cubicBezTo>
                  <a:cubicBezTo>
                    <a:pt x="144" y="143"/>
                    <a:pt x="145" y="143"/>
                    <a:pt x="145" y="142"/>
                  </a:cubicBezTo>
                  <a:cubicBezTo>
                    <a:pt x="144" y="145"/>
                    <a:pt x="143" y="144"/>
                    <a:pt x="141" y="145"/>
                  </a:cubicBezTo>
                  <a:cubicBezTo>
                    <a:pt x="139" y="147"/>
                    <a:pt x="142" y="145"/>
                    <a:pt x="142" y="146"/>
                  </a:cubicBezTo>
                  <a:cubicBezTo>
                    <a:pt x="140" y="147"/>
                    <a:pt x="141" y="147"/>
                    <a:pt x="139" y="148"/>
                  </a:cubicBezTo>
                  <a:cubicBezTo>
                    <a:pt x="138" y="148"/>
                    <a:pt x="138" y="147"/>
                    <a:pt x="140" y="145"/>
                  </a:cubicBezTo>
                  <a:cubicBezTo>
                    <a:pt x="140" y="145"/>
                    <a:pt x="139" y="145"/>
                    <a:pt x="139" y="145"/>
                  </a:cubicBezTo>
                  <a:cubicBezTo>
                    <a:pt x="137" y="148"/>
                    <a:pt x="135" y="150"/>
                    <a:pt x="136" y="151"/>
                  </a:cubicBezTo>
                  <a:cubicBezTo>
                    <a:pt x="134" y="153"/>
                    <a:pt x="135" y="151"/>
                    <a:pt x="133" y="152"/>
                  </a:cubicBezTo>
                  <a:cubicBezTo>
                    <a:pt x="133" y="153"/>
                    <a:pt x="134" y="153"/>
                    <a:pt x="131" y="156"/>
                  </a:cubicBezTo>
                  <a:cubicBezTo>
                    <a:pt x="131" y="155"/>
                    <a:pt x="131" y="155"/>
                    <a:pt x="130" y="155"/>
                  </a:cubicBezTo>
                  <a:cubicBezTo>
                    <a:pt x="130" y="156"/>
                    <a:pt x="129" y="157"/>
                    <a:pt x="129" y="158"/>
                  </a:cubicBezTo>
                  <a:cubicBezTo>
                    <a:pt x="125" y="161"/>
                    <a:pt x="122" y="164"/>
                    <a:pt x="119" y="167"/>
                  </a:cubicBezTo>
                  <a:cubicBezTo>
                    <a:pt x="118" y="168"/>
                    <a:pt x="118" y="168"/>
                    <a:pt x="118" y="168"/>
                  </a:cubicBezTo>
                  <a:cubicBezTo>
                    <a:pt x="116" y="169"/>
                    <a:pt x="117" y="169"/>
                    <a:pt x="115" y="171"/>
                  </a:cubicBezTo>
                  <a:cubicBezTo>
                    <a:pt x="113" y="171"/>
                    <a:pt x="111" y="174"/>
                    <a:pt x="109" y="175"/>
                  </a:cubicBezTo>
                  <a:cubicBezTo>
                    <a:pt x="110" y="174"/>
                    <a:pt x="110" y="174"/>
                    <a:pt x="110" y="173"/>
                  </a:cubicBezTo>
                  <a:cubicBezTo>
                    <a:pt x="114" y="170"/>
                    <a:pt x="118" y="163"/>
                    <a:pt x="121" y="162"/>
                  </a:cubicBezTo>
                  <a:cubicBezTo>
                    <a:pt x="125" y="157"/>
                    <a:pt x="129" y="153"/>
                    <a:pt x="133" y="151"/>
                  </a:cubicBezTo>
                  <a:cubicBezTo>
                    <a:pt x="134" y="150"/>
                    <a:pt x="134" y="149"/>
                    <a:pt x="134" y="149"/>
                  </a:cubicBezTo>
                  <a:cubicBezTo>
                    <a:pt x="134" y="148"/>
                    <a:pt x="130" y="152"/>
                    <a:pt x="130" y="150"/>
                  </a:cubicBezTo>
                  <a:cubicBezTo>
                    <a:pt x="131" y="150"/>
                    <a:pt x="131" y="150"/>
                    <a:pt x="131" y="150"/>
                  </a:cubicBezTo>
                  <a:cubicBezTo>
                    <a:pt x="133" y="149"/>
                    <a:pt x="133" y="148"/>
                    <a:pt x="135" y="147"/>
                  </a:cubicBezTo>
                  <a:cubicBezTo>
                    <a:pt x="126" y="153"/>
                    <a:pt x="125" y="155"/>
                    <a:pt x="119" y="161"/>
                  </a:cubicBezTo>
                  <a:cubicBezTo>
                    <a:pt x="118" y="160"/>
                    <a:pt x="122" y="157"/>
                    <a:pt x="123" y="155"/>
                  </a:cubicBezTo>
                  <a:cubicBezTo>
                    <a:pt x="121" y="157"/>
                    <a:pt x="123" y="155"/>
                    <a:pt x="121" y="156"/>
                  </a:cubicBezTo>
                  <a:cubicBezTo>
                    <a:pt x="121" y="155"/>
                    <a:pt x="123" y="153"/>
                    <a:pt x="123" y="153"/>
                  </a:cubicBezTo>
                  <a:cubicBezTo>
                    <a:pt x="125" y="151"/>
                    <a:pt x="125" y="153"/>
                    <a:pt x="123" y="155"/>
                  </a:cubicBezTo>
                  <a:cubicBezTo>
                    <a:pt x="123" y="155"/>
                    <a:pt x="127" y="151"/>
                    <a:pt x="125" y="153"/>
                  </a:cubicBezTo>
                  <a:cubicBezTo>
                    <a:pt x="128" y="151"/>
                    <a:pt x="128" y="151"/>
                    <a:pt x="131" y="148"/>
                  </a:cubicBezTo>
                  <a:cubicBezTo>
                    <a:pt x="132" y="145"/>
                    <a:pt x="130" y="145"/>
                    <a:pt x="125" y="149"/>
                  </a:cubicBezTo>
                  <a:cubicBezTo>
                    <a:pt x="120" y="156"/>
                    <a:pt x="111" y="162"/>
                    <a:pt x="106" y="170"/>
                  </a:cubicBezTo>
                  <a:cubicBezTo>
                    <a:pt x="104" y="170"/>
                    <a:pt x="103" y="171"/>
                    <a:pt x="102" y="172"/>
                  </a:cubicBezTo>
                  <a:cubicBezTo>
                    <a:pt x="101" y="173"/>
                    <a:pt x="100" y="174"/>
                    <a:pt x="100" y="174"/>
                  </a:cubicBezTo>
                  <a:cubicBezTo>
                    <a:pt x="100" y="175"/>
                    <a:pt x="100" y="175"/>
                    <a:pt x="99" y="176"/>
                  </a:cubicBezTo>
                  <a:cubicBezTo>
                    <a:pt x="100" y="176"/>
                    <a:pt x="100" y="176"/>
                    <a:pt x="100" y="175"/>
                  </a:cubicBezTo>
                  <a:cubicBezTo>
                    <a:pt x="101" y="176"/>
                    <a:pt x="99" y="176"/>
                    <a:pt x="100" y="177"/>
                  </a:cubicBezTo>
                  <a:cubicBezTo>
                    <a:pt x="99" y="176"/>
                    <a:pt x="98" y="175"/>
                    <a:pt x="97" y="175"/>
                  </a:cubicBezTo>
                  <a:cubicBezTo>
                    <a:pt x="97" y="175"/>
                    <a:pt x="97" y="176"/>
                    <a:pt x="97" y="176"/>
                  </a:cubicBezTo>
                  <a:cubicBezTo>
                    <a:pt x="97" y="175"/>
                    <a:pt x="96" y="177"/>
                    <a:pt x="96" y="176"/>
                  </a:cubicBezTo>
                  <a:cubicBezTo>
                    <a:pt x="97" y="175"/>
                    <a:pt x="97" y="174"/>
                    <a:pt x="98" y="175"/>
                  </a:cubicBezTo>
                  <a:cubicBezTo>
                    <a:pt x="98" y="174"/>
                    <a:pt x="97" y="174"/>
                    <a:pt x="98" y="174"/>
                  </a:cubicBezTo>
                  <a:cubicBezTo>
                    <a:pt x="97" y="173"/>
                    <a:pt x="96" y="175"/>
                    <a:pt x="95" y="176"/>
                  </a:cubicBezTo>
                  <a:cubicBezTo>
                    <a:pt x="95" y="176"/>
                    <a:pt x="95" y="177"/>
                    <a:pt x="94" y="177"/>
                  </a:cubicBezTo>
                  <a:cubicBezTo>
                    <a:pt x="95" y="178"/>
                    <a:pt x="95" y="177"/>
                    <a:pt x="96" y="177"/>
                  </a:cubicBezTo>
                  <a:cubicBezTo>
                    <a:pt x="95" y="178"/>
                    <a:pt x="95" y="178"/>
                    <a:pt x="94" y="178"/>
                  </a:cubicBezTo>
                  <a:cubicBezTo>
                    <a:pt x="94" y="179"/>
                    <a:pt x="95" y="179"/>
                    <a:pt x="95" y="179"/>
                  </a:cubicBezTo>
                  <a:cubicBezTo>
                    <a:pt x="94" y="179"/>
                    <a:pt x="92" y="179"/>
                    <a:pt x="92" y="180"/>
                  </a:cubicBezTo>
                  <a:cubicBezTo>
                    <a:pt x="92" y="180"/>
                    <a:pt x="92" y="180"/>
                    <a:pt x="93" y="180"/>
                  </a:cubicBezTo>
                  <a:cubicBezTo>
                    <a:pt x="93" y="180"/>
                    <a:pt x="93" y="181"/>
                    <a:pt x="93" y="181"/>
                  </a:cubicBezTo>
                  <a:cubicBezTo>
                    <a:pt x="92" y="181"/>
                    <a:pt x="92" y="180"/>
                    <a:pt x="92" y="181"/>
                  </a:cubicBezTo>
                  <a:cubicBezTo>
                    <a:pt x="91" y="181"/>
                    <a:pt x="92" y="181"/>
                    <a:pt x="92" y="181"/>
                  </a:cubicBezTo>
                  <a:cubicBezTo>
                    <a:pt x="92" y="182"/>
                    <a:pt x="91" y="181"/>
                    <a:pt x="91" y="182"/>
                  </a:cubicBezTo>
                  <a:cubicBezTo>
                    <a:pt x="90" y="182"/>
                    <a:pt x="90" y="183"/>
                    <a:pt x="89" y="183"/>
                  </a:cubicBezTo>
                  <a:cubicBezTo>
                    <a:pt x="89" y="183"/>
                    <a:pt x="90" y="182"/>
                    <a:pt x="90" y="183"/>
                  </a:cubicBezTo>
                  <a:cubicBezTo>
                    <a:pt x="89" y="183"/>
                    <a:pt x="89" y="183"/>
                    <a:pt x="88" y="183"/>
                  </a:cubicBezTo>
                  <a:cubicBezTo>
                    <a:pt x="87" y="184"/>
                    <a:pt x="88" y="184"/>
                    <a:pt x="88" y="184"/>
                  </a:cubicBezTo>
                  <a:cubicBezTo>
                    <a:pt x="87" y="184"/>
                    <a:pt x="87" y="186"/>
                    <a:pt x="86" y="186"/>
                  </a:cubicBezTo>
                  <a:cubicBezTo>
                    <a:pt x="86" y="186"/>
                    <a:pt x="86" y="186"/>
                    <a:pt x="86" y="186"/>
                  </a:cubicBezTo>
                  <a:cubicBezTo>
                    <a:pt x="86" y="186"/>
                    <a:pt x="86" y="186"/>
                    <a:pt x="85" y="186"/>
                  </a:cubicBezTo>
                  <a:cubicBezTo>
                    <a:pt x="85" y="186"/>
                    <a:pt x="86" y="186"/>
                    <a:pt x="86" y="186"/>
                  </a:cubicBezTo>
                  <a:cubicBezTo>
                    <a:pt x="84" y="188"/>
                    <a:pt x="83" y="190"/>
                    <a:pt x="81" y="192"/>
                  </a:cubicBezTo>
                  <a:cubicBezTo>
                    <a:pt x="81" y="192"/>
                    <a:pt x="81" y="192"/>
                    <a:pt x="81" y="192"/>
                  </a:cubicBezTo>
                  <a:cubicBezTo>
                    <a:pt x="81" y="193"/>
                    <a:pt x="82" y="192"/>
                    <a:pt x="81" y="193"/>
                  </a:cubicBezTo>
                  <a:cubicBezTo>
                    <a:pt x="81" y="193"/>
                    <a:pt x="81" y="193"/>
                    <a:pt x="81" y="193"/>
                  </a:cubicBezTo>
                  <a:cubicBezTo>
                    <a:pt x="80" y="193"/>
                    <a:pt x="80" y="194"/>
                    <a:pt x="80" y="193"/>
                  </a:cubicBezTo>
                  <a:cubicBezTo>
                    <a:pt x="79" y="193"/>
                    <a:pt x="81" y="192"/>
                    <a:pt x="80" y="192"/>
                  </a:cubicBezTo>
                  <a:cubicBezTo>
                    <a:pt x="80" y="191"/>
                    <a:pt x="80" y="192"/>
                    <a:pt x="80" y="192"/>
                  </a:cubicBezTo>
                  <a:cubicBezTo>
                    <a:pt x="79" y="191"/>
                    <a:pt x="80" y="191"/>
                    <a:pt x="81" y="190"/>
                  </a:cubicBezTo>
                  <a:cubicBezTo>
                    <a:pt x="81" y="191"/>
                    <a:pt x="80" y="191"/>
                    <a:pt x="81" y="191"/>
                  </a:cubicBezTo>
                  <a:cubicBezTo>
                    <a:pt x="81" y="191"/>
                    <a:pt x="82" y="191"/>
                    <a:pt x="82" y="190"/>
                  </a:cubicBezTo>
                  <a:cubicBezTo>
                    <a:pt x="82" y="190"/>
                    <a:pt x="81" y="191"/>
                    <a:pt x="81" y="190"/>
                  </a:cubicBezTo>
                  <a:cubicBezTo>
                    <a:pt x="81" y="189"/>
                    <a:pt x="82" y="190"/>
                    <a:pt x="82" y="190"/>
                  </a:cubicBezTo>
                  <a:cubicBezTo>
                    <a:pt x="83" y="189"/>
                    <a:pt x="82" y="189"/>
                    <a:pt x="81" y="189"/>
                  </a:cubicBezTo>
                  <a:cubicBezTo>
                    <a:pt x="81" y="189"/>
                    <a:pt x="81" y="190"/>
                    <a:pt x="81" y="190"/>
                  </a:cubicBezTo>
                  <a:cubicBezTo>
                    <a:pt x="80" y="190"/>
                    <a:pt x="82" y="188"/>
                    <a:pt x="82" y="188"/>
                  </a:cubicBezTo>
                  <a:cubicBezTo>
                    <a:pt x="83" y="188"/>
                    <a:pt x="82" y="189"/>
                    <a:pt x="82" y="189"/>
                  </a:cubicBezTo>
                  <a:cubicBezTo>
                    <a:pt x="83" y="189"/>
                    <a:pt x="83" y="188"/>
                    <a:pt x="83" y="189"/>
                  </a:cubicBezTo>
                  <a:cubicBezTo>
                    <a:pt x="83" y="188"/>
                    <a:pt x="83" y="188"/>
                    <a:pt x="83" y="187"/>
                  </a:cubicBezTo>
                  <a:cubicBezTo>
                    <a:pt x="86" y="183"/>
                    <a:pt x="86" y="183"/>
                    <a:pt x="86" y="183"/>
                  </a:cubicBezTo>
                  <a:cubicBezTo>
                    <a:pt x="86" y="184"/>
                    <a:pt x="86" y="183"/>
                    <a:pt x="87" y="184"/>
                  </a:cubicBezTo>
                  <a:cubicBezTo>
                    <a:pt x="87" y="183"/>
                    <a:pt x="87" y="183"/>
                    <a:pt x="86" y="183"/>
                  </a:cubicBezTo>
                  <a:cubicBezTo>
                    <a:pt x="87" y="183"/>
                    <a:pt x="86" y="182"/>
                    <a:pt x="87" y="182"/>
                  </a:cubicBezTo>
                  <a:cubicBezTo>
                    <a:pt x="87" y="182"/>
                    <a:pt x="87" y="182"/>
                    <a:pt x="87" y="183"/>
                  </a:cubicBezTo>
                  <a:cubicBezTo>
                    <a:pt x="88" y="182"/>
                    <a:pt x="87" y="182"/>
                    <a:pt x="87" y="182"/>
                  </a:cubicBezTo>
                  <a:cubicBezTo>
                    <a:pt x="89" y="179"/>
                    <a:pt x="92" y="175"/>
                    <a:pt x="95" y="172"/>
                  </a:cubicBezTo>
                  <a:cubicBezTo>
                    <a:pt x="95" y="172"/>
                    <a:pt x="95" y="172"/>
                    <a:pt x="95" y="172"/>
                  </a:cubicBezTo>
                  <a:cubicBezTo>
                    <a:pt x="95" y="172"/>
                    <a:pt x="95" y="171"/>
                    <a:pt x="95" y="171"/>
                  </a:cubicBezTo>
                  <a:cubicBezTo>
                    <a:pt x="95" y="170"/>
                    <a:pt x="95" y="171"/>
                    <a:pt x="95" y="171"/>
                  </a:cubicBezTo>
                  <a:cubicBezTo>
                    <a:pt x="95" y="171"/>
                    <a:pt x="95" y="171"/>
                    <a:pt x="95" y="170"/>
                  </a:cubicBezTo>
                  <a:cubicBezTo>
                    <a:pt x="94" y="170"/>
                    <a:pt x="94" y="170"/>
                    <a:pt x="94" y="171"/>
                  </a:cubicBezTo>
                  <a:cubicBezTo>
                    <a:pt x="93" y="170"/>
                    <a:pt x="94" y="169"/>
                    <a:pt x="95" y="169"/>
                  </a:cubicBezTo>
                  <a:cubicBezTo>
                    <a:pt x="95" y="169"/>
                    <a:pt x="94" y="169"/>
                    <a:pt x="95" y="170"/>
                  </a:cubicBezTo>
                  <a:cubicBezTo>
                    <a:pt x="95" y="170"/>
                    <a:pt x="95" y="169"/>
                    <a:pt x="95" y="169"/>
                  </a:cubicBezTo>
                  <a:cubicBezTo>
                    <a:pt x="96" y="170"/>
                    <a:pt x="95" y="170"/>
                    <a:pt x="95" y="170"/>
                  </a:cubicBezTo>
                  <a:cubicBezTo>
                    <a:pt x="96" y="170"/>
                    <a:pt x="96" y="170"/>
                    <a:pt x="96" y="170"/>
                  </a:cubicBezTo>
                  <a:cubicBezTo>
                    <a:pt x="96" y="168"/>
                    <a:pt x="103" y="164"/>
                    <a:pt x="102" y="163"/>
                  </a:cubicBezTo>
                  <a:cubicBezTo>
                    <a:pt x="105" y="161"/>
                    <a:pt x="102" y="163"/>
                    <a:pt x="105" y="161"/>
                  </a:cubicBezTo>
                  <a:cubicBezTo>
                    <a:pt x="107" y="157"/>
                    <a:pt x="113" y="152"/>
                    <a:pt x="118" y="147"/>
                  </a:cubicBezTo>
                  <a:cubicBezTo>
                    <a:pt x="116" y="151"/>
                    <a:pt x="121" y="145"/>
                    <a:pt x="123" y="143"/>
                  </a:cubicBezTo>
                  <a:cubicBezTo>
                    <a:pt x="123" y="143"/>
                    <a:pt x="123" y="143"/>
                    <a:pt x="123" y="143"/>
                  </a:cubicBezTo>
                  <a:cubicBezTo>
                    <a:pt x="124" y="142"/>
                    <a:pt x="124" y="143"/>
                    <a:pt x="126" y="141"/>
                  </a:cubicBezTo>
                  <a:cubicBezTo>
                    <a:pt x="124" y="141"/>
                    <a:pt x="130" y="137"/>
                    <a:pt x="128" y="138"/>
                  </a:cubicBezTo>
                  <a:cubicBezTo>
                    <a:pt x="129" y="136"/>
                    <a:pt x="131" y="136"/>
                    <a:pt x="131" y="136"/>
                  </a:cubicBezTo>
                  <a:cubicBezTo>
                    <a:pt x="132" y="135"/>
                    <a:pt x="131" y="135"/>
                    <a:pt x="131" y="135"/>
                  </a:cubicBezTo>
                  <a:cubicBezTo>
                    <a:pt x="133" y="134"/>
                    <a:pt x="133" y="133"/>
                    <a:pt x="136" y="131"/>
                  </a:cubicBezTo>
                  <a:cubicBezTo>
                    <a:pt x="135" y="132"/>
                    <a:pt x="136" y="132"/>
                    <a:pt x="137" y="131"/>
                  </a:cubicBezTo>
                  <a:cubicBezTo>
                    <a:pt x="141" y="128"/>
                    <a:pt x="136" y="130"/>
                    <a:pt x="139" y="128"/>
                  </a:cubicBezTo>
                  <a:cubicBezTo>
                    <a:pt x="138" y="128"/>
                    <a:pt x="136" y="130"/>
                    <a:pt x="135" y="130"/>
                  </a:cubicBezTo>
                  <a:cubicBezTo>
                    <a:pt x="134" y="131"/>
                    <a:pt x="134" y="132"/>
                    <a:pt x="134" y="132"/>
                  </a:cubicBezTo>
                  <a:cubicBezTo>
                    <a:pt x="130" y="134"/>
                    <a:pt x="128" y="137"/>
                    <a:pt x="123" y="141"/>
                  </a:cubicBezTo>
                  <a:cubicBezTo>
                    <a:pt x="122" y="141"/>
                    <a:pt x="121" y="143"/>
                    <a:pt x="122" y="141"/>
                  </a:cubicBezTo>
                  <a:cubicBezTo>
                    <a:pt x="121" y="142"/>
                    <a:pt x="120" y="143"/>
                    <a:pt x="117" y="145"/>
                  </a:cubicBezTo>
                  <a:cubicBezTo>
                    <a:pt x="121" y="141"/>
                    <a:pt x="127" y="135"/>
                    <a:pt x="130" y="134"/>
                  </a:cubicBezTo>
                  <a:cubicBezTo>
                    <a:pt x="131" y="133"/>
                    <a:pt x="130" y="132"/>
                    <a:pt x="131" y="132"/>
                  </a:cubicBezTo>
                  <a:cubicBezTo>
                    <a:pt x="129" y="133"/>
                    <a:pt x="130" y="133"/>
                    <a:pt x="128" y="135"/>
                  </a:cubicBezTo>
                  <a:cubicBezTo>
                    <a:pt x="131" y="131"/>
                    <a:pt x="126" y="134"/>
                    <a:pt x="127" y="132"/>
                  </a:cubicBezTo>
                  <a:cubicBezTo>
                    <a:pt x="125" y="133"/>
                    <a:pt x="125" y="133"/>
                    <a:pt x="125" y="133"/>
                  </a:cubicBezTo>
                  <a:cubicBezTo>
                    <a:pt x="124" y="134"/>
                    <a:pt x="127" y="133"/>
                    <a:pt x="125" y="135"/>
                  </a:cubicBezTo>
                  <a:cubicBezTo>
                    <a:pt x="126" y="134"/>
                    <a:pt x="126" y="134"/>
                    <a:pt x="126" y="134"/>
                  </a:cubicBezTo>
                  <a:cubicBezTo>
                    <a:pt x="113" y="146"/>
                    <a:pt x="113" y="146"/>
                    <a:pt x="113" y="146"/>
                  </a:cubicBezTo>
                  <a:cubicBezTo>
                    <a:pt x="112" y="146"/>
                    <a:pt x="112" y="146"/>
                    <a:pt x="113" y="145"/>
                  </a:cubicBezTo>
                  <a:cubicBezTo>
                    <a:pt x="111" y="147"/>
                    <a:pt x="111" y="147"/>
                    <a:pt x="111" y="147"/>
                  </a:cubicBezTo>
                  <a:cubicBezTo>
                    <a:pt x="111" y="148"/>
                    <a:pt x="112" y="146"/>
                    <a:pt x="113" y="146"/>
                  </a:cubicBezTo>
                  <a:cubicBezTo>
                    <a:pt x="113" y="147"/>
                    <a:pt x="111" y="147"/>
                    <a:pt x="110" y="148"/>
                  </a:cubicBezTo>
                  <a:cubicBezTo>
                    <a:pt x="106" y="153"/>
                    <a:pt x="106" y="153"/>
                    <a:pt x="106" y="153"/>
                  </a:cubicBezTo>
                  <a:cubicBezTo>
                    <a:pt x="106" y="150"/>
                    <a:pt x="103" y="155"/>
                    <a:pt x="100" y="157"/>
                  </a:cubicBezTo>
                  <a:cubicBezTo>
                    <a:pt x="101" y="156"/>
                    <a:pt x="104" y="154"/>
                    <a:pt x="104" y="152"/>
                  </a:cubicBezTo>
                  <a:cubicBezTo>
                    <a:pt x="108" y="149"/>
                    <a:pt x="109" y="148"/>
                    <a:pt x="111" y="145"/>
                  </a:cubicBezTo>
                  <a:cubicBezTo>
                    <a:pt x="110" y="145"/>
                    <a:pt x="109" y="147"/>
                    <a:pt x="108" y="148"/>
                  </a:cubicBezTo>
                  <a:cubicBezTo>
                    <a:pt x="108" y="145"/>
                    <a:pt x="106" y="148"/>
                    <a:pt x="103" y="152"/>
                  </a:cubicBezTo>
                  <a:cubicBezTo>
                    <a:pt x="105" y="150"/>
                    <a:pt x="103" y="150"/>
                    <a:pt x="101" y="151"/>
                  </a:cubicBezTo>
                  <a:cubicBezTo>
                    <a:pt x="103" y="149"/>
                    <a:pt x="103" y="149"/>
                    <a:pt x="104" y="149"/>
                  </a:cubicBezTo>
                  <a:cubicBezTo>
                    <a:pt x="105" y="148"/>
                    <a:pt x="105" y="147"/>
                    <a:pt x="107" y="145"/>
                  </a:cubicBezTo>
                  <a:cubicBezTo>
                    <a:pt x="108" y="144"/>
                    <a:pt x="108" y="146"/>
                    <a:pt x="109" y="144"/>
                  </a:cubicBezTo>
                  <a:cubicBezTo>
                    <a:pt x="111" y="142"/>
                    <a:pt x="109" y="141"/>
                    <a:pt x="113" y="139"/>
                  </a:cubicBezTo>
                  <a:cubicBezTo>
                    <a:pt x="113" y="139"/>
                    <a:pt x="111" y="141"/>
                    <a:pt x="111" y="141"/>
                  </a:cubicBezTo>
                  <a:cubicBezTo>
                    <a:pt x="114" y="139"/>
                    <a:pt x="114" y="138"/>
                    <a:pt x="113" y="138"/>
                  </a:cubicBezTo>
                  <a:cubicBezTo>
                    <a:pt x="115" y="136"/>
                    <a:pt x="115" y="137"/>
                    <a:pt x="115" y="137"/>
                  </a:cubicBezTo>
                  <a:cubicBezTo>
                    <a:pt x="115" y="136"/>
                    <a:pt x="118" y="134"/>
                    <a:pt x="118" y="133"/>
                  </a:cubicBezTo>
                  <a:cubicBezTo>
                    <a:pt x="118" y="133"/>
                    <a:pt x="116" y="134"/>
                    <a:pt x="115" y="135"/>
                  </a:cubicBezTo>
                  <a:cubicBezTo>
                    <a:pt x="116" y="134"/>
                    <a:pt x="116" y="134"/>
                    <a:pt x="117" y="132"/>
                  </a:cubicBezTo>
                  <a:cubicBezTo>
                    <a:pt x="115" y="134"/>
                    <a:pt x="115" y="134"/>
                    <a:pt x="116" y="132"/>
                  </a:cubicBezTo>
                  <a:cubicBezTo>
                    <a:pt x="115" y="132"/>
                    <a:pt x="115" y="132"/>
                    <a:pt x="115" y="132"/>
                  </a:cubicBezTo>
                  <a:cubicBezTo>
                    <a:pt x="114" y="133"/>
                    <a:pt x="113" y="134"/>
                    <a:pt x="112" y="135"/>
                  </a:cubicBezTo>
                  <a:cubicBezTo>
                    <a:pt x="111" y="136"/>
                    <a:pt x="112" y="134"/>
                    <a:pt x="109" y="137"/>
                  </a:cubicBezTo>
                  <a:cubicBezTo>
                    <a:pt x="111" y="135"/>
                    <a:pt x="109" y="136"/>
                    <a:pt x="110" y="134"/>
                  </a:cubicBezTo>
                  <a:cubicBezTo>
                    <a:pt x="112" y="133"/>
                    <a:pt x="110" y="133"/>
                    <a:pt x="111" y="133"/>
                  </a:cubicBezTo>
                  <a:cubicBezTo>
                    <a:pt x="112" y="131"/>
                    <a:pt x="115" y="128"/>
                    <a:pt x="116" y="127"/>
                  </a:cubicBezTo>
                  <a:cubicBezTo>
                    <a:pt x="118" y="126"/>
                    <a:pt x="119" y="125"/>
                    <a:pt x="120" y="126"/>
                  </a:cubicBezTo>
                  <a:cubicBezTo>
                    <a:pt x="121" y="125"/>
                    <a:pt x="121" y="124"/>
                    <a:pt x="121" y="124"/>
                  </a:cubicBezTo>
                  <a:cubicBezTo>
                    <a:pt x="121" y="124"/>
                    <a:pt x="119" y="125"/>
                    <a:pt x="119" y="124"/>
                  </a:cubicBezTo>
                  <a:cubicBezTo>
                    <a:pt x="122" y="121"/>
                    <a:pt x="125" y="119"/>
                    <a:pt x="126" y="117"/>
                  </a:cubicBezTo>
                  <a:cubicBezTo>
                    <a:pt x="127" y="116"/>
                    <a:pt x="127" y="116"/>
                    <a:pt x="128" y="116"/>
                  </a:cubicBezTo>
                  <a:cubicBezTo>
                    <a:pt x="142" y="104"/>
                    <a:pt x="148" y="99"/>
                    <a:pt x="162" y="88"/>
                  </a:cubicBezTo>
                  <a:cubicBezTo>
                    <a:pt x="163" y="89"/>
                    <a:pt x="163" y="89"/>
                    <a:pt x="164" y="88"/>
                  </a:cubicBezTo>
                  <a:cubicBezTo>
                    <a:pt x="166" y="86"/>
                    <a:pt x="163" y="88"/>
                    <a:pt x="163" y="88"/>
                  </a:cubicBezTo>
                  <a:cubicBezTo>
                    <a:pt x="175" y="79"/>
                    <a:pt x="184" y="73"/>
                    <a:pt x="197" y="65"/>
                  </a:cubicBezTo>
                  <a:cubicBezTo>
                    <a:pt x="197" y="65"/>
                    <a:pt x="196" y="65"/>
                    <a:pt x="195" y="66"/>
                  </a:cubicBezTo>
                  <a:cubicBezTo>
                    <a:pt x="196" y="65"/>
                    <a:pt x="197" y="65"/>
                    <a:pt x="199" y="63"/>
                  </a:cubicBezTo>
                  <a:cubicBezTo>
                    <a:pt x="199" y="64"/>
                    <a:pt x="199" y="64"/>
                    <a:pt x="201" y="63"/>
                  </a:cubicBezTo>
                  <a:cubicBezTo>
                    <a:pt x="202" y="63"/>
                    <a:pt x="201" y="62"/>
                    <a:pt x="201" y="62"/>
                  </a:cubicBezTo>
                  <a:cubicBezTo>
                    <a:pt x="203" y="61"/>
                    <a:pt x="203" y="61"/>
                    <a:pt x="203" y="62"/>
                  </a:cubicBezTo>
                  <a:cubicBezTo>
                    <a:pt x="207" y="60"/>
                    <a:pt x="211" y="58"/>
                    <a:pt x="214" y="56"/>
                  </a:cubicBezTo>
                  <a:cubicBezTo>
                    <a:pt x="213" y="56"/>
                    <a:pt x="212" y="57"/>
                    <a:pt x="210" y="57"/>
                  </a:cubicBezTo>
                  <a:cubicBezTo>
                    <a:pt x="214" y="54"/>
                    <a:pt x="214" y="57"/>
                    <a:pt x="222" y="53"/>
                  </a:cubicBezTo>
                  <a:cubicBezTo>
                    <a:pt x="222" y="52"/>
                    <a:pt x="218" y="54"/>
                    <a:pt x="217" y="54"/>
                  </a:cubicBezTo>
                  <a:cubicBezTo>
                    <a:pt x="219" y="52"/>
                    <a:pt x="216" y="54"/>
                    <a:pt x="216" y="53"/>
                  </a:cubicBezTo>
                  <a:cubicBezTo>
                    <a:pt x="215" y="53"/>
                    <a:pt x="214" y="54"/>
                    <a:pt x="214" y="54"/>
                  </a:cubicBezTo>
                  <a:cubicBezTo>
                    <a:pt x="212" y="54"/>
                    <a:pt x="215" y="53"/>
                    <a:pt x="210" y="56"/>
                  </a:cubicBezTo>
                  <a:cubicBezTo>
                    <a:pt x="211" y="54"/>
                    <a:pt x="217" y="52"/>
                    <a:pt x="219" y="50"/>
                  </a:cubicBezTo>
                  <a:cubicBezTo>
                    <a:pt x="220" y="50"/>
                    <a:pt x="219" y="51"/>
                    <a:pt x="221" y="50"/>
                  </a:cubicBezTo>
                  <a:cubicBezTo>
                    <a:pt x="227" y="46"/>
                    <a:pt x="237" y="41"/>
                    <a:pt x="245" y="39"/>
                  </a:cubicBezTo>
                  <a:cubicBezTo>
                    <a:pt x="246" y="40"/>
                    <a:pt x="242" y="40"/>
                    <a:pt x="241" y="41"/>
                  </a:cubicBezTo>
                  <a:cubicBezTo>
                    <a:pt x="242" y="41"/>
                    <a:pt x="244" y="40"/>
                    <a:pt x="245" y="40"/>
                  </a:cubicBezTo>
                  <a:cubicBezTo>
                    <a:pt x="247" y="39"/>
                    <a:pt x="249" y="39"/>
                    <a:pt x="254" y="37"/>
                  </a:cubicBezTo>
                  <a:cubicBezTo>
                    <a:pt x="252" y="37"/>
                    <a:pt x="247" y="38"/>
                    <a:pt x="253" y="36"/>
                  </a:cubicBezTo>
                  <a:cubicBezTo>
                    <a:pt x="252" y="36"/>
                    <a:pt x="250" y="37"/>
                    <a:pt x="251" y="36"/>
                  </a:cubicBezTo>
                  <a:cubicBezTo>
                    <a:pt x="252" y="36"/>
                    <a:pt x="254" y="35"/>
                    <a:pt x="255" y="35"/>
                  </a:cubicBezTo>
                  <a:cubicBezTo>
                    <a:pt x="257" y="35"/>
                    <a:pt x="255" y="34"/>
                    <a:pt x="258" y="33"/>
                  </a:cubicBezTo>
                  <a:cubicBezTo>
                    <a:pt x="259" y="34"/>
                    <a:pt x="259" y="34"/>
                    <a:pt x="259" y="34"/>
                  </a:cubicBezTo>
                  <a:cubicBezTo>
                    <a:pt x="263" y="32"/>
                    <a:pt x="265" y="32"/>
                    <a:pt x="267" y="31"/>
                  </a:cubicBezTo>
                  <a:cubicBezTo>
                    <a:pt x="273" y="28"/>
                    <a:pt x="273" y="30"/>
                    <a:pt x="279" y="27"/>
                  </a:cubicBezTo>
                  <a:cubicBezTo>
                    <a:pt x="280" y="27"/>
                    <a:pt x="279" y="27"/>
                    <a:pt x="279" y="28"/>
                  </a:cubicBezTo>
                  <a:cubicBezTo>
                    <a:pt x="282" y="27"/>
                    <a:pt x="285" y="26"/>
                    <a:pt x="285" y="25"/>
                  </a:cubicBezTo>
                  <a:cubicBezTo>
                    <a:pt x="288" y="26"/>
                    <a:pt x="294" y="23"/>
                    <a:pt x="301" y="22"/>
                  </a:cubicBezTo>
                  <a:cubicBezTo>
                    <a:pt x="301" y="21"/>
                    <a:pt x="301" y="21"/>
                    <a:pt x="301" y="21"/>
                  </a:cubicBezTo>
                  <a:cubicBezTo>
                    <a:pt x="301" y="21"/>
                    <a:pt x="297" y="22"/>
                    <a:pt x="296" y="22"/>
                  </a:cubicBezTo>
                  <a:cubicBezTo>
                    <a:pt x="298" y="21"/>
                    <a:pt x="297" y="22"/>
                    <a:pt x="298" y="21"/>
                  </a:cubicBezTo>
                  <a:cubicBezTo>
                    <a:pt x="301" y="20"/>
                    <a:pt x="301" y="20"/>
                    <a:pt x="301" y="20"/>
                  </a:cubicBezTo>
                  <a:cubicBezTo>
                    <a:pt x="301" y="20"/>
                    <a:pt x="297" y="21"/>
                    <a:pt x="297" y="21"/>
                  </a:cubicBezTo>
                  <a:cubicBezTo>
                    <a:pt x="300" y="19"/>
                    <a:pt x="301" y="19"/>
                    <a:pt x="305" y="18"/>
                  </a:cubicBezTo>
                  <a:cubicBezTo>
                    <a:pt x="305" y="19"/>
                    <a:pt x="307" y="18"/>
                    <a:pt x="306" y="19"/>
                  </a:cubicBezTo>
                  <a:cubicBezTo>
                    <a:pt x="308" y="18"/>
                    <a:pt x="309" y="17"/>
                    <a:pt x="309" y="18"/>
                  </a:cubicBezTo>
                  <a:cubicBezTo>
                    <a:pt x="316" y="16"/>
                    <a:pt x="316" y="16"/>
                    <a:pt x="322" y="15"/>
                  </a:cubicBezTo>
                  <a:cubicBezTo>
                    <a:pt x="325" y="15"/>
                    <a:pt x="325" y="14"/>
                    <a:pt x="327" y="13"/>
                  </a:cubicBezTo>
                  <a:cubicBezTo>
                    <a:pt x="329" y="12"/>
                    <a:pt x="329" y="13"/>
                    <a:pt x="330" y="13"/>
                  </a:cubicBezTo>
                  <a:cubicBezTo>
                    <a:pt x="332" y="13"/>
                    <a:pt x="332" y="12"/>
                    <a:pt x="334" y="12"/>
                  </a:cubicBezTo>
                  <a:cubicBezTo>
                    <a:pt x="336" y="12"/>
                    <a:pt x="338" y="11"/>
                    <a:pt x="338" y="12"/>
                  </a:cubicBezTo>
                  <a:cubicBezTo>
                    <a:pt x="337" y="12"/>
                    <a:pt x="338" y="12"/>
                    <a:pt x="337" y="12"/>
                  </a:cubicBezTo>
                  <a:cubicBezTo>
                    <a:pt x="337" y="12"/>
                    <a:pt x="336" y="12"/>
                    <a:pt x="336" y="12"/>
                  </a:cubicBezTo>
                  <a:cubicBezTo>
                    <a:pt x="336" y="13"/>
                    <a:pt x="340" y="11"/>
                    <a:pt x="341" y="12"/>
                  </a:cubicBezTo>
                  <a:cubicBezTo>
                    <a:pt x="343" y="12"/>
                    <a:pt x="337" y="12"/>
                    <a:pt x="340" y="11"/>
                  </a:cubicBezTo>
                  <a:cubicBezTo>
                    <a:pt x="342" y="11"/>
                    <a:pt x="342" y="11"/>
                    <a:pt x="342" y="11"/>
                  </a:cubicBezTo>
                  <a:cubicBezTo>
                    <a:pt x="344" y="11"/>
                    <a:pt x="344" y="11"/>
                    <a:pt x="345" y="11"/>
                  </a:cubicBezTo>
                  <a:cubicBezTo>
                    <a:pt x="346" y="10"/>
                    <a:pt x="340" y="11"/>
                    <a:pt x="342" y="10"/>
                  </a:cubicBezTo>
                  <a:cubicBezTo>
                    <a:pt x="347" y="10"/>
                    <a:pt x="347" y="10"/>
                    <a:pt x="347" y="10"/>
                  </a:cubicBezTo>
                  <a:cubicBezTo>
                    <a:pt x="347" y="9"/>
                    <a:pt x="347" y="9"/>
                    <a:pt x="345" y="9"/>
                  </a:cubicBezTo>
                  <a:cubicBezTo>
                    <a:pt x="349" y="8"/>
                    <a:pt x="350" y="10"/>
                    <a:pt x="354" y="10"/>
                  </a:cubicBezTo>
                  <a:cubicBezTo>
                    <a:pt x="356" y="10"/>
                    <a:pt x="358" y="9"/>
                    <a:pt x="360" y="9"/>
                  </a:cubicBezTo>
                  <a:cubicBezTo>
                    <a:pt x="361" y="9"/>
                    <a:pt x="359" y="9"/>
                    <a:pt x="361" y="9"/>
                  </a:cubicBezTo>
                  <a:cubicBezTo>
                    <a:pt x="360" y="9"/>
                    <a:pt x="359" y="9"/>
                    <a:pt x="358" y="9"/>
                  </a:cubicBezTo>
                  <a:cubicBezTo>
                    <a:pt x="355" y="8"/>
                    <a:pt x="363" y="8"/>
                    <a:pt x="360" y="8"/>
                  </a:cubicBezTo>
                  <a:cubicBezTo>
                    <a:pt x="361" y="7"/>
                    <a:pt x="362" y="9"/>
                    <a:pt x="364" y="8"/>
                  </a:cubicBezTo>
                  <a:cubicBezTo>
                    <a:pt x="367" y="8"/>
                    <a:pt x="362" y="8"/>
                    <a:pt x="363" y="7"/>
                  </a:cubicBezTo>
                  <a:cubicBezTo>
                    <a:pt x="364" y="7"/>
                    <a:pt x="365" y="7"/>
                    <a:pt x="365" y="7"/>
                  </a:cubicBezTo>
                  <a:cubicBezTo>
                    <a:pt x="366" y="7"/>
                    <a:pt x="367" y="8"/>
                    <a:pt x="367" y="8"/>
                  </a:cubicBezTo>
                  <a:cubicBezTo>
                    <a:pt x="367" y="9"/>
                    <a:pt x="370" y="8"/>
                    <a:pt x="371" y="9"/>
                  </a:cubicBezTo>
                  <a:cubicBezTo>
                    <a:pt x="374" y="8"/>
                    <a:pt x="371" y="8"/>
                    <a:pt x="372" y="8"/>
                  </a:cubicBezTo>
                  <a:cubicBezTo>
                    <a:pt x="372" y="7"/>
                    <a:pt x="371" y="8"/>
                    <a:pt x="371" y="8"/>
                  </a:cubicBezTo>
                  <a:cubicBezTo>
                    <a:pt x="371" y="7"/>
                    <a:pt x="379" y="9"/>
                    <a:pt x="381" y="7"/>
                  </a:cubicBezTo>
                  <a:cubicBezTo>
                    <a:pt x="384" y="7"/>
                    <a:pt x="386" y="8"/>
                    <a:pt x="390" y="7"/>
                  </a:cubicBezTo>
                  <a:cubicBezTo>
                    <a:pt x="390" y="7"/>
                    <a:pt x="389" y="7"/>
                    <a:pt x="390" y="7"/>
                  </a:cubicBezTo>
                  <a:cubicBezTo>
                    <a:pt x="387" y="6"/>
                    <a:pt x="389" y="6"/>
                    <a:pt x="386" y="5"/>
                  </a:cubicBezTo>
                  <a:cubicBezTo>
                    <a:pt x="388" y="6"/>
                    <a:pt x="389" y="7"/>
                    <a:pt x="391" y="6"/>
                  </a:cubicBezTo>
                  <a:cubicBezTo>
                    <a:pt x="392" y="6"/>
                    <a:pt x="392" y="7"/>
                    <a:pt x="394" y="7"/>
                  </a:cubicBezTo>
                  <a:cubicBezTo>
                    <a:pt x="395" y="7"/>
                    <a:pt x="395" y="6"/>
                    <a:pt x="395" y="6"/>
                  </a:cubicBezTo>
                  <a:cubicBezTo>
                    <a:pt x="396" y="6"/>
                    <a:pt x="399" y="6"/>
                    <a:pt x="397" y="6"/>
                  </a:cubicBezTo>
                  <a:cubicBezTo>
                    <a:pt x="401" y="5"/>
                    <a:pt x="402" y="7"/>
                    <a:pt x="401" y="7"/>
                  </a:cubicBezTo>
                  <a:cubicBezTo>
                    <a:pt x="408" y="7"/>
                    <a:pt x="400" y="5"/>
                    <a:pt x="400" y="4"/>
                  </a:cubicBezTo>
                  <a:cubicBezTo>
                    <a:pt x="402" y="5"/>
                    <a:pt x="404" y="4"/>
                    <a:pt x="401" y="4"/>
                  </a:cubicBezTo>
                  <a:cubicBezTo>
                    <a:pt x="406" y="3"/>
                    <a:pt x="402" y="5"/>
                    <a:pt x="407" y="5"/>
                  </a:cubicBezTo>
                  <a:cubicBezTo>
                    <a:pt x="411" y="4"/>
                    <a:pt x="406" y="3"/>
                    <a:pt x="410" y="3"/>
                  </a:cubicBezTo>
                  <a:cubicBezTo>
                    <a:pt x="408" y="2"/>
                    <a:pt x="400" y="3"/>
                    <a:pt x="399" y="2"/>
                  </a:cubicBezTo>
                  <a:cubicBezTo>
                    <a:pt x="400" y="1"/>
                    <a:pt x="404" y="2"/>
                    <a:pt x="404" y="2"/>
                  </a:cubicBezTo>
                  <a:cubicBezTo>
                    <a:pt x="407" y="2"/>
                    <a:pt x="407" y="1"/>
                    <a:pt x="412" y="2"/>
                  </a:cubicBezTo>
                  <a:cubicBezTo>
                    <a:pt x="411" y="2"/>
                    <a:pt x="413" y="2"/>
                    <a:pt x="412" y="3"/>
                  </a:cubicBezTo>
                  <a:cubicBezTo>
                    <a:pt x="415" y="3"/>
                    <a:pt x="415" y="1"/>
                    <a:pt x="419" y="1"/>
                  </a:cubicBezTo>
                  <a:cubicBezTo>
                    <a:pt x="417" y="2"/>
                    <a:pt x="416" y="2"/>
                    <a:pt x="421" y="2"/>
                  </a:cubicBezTo>
                  <a:cubicBezTo>
                    <a:pt x="420" y="3"/>
                    <a:pt x="417" y="3"/>
                    <a:pt x="417" y="2"/>
                  </a:cubicBezTo>
                  <a:cubicBezTo>
                    <a:pt x="416" y="2"/>
                    <a:pt x="416" y="3"/>
                    <a:pt x="415" y="3"/>
                  </a:cubicBezTo>
                  <a:cubicBezTo>
                    <a:pt x="414" y="3"/>
                    <a:pt x="417" y="3"/>
                    <a:pt x="417" y="4"/>
                  </a:cubicBezTo>
                  <a:cubicBezTo>
                    <a:pt x="419" y="4"/>
                    <a:pt x="418" y="3"/>
                    <a:pt x="416" y="3"/>
                  </a:cubicBezTo>
                  <a:cubicBezTo>
                    <a:pt x="417" y="3"/>
                    <a:pt x="421" y="3"/>
                    <a:pt x="421" y="4"/>
                  </a:cubicBezTo>
                  <a:cubicBezTo>
                    <a:pt x="418" y="4"/>
                    <a:pt x="427" y="5"/>
                    <a:pt x="424" y="5"/>
                  </a:cubicBezTo>
                  <a:cubicBezTo>
                    <a:pt x="427" y="5"/>
                    <a:pt x="427" y="6"/>
                    <a:pt x="430" y="6"/>
                  </a:cubicBezTo>
                  <a:cubicBezTo>
                    <a:pt x="426" y="5"/>
                    <a:pt x="427" y="5"/>
                    <a:pt x="425" y="4"/>
                  </a:cubicBezTo>
                  <a:cubicBezTo>
                    <a:pt x="426" y="4"/>
                    <a:pt x="428" y="4"/>
                    <a:pt x="430" y="4"/>
                  </a:cubicBezTo>
                  <a:cubicBezTo>
                    <a:pt x="427" y="4"/>
                    <a:pt x="430" y="4"/>
                    <a:pt x="428" y="4"/>
                  </a:cubicBezTo>
                  <a:cubicBezTo>
                    <a:pt x="429" y="5"/>
                    <a:pt x="432" y="5"/>
                    <a:pt x="433" y="5"/>
                  </a:cubicBezTo>
                  <a:cubicBezTo>
                    <a:pt x="434" y="5"/>
                    <a:pt x="431" y="5"/>
                    <a:pt x="431" y="4"/>
                  </a:cubicBezTo>
                  <a:cubicBezTo>
                    <a:pt x="432" y="4"/>
                    <a:pt x="438" y="5"/>
                    <a:pt x="438" y="5"/>
                  </a:cubicBezTo>
                  <a:cubicBezTo>
                    <a:pt x="442" y="6"/>
                    <a:pt x="445" y="6"/>
                    <a:pt x="453" y="7"/>
                  </a:cubicBezTo>
                  <a:cubicBezTo>
                    <a:pt x="453" y="7"/>
                    <a:pt x="452" y="7"/>
                    <a:pt x="451" y="7"/>
                  </a:cubicBezTo>
                  <a:cubicBezTo>
                    <a:pt x="451" y="7"/>
                    <a:pt x="453" y="7"/>
                    <a:pt x="453" y="7"/>
                  </a:cubicBezTo>
                  <a:cubicBezTo>
                    <a:pt x="452" y="8"/>
                    <a:pt x="450" y="7"/>
                    <a:pt x="447" y="6"/>
                  </a:cubicBezTo>
                  <a:cubicBezTo>
                    <a:pt x="447" y="7"/>
                    <a:pt x="447" y="7"/>
                    <a:pt x="447" y="7"/>
                  </a:cubicBezTo>
                  <a:cubicBezTo>
                    <a:pt x="448" y="7"/>
                    <a:pt x="453" y="8"/>
                    <a:pt x="453" y="9"/>
                  </a:cubicBezTo>
                  <a:cubicBezTo>
                    <a:pt x="454" y="8"/>
                    <a:pt x="456" y="7"/>
                    <a:pt x="453" y="6"/>
                  </a:cubicBezTo>
                  <a:cubicBezTo>
                    <a:pt x="454" y="6"/>
                    <a:pt x="457" y="7"/>
                    <a:pt x="455" y="6"/>
                  </a:cubicBezTo>
                  <a:cubicBezTo>
                    <a:pt x="456" y="6"/>
                    <a:pt x="458" y="7"/>
                    <a:pt x="460" y="7"/>
                  </a:cubicBezTo>
                  <a:cubicBezTo>
                    <a:pt x="460" y="7"/>
                    <a:pt x="459" y="7"/>
                    <a:pt x="458" y="6"/>
                  </a:cubicBezTo>
                  <a:cubicBezTo>
                    <a:pt x="460" y="6"/>
                    <a:pt x="465" y="7"/>
                    <a:pt x="465" y="6"/>
                  </a:cubicBezTo>
                  <a:cubicBezTo>
                    <a:pt x="466" y="7"/>
                    <a:pt x="466" y="7"/>
                    <a:pt x="465" y="7"/>
                  </a:cubicBezTo>
                  <a:cubicBezTo>
                    <a:pt x="466" y="7"/>
                    <a:pt x="469" y="8"/>
                    <a:pt x="468" y="8"/>
                  </a:cubicBezTo>
                  <a:cubicBezTo>
                    <a:pt x="466" y="8"/>
                    <a:pt x="466" y="8"/>
                    <a:pt x="463" y="7"/>
                  </a:cubicBezTo>
                  <a:cubicBezTo>
                    <a:pt x="463" y="8"/>
                    <a:pt x="464" y="8"/>
                    <a:pt x="464" y="8"/>
                  </a:cubicBezTo>
                  <a:cubicBezTo>
                    <a:pt x="468" y="9"/>
                    <a:pt x="467" y="8"/>
                    <a:pt x="470" y="9"/>
                  </a:cubicBezTo>
                  <a:cubicBezTo>
                    <a:pt x="470" y="8"/>
                    <a:pt x="473" y="8"/>
                    <a:pt x="477" y="9"/>
                  </a:cubicBezTo>
                  <a:cubicBezTo>
                    <a:pt x="476" y="10"/>
                    <a:pt x="474" y="9"/>
                    <a:pt x="471" y="9"/>
                  </a:cubicBezTo>
                  <a:cubicBezTo>
                    <a:pt x="472" y="9"/>
                    <a:pt x="472" y="10"/>
                    <a:pt x="472" y="10"/>
                  </a:cubicBezTo>
                  <a:cubicBezTo>
                    <a:pt x="473" y="10"/>
                    <a:pt x="475" y="10"/>
                    <a:pt x="476" y="10"/>
                  </a:cubicBezTo>
                  <a:cubicBezTo>
                    <a:pt x="478" y="10"/>
                    <a:pt x="478" y="11"/>
                    <a:pt x="478" y="11"/>
                  </a:cubicBezTo>
                  <a:cubicBezTo>
                    <a:pt x="479" y="11"/>
                    <a:pt x="481" y="11"/>
                    <a:pt x="483" y="12"/>
                  </a:cubicBezTo>
                  <a:cubicBezTo>
                    <a:pt x="483" y="11"/>
                    <a:pt x="484" y="11"/>
                    <a:pt x="482" y="11"/>
                  </a:cubicBezTo>
                  <a:cubicBezTo>
                    <a:pt x="483" y="10"/>
                    <a:pt x="485" y="11"/>
                    <a:pt x="484" y="12"/>
                  </a:cubicBezTo>
                  <a:cubicBezTo>
                    <a:pt x="485" y="12"/>
                    <a:pt x="486" y="11"/>
                    <a:pt x="487" y="12"/>
                  </a:cubicBezTo>
                  <a:cubicBezTo>
                    <a:pt x="487" y="12"/>
                    <a:pt x="485" y="10"/>
                    <a:pt x="490" y="11"/>
                  </a:cubicBezTo>
                  <a:cubicBezTo>
                    <a:pt x="490" y="10"/>
                    <a:pt x="485" y="10"/>
                    <a:pt x="484" y="9"/>
                  </a:cubicBezTo>
                  <a:cubicBezTo>
                    <a:pt x="482" y="9"/>
                    <a:pt x="481" y="9"/>
                    <a:pt x="482" y="9"/>
                  </a:cubicBezTo>
                  <a:cubicBezTo>
                    <a:pt x="480" y="9"/>
                    <a:pt x="481" y="9"/>
                    <a:pt x="478" y="8"/>
                  </a:cubicBezTo>
                  <a:cubicBezTo>
                    <a:pt x="478" y="8"/>
                    <a:pt x="482" y="9"/>
                    <a:pt x="481" y="7"/>
                  </a:cubicBezTo>
                  <a:cubicBezTo>
                    <a:pt x="484" y="8"/>
                    <a:pt x="482" y="8"/>
                    <a:pt x="482" y="8"/>
                  </a:cubicBezTo>
                  <a:cubicBezTo>
                    <a:pt x="486" y="9"/>
                    <a:pt x="486" y="9"/>
                    <a:pt x="489" y="9"/>
                  </a:cubicBezTo>
                  <a:cubicBezTo>
                    <a:pt x="489" y="9"/>
                    <a:pt x="487" y="9"/>
                    <a:pt x="487" y="8"/>
                  </a:cubicBezTo>
                  <a:cubicBezTo>
                    <a:pt x="491" y="9"/>
                    <a:pt x="493" y="10"/>
                    <a:pt x="496" y="11"/>
                  </a:cubicBezTo>
                  <a:cubicBezTo>
                    <a:pt x="495" y="11"/>
                    <a:pt x="495" y="10"/>
                    <a:pt x="495" y="11"/>
                  </a:cubicBezTo>
                  <a:cubicBezTo>
                    <a:pt x="496" y="11"/>
                    <a:pt x="499" y="12"/>
                    <a:pt x="499" y="11"/>
                  </a:cubicBezTo>
                  <a:cubicBezTo>
                    <a:pt x="500" y="12"/>
                    <a:pt x="500" y="12"/>
                    <a:pt x="501" y="13"/>
                  </a:cubicBezTo>
                  <a:cubicBezTo>
                    <a:pt x="505" y="13"/>
                    <a:pt x="510" y="15"/>
                    <a:pt x="512" y="16"/>
                  </a:cubicBezTo>
                  <a:cubicBezTo>
                    <a:pt x="514" y="17"/>
                    <a:pt x="512" y="15"/>
                    <a:pt x="510" y="14"/>
                  </a:cubicBezTo>
                  <a:cubicBezTo>
                    <a:pt x="510" y="14"/>
                    <a:pt x="516" y="16"/>
                    <a:pt x="514" y="16"/>
                  </a:cubicBezTo>
                  <a:cubicBezTo>
                    <a:pt x="516" y="17"/>
                    <a:pt x="519" y="18"/>
                    <a:pt x="520" y="18"/>
                  </a:cubicBezTo>
                  <a:cubicBezTo>
                    <a:pt x="519" y="17"/>
                    <a:pt x="518" y="17"/>
                    <a:pt x="517" y="17"/>
                  </a:cubicBezTo>
                  <a:cubicBezTo>
                    <a:pt x="520" y="17"/>
                    <a:pt x="527" y="19"/>
                    <a:pt x="532" y="21"/>
                  </a:cubicBezTo>
                  <a:cubicBezTo>
                    <a:pt x="529" y="19"/>
                    <a:pt x="537" y="22"/>
                    <a:pt x="537" y="22"/>
                  </a:cubicBezTo>
                  <a:cubicBezTo>
                    <a:pt x="539" y="22"/>
                    <a:pt x="538" y="23"/>
                    <a:pt x="540" y="23"/>
                  </a:cubicBezTo>
                  <a:cubicBezTo>
                    <a:pt x="539" y="23"/>
                    <a:pt x="538" y="23"/>
                    <a:pt x="536" y="22"/>
                  </a:cubicBezTo>
                  <a:cubicBezTo>
                    <a:pt x="536" y="23"/>
                    <a:pt x="543" y="25"/>
                    <a:pt x="545" y="25"/>
                  </a:cubicBezTo>
                  <a:cubicBezTo>
                    <a:pt x="545" y="25"/>
                    <a:pt x="542" y="25"/>
                    <a:pt x="540" y="24"/>
                  </a:cubicBezTo>
                  <a:cubicBezTo>
                    <a:pt x="543" y="24"/>
                    <a:pt x="547" y="25"/>
                    <a:pt x="551" y="27"/>
                  </a:cubicBezTo>
                  <a:cubicBezTo>
                    <a:pt x="551" y="27"/>
                    <a:pt x="550" y="27"/>
                    <a:pt x="552" y="28"/>
                  </a:cubicBezTo>
                  <a:cubicBezTo>
                    <a:pt x="551" y="28"/>
                    <a:pt x="549" y="26"/>
                    <a:pt x="549" y="27"/>
                  </a:cubicBezTo>
                  <a:cubicBezTo>
                    <a:pt x="550" y="28"/>
                    <a:pt x="552" y="28"/>
                    <a:pt x="552" y="29"/>
                  </a:cubicBezTo>
                  <a:cubicBezTo>
                    <a:pt x="554" y="30"/>
                    <a:pt x="550" y="28"/>
                    <a:pt x="551" y="29"/>
                  </a:cubicBezTo>
                  <a:cubicBezTo>
                    <a:pt x="555" y="29"/>
                    <a:pt x="555" y="30"/>
                    <a:pt x="558" y="30"/>
                  </a:cubicBezTo>
                  <a:cubicBezTo>
                    <a:pt x="562" y="32"/>
                    <a:pt x="569" y="34"/>
                    <a:pt x="569" y="35"/>
                  </a:cubicBezTo>
                  <a:cubicBezTo>
                    <a:pt x="571" y="36"/>
                    <a:pt x="570" y="35"/>
                    <a:pt x="571" y="35"/>
                  </a:cubicBezTo>
                  <a:cubicBezTo>
                    <a:pt x="572" y="36"/>
                    <a:pt x="575" y="37"/>
                    <a:pt x="573" y="37"/>
                  </a:cubicBezTo>
                  <a:cubicBezTo>
                    <a:pt x="575" y="38"/>
                    <a:pt x="575" y="38"/>
                    <a:pt x="577" y="39"/>
                  </a:cubicBezTo>
                  <a:cubicBezTo>
                    <a:pt x="577" y="39"/>
                    <a:pt x="575" y="39"/>
                    <a:pt x="576" y="39"/>
                  </a:cubicBezTo>
                  <a:cubicBezTo>
                    <a:pt x="578" y="40"/>
                    <a:pt x="578" y="39"/>
                    <a:pt x="579" y="39"/>
                  </a:cubicBezTo>
                  <a:cubicBezTo>
                    <a:pt x="579" y="38"/>
                    <a:pt x="576" y="38"/>
                    <a:pt x="576" y="38"/>
                  </a:cubicBezTo>
                  <a:cubicBezTo>
                    <a:pt x="576" y="37"/>
                    <a:pt x="580" y="39"/>
                    <a:pt x="579" y="39"/>
                  </a:cubicBezTo>
                  <a:cubicBezTo>
                    <a:pt x="581" y="40"/>
                    <a:pt x="581" y="40"/>
                    <a:pt x="583" y="40"/>
                  </a:cubicBezTo>
                  <a:cubicBezTo>
                    <a:pt x="586" y="42"/>
                    <a:pt x="586" y="42"/>
                    <a:pt x="589" y="44"/>
                  </a:cubicBezTo>
                  <a:cubicBezTo>
                    <a:pt x="587" y="43"/>
                    <a:pt x="587" y="42"/>
                    <a:pt x="586" y="42"/>
                  </a:cubicBezTo>
                  <a:cubicBezTo>
                    <a:pt x="585" y="40"/>
                    <a:pt x="593" y="44"/>
                    <a:pt x="594" y="45"/>
                  </a:cubicBezTo>
                  <a:cubicBezTo>
                    <a:pt x="594" y="45"/>
                    <a:pt x="591" y="43"/>
                    <a:pt x="590" y="43"/>
                  </a:cubicBezTo>
                  <a:cubicBezTo>
                    <a:pt x="592" y="45"/>
                    <a:pt x="596" y="46"/>
                    <a:pt x="598" y="48"/>
                  </a:cubicBezTo>
                  <a:cubicBezTo>
                    <a:pt x="600" y="49"/>
                    <a:pt x="597" y="46"/>
                    <a:pt x="599" y="47"/>
                  </a:cubicBezTo>
                  <a:cubicBezTo>
                    <a:pt x="600" y="48"/>
                    <a:pt x="601" y="49"/>
                    <a:pt x="603" y="50"/>
                  </a:cubicBezTo>
                  <a:cubicBezTo>
                    <a:pt x="603" y="50"/>
                    <a:pt x="606" y="52"/>
                    <a:pt x="606" y="51"/>
                  </a:cubicBezTo>
                  <a:cubicBezTo>
                    <a:pt x="612" y="54"/>
                    <a:pt x="615" y="56"/>
                    <a:pt x="620" y="59"/>
                  </a:cubicBezTo>
                  <a:cubicBezTo>
                    <a:pt x="619" y="58"/>
                    <a:pt x="619" y="59"/>
                    <a:pt x="619" y="59"/>
                  </a:cubicBezTo>
                  <a:cubicBezTo>
                    <a:pt x="624" y="60"/>
                    <a:pt x="634" y="67"/>
                    <a:pt x="640" y="71"/>
                  </a:cubicBezTo>
                  <a:cubicBezTo>
                    <a:pt x="642" y="72"/>
                    <a:pt x="641" y="71"/>
                    <a:pt x="643" y="73"/>
                  </a:cubicBezTo>
                  <a:cubicBezTo>
                    <a:pt x="643" y="73"/>
                    <a:pt x="643" y="73"/>
                    <a:pt x="644" y="73"/>
                  </a:cubicBezTo>
                  <a:cubicBezTo>
                    <a:pt x="644" y="73"/>
                    <a:pt x="643" y="72"/>
                    <a:pt x="642" y="72"/>
                  </a:cubicBezTo>
                  <a:cubicBezTo>
                    <a:pt x="645" y="73"/>
                    <a:pt x="651" y="78"/>
                    <a:pt x="653" y="78"/>
                  </a:cubicBezTo>
                  <a:cubicBezTo>
                    <a:pt x="655" y="80"/>
                    <a:pt x="658" y="83"/>
                    <a:pt x="661" y="84"/>
                  </a:cubicBezTo>
                  <a:cubicBezTo>
                    <a:pt x="665" y="87"/>
                    <a:pt x="675" y="94"/>
                    <a:pt x="680" y="98"/>
                  </a:cubicBezTo>
                  <a:cubicBezTo>
                    <a:pt x="680" y="98"/>
                    <a:pt x="679" y="97"/>
                    <a:pt x="679" y="98"/>
                  </a:cubicBezTo>
                  <a:cubicBezTo>
                    <a:pt x="681" y="99"/>
                    <a:pt x="682" y="100"/>
                    <a:pt x="684" y="102"/>
                  </a:cubicBezTo>
                  <a:cubicBezTo>
                    <a:pt x="685" y="102"/>
                    <a:pt x="683" y="101"/>
                    <a:pt x="684" y="101"/>
                  </a:cubicBezTo>
                  <a:cubicBezTo>
                    <a:pt x="688" y="104"/>
                    <a:pt x="693" y="109"/>
                    <a:pt x="699" y="114"/>
                  </a:cubicBezTo>
                  <a:cubicBezTo>
                    <a:pt x="698" y="114"/>
                    <a:pt x="698" y="114"/>
                    <a:pt x="699" y="115"/>
                  </a:cubicBezTo>
                  <a:cubicBezTo>
                    <a:pt x="701" y="117"/>
                    <a:pt x="702" y="118"/>
                    <a:pt x="703" y="118"/>
                  </a:cubicBezTo>
                  <a:cubicBezTo>
                    <a:pt x="705" y="120"/>
                    <a:pt x="704" y="119"/>
                    <a:pt x="705" y="120"/>
                  </a:cubicBezTo>
                  <a:cubicBezTo>
                    <a:pt x="707" y="122"/>
                    <a:pt x="704" y="119"/>
                    <a:pt x="705" y="119"/>
                  </a:cubicBezTo>
                  <a:cubicBezTo>
                    <a:pt x="707" y="121"/>
                    <a:pt x="707" y="121"/>
                    <a:pt x="709" y="123"/>
                  </a:cubicBezTo>
                  <a:cubicBezTo>
                    <a:pt x="705" y="121"/>
                    <a:pt x="715" y="129"/>
                    <a:pt x="718" y="132"/>
                  </a:cubicBezTo>
                  <a:cubicBezTo>
                    <a:pt x="716" y="131"/>
                    <a:pt x="717" y="131"/>
                    <a:pt x="716" y="129"/>
                  </a:cubicBezTo>
                  <a:cubicBezTo>
                    <a:pt x="716" y="129"/>
                    <a:pt x="717" y="130"/>
                    <a:pt x="717" y="130"/>
                  </a:cubicBezTo>
                  <a:cubicBezTo>
                    <a:pt x="722" y="135"/>
                    <a:pt x="722" y="134"/>
                    <a:pt x="723" y="137"/>
                  </a:cubicBezTo>
                  <a:cubicBezTo>
                    <a:pt x="724" y="138"/>
                    <a:pt x="723" y="136"/>
                    <a:pt x="724" y="136"/>
                  </a:cubicBezTo>
                  <a:cubicBezTo>
                    <a:pt x="727" y="139"/>
                    <a:pt x="727" y="140"/>
                    <a:pt x="728" y="141"/>
                  </a:cubicBezTo>
                  <a:cubicBezTo>
                    <a:pt x="729" y="142"/>
                    <a:pt x="732" y="144"/>
                    <a:pt x="732" y="145"/>
                  </a:cubicBezTo>
                  <a:cubicBezTo>
                    <a:pt x="732" y="146"/>
                    <a:pt x="735" y="148"/>
                    <a:pt x="734" y="148"/>
                  </a:cubicBezTo>
                  <a:cubicBezTo>
                    <a:pt x="736" y="149"/>
                    <a:pt x="736" y="149"/>
                    <a:pt x="737" y="150"/>
                  </a:cubicBezTo>
                  <a:cubicBezTo>
                    <a:pt x="738" y="150"/>
                    <a:pt x="735" y="148"/>
                    <a:pt x="734" y="147"/>
                  </a:cubicBezTo>
                  <a:cubicBezTo>
                    <a:pt x="736" y="147"/>
                    <a:pt x="734" y="144"/>
                    <a:pt x="736" y="144"/>
                  </a:cubicBezTo>
                  <a:cubicBezTo>
                    <a:pt x="739" y="150"/>
                    <a:pt x="741" y="155"/>
                    <a:pt x="745" y="161"/>
                  </a:cubicBezTo>
                  <a:cubicBezTo>
                    <a:pt x="747" y="163"/>
                    <a:pt x="742" y="157"/>
                    <a:pt x="747" y="162"/>
                  </a:cubicBezTo>
                  <a:cubicBezTo>
                    <a:pt x="747" y="161"/>
                    <a:pt x="745" y="159"/>
                    <a:pt x="746" y="160"/>
                  </a:cubicBezTo>
                  <a:cubicBezTo>
                    <a:pt x="744" y="157"/>
                    <a:pt x="744" y="158"/>
                    <a:pt x="743" y="156"/>
                  </a:cubicBezTo>
                  <a:cubicBezTo>
                    <a:pt x="743" y="156"/>
                    <a:pt x="745" y="158"/>
                    <a:pt x="746" y="159"/>
                  </a:cubicBezTo>
                  <a:cubicBezTo>
                    <a:pt x="746" y="159"/>
                    <a:pt x="745" y="156"/>
                    <a:pt x="747" y="158"/>
                  </a:cubicBezTo>
                  <a:cubicBezTo>
                    <a:pt x="746" y="156"/>
                    <a:pt x="744" y="153"/>
                    <a:pt x="745" y="154"/>
                  </a:cubicBezTo>
                  <a:cubicBezTo>
                    <a:pt x="747" y="156"/>
                    <a:pt x="748" y="158"/>
                    <a:pt x="749" y="159"/>
                  </a:cubicBezTo>
                  <a:cubicBezTo>
                    <a:pt x="749" y="160"/>
                    <a:pt x="752" y="165"/>
                    <a:pt x="750" y="164"/>
                  </a:cubicBezTo>
                  <a:cubicBezTo>
                    <a:pt x="752" y="166"/>
                    <a:pt x="751" y="167"/>
                    <a:pt x="751" y="167"/>
                  </a:cubicBezTo>
                  <a:cubicBezTo>
                    <a:pt x="753" y="170"/>
                    <a:pt x="756" y="173"/>
                    <a:pt x="757" y="174"/>
                  </a:cubicBezTo>
                  <a:cubicBezTo>
                    <a:pt x="757" y="173"/>
                    <a:pt x="755" y="172"/>
                    <a:pt x="754" y="170"/>
                  </a:cubicBezTo>
                  <a:cubicBezTo>
                    <a:pt x="754" y="168"/>
                    <a:pt x="759" y="172"/>
                    <a:pt x="756" y="168"/>
                  </a:cubicBezTo>
                  <a:cubicBezTo>
                    <a:pt x="757" y="169"/>
                    <a:pt x="757" y="170"/>
                    <a:pt x="759" y="173"/>
                  </a:cubicBezTo>
                  <a:cubicBezTo>
                    <a:pt x="759" y="174"/>
                    <a:pt x="757" y="173"/>
                    <a:pt x="760" y="177"/>
                  </a:cubicBezTo>
                  <a:cubicBezTo>
                    <a:pt x="759" y="176"/>
                    <a:pt x="759" y="175"/>
                    <a:pt x="758" y="175"/>
                  </a:cubicBezTo>
                  <a:cubicBezTo>
                    <a:pt x="760" y="177"/>
                    <a:pt x="760" y="179"/>
                    <a:pt x="762" y="181"/>
                  </a:cubicBezTo>
                  <a:cubicBezTo>
                    <a:pt x="762" y="182"/>
                    <a:pt x="762" y="181"/>
                    <a:pt x="764" y="182"/>
                  </a:cubicBezTo>
                  <a:cubicBezTo>
                    <a:pt x="765" y="184"/>
                    <a:pt x="766" y="187"/>
                    <a:pt x="767" y="186"/>
                  </a:cubicBezTo>
                  <a:cubicBezTo>
                    <a:pt x="768" y="186"/>
                    <a:pt x="765" y="183"/>
                    <a:pt x="764" y="182"/>
                  </a:cubicBezTo>
                  <a:cubicBezTo>
                    <a:pt x="762" y="178"/>
                    <a:pt x="767" y="183"/>
                    <a:pt x="764" y="178"/>
                  </a:cubicBezTo>
                  <a:cubicBezTo>
                    <a:pt x="766" y="180"/>
                    <a:pt x="766" y="181"/>
                    <a:pt x="766" y="179"/>
                  </a:cubicBezTo>
                  <a:cubicBezTo>
                    <a:pt x="767" y="180"/>
                    <a:pt x="768" y="181"/>
                    <a:pt x="768" y="181"/>
                  </a:cubicBezTo>
                  <a:cubicBezTo>
                    <a:pt x="770" y="185"/>
                    <a:pt x="768" y="190"/>
                    <a:pt x="774" y="194"/>
                  </a:cubicBezTo>
                  <a:cubicBezTo>
                    <a:pt x="773" y="192"/>
                    <a:pt x="774" y="192"/>
                    <a:pt x="776" y="194"/>
                  </a:cubicBezTo>
                  <a:cubicBezTo>
                    <a:pt x="775" y="192"/>
                    <a:pt x="774" y="188"/>
                    <a:pt x="776" y="190"/>
                  </a:cubicBezTo>
                  <a:cubicBezTo>
                    <a:pt x="782" y="200"/>
                    <a:pt x="774" y="198"/>
                    <a:pt x="781" y="209"/>
                  </a:cubicBezTo>
                  <a:cubicBezTo>
                    <a:pt x="782" y="211"/>
                    <a:pt x="782" y="210"/>
                    <a:pt x="784" y="211"/>
                  </a:cubicBezTo>
                  <a:cubicBezTo>
                    <a:pt x="782" y="207"/>
                    <a:pt x="785" y="207"/>
                    <a:pt x="785" y="203"/>
                  </a:cubicBezTo>
                  <a:cubicBezTo>
                    <a:pt x="789" y="210"/>
                    <a:pt x="784" y="206"/>
                    <a:pt x="788" y="212"/>
                  </a:cubicBezTo>
                  <a:cubicBezTo>
                    <a:pt x="786" y="212"/>
                    <a:pt x="788" y="216"/>
                    <a:pt x="786" y="217"/>
                  </a:cubicBezTo>
                  <a:cubicBezTo>
                    <a:pt x="787" y="218"/>
                    <a:pt x="788" y="218"/>
                    <a:pt x="789" y="220"/>
                  </a:cubicBezTo>
                  <a:cubicBezTo>
                    <a:pt x="788" y="220"/>
                    <a:pt x="787" y="218"/>
                    <a:pt x="787" y="219"/>
                  </a:cubicBezTo>
                  <a:cubicBezTo>
                    <a:pt x="788" y="221"/>
                    <a:pt x="789" y="223"/>
                    <a:pt x="791" y="226"/>
                  </a:cubicBezTo>
                  <a:cubicBezTo>
                    <a:pt x="793" y="227"/>
                    <a:pt x="790" y="222"/>
                    <a:pt x="793" y="224"/>
                  </a:cubicBezTo>
                  <a:cubicBezTo>
                    <a:pt x="792" y="220"/>
                    <a:pt x="793" y="220"/>
                    <a:pt x="795" y="221"/>
                  </a:cubicBezTo>
                  <a:cubicBezTo>
                    <a:pt x="798" y="227"/>
                    <a:pt x="796" y="231"/>
                    <a:pt x="795" y="230"/>
                  </a:cubicBezTo>
                  <a:cubicBezTo>
                    <a:pt x="795" y="231"/>
                    <a:pt x="796" y="233"/>
                    <a:pt x="796" y="234"/>
                  </a:cubicBezTo>
                  <a:cubicBezTo>
                    <a:pt x="793" y="231"/>
                    <a:pt x="796" y="239"/>
                    <a:pt x="792" y="235"/>
                  </a:cubicBezTo>
                  <a:cubicBezTo>
                    <a:pt x="794" y="238"/>
                    <a:pt x="793" y="237"/>
                    <a:pt x="792" y="236"/>
                  </a:cubicBezTo>
                  <a:cubicBezTo>
                    <a:pt x="794" y="240"/>
                    <a:pt x="794" y="243"/>
                    <a:pt x="797" y="248"/>
                  </a:cubicBezTo>
                  <a:cubicBezTo>
                    <a:pt x="797" y="246"/>
                    <a:pt x="797" y="245"/>
                    <a:pt x="799" y="248"/>
                  </a:cubicBezTo>
                  <a:cubicBezTo>
                    <a:pt x="799" y="247"/>
                    <a:pt x="798" y="246"/>
                    <a:pt x="798" y="245"/>
                  </a:cubicBezTo>
                  <a:cubicBezTo>
                    <a:pt x="798" y="244"/>
                    <a:pt x="799" y="247"/>
                    <a:pt x="800" y="247"/>
                  </a:cubicBezTo>
                  <a:cubicBezTo>
                    <a:pt x="800" y="246"/>
                    <a:pt x="799" y="246"/>
                    <a:pt x="798" y="244"/>
                  </a:cubicBezTo>
                  <a:cubicBezTo>
                    <a:pt x="799" y="244"/>
                    <a:pt x="800" y="246"/>
                    <a:pt x="800" y="246"/>
                  </a:cubicBezTo>
                  <a:cubicBezTo>
                    <a:pt x="802" y="250"/>
                    <a:pt x="800" y="249"/>
                    <a:pt x="801" y="252"/>
                  </a:cubicBezTo>
                  <a:cubicBezTo>
                    <a:pt x="799" y="250"/>
                    <a:pt x="800" y="252"/>
                    <a:pt x="799" y="251"/>
                  </a:cubicBezTo>
                  <a:cubicBezTo>
                    <a:pt x="800" y="252"/>
                    <a:pt x="801" y="254"/>
                    <a:pt x="802" y="256"/>
                  </a:cubicBezTo>
                  <a:cubicBezTo>
                    <a:pt x="800" y="254"/>
                    <a:pt x="800" y="256"/>
                    <a:pt x="799" y="255"/>
                  </a:cubicBezTo>
                  <a:cubicBezTo>
                    <a:pt x="799" y="256"/>
                    <a:pt x="800" y="257"/>
                    <a:pt x="800" y="258"/>
                  </a:cubicBezTo>
                  <a:cubicBezTo>
                    <a:pt x="798" y="257"/>
                    <a:pt x="797" y="261"/>
                    <a:pt x="794" y="257"/>
                  </a:cubicBezTo>
                  <a:cubicBezTo>
                    <a:pt x="794" y="258"/>
                    <a:pt x="795" y="260"/>
                    <a:pt x="794" y="260"/>
                  </a:cubicBezTo>
                  <a:cubicBezTo>
                    <a:pt x="792" y="255"/>
                    <a:pt x="791" y="256"/>
                    <a:pt x="790" y="256"/>
                  </a:cubicBezTo>
                  <a:cubicBezTo>
                    <a:pt x="792" y="259"/>
                    <a:pt x="794" y="261"/>
                    <a:pt x="795" y="265"/>
                  </a:cubicBezTo>
                  <a:cubicBezTo>
                    <a:pt x="793" y="262"/>
                    <a:pt x="795" y="266"/>
                    <a:pt x="793" y="262"/>
                  </a:cubicBezTo>
                  <a:cubicBezTo>
                    <a:pt x="792" y="267"/>
                    <a:pt x="790" y="268"/>
                    <a:pt x="787" y="266"/>
                  </a:cubicBezTo>
                  <a:cubicBezTo>
                    <a:pt x="786" y="263"/>
                    <a:pt x="784" y="260"/>
                    <a:pt x="784" y="259"/>
                  </a:cubicBezTo>
                  <a:cubicBezTo>
                    <a:pt x="784" y="258"/>
                    <a:pt x="783" y="258"/>
                    <a:pt x="783" y="257"/>
                  </a:cubicBezTo>
                  <a:cubicBezTo>
                    <a:pt x="783" y="257"/>
                    <a:pt x="783" y="258"/>
                    <a:pt x="784" y="259"/>
                  </a:cubicBezTo>
                  <a:cubicBezTo>
                    <a:pt x="783" y="258"/>
                    <a:pt x="782" y="256"/>
                    <a:pt x="782" y="255"/>
                  </a:cubicBezTo>
                  <a:close/>
                  <a:moveTo>
                    <a:pt x="340" y="50"/>
                  </a:moveTo>
                  <a:cubicBezTo>
                    <a:pt x="338" y="51"/>
                    <a:pt x="336" y="51"/>
                    <a:pt x="336" y="51"/>
                  </a:cubicBezTo>
                  <a:cubicBezTo>
                    <a:pt x="338" y="51"/>
                    <a:pt x="340" y="51"/>
                    <a:pt x="340" y="50"/>
                  </a:cubicBezTo>
                  <a:close/>
                  <a:moveTo>
                    <a:pt x="236" y="74"/>
                  </a:moveTo>
                  <a:cubicBezTo>
                    <a:pt x="236" y="74"/>
                    <a:pt x="235" y="75"/>
                    <a:pt x="235" y="74"/>
                  </a:cubicBezTo>
                  <a:cubicBezTo>
                    <a:pt x="234" y="75"/>
                    <a:pt x="233" y="75"/>
                    <a:pt x="233" y="76"/>
                  </a:cubicBezTo>
                  <a:cubicBezTo>
                    <a:pt x="236" y="75"/>
                    <a:pt x="230" y="77"/>
                    <a:pt x="232" y="77"/>
                  </a:cubicBezTo>
                  <a:cubicBezTo>
                    <a:pt x="234" y="76"/>
                    <a:pt x="235" y="75"/>
                    <a:pt x="236" y="74"/>
                  </a:cubicBezTo>
                  <a:close/>
                  <a:moveTo>
                    <a:pt x="231" y="76"/>
                  </a:moveTo>
                  <a:cubicBezTo>
                    <a:pt x="232" y="75"/>
                    <a:pt x="233" y="76"/>
                    <a:pt x="234" y="74"/>
                  </a:cubicBezTo>
                  <a:cubicBezTo>
                    <a:pt x="234" y="75"/>
                    <a:pt x="236" y="72"/>
                    <a:pt x="237" y="71"/>
                  </a:cubicBezTo>
                  <a:cubicBezTo>
                    <a:pt x="233" y="73"/>
                    <a:pt x="233" y="74"/>
                    <a:pt x="231" y="76"/>
                  </a:cubicBezTo>
                  <a:close/>
                  <a:moveTo>
                    <a:pt x="162" y="116"/>
                  </a:moveTo>
                  <a:cubicBezTo>
                    <a:pt x="164" y="115"/>
                    <a:pt x="164" y="115"/>
                    <a:pt x="164" y="115"/>
                  </a:cubicBezTo>
                  <a:cubicBezTo>
                    <a:pt x="162" y="115"/>
                    <a:pt x="165" y="114"/>
                    <a:pt x="167" y="112"/>
                  </a:cubicBezTo>
                  <a:cubicBezTo>
                    <a:pt x="165" y="113"/>
                    <a:pt x="164" y="114"/>
                    <a:pt x="164" y="114"/>
                  </a:cubicBezTo>
                  <a:cubicBezTo>
                    <a:pt x="167" y="111"/>
                    <a:pt x="164" y="113"/>
                    <a:pt x="165" y="111"/>
                  </a:cubicBezTo>
                  <a:cubicBezTo>
                    <a:pt x="164" y="112"/>
                    <a:pt x="162" y="113"/>
                    <a:pt x="162" y="114"/>
                  </a:cubicBezTo>
                  <a:cubicBezTo>
                    <a:pt x="168" y="110"/>
                    <a:pt x="160" y="115"/>
                    <a:pt x="162" y="114"/>
                  </a:cubicBezTo>
                  <a:cubicBezTo>
                    <a:pt x="166" y="112"/>
                    <a:pt x="161" y="116"/>
                    <a:pt x="162" y="116"/>
                  </a:cubicBezTo>
                  <a:close/>
                  <a:moveTo>
                    <a:pt x="132" y="113"/>
                  </a:moveTo>
                  <a:cubicBezTo>
                    <a:pt x="134" y="112"/>
                    <a:pt x="135" y="111"/>
                    <a:pt x="134" y="111"/>
                  </a:cubicBezTo>
                  <a:cubicBezTo>
                    <a:pt x="132" y="113"/>
                    <a:pt x="132" y="113"/>
                    <a:pt x="132" y="113"/>
                  </a:cubicBezTo>
                  <a:close/>
                  <a:moveTo>
                    <a:pt x="788" y="254"/>
                  </a:moveTo>
                  <a:cubicBezTo>
                    <a:pt x="788" y="256"/>
                    <a:pt x="790" y="259"/>
                    <a:pt x="791" y="260"/>
                  </a:cubicBezTo>
                  <a:cubicBezTo>
                    <a:pt x="790" y="258"/>
                    <a:pt x="789" y="255"/>
                    <a:pt x="788" y="254"/>
                  </a:cubicBezTo>
                  <a:close/>
                  <a:moveTo>
                    <a:pt x="792" y="242"/>
                  </a:moveTo>
                  <a:cubicBezTo>
                    <a:pt x="793" y="245"/>
                    <a:pt x="794" y="247"/>
                    <a:pt x="796" y="250"/>
                  </a:cubicBezTo>
                  <a:cubicBezTo>
                    <a:pt x="797" y="249"/>
                    <a:pt x="792" y="240"/>
                    <a:pt x="790" y="237"/>
                  </a:cubicBezTo>
                  <a:cubicBezTo>
                    <a:pt x="790" y="239"/>
                    <a:pt x="794" y="244"/>
                    <a:pt x="795" y="246"/>
                  </a:cubicBezTo>
                  <a:cubicBezTo>
                    <a:pt x="794" y="246"/>
                    <a:pt x="793" y="243"/>
                    <a:pt x="792" y="242"/>
                  </a:cubicBezTo>
                  <a:close/>
                  <a:moveTo>
                    <a:pt x="787" y="245"/>
                  </a:moveTo>
                  <a:cubicBezTo>
                    <a:pt x="787" y="245"/>
                    <a:pt x="787" y="247"/>
                    <a:pt x="786" y="246"/>
                  </a:cubicBezTo>
                  <a:cubicBezTo>
                    <a:pt x="788" y="248"/>
                    <a:pt x="789" y="252"/>
                    <a:pt x="790" y="253"/>
                  </a:cubicBezTo>
                  <a:cubicBezTo>
                    <a:pt x="789" y="250"/>
                    <a:pt x="788" y="247"/>
                    <a:pt x="787" y="245"/>
                  </a:cubicBezTo>
                  <a:close/>
                  <a:moveTo>
                    <a:pt x="779" y="256"/>
                  </a:moveTo>
                  <a:cubicBezTo>
                    <a:pt x="779" y="256"/>
                    <a:pt x="776" y="252"/>
                    <a:pt x="777" y="255"/>
                  </a:cubicBezTo>
                  <a:cubicBezTo>
                    <a:pt x="778" y="255"/>
                    <a:pt x="778" y="255"/>
                    <a:pt x="779" y="257"/>
                  </a:cubicBezTo>
                  <a:cubicBezTo>
                    <a:pt x="779" y="258"/>
                    <a:pt x="779" y="258"/>
                    <a:pt x="779" y="258"/>
                  </a:cubicBezTo>
                  <a:cubicBezTo>
                    <a:pt x="780" y="258"/>
                    <a:pt x="780" y="258"/>
                    <a:pt x="779" y="256"/>
                  </a:cubicBezTo>
                  <a:close/>
                  <a:moveTo>
                    <a:pt x="785" y="244"/>
                  </a:moveTo>
                  <a:cubicBezTo>
                    <a:pt x="787" y="249"/>
                    <a:pt x="783" y="241"/>
                    <a:pt x="784" y="244"/>
                  </a:cubicBezTo>
                  <a:cubicBezTo>
                    <a:pt x="786" y="246"/>
                    <a:pt x="784" y="246"/>
                    <a:pt x="785" y="247"/>
                  </a:cubicBezTo>
                  <a:cubicBezTo>
                    <a:pt x="785" y="246"/>
                    <a:pt x="787" y="249"/>
                    <a:pt x="787" y="249"/>
                  </a:cubicBezTo>
                  <a:cubicBezTo>
                    <a:pt x="786" y="247"/>
                    <a:pt x="786" y="245"/>
                    <a:pt x="785" y="244"/>
                  </a:cubicBezTo>
                  <a:close/>
                  <a:moveTo>
                    <a:pt x="789" y="230"/>
                  </a:moveTo>
                  <a:cubicBezTo>
                    <a:pt x="790" y="231"/>
                    <a:pt x="791" y="232"/>
                    <a:pt x="792" y="233"/>
                  </a:cubicBezTo>
                  <a:cubicBezTo>
                    <a:pt x="790" y="230"/>
                    <a:pt x="789" y="228"/>
                    <a:pt x="790" y="229"/>
                  </a:cubicBezTo>
                  <a:cubicBezTo>
                    <a:pt x="788" y="225"/>
                    <a:pt x="789" y="224"/>
                    <a:pt x="787" y="222"/>
                  </a:cubicBezTo>
                  <a:cubicBezTo>
                    <a:pt x="787" y="222"/>
                    <a:pt x="787" y="224"/>
                    <a:pt x="786" y="224"/>
                  </a:cubicBezTo>
                  <a:cubicBezTo>
                    <a:pt x="788" y="225"/>
                    <a:pt x="788" y="226"/>
                    <a:pt x="789" y="227"/>
                  </a:cubicBezTo>
                  <a:cubicBezTo>
                    <a:pt x="789" y="228"/>
                    <a:pt x="789" y="229"/>
                    <a:pt x="789" y="229"/>
                  </a:cubicBezTo>
                  <a:cubicBezTo>
                    <a:pt x="788" y="226"/>
                    <a:pt x="787" y="226"/>
                    <a:pt x="785" y="224"/>
                  </a:cubicBezTo>
                  <a:cubicBezTo>
                    <a:pt x="787" y="227"/>
                    <a:pt x="786" y="227"/>
                    <a:pt x="785" y="226"/>
                  </a:cubicBezTo>
                  <a:cubicBezTo>
                    <a:pt x="787" y="230"/>
                    <a:pt x="786" y="228"/>
                    <a:pt x="787" y="231"/>
                  </a:cubicBezTo>
                  <a:cubicBezTo>
                    <a:pt x="788" y="231"/>
                    <a:pt x="789" y="234"/>
                    <a:pt x="790" y="235"/>
                  </a:cubicBezTo>
                  <a:cubicBezTo>
                    <a:pt x="790" y="235"/>
                    <a:pt x="792" y="237"/>
                    <a:pt x="791" y="235"/>
                  </a:cubicBezTo>
                  <a:cubicBezTo>
                    <a:pt x="790" y="235"/>
                    <a:pt x="790" y="233"/>
                    <a:pt x="789" y="232"/>
                  </a:cubicBezTo>
                  <a:cubicBezTo>
                    <a:pt x="789" y="232"/>
                    <a:pt x="790" y="235"/>
                    <a:pt x="789" y="233"/>
                  </a:cubicBezTo>
                  <a:cubicBezTo>
                    <a:pt x="789" y="233"/>
                    <a:pt x="787" y="230"/>
                    <a:pt x="788" y="230"/>
                  </a:cubicBezTo>
                  <a:cubicBezTo>
                    <a:pt x="789" y="232"/>
                    <a:pt x="790" y="234"/>
                    <a:pt x="792" y="235"/>
                  </a:cubicBezTo>
                  <a:cubicBezTo>
                    <a:pt x="791" y="234"/>
                    <a:pt x="789" y="231"/>
                    <a:pt x="789" y="230"/>
                  </a:cubicBezTo>
                  <a:close/>
                  <a:moveTo>
                    <a:pt x="788" y="235"/>
                  </a:moveTo>
                  <a:cubicBezTo>
                    <a:pt x="788" y="233"/>
                    <a:pt x="786" y="229"/>
                    <a:pt x="785" y="229"/>
                  </a:cubicBezTo>
                  <a:cubicBezTo>
                    <a:pt x="787" y="231"/>
                    <a:pt x="787" y="234"/>
                    <a:pt x="788" y="235"/>
                  </a:cubicBezTo>
                  <a:close/>
                  <a:moveTo>
                    <a:pt x="756" y="236"/>
                  </a:moveTo>
                  <a:cubicBezTo>
                    <a:pt x="755" y="236"/>
                    <a:pt x="757" y="239"/>
                    <a:pt x="758" y="240"/>
                  </a:cubicBezTo>
                  <a:cubicBezTo>
                    <a:pt x="760" y="241"/>
                    <a:pt x="759" y="242"/>
                    <a:pt x="760" y="244"/>
                  </a:cubicBezTo>
                  <a:cubicBezTo>
                    <a:pt x="760" y="243"/>
                    <a:pt x="762" y="245"/>
                    <a:pt x="761" y="242"/>
                  </a:cubicBezTo>
                  <a:cubicBezTo>
                    <a:pt x="759" y="241"/>
                    <a:pt x="759" y="241"/>
                    <a:pt x="756" y="236"/>
                  </a:cubicBezTo>
                  <a:close/>
                  <a:moveTo>
                    <a:pt x="780" y="220"/>
                  </a:moveTo>
                  <a:cubicBezTo>
                    <a:pt x="781" y="222"/>
                    <a:pt x="781" y="223"/>
                    <a:pt x="782" y="225"/>
                  </a:cubicBezTo>
                  <a:cubicBezTo>
                    <a:pt x="783" y="226"/>
                    <a:pt x="784" y="227"/>
                    <a:pt x="785" y="228"/>
                  </a:cubicBezTo>
                  <a:cubicBezTo>
                    <a:pt x="783" y="225"/>
                    <a:pt x="782" y="222"/>
                    <a:pt x="780" y="220"/>
                  </a:cubicBezTo>
                  <a:close/>
                  <a:moveTo>
                    <a:pt x="787" y="219"/>
                  </a:moveTo>
                  <a:cubicBezTo>
                    <a:pt x="786" y="219"/>
                    <a:pt x="786" y="220"/>
                    <a:pt x="787" y="221"/>
                  </a:cubicBezTo>
                  <a:cubicBezTo>
                    <a:pt x="787" y="221"/>
                    <a:pt x="789" y="225"/>
                    <a:pt x="789" y="223"/>
                  </a:cubicBezTo>
                  <a:cubicBezTo>
                    <a:pt x="787" y="221"/>
                    <a:pt x="787" y="220"/>
                    <a:pt x="787" y="219"/>
                  </a:cubicBezTo>
                  <a:close/>
                  <a:moveTo>
                    <a:pt x="781" y="226"/>
                  </a:moveTo>
                  <a:cubicBezTo>
                    <a:pt x="781" y="227"/>
                    <a:pt x="780" y="223"/>
                    <a:pt x="779" y="224"/>
                  </a:cubicBezTo>
                  <a:cubicBezTo>
                    <a:pt x="780" y="224"/>
                    <a:pt x="780" y="225"/>
                    <a:pt x="779" y="225"/>
                  </a:cubicBezTo>
                  <a:cubicBezTo>
                    <a:pt x="781" y="228"/>
                    <a:pt x="783" y="228"/>
                    <a:pt x="781" y="226"/>
                  </a:cubicBezTo>
                  <a:close/>
                  <a:moveTo>
                    <a:pt x="760" y="233"/>
                  </a:moveTo>
                  <a:cubicBezTo>
                    <a:pt x="761" y="237"/>
                    <a:pt x="756" y="230"/>
                    <a:pt x="756" y="233"/>
                  </a:cubicBezTo>
                  <a:cubicBezTo>
                    <a:pt x="758" y="234"/>
                    <a:pt x="760" y="235"/>
                    <a:pt x="762" y="237"/>
                  </a:cubicBezTo>
                  <a:cubicBezTo>
                    <a:pt x="761" y="235"/>
                    <a:pt x="761" y="233"/>
                    <a:pt x="760" y="233"/>
                  </a:cubicBezTo>
                  <a:close/>
                  <a:moveTo>
                    <a:pt x="754" y="232"/>
                  </a:moveTo>
                  <a:cubicBezTo>
                    <a:pt x="755" y="231"/>
                    <a:pt x="756" y="235"/>
                    <a:pt x="757" y="236"/>
                  </a:cubicBezTo>
                  <a:cubicBezTo>
                    <a:pt x="757" y="234"/>
                    <a:pt x="753" y="229"/>
                    <a:pt x="754" y="232"/>
                  </a:cubicBezTo>
                  <a:close/>
                  <a:moveTo>
                    <a:pt x="747" y="236"/>
                  </a:moveTo>
                  <a:cubicBezTo>
                    <a:pt x="746" y="236"/>
                    <a:pt x="748" y="238"/>
                    <a:pt x="748" y="239"/>
                  </a:cubicBezTo>
                  <a:cubicBezTo>
                    <a:pt x="749" y="239"/>
                    <a:pt x="749" y="240"/>
                    <a:pt x="749" y="239"/>
                  </a:cubicBezTo>
                  <a:cubicBezTo>
                    <a:pt x="748" y="239"/>
                    <a:pt x="748" y="237"/>
                    <a:pt x="747" y="236"/>
                  </a:cubicBezTo>
                  <a:close/>
                  <a:moveTo>
                    <a:pt x="753" y="170"/>
                  </a:moveTo>
                  <a:cubicBezTo>
                    <a:pt x="752" y="170"/>
                    <a:pt x="752" y="170"/>
                    <a:pt x="753" y="172"/>
                  </a:cubicBezTo>
                  <a:cubicBezTo>
                    <a:pt x="754" y="172"/>
                    <a:pt x="755" y="172"/>
                    <a:pt x="756" y="173"/>
                  </a:cubicBezTo>
                  <a:cubicBezTo>
                    <a:pt x="754" y="172"/>
                    <a:pt x="753" y="171"/>
                    <a:pt x="753" y="170"/>
                  </a:cubicBezTo>
                  <a:close/>
                  <a:moveTo>
                    <a:pt x="747" y="163"/>
                  </a:moveTo>
                  <a:cubicBezTo>
                    <a:pt x="746" y="162"/>
                    <a:pt x="745" y="163"/>
                    <a:pt x="746" y="165"/>
                  </a:cubicBezTo>
                  <a:cubicBezTo>
                    <a:pt x="746" y="164"/>
                    <a:pt x="749" y="168"/>
                    <a:pt x="749" y="167"/>
                  </a:cubicBezTo>
                  <a:cubicBezTo>
                    <a:pt x="746" y="163"/>
                    <a:pt x="748" y="165"/>
                    <a:pt x="747" y="163"/>
                  </a:cubicBezTo>
                  <a:close/>
                  <a:moveTo>
                    <a:pt x="726" y="156"/>
                  </a:moveTo>
                  <a:cubicBezTo>
                    <a:pt x="725" y="156"/>
                    <a:pt x="728" y="159"/>
                    <a:pt x="729" y="160"/>
                  </a:cubicBezTo>
                  <a:cubicBezTo>
                    <a:pt x="730" y="160"/>
                    <a:pt x="728" y="158"/>
                    <a:pt x="726" y="156"/>
                  </a:cubicBezTo>
                  <a:close/>
                  <a:moveTo>
                    <a:pt x="723" y="152"/>
                  </a:moveTo>
                  <a:cubicBezTo>
                    <a:pt x="722" y="152"/>
                    <a:pt x="721" y="151"/>
                    <a:pt x="721" y="150"/>
                  </a:cubicBezTo>
                  <a:cubicBezTo>
                    <a:pt x="720" y="150"/>
                    <a:pt x="720" y="151"/>
                    <a:pt x="721" y="152"/>
                  </a:cubicBezTo>
                  <a:cubicBezTo>
                    <a:pt x="722" y="151"/>
                    <a:pt x="725" y="155"/>
                    <a:pt x="724" y="153"/>
                  </a:cubicBezTo>
                  <a:cubicBezTo>
                    <a:pt x="723" y="153"/>
                    <a:pt x="723" y="153"/>
                    <a:pt x="723" y="152"/>
                  </a:cubicBezTo>
                  <a:close/>
                  <a:moveTo>
                    <a:pt x="726" y="146"/>
                  </a:moveTo>
                  <a:cubicBezTo>
                    <a:pt x="727" y="147"/>
                    <a:pt x="726" y="147"/>
                    <a:pt x="728" y="149"/>
                  </a:cubicBezTo>
                  <a:cubicBezTo>
                    <a:pt x="729" y="150"/>
                    <a:pt x="727" y="147"/>
                    <a:pt x="726" y="146"/>
                  </a:cubicBezTo>
                  <a:close/>
                  <a:moveTo>
                    <a:pt x="717" y="154"/>
                  </a:moveTo>
                  <a:cubicBezTo>
                    <a:pt x="718" y="156"/>
                    <a:pt x="715" y="152"/>
                    <a:pt x="714" y="152"/>
                  </a:cubicBezTo>
                  <a:cubicBezTo>
                    <a:pt x="714" y="153"/>
                    <a:pt x="716" y="154"/>
                    <a:pt x="717" y="156"/>
                  </a:cubicBezTo>
                  <a:cubicBezTo>
                    <a:pt x="718" y="156"/>
                    <a:pt x="718" y="155"/>
                    <a:pt x="717" y="154"/>
                  </a:cubicBezTo>
                  <a:close/>
                  <a:moveTo>
                    <a:pt x="723" y="138"/>
                  </a:moveTo>
                  <a:cubicBezTo>
                    <a:pt x="726" y="140"/>
                    <a:pt x="727" y="142"/>
                    <a:pt x="728" y="143"/>
                  </a:cubicBezTo>
                  <a:cubicBezTo>
                    <a:pt x="727" y="141"/>
                    <a:pt x="725" y="139"/>
                    <a:pt x="723" y="138"/>
                  </a:cubicBezTo>
                  <a:close/>
                  <a:moveTo>
                    <a:pt x="723" y="139"/>
                  </a:moveTo>
                  <a:cubicBezTo>
                    <a:pt x="723" y="138"/>
                    <a:pt x="722" y="137"/>
                    <a:pt x="721" y="137"/>
                  </a:cubicBezTo>
                  <a:cubicBezTo>
                    <a:pt x="720" y="136"/>
                    <a:pt x="720" y="136"/>
                    <a:pt x="720" y="137"/>
                  </a:cubicBezTo>
                  <a:cubicBezTo>
                    <a:pt x="721" y="139"/>
                    <a:pt x="722" y="140"/>
                    <a:pt x="723" y="141"/>
                  </a:cubicBezTo>
                  <a:cubicBezTo>
                    <a:pt x="722" y="139"/>
                    <a:pt x="720" y="138"/>
                    <a:pt x="721" y="137"/>
                  </a:cubicBezTo>
                  <a:cubicBezTo>
                    <a:pt x="723" y="139"/>
                    <a:pt x="724" y="140"/>
                    <a:pt x="725" y="140"/>
                  </a:cubicBezTo>
                  <a:cubicBezTo>
                    <a:pt x="724" y="139"/>
                    <a:pt x="724" y="139"/>
                    <a:pt x="723" y="139"/>
                  </a:cubicBezTo>
                  <a:close/>
                  <a:moveTo>
                    <a:pt x="722" y="140"/>
                  </a:moveTo>
                  <a:cubicBezTo>
                    <a:pt x="719" y="137"/>
                    <a:pt x="719" y="137"/>
                    <a:pt x="719" y="137"/>
                  </a:cubicBezTo>
                  <a:cubicBezTo>
                    <a:pt x="718" y="137"/>
                    <a:pt x="720" y="140"/>
                    <a:pt x="721" y="141"/>
                  </a:cubicBezTo>
                  <a:cubicBezTo>
                    <a:pt x="722" y="141"/>
                    <a:pt x="722" y="141"/>
                    <a:pt x="722" y="140"/>
                  </a:cubicBezTo>
                  <a:close/>
                  <a:moveTo>
                    <a:pt x="721" y="134"/>
                  </a:moveTo>
                  <a:cubicBezTo>
                    <a:pt x="720" y="134"/>
                    <a:pt x="719" y="134"/>
                    <a:pt x="719" y="134"/>
                  </a:cubicBezTo>
                  <a:cubicBezTo>
                    <a:pt x="723" y="138"/>
                    <a:pt x="724" y="137"/>
                    <a:pt x="721" y="134"/>
                  </a:cubicBezTo>
                  <a:close/>
                  <a:moveTo>
                    <a:pt x="714" y="136"/>
                  </a:moveTo>
                  <a:cubicBezTo>
                    <a:pt x="715" y="135"/>
                    <a:pt x="715" y="135"/>
                    <a:pt x="714" y="134"/>
                  </a:cubicBezTo>
                  <a:cubicBezTo>
                    <a:pt x="713" y="133"/>
                    <a:pt x="712" y="134"/>
                    <a:pt x="714" y="136"/>
                  </a:cubicBezTo>
                  <a:close/>
                  <a:moveTo>
                    <a:pt x="697" y="113"/>
                  </a:moveTo>
                  <a:cubicBezTo>
                    <a:pt x="698" y="114"/>
                    <a:pt x="698" y="113"/>
                    <a:pt x="697" y="113"/>
                  </a:cubicBezTo>
                  <a:cubicBezTo>
                    <a:pt x="696" y="113"/>
                    <a:pt x="694" y="110"/>
                    <a:pt x="693" y="110"/>
                  </a:cubicBezTo>
                  <a:cubicBezTo>
                    <a:pt x="695" y="112"/>
                    <a:pt x="698" y="116"/>
                    <a:pt x="700" y="117"/>
                  </a:cubicBezTo>
                  <a:cubicBezTo>
                    <a:pt x="699" y="116"/>
                    <a:pt x="696" y="113"/>
                    <a:pt x="697" y="113"/>
                  </a:cubicBezTo>
                  <a:close/>
                  <a:moveTo>
                    <a:pt x="662" y="153"/>
                  </a:moveTo>
                  <a:cubicBezTo>
                    <a:pt x="663" y="154"/>
                    <a:pt x="665" y="156"/>
                    <a:pt x="666" y="156"/>
                  </a:cubicBezTo>
                  <a:cubicBezTo>
                    <a:pt x="665" y="155"/>
                    <a:pt x="663" y="152"/>
                    <a:pt x="662" y="153"/>
                  </a:cubicBezTo>
                  <a:close/>
                  <a:moveTo>
                    <a:pt x="685" y="103"/>
                  </a:moveTo>
                  <a:cubicBezTo>
                    <a:pt x="687" y="104"/>
                    <a:pt x="686" y="104"/>
                    <a:pt x="687" y="105"/>
                  </a:cubicBezTo>
                  <a:cubicBezTo>
                    <a:pt x="688" y="106"/>
                    <a:pt x="689" y="106"/>
                    <a:pt x="689" y="106"/>
                  </a:cubicBezTo>
                  <a:cubicBezTo>
                    <a:pt x="688" y="105"/>
                    <a:pt x="687" y="103"/>
                    <a:pt x="685" y="103"/>
                  </a:cubicBezTo>
                  <a:close/>
                  <a:moveTo>
                    <a:pt x="599" y="49"/>
                  </a:moveTo>
                  <a:cubicBezTo>
                    <a:pt x="600" y="50"/>
                    <a:pt x="603" y="51"/>
                    <a:pt x="603" y="50"/>
                  </a:cubicBezTo>
                  <a:cubicBezTo>
                    <a:pt x="600" y="49"/>
                    <a:pt x="601" y="50"/>
                    <a:pt x="599" y="49"/>
                  </a:cubicBezTo>
                  <a:close/>
                  <a:moveTo>
                    <a:pt x="579" y="43"/>
                  </a:moveTo>
                  <a:cubicBezTo>
                    <a:pt x="579" y="42"/>
                    <a:pt x="584" y="44"/>
                    <a:pt x="581" y="43"/>
                  </a:cubicBezTo>
                  <a:cubicBezTo>
                    <a:pt x="581" y="43"/>
                    <a:pt x="576" y="41"/>
                    <a:pt x="579" y="43"/>
                  </a:cubicBezTo>
                  <a:close/>
                  <a:moveTo>
                    <a:pt x="568" y="37"/>
                  </a:moveTo>
                  <a:cubicBezTo>
                    <a:pt x="568" y="36"/>
                    <a:pt x="570" y="37"/>
                    <a:pt x="571" y="38"/>
                  </a:cubicBezTo>
                  <a:cubicBezTo>
                    <a:pt x="573" y="38"/>
                    <a:pt x="568" y="36"/>
                    <a:pt x="567" y="36"/>
                  </a:cubicBezTo>
                  <a:cubicBezTo>
                    <a:pt x="570" y="37"/>
                    <a:pt x="565" y="36"/>
                    <a:pt x="568" y="37"/>
                  </a:cubicBezTo>
                  <a:close/>
                  <a:moveTo>
                    <a:pt x="562" y="33"/>
                  </a:moveTo>
                  <a:cubicBezTo>
                    <a:pt x="563" y="34"/>
                    <a:pt x="563" y="33"/>
                    <a:pt x="565" y="33"/>
                  </a:cubicBezTo>
                  <a:cubicBezTo>
                    <a:pt x="567" y="35"/>
                    <a:pt x="567" y="35"/>
                    <a:pt x="567" y="35"/>
                  </a:cubicBezTo>
                  <a:cubicBezTo>
                    <a:pt x="570" y="35"/>
                    <a:pt x="558" y="30"/>
                    <a:pt x="562" y="33"/>
                  </a:cubicBezTo>
                  <a:close/>
                  <a:moveTo>
                    <a:pt x="533" y="22"/>
                  </a:moveTo>
                  <a:cubicBezTo>
                    <a:pt x="531" y="22"/>
                    <a:pt x="527" y="19"/>
                    <a:pt x="523" y="19"/>
                  </a:cubicBezTo>
                  <a:cubicBezTo>
                    <a:pt x="524" y="20"/>
                    <a:pt x="519" y="18"/>
                    <a:pt x="519" y="19"/>
                  </a:cubicBezTo>
                  <a:cubicBezTo>
                    <a:pt x="522" y="20"/>
                    <a:pt x="520" y="20"/>
                    <a:pt x="524" y="21"/>
                  </a:cubicBezTo>
                  <a:cubicBezTo>
                    <a:pt x="522" y="19"/>
                    <a:pt x="526" y="20"/>
                    <a:pt x="528" y="20"/>
                  </a:cubicBezTo>
                  <a:cubicBezTo>
                    <a:pt x="529" y="21"/>
                    <a:pt x="532" y="22"/>
                    <a:pt x="535" y="23"/>
                  </a:cubicBezTo>
                  <a:cubicBezTo>
                    <a:pt x="534" y="23"/>
                    <a:pt x="535" y="22"/>
                    <a:pt x="533" y="22"/>
                  </a:cubicBezTo>
                  <a:close/>
                  <a:moveTo>
                    <a:pt x="513" y="21"/>
                  </a:moveTo>
                  <a:cubicBezTo>
                    <a:pt x="515" y="21"/>
                    <a:pt x="520" y="24"/>
                    <a:pt x="520" y="23"/>
                  </a:cubicBezTo>
                  <a:cubicBezTo>
                    <a:pt x="516" y="22"/>
                    <a:pt x="514" y="21"/>
                    <a:pt x="513" y="21"/>
                  </a:cubicBezTo>
                  <a:close/>
                  <a:moveTo>
                    <a:pt x="499" y="13"/>
                  </a:moveTo>
                  <a:cubicBezTo>
                    <a:pt x="501" y="14"/>
                    <a:pt x="499" y="14"/>
                    <a:pt x="502" y="15"/>
                  </a:cubicBezTo>
                  <a:cubicBezTo>
                    <a:pt x="501" y="14"/>
                    <a:pt x="504" y="14"/>
                    <a:pt x="502" y="14"/>
                  </a:cubicBezTo>
                  <a:cubicBezTo>
                    <a:pt x="502" y="14"/>
                    <a:pt x="499" y="13"/>
                    <a:pt x="499" y="13"/>
                  </a:cubicBezTo>
                  <a:close/>
                  <a:moveTo>
                    <a:pt x="497" y="13"/>
                  </a:moveTo>
                  <a:cubicBezTo>
                    <a:pt x="502" y="15"/>
                    <a:pt x="497" y="14"/>
                    <a:pt x="497" y="15"/>
                  </a:cubicBezTo>
                  <a:cubicBezTo>
                    <a:pt x="499" y="15"/>
                    <a:pt x="500" y="16"/>
                    <a:pt x="501" y="16"/>
                  </a:cubicBezTo>
                  <a:cubicBezTo>
                    <a:pt x="500" y="15"/>
                    <a:pt x="499" y="13"/>
                    <a:pt x="497" y="13"/>
                  </a:cubicBezTo>
                  <a:close/>
                  <a:moveTo>
                    <a:pt x="494" y="15"/>
                  </a:moveTo>
                  <a:cubicBezTo>
                    <a:pt x="494" y="14"/>
                    <a:pt x="496" y="15"/>
                    <a:pt x="496" y="14"/>
                  </a:cubicBezTo>
                  <a:cubicBezTo>
                    <a:pt x="492" y="13"/>
                    <a:pt x="493" y="14"/>
                    <a:pt x="494" y="15"/>
                  </a:cubicBezTo>
                  <a:close/>
                  <a:moveTo>
                    <a:pt x="441" y="7"/>
                  </a:moveTo>
                  <a:cubicBezTo>
                    <a:pt x="441" y="7"/>
                    <a:pt x="443" y="7"/>
                    <a:pt x="445" y="7"/>
                  </a:cubicBezTo>
                  <a:cubicBezTo>
                    <a:pt x="444" y="7"/>
                    <a:pt x="445" y="7"/>
                    <a:pt x="444" y="7"/>
                  </a:cubicBezTo>
                  <a:cubicBezTo>
                    <a:pt x="444" y="7"/>
                    <a:pt x="439" y="7"/>
                    <a:pt x="441" y="7"/>
                  </a:cubicBezTo>
                  <a:close/>
                  <a:moveTo>
                    <a:pt x="436" y="6"/>
                  </a:moveTo>
                  <a:cubicBezTo>
                    <a:pt x="433" y="6"/>
                    <a:pt x="434" y="5"/>
                    <a:pt x="431" y="6"/>
                  </a:cubicBezTo>
                  <a:cubicBezTo>
                    <a:pt x="431" y="6"/>
                    <a:pt x="433" y="6"/>
                    <a:pt x="432" y="7"/>
                  </a:cubicBezTo>
                  <a:cubicBezTo>
                    <a:pt x="434" y="7"/>
                    <a:pt x="436" y="8"/>
                    <a:pt x="437" y="7"/>
                  </a:cubicBezTo>
                  <a:cubicBezTo>
                    <a:pt x="432" y="7"/>
                    <a:pt x="433" y="6"/>
                    <a:pt x="436" y="6"/>
                  </a:cubicBezTo>
                  <a:close/>
                  <a:moveTo>
                    <a:pt x="424" y="8"/>
                  </a:moveTo>
                  <a:cubicBezTo>
                    <a:pt x="420" y="7"/>
                    <a:pt x="426" y="6"/>
                    <a:pt x="421" y="7"/>
                  </a:cubicBezTo>
                  <a:cubicBezTo>
                    <a:pt x="423" y="7"/>
                    <a:pt x="420" y="8"/>
                    <a:pt x="424" y="8"/>
                  </a:cubicBezTo>
                  <a:close/>
                  <a:moveTo>
                    <a:pt x="415" y="4"/>
                  </a:moveTo>
                  <a:cubicBezTo>
                    <a:pt x="415" y="4"/>
                    <a:pt x="414" y="4"/>
                    <a:pt x="413" y="4"/>
                  </a:cubicBezTo>
                  <a:cubicBezTo>
                    <a:pt x="415" y="4"/>
                    <a:pt x="417" y="5"/>
                    <a:pt x="420" y="5"/>
                  </a:cubicBezTo>
                  <a:cubicBezTo>
                    <a:pt x="420" y="4"/>
                    <a:pt x="417" y="4"/>
                    <a:pt x="415" y="4"/>
                  </a:cubicBezTo>
                  <a:close/>
                  <a:moveTo>
                    <a:pt x="417" y="5"/>
                  </a:moveTo>
                  <a:cubicBezTo>
                    <a:pt x="417" y="6"/>
                    <a:pt x="414" y="6"/>
                    <a:pt x="412" y="5"/>
                  </a:cubicBezTo>
                  <a:cubicBezTo>
                    <a:pt x="412" y="6"/>
                    <a:pt x="415" y="6"/>
                    <a:pt x="416" y="7"/>
                  </a:cubicBezTo>
                  <a:cubicBezTo>
                    <a:pt x="416" y="7"/>
                    <a:pt x="417" y="7"/>
                    <a:pt x="418" y="7"/>
                  </a:cubicBezTo>
                  <a:cubicBezTo>
                    <a:pt x="413" y="6"/>
                    <a:pt x="418" y="6"/>
                    <a:pt x="419" y="6"/>
                  </a:cubicBezTo>
                  <a:cubicBezTo>
                    <a:pt x="419" y="6"/>
                    <a:pt x="419" y="5"/>
                    <a:pt x="417" y="5"/>
                  </a:cubicBezTo>
                  <a:close/>
                  <a:moveTo>
                    <a:pt x="412" y="4"/>
                  </a:moveTo>
                  <a:cubicBezTo>
                    <a:pt x="409" y="4"/>
                    <a:pt x="409" y="5"/>
                    <a:pt x="410" y="5"/>
                  </a:cubicBezTo>
                  <a:cubicBezTo>
                    <a:pt x="409" y="4"/>
                    <a:pt x="414" y="5"/>
                    <a:pt x="413" y="5"/>
                  </a:cubicBezTo>
                  <a:cubicBezTo>
                    <a:pt x="410" y="4"/>
                    <a:pt x="413" y="4"/>
                    <a:pt x="412" y="4"/>
                  </a:cubicBezTo>
                  <a:close/>
                  <a:moveTo>
                    <a:pt x="409" y="5"/>
                  </a:moveTo>
                  <a:cubicBezTo>
                    <a:pt x="405" y="5"/>
                    <a:pt x="405" y="5"/>
                    <a:pt x="405" y="5"/>
                  </a:cubicBezTo>
                  <a:cubicBezTo>
                    <a:pt x="404" y="6"/>
                    <a:pt x="408" y="6"/>
                    <a:pt x="407" y="7"/>
                  </a:cubicBezTo>
                  <a:cubicBezTo>
                    <a:pt x="409" y="7"/>
                    <a:pt x="409" y="7"/>
                    <a:pt x="412" y="8"/>
                  </a:cubicBezTo>
                  <a:cubicBezTo>
                    <a:pt x="411" y="7"/>
                    <a:pt x="404" y="6"/>
                    <a:pt x="409" y="5"/>
                  </a:cubicBezTo>
                  <a:close/>
                  <a:moveTo>
                    <a:pt x="391" y="7"/>
                  </a:moveTo>
                  <a:cubicBezTo>
                    <a:pt x="393" y="7"/>
                    <a:pt x="395" y="7"/>
                    <a:pt x="397" y="7"/>
                  </a:cubicBezTo>
                  <a:cubicBezTo>
                    <a:pt x="397" y="7"/>
                    <a:pt x="397" y="7"/>
                    <a:pt x="397" y="7"/>
                  </a:cubicBezTo>
                  <a:cubicBezTo>
                    <a:pt x="395" y="7"/>
                    <a:pt x="393" y="7"/>
                    <a:pt x="391" y="7"/>
                  </a:cubicBezTo>
                  <a:close/>
                  <a:moveTo>
                    <a:pt x="376" y="46"/>
                  </a:moveTo>
                  <a:cubicBezTo>
                    <a:pt x="376" y="47"/>
                    <a:pt x="379" y="47"/>
                    <a:pt x="380" y="47"/>
                  </a:cubicBezTo>
                  <a:cubicBezTo>
                    <a:pt x="378" y="47"/>
                    <a:pt x="378" y="46"/>
                    <a:pt x="376" y="46"/>
                  </a:cubicBezTo>
                  <a:close/>
                  <a:moveTo>
                    <a:pt x="354" y="47"/>
                  </a:moveTo>
                  <a:cubicBezTo>
                    <a:pt x="353" y="48"/>
                    <a:pt x="359" y="47"/>
                    <a:pt x="359" y="47"/>
                  </a:cubicBezTo>
                  <a:cubicBezTo>
                    <a:pt x="357" y="47"/>
                    <a:pt x="357" y="46"/>
                    <a:pt x="354" y="47"/>
                  </a:cubicBezTo>
                  <a:close/>
                  <a:moveTo>
                    <a:pt x="323" y="15"/>
                  </a:moveTo>
                  <a:cubicBezTo>
                    <a:pt x="323" y="16"/>
                    <a:pt x="322" y="16"/>
                    <a:pt x="324" y="16"/>
                  </a:cubicBezTo>
                  <a:cubicBezTo>
                    <a:pt x="326" y="16"/>
                    <a:pt x="326" y="15"/>
                    <a:pt x="323" y="15"/>
                  </a:cubicBezTo>
                  <a:close/>
                  <a:moveTo>
                    <a:pt x="325" y="47"/>
                  </a:moveTo>
                  <a:cubicBezTo>
                    <a:pt x="324" y="48"/>
                    <a:pt x="328" y="47"/>
                    <a:pt x="329" y="46"/>
                  </a:cubicBezTo>
                  <a:cubicBezTo>
                    <a:pt x="327" y="47"/>
                    <a:pt x="327" y="46"/>
                    <a:pt x="325" y="47"/>
                  </a:cubicBezTo>
                  <a:close/>
                  <a:moveTo>
                    <a:pt x="321" y="51"/>
                  </a:moveTo>
                  <a:cubicBezTo>
                    <a:pt x="324" y="50"/>
                    <a:pt x="323" y="50"/>
                    <a:pt x="321" y="51"/>
                  </a:cubicBezTo>
                  <a:cubicBezTo>
                    <a:pt x="323" y="51"/>
                    <a:pt x="325" y="50"/>
                    <a:pt x="327" y="50"/>
                  </a:cubicBezTo>
                  <a:cubicBezTo>
                    <a:pt x="328" y="50"/>
                    <a:pt x="328" y="49"/>
                    <a:pt x="328" y="49"/>
                  </a:cubicBezTo>
                  <a:cubicBezTo>
                    <a:pt x="325" y="50"/>
                    <a:pt x="321" y="49"/>
                    <a:pt x="321" y="51"/>
                  </a:cubicBezTo>
                  <a:close/>
                  <a:moveTo>
                    <a:pt x="316" y="18"/>
                  </a:moveTo>
                  <a:cubicBezTo>
                    <a:pt x="319" y="17"/>
                    <a:pt x="317" y="18"/>
                    <a:pt x="320" y="18"/>
                  </a:cubicBezTo>
                  <a:cubicBezTo>
                    <a:pt x="319" y="17"/>
                    <a:pt x="321" y="17"/>
                    <a:pt x="321" y="16"/>
                  </a:cubicBezTo>
                  <a:cubicBezTo>
                    <a:pt x="318" y="17"/>
                    <a:pt x="319" y="17"/>
                    <a:pt x="317" y="17"/>
                  </a:cubicBezTo>
                  <a:cubicBezTo>
                    <a:pt x="317" y="17"/>
                    <a:pt x="317" y="17"/>
                    <a:pt x="316" y="18"/>
                  </a:cubicBezTo>
                  <a:close/>
                  <a:moveTo>
                    <a:pt x="311" y="35"/>
                  </a:moveTo>
                  <a:cubicBezTo>
                    <a:pt x="312" y="34"/>
                    <a:pt x="316" y="34"/>
                    <a:pt x="315" y="34"/>
                  </a:cubicBezTo>
                  <a:cubicBezTo>
                    <a:pt x="314" y="34"/>
                    <a:pt x="308" y="35"/>
                    <a:pt x="311" y="35"/>
                  </a:cubicBezTo>
                  <a:close/>
                  <a:moveTo>
                    <a:pt x="314" y="49"/>
                  </a:moveTo>
                  <a:cubicBezTo>
                    <a:pt x="314" y="50"/>
                    <a:pt x="318" y="49"/>
                    <a:pt x="318" y="49"/>
                  </a:cubicBezTo>
                  <a:lnTo>
                    <a:pt x="314" y="49"/>
                  </a:lnTo>
                  <a:close/>
                  <a:moveTo>
                    <a:pt x="308" y="47"/>
                  </a:moveTo>
                  <a:cubicBezTo>
                    <a:pt x="308" y="48"/>
                    <a:pt x="314" y="46"/>
                    <a:pt x="315" y="46"/>
                  </a:cubicBezTo>
                  <a:cubicBezTo>
                    <a:pt x="315" y="46"/>
                    <a:pt x="315" y="45"/>
                    <a:pt x="316" y="45"/>
                  </a:cubicBezTo>
                  <a:cubicBezTo>
                    <a:pt x="313" y="46"/>
                    <a:pt x="309" y="47"/>
                    <a:pt x="308" y="47"/>
                  </a:cubicBezTo>
                  <a:close/>
                  <a:moveTo>
                    <a:pt x="302" y="21"/>
                  </a:moveTo>
                  <a:cubicBezTo>
                    <a:pt x="305" y="21"/>
                    <a:pt x="305" y="20"/>
                    <a:pt x="306" y="20"/>
                  </a:cubicBezTo>
                  <a:cubicBezTo>
                    <a:pt x="306" y="19"/>
                    <a:pt x="307" y="19"/>
                    <a:pt x="307" y="19"/>
                  </a:cubicBezTo>
                  <a:cubicBezTo>
                    <a:pt x="304" y="20"/>
                    <a:pt x="303" y="20"/>
                    <a:pt x="302" y="21"/>
                  </a:cubicBezTo>
                  <a:close/>
                  <a:moveTo>
                    <a:pt x="314" y="52"/>
                  </a:moveTo>
                  <a:cubicBezTo>
                    <a:pt x="313" y="52"/>
                    <a:pt x="311" y="53"/>
                    <a:pt x="311" y="53"/>
                  </a:cubicBezTo>
                  <a:cubicBezTo>
                    <a:pt x="314" y="52"/>
                    <a:pt x="313" y="53"/>
                    <a:pt x="315" y="52"/>
                  </a:cubicBezTo>
                  <a:cubicBezTo>
                    <a:pt x="315" y="52"/>
                    <a:pt x="315" y="52"/>
                    <a:pt x="314" y="52"/>
                  </a:cubicBezTo>
                  <a:close/>
                  <a:moveTo>
                    <a:pt x="309" y="42"/>
                  </a:moveTo>
                  <a:cubicBezTo>
                    <a:pt x="307" y="43"/>
                    <a:pt x="305" y="43"/>
                    <a:pt x="304" y="44"/>
                  </a:cubicBezTo>
                  <a:cubicBezTo>
                    <a:pt x="306" y="44"/>
                    <a:pt x="309" y="43"/>
                    <a:pt x="310" y="42"/>
                  </a:cubicBezTo>
                  <a:cubicBezTo>
                    <a:pt x="310" y="42"/>
                    <a:pt x="310" y="41"/>
                    <a:pt x="309" y="41"/>
                  </a:cubicBezTo>
                  <a:lnTo>
                    <a:pt x="309" y="42"/>
                  </a:lnTo>
                  <a:close/>
                  <a:moveTo>
                    <a:pt x="306" y="49"/>
                  </a:moveTo>
                  <a:cubicBezTo>
                    <a:pt x="308" y="49"/>
                    <a:pt x="309" y="49"/>
                    <a:pt x="310" y="49"/>
                  </a:cubicBezTo>
                  <a:cubicBezTo>
                    <a:pt x="310" y="48"/>
                    <a:pt x="310" y="48"/>
                    <a:pt x="311" y="48"/>
                  </a:cubicBezTo>
                  <a:cubicBezTo>
                    <a:pt x="311" y="48"/>
                    <a:pt x="311" y="48"/>
                    <a:pt x="311" y="48"/>
                  </a:cubicBezTo>
                  <a:cubicBezTo>
                    <a:pt x="308" y="49"/>
                    <a:pt x="307" y="48"/>
                    <a:pt x="306" y="49"/>
                  </a:cubicBezTo>
                  <a:close/>
                  <a:moveTo>
                    <a:pt x="306" y="51"/>
                  </a:moveTo>
                  <a:cubicBezTo>
                    <a:pt x="307" y="51"/>
                    <a:pt x="308" y="50"/>
                    <a:pt x="309" y="50"/>
                  </a:cubicBezTo>
                  <a:cubicBezTo>
                    <a:pt x="310" y="50"/>
                    <a:pt x="310" y="50"/>
                    <a:pt x="310" y="50"/>
                  </a:cubicBezTo>
                  <a:cubicBezTo>
                    <a:pt x="310" y="50"/>
                    <a:pt x="310" y="50"/>
                    <a:pt x="310" y="50"/>
                  </a:cubicBezTo>
                  <a:cubicBezTo>
                    <a:pt x="307" y="50"/>
                    <a:pt x="304" y="51"/>
                    <a:pt x="306" y="51"/>
                  </a:cubicBezTo>
                  <a:close/>
                  <a:moveTo>
                    <a:pt x="307" y="53"/>
                  </a:moveTo>
                  <a:cubicBezTo>
                    <a:pt x="309" y="53"/>
                    <a:pt x="306" y="54"/>
                    <a:pt x="306" y="54"/>
                  </a:cubicBezTo>
                  <a:cubicBezTo>
                    <a:pt x="309" y="54"/>
                    <a:pt x="310" y="53"/>
                    <a:pt x="311" y="52"/>
                  </a:cubicBezTo>
                  <a:cubicBezTo>
                    <a:pt x="310" y="52"/>
                    <a:pt x="308" y="53"/>
                    <a:pt x="307" y="53"/>
                  </a:cubicBezTo>
                  <a:close/>
                  <a:moveTo>
                    <a:pt x="308" y="54"/>
                  </a:moveTo>
                  <a:cubicBezTo>
                    <a:pt x="305" y="55"/>
                    <a:pt x="306" y="55"/>
                    <a:pt x="305" y="56"/>
                  </a:cubicBezTo>
                  <a:cubicBezTo>
                    <a:pt x="308" y="55"/>
                    <a:pt x="309" y="56"/>
                    <a:pt x="310" y="55"/>
                  </a:cubicBezTo>
                  <a:cubicBezTo>
                    <a:pt x="308" y="55"/>
                    <a:pt x="308" y="55"/>
                    <a:pt x="308" y="54"/>
                  </a:cubicBezTo>
                  <a:close/>
                  <a:moveTo>
                    <a:pt x="302" y="38"/>
                  </a:moveTo>
                  <a:cubicBezTo>
                    <a:pt x="300" y="39"/>
                    <a:pt x="300" y="39"/>
                    <a:pt x="300" y="40"/>
                  </a:cubicBezTo>
                  <a:cubicBezTo>
                    <a:pt x="303" y="39"/>
                    <a:pt x="303" y="39"/>
                    <a:pt x="302" y="38"/>
                  </a:cubicBezTo>
                  <a:close/>
                  <a:moveTo>
                    <a:pt x="301" y="46"/>
                  </a:moveTo>
                  <a:cubicBezTo>
                    <a:pt x="300" y="47"/>
                    <a:pt x="300" y="47"/>
                    <a:pt x="299" y="47"/>
                  </a:cubicBezTo>
                  <a:cubicBezTo>
                    <a:pt x="299" y="47"/>
                    <a:pt x="297" y="48"/>
                    <a:pt x="299" y="48"/>
                  </a:cubicBezTo>
                  <a:cubicBezTo>
                    <a:pt x="300" y="47"/>
                    <a:pt x="305" y="45"/>
                    <a:pt x="302" y="46"/>
                  </a:cubicBezTo>
                  <a:cubicBezTo>
                    <a:pt x="302" y="46"/>
                    <a:pt x="301" y="46"/>
                    <a:pt x="301" y="46"/>
                  </a:cubicBezTo>
                  <a:close/>
                  <a:moveTo>
                    <a:pt x="300" y="51"/>
                  </a:moveTo>
                  <a:cubicBezTo>
                    <a:pt x="300" y="51"/>
                    <a:pt x="303" y="50"/>
                    <a:pt x="303" y="50"/>
                  </a:cubicBezTo>
                  <a:cubicBezTo>
                    <a:pt x="301" y="50"/>
                    <a:pt x="297" y="52"/>
                    <a:pt x="300" y="51"/>
                  </a:cubicBezTo>
                  <a:close/>
                  <a:moveTo>
                    <a:pt x="296" y="41"/>
                  </a:moveTo>
                  <a:cubicBezTo>
                    <a:pt x="296" y="40"/>
                    <a:pt x="297" y="40"/>
                    <a:pt x="297" y="40"/>
                  </a:cubicBezTo>
                  <a:cubicBezTo>
                    <a:pt x="294" y="40"/>
                    <a:pt x="293" y="42"/>
                    <a:pt x="296" y="41"/>
                  </a:cubicBezTo>
                  <a:close/>
                  <a:moveTo>
                    <a:pt x="295" y="49"/>
                  </a:moveTo>
                  <a:cubicBezTo>
                    <a:pt x="293" y="50"/>
                    <a:pt x="294" y="51"/>
                    <a:pt x="297" y="51"/>
                  </a:cubicBezTo>
                  <a:cubicBezTo>
                    <a:pt x="298" y="50"/>
                    <a:pt x="294" y="50"/>
                    <a:pt x="297" y="49"/>
                  </a:cubicBezTo>
                  <a:cubicBezTo>
                    <a:pt x="296" y="49"/>
                    <a:pt x="296" y="49"/>
                    <a:pt x="295" y="49"/>
                  </a:cubicBezTo>
                  <a:close/>
                  <a:moveTo>
                    <a:pt x="296" y="54"/>
                  </a:moveTo>
                  <a:cubicBezTo>
                    <a:pt x="296" y="55"/>
                    <a:pt x="294" y="55"/>
                    <a:pt x="294" y="55"/>
                  </a:cubicBezTo>
                  <a:cubicBezTo>
                    <a:pt x="294" y="56"/>
                    <a:pt x="294" y="56"/>
                    <a:pt x="295" y="57"/>
                  </a:cubicBezTo>
                  <a:cubicBezTo>
                    <a:pt x="293" y="57"/>
                    <a:pt x="293" y="57"/>
                    <a:pt x="293" y="57"/>
                  </a:cubicBezTo>
                  <a:cubicBezTo>
                    <a:pt x="293" y="58"/>
                    <a:pt x="293" y="58"/>
                    <a:pt x="292" y="58"/>
                  </a:cubicBezTo>
                  <a:cubicBezTo>
                    <a:pt x="294" y="58"/>
                    <a:pt x="294" y="58"/>
                    <a:pt x="295" y="58"/>
                  </a:cubicBezTo>
                  <a:cubicBezTo>
                    <a:pt x="293" y="58"/>
                    <a:pt x="293" y="57"/>
                    <a:pt x="297" y="57"/>
                  </a:cubicBezTo>
                  <a:cubicBezTo>
                    <a:pt x="297" y="56"/>
                    <a:pt x="295" y="56"/>
                    <a:pt x="295" y="56"/>
                  </a:cubicBezTo>
                  <a:cubicBezTo>
                    <a:pt x="295" y="55"/>
                    <a:pt x="299" y="54"/>
                    <a:pt x="298" y="54"/>
                  </a:cubicBezTo>
                  <a:cubicBezTo>
                    <a:pt x="297" y="55"/>
                    <a:pt x="297" y="54"/>
                    <a:pt x="296" y="54"/>
                  </a:cubicBezTo>
                  <a:close/>
                  <a:moveTo>
                    <a:pt x="286" y="51"/>
                  </a:moveTo>
                  <a:cubicBezTo>
                    <a:pt x="286" y="52"/>
                    <a:pt x="282" y="52"/>
                    <a:pt x="282" y="53"/>
                  </a:cubicBezTo>
                  <a:cubicBezTo>
                    <a:pt x="285" y="52"/>
                    <a:pt x="292" y="51"/>
                    <a:pt x="293" y="49"/>
                  </a:cubicBezTo>
                  <a:cubicBezTo>
                    <a:pt x="289" y="50"/>
                    <a:pt x="289" y="51"/>
                    <a:pt x="286" y="51"/>
                  </a:cubicBezTo>
                  <a:close/>
                  <a:moveTo>
                    <a:pt x="287" y="58"/>
                  </a:moveTo>
                  <a:cubicBezTo>
                    <a:pt x="291" y="56"/>
                    <a:pt x="292" y="55"/>
                    <a:pt x="293" y="54"/>
                  </a:cubicBezTo>
                  <a:cubicBezTo>
                    <a:pt x="288" y="56"/>
                    <a:pt x="290" y="56"/>
                    <a:pt x="287" y="58"/>
                  </a:cubicBezTo>
                  <a:close/>
                  <a:moveTo>
                    <a:pt x="286" y="51"/>
                  </a:moveTo>
                  <a:cubicBezTo>
                    <a:pt x="288" y="50"/>
                    <a:pt x="291" y="49"/>
                    <a:pt x="291" y="48"/>
                  </a:cubicBezTo>
                  <a:cubicBezTo>
                    <a:pt x="289" y="49"/>
                    <a:pt x="285" y="51"/>
                    <a:pt x="286" y="51"/>
                  </a:cubicBezTo>
                  <a:close/>
                  <a:moveTo>
                    <a:pt x="288" y="60"/>
                  </a:moveTo>
                  <a:cubicBezTo>
                    <a:pt x="289" y="60"/>
                    <a:pt x="294" y="59"/>
                    <a:pt x="294" y="59"/>
                  </a:cubicBezTo>
                  <a:cubicBezTo>
                    <a:pt x="293" y="59"/>
                    <a:pt x="289" y="59"/>
                    <a:pt x="288" y="60"/>
                  </a:cubicBezTo>
                  <a:close/>
                  <a:moveTo>
                    <a:pt x="283" y="27"/>
                  </a:moveTo>
                  <a:cubicBezTo>
                    <a:pt x="276" y="29"/>
                    <a:pt x="276" y="29"/>
                    <a:pt x="276" y="29"/>
                  </a:cubicBezTo>
                  <a:cubicBezTo>
                    <a:pt x="277" y="30"/>
                    <a:pt x="274" y="30"/>
                    <a:pt x="274" y="31"/>
                  </a:cubicBezTo>
                  <a:cubicBezTo>
                    <a:pt x="278" y="29"/>
                    <a:pt x="276" y="29"/>
                    <a:pt x="281" y="28"/>
                  </a:cubicBezTo>
                  <a:cubicBezTo>
                    <a:pt x="281" y="28"/>
                    <a:pt x="279" y="29"/>
                    <a:pt x="280" y="29"/>
                  </a:cubicBezTo>
                  <a:cubicBezTo>
                    <a:pt x="282" y="28"/>
                    <a:pt x="282" y="29"/>
                    <a:pt x="284" y="28"/>
                  </a:cubicBezTo>
                  <a:cubicBezTo>
                    <a:pt x="285" y="27"/>
                    <a:pt x="281" y="28"/>
                    <a:pt x="283" y="27"/>
                  </a:cubicBezTo>
                  <a:close/>
                  <a:moveTo>
                    <a:pt x="291" y="52"/>
                  </a:moveTo>
                  <a:cubicBezTo>
                    <a:pt x="291" y="51"/>
                    <a:pt x="289" y="52"/>
                    <a:pt x="291" y="51"/>
                  </a:cubicBezTo>
                  <a:cubicBezTo>
                    <a:pt x="285" y="53"/>
                    <a:pt x="289" y="53"/>
                    <a:pt x="291" y="52"/>
                  </a:cubicBezTo>
                  <a:close/>
                  <a:moveTo>
                    <a:pt x="282" y="46"/>
                  </a:moveTo>
                  <a:cubicBezTo>
                    <a:pt x="282" y="46"/>
                    <a:pt x="281" y="46"/>
                    <a:pt x="281" y="47"/>
                  </a:cubicBezTo>
                  <a:cubicBezTo>
                    <a:pt x="283" y="46"/>
                    <a:pt x="285" y="46"/>
                    <a:pt x="286" y="45"/>
                  </a:cubicBezTo>
                  <a:cubicBezTo>
                    <a:pt x="284" y="45"/>
                    <a:pt x="284" y="45"/>
                    <a:pt x="282" y="46"/>
                  </a:cubicBezTo>
                  <a:close/>
                  <a:moveTo>
                    <a:pt x="275" y="46"/>
                  </a:moveTo>
                  <a:cubicBezTo>
                    <a:pt x="277" y="46"/>
                    <a:pt x="280" y="44"/>
                    <a:pt x="281" y="44"/>
                  </a:cubicBezTo>
                  <a:cubicBezTo>
                    <a:pt x="282" y="44"/>
                    <a:pt x="286" y="42"/>
                    <a:pt x="284" y="42"/>
                  </a:cubicBezTo>
                  <a:cubicBezTo>
                    <a:pt x="283" y="43"/>
                    <a:pt x="276" y="45"/>
                    <a:pt x="275" y="46"/>
                  </a:cubicBezTo>
                  <a:close/>
                  <a:moveTo>
                    <a:pt x="284" y="57"/>
                  </a:moveTo>
                  <a:cubicBezTo>
                    <a:pt x="285" y="56"/>
                    <a:pt x="283" y="55"/>
                    <a:pt x="287" y="54"/>
                  </a:cubicBezTo>
                  <a:cubicBezTo>
                    <a:pt x="288" y="53"/>
                    <a:pt x="286" y="54"/>
                    <a:pt x="285" y="54"/>
                  </a:cubicBezTo>
                  <a:cubicBezTo>
                    <a:pt x="284" y="55"/>
                    <a:pt x="285" y="55"/>
                    <a:pt x="283" y="56"/>
                  </a:cubicBezTo>
                  <a:cubicBezTo>
                    <a:pt x="282" y="56"/>
                    <a:pt x="285" y="56"/>
                    <a:pt x="281" y="57"/>
                  </a:cubicBezTo>
                  <a:cubicBezTo>
                    <a:pt x="281" y="58"/>
                    <a:pt x="283" y="57"/>
                    <a:pt x="284" y="57"/>
                  </a:cubicBezTo>
                  <a:cubicBezTo>
                    <a:pt x="283" y="57"/>
                    <a:pt x="283" y="57"/>
                    <a:pt x="284" y="57"/>
                  </a:cubicBezTo>
                  <a:close/>
                  <a:moveTo>
                    <a:pt x="279" y="43"/>
                  </a:moveTo>
                  <a:cubicBezTo>
                    <a:pt x="279" y="43"/>
                    <a:pt x="279" y="43"/>
                    <a:pt x="280" y="43"/>
                  </a:cubicBezTo>
                  <a:cubicBezTo>
                    <a:pt x="280" y="43"/>
                    <a:pt x="283" y="42"/>
                    <a:pt x="283" y="42"/>
                  </a:cubicBezTo>
                  <a:cubicBezTo>
                    <a:pt x="281" y="42"/>
                    <a:pt x="281" y="42"/>
                    <a:pt x="279" y="43"/>
                  </a:cubicBezTo>
                  <a:close/>
                  <a:moveTo>
                    <a:pt x="273" y="49"/>
                  </a:moveTo>
                  <a:cubicBezTo>
                    <a:pt x="277" y="47"/>
                    <a:pt x="276" y="49"/>
                    <a:pt x="277" y="48"/>
                  </a:cubicBezTo>
                  <a:cubicBezTo>
                    <a:pt x="278" y="48"/>
                    <a:pt x="278" y="48"/>
                    <a:pt x="278" y="47"/>
                  </a:cubicBezTo>
                  <a:cubicBezTo>
                    <a:pt x="276" y="48"/>
                    <a:pt x="274" y="48"/>
                    <a:pt x="273" y="49"/>
                  </a:cubicBezTo>
                  <a:close/>
                  <a:moveTo>
                    <a:pt x="274" y="62"/>
                  </a:moveTo>
                  <a:cubicBezTo>
                    <a:pt x="273" y="62"/>
                    <a:pt x="272" y="63"/>
                    <a:pt x="272" y="63"/>
                  </a:cubicBezTo>
                  <a:cubicBezTo>
                    <a:pt x="273" y="62"/>
                    <a:pt x="274" y="63"/>
                    <a:pt x="275" y="62"/>
                  </a:cubicBezTo>
                  <a:cubicBezTo>
                    <a:pt x="274" y="62"/>
                    <a:pt x="281" y="60"/>
                    <a:pt x="282" y="59"/>
                  </a:cubicBezTo>
                  <a:cubicBezTo>
                    <a:pt x="281" y="60"/>
                    <a:pt x="280" y="60"/>
                    <a:pt x="280" y="60"/>
                  </a:cubicBezTo>
                  <a:cubicBezTo>
                    <a:pt x="279" y="60"/>
                    <a:pt x="280" y="59"/>
                    <a:pt x="278" y="59"/>
                  </a:cubicBezTo>
                  <a:cubicBezTo>
                    <a:pt x="279" y="60"/>
                    <a:pt x="277" y="60"/>
                    <a:pt x="275" y="61"/>
                  </a:cubicBezTo>
                  <a:cubicBezTo>
                    <a:pt x="276" y="61"/>
                    <a:pt x="275" y="61"/>
                    <a:pt x="274" y="62"/>
                  </a:cubicBezTo>
                  <a:close/>
                  <a:moveTo>
                    <a:pt x="270" y="48"/>
                  </a:moveTo>
                  <a:cubicBezTo>
                    <a:pt x="270" y="49"/>
                    <a:pt x="273" y="48"/>
                    <a:pt x="276" y="47"/>
                  </a:cubicBezTo>
                  <a:cubicBezTo>
                    <a:pt x="273" y="47"/>
                    <a:pt x="273" y="46"/>
                    <a:pt x="271" y="47"/>
                  </a:cubicBezTo>
                  <a:cubicBezTo>
                    <a:pt x="272" y="47"/>
                    <a:pt x="274" y="47"/>
                    <a:pt x="270" y="48"/>
                  </a:cubicBezTo>
                  <a:close/>
                  <a:moveTo>
                    <a:pt x="276" y="60"/>
                  </a:moveTo>
                  <a:cubicBezTo>
                    <a:pt x="276" y="60"/>
                    <a:pt x="277" y="59"/>
                    <a:pt x="276" y="59"/>
                  </a:cubicBezTo>
                  <a:cubicBezTo>
                    <a:pt x="270" y="61"/>
                    <a:pt x="269" y="62"/>
                    <a:pt x="276" y="60"/>
                  </a:cubicBezTo>
                  <a:close/>
                  <a:moveTo>
                    <a:pt x="264" y="34"/>
                  </a:moveTo>
                  <a:cubicBezTo>
                    <a:pt x="262" y="34"/>
                    <a:pt x="261" y="35"/>
                    <a:pt x="261" y="35"/>
                  </a:cubicBezTo>
                  <a:cubicBezTo>
                    <a:pt x="263" y="35"/>
                    <a:pt x="265" y="34"/>
                    <a:pt x="265" y="34"/>
                  </a:cubicBezTo>
                  <a:cubicBezTo>
                    <a:pt x="264" y="34"/>
                    <a:pt x="264" y="34"/>
                    <a:pt x="264" y="34"/>
                  </a:cubicBezTo>
                  <a:close/>
                  <a:moveTo>
                    <a:pt x="248" y="40"/>
                  </a:moveTo>
                  <a:cubicBezTo>
                    <a:pt x="250" y="40"/>
                    <a:pt x="247" y="41"/>
                    <a:pt x="248" y="41"/>
                  </a:cubicBezTo>
                  <a:cubicBezTo>
                    <a:pt x="251" y="40"/>
                    <a:pt x="250" y="40"/>
                    <a:pt x="252" y="39"/>
                  </a:cubicBezTo>
                  <a:cubicBezTo>
                    <a:pt x="252" y="39"/>
                    <a:pt x="252" y="40"/>
                    <a:pt x="253" y="39"/>
                  </a:cubicBezTo>
                  <a:cubicBezTo>
                    <a:pt x="254" y="39"/>
                    <a:pt x="253" y="39"/>
                    <a:pt x="254" y="38"/>
                  </a:cubicBezTo>
                  <a:cubicBezTo>
                    <a:pt x="257" y="37"/>
                    <a:pt x="256" y="38"/>
                    <a:pt x="259" y="36"/>
                  </a:cubicBezTo>
                  <a:cubicBezTo>
                    <a:pt x="260" y="36"/>
                    <a:pt x="260" y="36"/>
                    <a:pt x="260" y="35"/>
                  </a:cubicBezTo>
                  <a:cubicBezTo>
                    <a:pt x="258" y="36"/>
                    <a:pt x="258" y="36"/>
                    <a:pt x="256" y="36"/>
                  </a:cubicBezTo>
                  <a:cubicBezTo>
                    <a:pt x="258" y="36"/>
                    <a:pt x="253" y="38"/>
                    <a:pt x="254" y="37"/>
                  </a:cubicBezTo>
                  <a:cubicBezTo>
                    <a:pt x="251" y="38"/>
                    <a:pt x="252" y="39"/>
                    <a:pt x="250" y="40"/>
                  </a:cubicBezTo>
                  <a:cubicBezTo>
                    <a:pt x="250" y="39"/>
                    <a:pt x="251" y="39"/>
                    <a:pt x="250" y="39"/>
                  </a:cubicBezTo>
                  <a:cubicBezTo>
                    <a:pt x="245" y="41"/>
                    <a:pt x="242" y="42"/>
                    <a:pt x="238" y="44"/>
                  </a:cubicBezTo>
                  <a:cubicBezTo>
                    <a:pt x="237" y="45"/>
                    <a:pt x="241" y="44"/>
                    <a:pt x="239" y="45"/>
                  </a:cubicBezTo>
                  <a:cubicBezTo>
                    <a:pt x="235" y="46"/>
                    <a:pt x="238" y="43"/>
                    <a:pt x="235" y="45"/>
                  </a:cubicBezTo>
                  <a:cubicBezTo>
                    <a:pt x="236" y="45"/>
                    <a:pt x="236" y="46"/>
                    <a:pt x="238" y="45"/>
                  </a:cubicBezTo>
                  <a:cubicBezTo>
                    <a:pt x="239" y="44"/>
                    <a:pt x="241" y="44"/>
                    <a:pt x="242" y="44"/>
                  </a:cubicBezTo>
                  <a:cubicBezTo>
                    <a:pt x="243" y="43"/>
                    <a:pt x="241" y="44"/>
                    <a:pt x="242" y="43"/>
                  </a:cubicBezTo>
                  <a:cubicBezTo>
                    <a:pt x="245" y="42"/>
                    <a:pt x="246" y="41"/>
                    <a:pt x="248" y="40"/>
                  </a:cubicBezTo>
                  <a:close/>
                  <a:moveTo>
                    <a:pt x="253" y="56"/>
                  </a:moveTo>
                  <a:cubicBezTo>
                    <a:pt x="253" y="57"/>
                    <a:pt x="253" y="57"/>
                    <a:pt x="254" y="57"/>
                  </a:cubicBezTo>
                  <a:cubicBezTo>
                    <a:pt x="257" y="55"/>
                    <a:pt x="256" y="56"/>
                    <a:pt x="258" y="55"/>
                  </a:cubicBezTo>
                  <a:cubicBezTo>
                    <a:pt x="258" y="55"/>
                    <a:pt x="263" y="53"/>
                    <a:pt x="264" y="52"/>
                  </a:cubicBezTo>
                  <a:cubicBezTo>
                    <a:pt x="260" y="53"/>
                    <a:pt x="255" y="56"/>
                    <a:pt x="253" y="56"/>
                  </a:cubicBezTo>
                  <a:close/>
                  <a:moveTo>
                    <a:pt x="264" y="64"/>
                  </a:moveTo>
                  <a:cubicBezTo>
                    <a:pt x="267" y="64"/>
                    <a:pt x="264" y="65"/>
                    <a:pt x="263" y="65"/>
                  </a:cubicBezTo>
                  <a:cubicBezTo>
                    <a:pt x="263" y="66"/>
                    <a:pt x="263" y="66"/>
                    <a:pt x="264" y="66"/>
                  </a:cubicBezTo>
                  <a:cubicBezTo>
                    <a:pt x="264" y="65"/>
                    <a:pt x="265" y="66"/>
                    <a:pt x="267" y="65"/>
                  </a:cubicBezTo>
                  <a:cubicBezTo>
                    <a:pt x="268" y="64"/>
                    <a:pt x="268" y="64"/>
                    <a:pt x="268" y="63"/>
                  </a:cubicBezTo>
                  <a:cubicBezTo>
                    <a:pt x="267" y="64"/>
                    <a:pt x="265" y="63"/>
                    <a:pt x="264" y="64"/>
                  </a:cubicBezTo>
                  <a:close/>
                  <a:moveTo>
                    <a:pt x="261" y="65"/>
                  </a:moveTo>
                  <a:cubicBezTo>
                    <a:pt x="261" y="65"/>
                    <a:pt x="261" y="65"/>
                    <a:pt x="261" y="65"/>
                  </a:cubicBezTo>
                  <a:cubicBezTo>
                    <a:pt x="263" y="65"/>
                    <a:pt x="266" y="63"/>
                    <a:pt x="264" y="63"/>
                  </a:cubicBezTo>
                  <a:cubicBezTo>
                    <a:pt x="264" y="64"/>
                    <a:pt x="263" y="64"/>
                    <a:pt x="261" y="65"/>
                  </a:cubicBezTo>
                  <a:close/>
                  <a:moveTo>
                    <a:pt x="253" y="68"/>
                  </a:moveTo>
                  <a:cubicBezTo>
                    <a:pt x="255" y="68"/>
                    <a:pt x="258" y="67"/>
                    <a:pt x="259" y="67"/>
                  </a:cubicBezTo>
                  <a:cubicBezTo>
                    <a:pt x="258" y="67"/>
                    <a:pt x="261" y="66"/>
                    <a:pt x="260" y="66"/>
                  </a:cubicBezTo>
                  <a:cubicBezTo>
                    <a:pt x="257" y="67"/>
                    <a:pt x="256" y="67"/>
                    <a:pt x="253" y="68"/>
                  </a:cubicBezTo>
                  <a:close/>
                  <a:moveTo>
                    <a:pt x="256" y="64"/>
                  </a:moveTo>
                  <a:cubicBezTo>
                    <a:pt x="258" y="64"/>
                    <a:pt x="255" y="65"/>
                    <a:pt x="257" y="65"/>
                  </a:cubicBezTo>
                  <a:cubicBezTo>
                    <a:pt x="258" y="64"/>
                    <a:pt x="257" y="64"/>
                    <a:pt x="258" y="63"/>
                  </a:cubicBezTo>
                  <a:lnTo>
                    <a:pt x="256" y="64"/>
                  </a:lnTo>
                  <a:close/>
                  <a:moveTo>
                    <a:pt x="249" y="75"/>
                  </a:moveTo>
                  <a:cubicBezTo>
                    <a:pt x="249" y="75"/>
                    <a:pt x="249" y="75"/>
                    <a:pt x="248" y="75"/>
                  </a:cubicBezTo>
                  <a:cubicBezTo>
                    <a:pt x="247" y="75"/>
                    <a:pt x="250" y="73"/>
                    <a:pt x="247" y="74"/>
                  </a:cubicBezTo>
                  <a:cubicBezTo>
                    <a:pt x="250" y="74"/>
                    <a:pt x="243" y="77"/>
                    <a:pt x="246" y="77"/>
                  </a:cubicBezTo>
                  <a:cubicBezTo>
                    <a:pt x="246" y="77"/>
                    <a:pt x="247" y="76"/>
                    <a:pt x="247" y="76"/>
                  </a:cubicBezTo>
                  <a:cubicBezTo>
                    <a:pt x="246" y="77"/>
                    <a:pt x="246" y="77"/>
                    <a:pt x="247" y="77"/>
                  </a:cubicBezTo>
                  <a:cubicBezTo>
                    <a:pt x="249" y="75"/>
                    <a:pt x="255" y="74"/>
                    <a:pt x="257" y="72"/>
                  </a:cubicBezTo>
                  <a:cubicBezTo>
                    <a:pt x="255" y="72"/>
                    <a:pt x="252" y="74"/>
                    <a:pt x="249" y="75"/>
                  </a:cubicBezTo>
                  <a:close/>
                  <a:moveTo>
                    <a:pt x="248" y="62"/>
                  </a:moveTo>
                  <a:cubicBezTo>
                    <a:pt x="250" y="61"/>
                    <a:pt x="251" y="61"/>
                    <a:pt x="251" y="60"/>
                  </a:cubicBezTo>
                  <a:cubicBezTo>
                    <a:pt x="249" y="61"/>
                    <a:pt x="248" y="62"/>
                    <a:pt x="248" y="62"/>
                  </a:cubicBezTo>
                  <a:close/>
                  <a:moveTo>
                    <a:pt x="246" y="67"/>
                  </a:moveTo>
                  <a:cubicBezTo>
                    <a:pt x="243" y="68"/>
                    <a:pt x="245" y="69"/>
                    <a:pt x="248" y="68"/>
                  </a:cubicBezTo>
                  <a:cubicBezTo>
                    <a:pt x="248" y="67"/>
                    <a:pt x="246" y="68"/>
                    <a:pt x="246" y="67"/>
                  </a:cubicBezTo>
                  <a:close/>
                  <a:moveTo>
                    <a:pt x="244" y="65"/>
                  </a:moveTo>
                  <a:cubicBezTo>
                    <a:pt x="243" y="65"/>
                    <a:pt x="245" y="64"/>
                    <a:pt x="245" y="63"/>
                  </a:cubicBezTo>
                  <a:cubicBezTo>
                    <a:pt x="242" y="64"/>
                    <a:pt x="242" y="66"/>
                    <a:pt x="244" y="65"/>
                  </a:cubicBezTo>
                  <a:close/>
                  <a:moveTo>
                    <a:pt x="241" y="72"/>
                  </a:moveTo>
                  <a:cubicBezTo>
                    <a:pt x="241" y="72"/>
                    <a:pt x="241" y="71"/>
                    <a:pt x="240" y="71"/>
                  </a:cubicBezTo>
                  <a:cubicBezTo>
                    <a:pt x="240" y="72"/>
                    <a:pt x="239" y="72"/>
                    <a:pt x="239" y="72"/>
                  </a:cubicBezTo>
                  <a:cubicBezTo>
                    <a:pt x="239" y="72"/>
                    <a:pt x="238" y="73"/>
                    <a:pt x="238" y="73"/>
                  </a:cubicBezTo>
                  <a:cubicBezTo>
                    <a:pt x="242" y="71"/>
                    <a:pt x="237" y="74"/>
                    <a:pt x="239" y="74"/>
                  </a:cubicBezTo>
                  <a:cubicBezTo>
                    <a:pt x="243" y="71"/>
                    <a:pt x="246" y="72"/>
                    <a:pt x="248" y="70"/>
                  </a:cubicBezTo>
                  <a:cubicBezTo>
                    <a:pt x="245" y="70"/>
                    <a:pt x="241" y="73"/>
                    <a:pt x="239" y="73"/>
                  </a:cubicBezTo>
                  <a:cubicBezTo>
                    <a:pt x="239" y="73"/>
                    <a:pt x="240" y="72"/>
                    <a:pt x="241" y="72"/>
                  </a:cubicBezTo>
                  <a:close/>
                  <a:moveTo>
                    <a:pt x="239" y="71"/>
                  </a:moveTo>
                  <a:cubicBezTo>
                    <a:pt x="236" y="72"/>
                    <a:pt x="237" y="73"/>
                    <a:pt x="236" y="74"/>
                  </a:cubicBezTo>
                  <a:cubicBezTo>
                    <a:pt x="238" y="73"/>
                    <a:pt x="239" y="72"/>
                    <a:pt x="239" y="71"/>
                  </a:cubicBezTo>
                  <a:close/>
                  <a:moveTo>
                    <a:pt x="226" y="49"/>
                  </a:moveTo>
                  <a:cubicBezTo>
                    <a:pt x="226" y="48"/>
                    <a:pt x="225" y="49"/>
                    <a:pt x="227" y="47"/>
                  </a:cubicBezTo>
                  <a:cubicBezTo>
                    <a:pt x="225" y="49"/>
                    <a:pt x="222" y="49"/>
                    <a:pt x="221" y="51"/>
                  </a:cubicBezTo>
                  <a:cubicBezTo>
                    <a:pt x="225" y="49"/>
                    <a:pt x="224" y="50"/>
                    <a:pt x="226" y="50"/>
                  </a:cubicBezTo>
                  <a:cubicBezTo>
                    <a:pt x="224" y="51"/>
                    <a:pt x="224" y="51"/>
                    <a:pt x="222" y="51"/>
                  </a:cubicBezTo>
                  <a:cubicBezTo>
                    <a:pt x="223" y="52"/>
                    <a:pt x="227" y="50"/>
                    <a:pt x="230" y="49"/>
                  </a:cubicBezTo>
                  <a:cubicBezTo>
                    <a:pt x="230" y="48"/>
                    <a:pt x="230" y="48"/>
                    <a:pt x="231" y="47"/>
                  </a:cubicBezTo>
                  <a:cubicBezTo>
                    <a:pt x="231" y="47"/>
                    <a:pt x="231" y="48"/>
                    <a:pt x="233" y="47"/>
                  </a:cubicBezTo>
                  <a:cubicBezTo>
                    <a:pt x="233" y="46"/>
                    <a:pt x="233" y="46"/>
                    <a:pt x="233" y="46"/>
                  </a:cubicBezTo>
                  <a:cubicBezTo>
                    <a:pt x="229" y="48"/>
                    <a:pt x="228" y="48"/>
                    <a:pt x="226" y="49"/>
                  </a:cubicBezTo>
                  <a:close/>
                  <a:moveTo>
                    <a:pt x="235" y="57"/>
                  </a:moveTo>
                  <a:cubicBezTo>
                    <a:pt x="233" y="58"/>
                    <a:pt x="231" y="59"/>
                    <a:pt x="230" y="59"/>
                  </a:cubicBezTo>
                  <a:cubicBezTo>
                    <a:pt x="228" y="60"/>
                    <a:pt x="231" y="59"/>
                    <a:pt x="232" y="59"/>
                  </a:cubicBezTo>
                  <a:cubicBezTo>
                    <a:pt x="232" y="59"/>
                    <a:pt x="231" y="59"/>
                    <a:pt x="233" y="58"/>
                  </a:cubicBezTo>
                  <a:cubicBezTo>
                    <a:pt x="233" y="58"/>
                    <a:pt x="233" y="59"/>
                    <a:pt x="232" y="59"/>
                  </a:cubicBezTo>
                  <a:cubicBezTo>
                    <a:pt x="234" y="58"/>
                    <a:pt x="236" y="58"/>
                    <a:pt x="236" y="57"/>
                  </a:cubicBezTo>
                  <a:cubicBezTo>
                    <a:pt x="235" y="57"/>
                    <a:pt x="235" y="57"/>
                    <a:pt x="235" y="57"/>
                  </a:cubicBezTo>
                  <a:close/>
                  <a:moveTo>
                    <a:pt x="235" y="64"/>
                  </a:moveTo>
                  <a:cubicBezTo>
                    <a:pt x="237" y="63"/>
                    <a:pt x="235" y="65"/>
                    <a:pt x="235" y="65"/>
                  </a:cubicBezTo>
                  <a:cubicBezTo>
                    <a:pt x="238" y="64"/>
                    <a:pt x="238" y="64"/>
                    <a:pt x="238" y="63"/>
                  </a:cubicBezTo>
                  <a:cubicBezTo>
                    <a:pt x="237" y="64"/>
                    <a:pt x="235" y="64"/>
                    <a:pt x="235" y="64"/>
                  </a:cubicBezTo>
                  <a:close/>
                  <a:moveTo>
                    <a:pt x="230" y="61"/>
                  </a:moveTo>
                  <a:cubicBezTo>
                    <a:pt x="230" y="61"/>
                    <a:pt x="228" y="63"/>
                    <a:pt x="231" y="62"/>
                  </a:cubicBezTo>
                  <a:cubicBezTo>
                    <a:pt x="230" y="62"/>
                    <a:pt x="232" y="60"/>
                    <a:pt x="232" y="60"/>
                  </a:cubicBezTo>
                  <a:cubicBezTo>
                    <a:pt x="231" y="60"/>
                    <a:pt x="230" y="61"/>
                    <a:pt x="230" y="61"/>
                  </a:cubicBezTo>
                  <a:close/>
                  <a:moveTo>
                    <a:pt x="227" y="61"/>
                  </a:moveTo>
                  <a:cubicBezTo>
                    <a:pt x="227" y="62"/>
                    <a:pt x="227" y="62"/>
                    <a:pt x="227" y="62"/>
                  </a:cubicBezTo>
                  <a:cubicBezTo>
                    <a:pt x="228" y="61"/>
                    <a:pt x="229" y="60"/>
                    <a:pt x="230" y="60"/>
                  </a:cubicBezTo>
                  <a:cubicBezTo>
                    <a:pt x="230" y="60"/>
                    <a:pt x="229" y="60"/>
                    <a:pt x="227" y="61"/>
                  </a:cubicBezTo>
                  <a:close/>
                  <a:moveTo>
                    <a:pt x="225" y="71"/>
                  </a:moveTo>
                  <a:cubicBezTo>
                    <a:pt x="228" y="69"/>
                    <a:pt x="229" y="68"/>
                    <a:pt x="232" y="66"/>
                  </a:cubicBezTo>
                  <a:cubicBezTo>
                    <a:pt x="230" y="67"/>
                    <a:pt x="232" y="66"/>
                    <a:pt x="232" y="65"/>
                  </a:cubicBezTo>
                  <a:cubicBezTo>
                    <a:pt x="230" y="67"/>
                    <a:pt x="226" y="67"/>
                    <a:pt x="226" y="68"/>
                  </a:cubicBezTo>
                  <a:cubicBezTo>
                    <a:pt x="227" y="69"/>
                    <a:pt x="228" y="67"/>
                    <a:pt x="230" y="67"/>
                  </a:cubicBezTo>
                  <a:cubicBezTo>
                    <a:pt x="230" y="67"/>
                    <a:pt x="231" y="67"/>
                    <a:pt x="231" y="67"/>
                  </a:cubicBezTo>
                  <a:cubicBezTo>
                    <a:pt x="228" y="69"/>
                    <a:pt x="225" y="70"/>
                    <a:pt x="225" y="71"/>
                  </a:cubicBezTo>
                  <a:close/>
                  <a:moveTo>
                    <a:pt x="228" y="73"/>
                  </a:moveTo>
                  <a:cubicBezTo>
                    <a:pt x="228" y="73"/>
                    <a:pt x="228" y="72"/>
                    <a:pt x="226" y="73"/>
                  </a:cubicBezTo>
                  <a:cubicBezTo>
                    <a:pt x="227" y="74"/>
                    <a:pt x="227" y="74"/>
                    <a:pt x="227" y="74"/>
                  </a:cubicBezTo>
                  <a:cubicBezTo>
                    <a:pt x="228" y="73"/>
                    <a:pt x="231" y="72"/>
                    <a:pt x="230" y="72"/>
                  </a:cubicBezTo>
                  <a:lnTo>
                    <a:pt x="228" y="73"/>
                  </a:lnTo>
                  <a:close/>
                  <a:moveTo>
                    <a:pt x="221" y="77"/>
                  </a:moveTo>
                  <a:cubicBezTo>
                    <a:pt x="221" y="77"/>
                    <a:pt x="224" y="76"/>
                    <a:pt x="225" y="76"/>
                  </a:cubicBezTo>
                  <a:cubicBezTo>
                    <a:pt x="224" y="77"/>
                    <a:pt x="222" y="78"/>
                    <a:pt x="221" y="79"/>
                  </a:cubicBezTo>
                  <a:cubicBezTo>
                    <a:pt x="223" y="78"/>
                    <a:pt x="225" y="77"/>
                    <a:pt x="227" y="76"/>
                  </a:cubicBezTo>
                  <a:cubicBezTo>
                    <a:pt x="228" y="75"/>
                    <a:pt x="227" y="75"/>
                    <a:pt x="226" y="74"/>
                  </a:cubicBezTo>
                  <a:cubicBezTo>
                    <a:pt x="224" y="75"/>
                    <a:pt x="223" y="76"/>
                    <a:pt x="222" y="77"/>
                  </a:cubicBezTo>
                  <a:cubicBezTo>
                    <a:pt x="222" y="76"/>
                    <a:pt x="221" y="76"/>
                    <a:pt x="221" y="77"/>
                  </a:cubicBezTo>
                  <a:close/>
                  <a:moveTo>
                    <a:pt x="224" y="73"/>
                  </a:moveTo>
                  <a:cubicBezTo>
                    <a:pt x="220" y="76"/>
                    <a:pt x="220" y="76"/>
                    <a:pt x="220" y="76"/>
                  </a:cubicBezTo>
                  <a:cubicBezTo>
                    <a:pt x="222" y="76"/>
                    <a:pt x="221" y="76"/>
                    <a:pt x="224" y="75"/>
                  </a:cubicBezTo>
                  <a:cubicBezTo>
                    <a:pt x="223" y="74"/>
                    <a:pt x="226" y="73"/>
                    <a:pt x="224" y="73"/>
                  </a:cubicBezTo>
                  <a:close/>
                  <a:moveTo>
                    <a:pt x="206" y="64"/>
                  </a:moveTo>
                  <a:cubicBezTo>
                    <a:pt x="207" y="65"/>
                    <a:pt x="208" y="64"/>
                    <a:pt x="207" y="65"/>
                  </a:cubicBezTo>
                  <a:cubicBezTo>
                    <a:pt x="212" y="62"/>
                    <a:pt x="208" y="64"/>
                    <a:pt x="209" y="63"/>
                  </a:cubicBezTo>
                  <a:cubicBezTo>
                    <a:pt x="210" y="62"/>
                    <a:pt x="210" y="63"/>
                    <a:pt x="212" y="62"/>
                  </a:cubicBezTo>
                  <a:cubicBezTo>
                    <a:pt x="212" y="61"/>
                    <a:pt x="209" y="62"/>
                    <a:pt x="206" y="64"/>
                  </a:cubicBezTo>
                  <a:close/>
                  <a:moveTo>
                    <a:pt x="197" y="73"/>
                  </a:moveTo>
                  <a:cubicBezTo>
                    <a:pt x="198" y="73"/>
                    <a:pt x="198" y="72"/>
                    <a:pt x="198" y="73"/>
                  </a:cubicBezTo>
                  <a:cubicBezTo>
                    <a:pt x="199" y="72"/>
                    <a:pt x="200" y="71"/>
                    <a:pt x="200" y="71"/>
                  </a:cubicBezTo>
                  <a:cubicBezTo>
                    <a:pt x="198" y="72"/>
                    <a:pt x="201" y="70"/>
                    <a:pt x="200" y="70"/>
                  </a:cubicBezTo>
                  <a:cubicBezTo>
                    <a:pt x="197" y="72"/>
                    <a:pt x="200" y="72"/>
                    <a:pt x="197" y="73"/>
                  </a:cubicBezTo>
                  <a:close/>
                  <a:moveTo>
                    <a:pt x="196" y="70"/>
                  </a:moveTo>
                  <a:cubicBezTo>
                    <a:pt x="196" y="71"/>
                    <a:pt x="198" y="69"/>
                    <a:pt x="197" y="71"/>
                  </a:cubicBezTo>
                  <a:cubicBezTo>
                    <a:pt x="200" y="69"/>
                    <a:pt x="198" y="68"/>
                    <a:pt x="196" y="70"/>
                  </a:cubicBezTo>
                  <a:close/>
                  <a:moveTo>
                    <a:pt x="191" y="75"/>
                  </a:moveTo>
                  <a:cubicBezTo>
                    <a:pt x="192" y="74"/>
                    <a:pt x="194" y="72"/>
                    <a:pt x="192" y="73"/>
                  </a:cubicBezTo>
                  <a:cubicBezTo>
                    <a:pt x="192" y="74"/>
                    <a:pt x="189" y="75"/>
                    <a:pt x="191" y="75"/>
                  </a:cubicBezTo>
                  <a:close/>
                  <a:moveTo>
                    <a:pt x="187" y="76"/>
                  </a:moveTo>
                  <a:cubicBezTo>
                    <a:pt x="186" y="77"/>
                    <a:pt x="184" y="78"/>
                    <a:pt x="185" y="79"/>
                  </a:cubicBezTo>
                  <a:cubicBezTo>
                    <a:pt x="185" y="78"/>
                    <a:pt x="187" y="77"/>
                    <a:pt x="187" y="78"/>
                  </a:cubicBezTo>
                  <a:cubicBezTo>
                    <a:pt x="186" y="78"/>
                    <a:pt x="187" y="78"/>
                    <a:pt x="188" y="77"/>
                  </a:cubicBezTo>
                  <a:cubicBezTo>
                    <a:pt x="189" y="76"/>
                    <a:pt x="189" y="76"/>
                    <a:pt x="187" y="76"/>
                  </a:cubicBezTo>
                  <a:close/>
                  <a:moveTo>
                    <a:pt x="186" y="75"/>
                  </a:moveTo>
                  <a:cubicBezTo>
                    <a:pt x="185" y="76"/>
                    <a:pt x="184" y="77"/>
                    <a:pt x="184" y="77"/>
                  </a:cubicBezTo>
                  <a:cubicBezTo>
                    <a:pt x="183" y="78"/>
                    <a:pt x="188" y="76"/>
                    <a:pt x="188" y="75"/>
                  </a:cubicBezTo>
                  <a:cubicBezTo>
                    <a:pt x="186" y="76"/>
                    <a:pt x="187" y="75"/>
                    <a:pt x="186" y="75"/>
                  </a:cubicBezTo>
                  <a:close/>
                  <a:moveTo>
                    <a:pt x="186" y="95"/>
                  </a:moveTo>
                  <a:cubicBezTo>
                    <a:pt x="187" y="94"/>
                    <a:pt x="186" y="95"/>
                    <a:pt x="186" y="95"/>
                  </a:cubicBezTo>
                  <a:cubicBezTo>
                    <a:pt x="191" y="92"/>
                    <a:pt x="191" y="92"/>
                    <a:pt x="191" y="92"/>
                  </a:cubicBezTo>
                  <a:cubicBezTo>
                    <a:pt x="192" y="92"/>
                    <a:pt x="191" y="93"/>
                    <a:pt x="193" y="92"/>
                  </a:cubicBezTo>
                  <a:cubicBezTo>
                    <a:pt x="192" y="92"/>
                    <a:pt x="195" y="91"/>
                    <a:pt x="195" y="90"/>
                  </a:cubicBezTo>
                  <a:cubicBezTo>
                    <a:pt x="194" y="91"/>
                    <a:pt x="193" y="90"/>
                    <a:pt x="192" y="91"/>
                  </a:cubicBezTo>
                  <a:cubicBezTo>
                    <a:pt x="190" y="93"/>
                    <a:pt x="187" y="94"/>
                    <a:pt x="186" y="95"/>
                  </a:cubicBezTo>
                  <a:close/>
                  <a:moveTo>
                    <a:pt x="178" y="81"/>
                  </a:moveTo>
                  <a:cubicBezTo>
                    <a:pt x="176" y="83"/>
                    <a:pt x="179" y="82"/>
                    <a:pt x="180" y="81"/>
                  </a:cubicBezTo>
                  <a:cubicBezTo>
                    <a:pt x="181" y="80"/>
                    <a:pt x="183" y="79"/>
                    <a:pt x="183" y="79"/>
                  </a:cubicBezTo>
                  <a:cubicBezTo>
                    <a:pt x="180" y="81"/>
                    <a:pt x="183" y="78"/>
                    <a:pt x="178" y="81"/>
                  </a:cubicBezTo>
                  <a:close/>
                  <a:moveTo>
                    <a:pt x="182" y="80"/>
                  </a:moveTo>
                  <a:cubicBezTo>
                    <a:pt x="182" y="81"/>
                    <a:pt x="178" y="83"/>
                    <a:pt x="179" y="83"/>
                  </a:cubicBezTo>
                  <a:cubicBezTo>
                    <a:pt x="181" y="82"/>
                    <a:pt x="182" y="82"/>
                    <a:pt x="183" y="81"/>
                  </a:cubicBezTo>
                  <a:cubicBezTo>
                    <a:pt x="180" y="82"/>
                    <a:pt x="186" y="79"/>
                    <a:pt x="182" y="80"/>
                  </a:cubicBezTo>
                  <a:close/>
                  <a:moveTo>
                    <a:pt x="182" y="82"/>
                  </a:moveTo>
                  <a:cubicBezTo>
                    <a:pt x="180" y="84"/>
                    <a:pt x="178" y="86"/>
                    <a:pt x="180" y="86"/>
                  </a:cubicBezTo>
                  <a:cubicBezTo>
                    <a:pt x="180" y="85"/>
                    <a:pt x="183" y="83"/>
                    <a:pt x="181" y="85"/>
                  </a:cubicBezTo>
                  <a:cubicBezTo>
                    <a:pt x="186" y="82"/>
                    <a:pt x="180" y="85"/>
                    <a:pt x="183" y="82"/>
                  </a:cubicBezTo>
                  <a:cubicBezTo>
                    <a:pt x="182" y="82"/>
                    <a:pt x="182" y="83"/>
                    <a:pt x="182" y="82"/>
                  </a:cubicBezTo>
                  <a:close/>
                  <a:moveTo>
                    <a:pt x="165" y="91"/>
                  </a:moveTo>
                  <a:cubicBezTo>
                    <a:pt x="163" y="92"/>
                    <a:pt x="163" y="92"/>
                    <a:pt x="163" y="93"/>
                  </a:cubicBezTo>
                  <a:cubicBezTo>
                    <a:pt x="163" y="92"/>
                    <a:pt x="159" y="95"/>
                    <a:pt x="158" y="95"/>
                  </a:cubicBezTo>
                  <a:cubicBezTo>
                    <a:pt x="159" y="96"/>
                    <a:pt x="163" y="93"/>
                    <a:pt x="166" y="91"/>
                  </a:cubicBezTo>
                  <a:cubicBezTo>
                    <a:pt x="165" y="91"/>
                    <a:pt x="167" y="90"/>
                    <a:pt x="165" y="91"/>
                  </a:cubicBezTo>
                  <a:close/>
                  <a:moveTo>
                    <a:pt x="167" y="91"/>
                  </a:moveTo>
                  <a:cubicBezTo>
                    <a:pt x="169" y="90"/>
                    <a:pt x="169" y="90"/>
                    <a:pt x="171" y="90"/>
                  </a:cubicBezTo>
                  <a:cubicBezTo>
                    <a:pt x="171" y="88"/>
                    <a:pt x="176" y="85"/>
                    <a:pt x="178" y="83"/>
                  </a:cubicBezTo>
                  <a:cubicBezTo>
                    <a:pt x="176" y="84"/>
                    <a:pt x="176" y="82"/>
                    <a:pt x="174" y="84"/>
                  </a:cubicBezTo>
                  <a:cubicBezTo>
                    <a:pt x="175" y="85"/>
                    <a:pt x="170" y="87"/>
                    <a:pt x="170" y="88"/>
                  </a:cubicBezTo>
                  <a:cubicBezTo>
                    <a:pt x="169" y="88"/>
                    <a:pt x="169" y="88"/>
                    <a:pt x="169" y="87"/>
                  </a:cubicBezTo>
                  <a:cubicBezTo>
                    <a:pt x="166" y="90"/>
                    <a:pt x="167" y="90"/>
                    <a:pt x="167" y="91"/>
                  </a:cubicBezTo>
                  <a:close/>
                  <a:moveTo>
                    <a:pt x="173" y="93"/>
                  </a:moveTo>
                  <a:cubicBezTo>
                    <a:pt x="174" y="92"/>
                    <a:pt x="173" y="94"/>
                    <a:pt x="176" y="92"/>
                  </a:cubicBezTo>
                  <a:cubicBezTo>
                    <a:pt x="176" y="91"/>
                    <a:pt x="175" y="92"/>
                    <a:pt x="176" y="91"/>
                  </a:cubicBezTo>
                  <a:cubicBezTo>
                    <a:pt x="174" y="92"/>
                    <a:pt x="173" y="92"/>
                    <a:pt x="173" y="93"/>
                  </a:cubicBezTo>
                  <a:close/>
                  <a:moveTo>
                    <a:pt x="174" y="104"/>
                  </a:moveTo>
                  <a:cubicBezTo>
                    <a:pt x="174" y="105"/>
                    <a:pt x="181" y="100"/>
                    <a:pt x="180" y="100"/>
                  </a:cubicBezTo>
                  <a:cubicBezTo>
                    <a:pt x="177" y="102"/>
                    <a:pt x="177" y="103"/>
                    <a:pt x="174" y="104"/>
                  </a:cubicBezTo>
                  <a:close/>
                  <a:moveTo>
                    <a:pt x="164" y="99"/>
                  </a:moveTo>
                  <a:cubicBezTo>
                    <a:pt x="166" y="98"/>
                    <a:pt x="169" y="96"/>
                    <a:pt x="170" y="95"/>
                  </a:cubicBezTo>
                  <a:cubicBezTo>
                    <a:pt x="167" y="97"/>
                    <a:pt x="165" y="97"/>
                    <a:pt x="164" y="99"/>
                  </a:cubicBezTo>
                  <a:close/>
                  <a:moveTo>
                    <a:pt x="159" y="99"/>
                  </a:moveTo>
                  <a:cubicBezTo>
                    <a:pt x="159" y="100"/>
                    <a:pt x="158" y="100"/>
                    <a:pt x="158" y="100"/>
                  </a:cubicBezTo>
                  <a:cubicBezTo>
                    <a:pt x="160" y="99"/>
                    <a:pt x="160" y="98"/>
                    <a:pt x="161" y="97"/>
                  </a:cubicBezTo>
                  <a:cubicBezTo>
                    <a:pt x="161" y="97"/>
                    <a:pt x="161" y="98"/>
                    <a:pt x="162" y="97"/>
                  </a:cubicBezTo>
                  <a:cubicBezTo>
                    <a:pt x="163" y="96"/>
                    <a:pt x="162" y="97"/>
                    <a:pt x="162" y="97"/>
                  </a:cubicBezTo>
                  <a:cubicBezTo>
                    <a:pt x="158" y="99"/>
                    <a:pt x="158" y="99"/>
                    <a:pt x="158" y="99"/>
                  </a:cubicBezTo>
                  <a:cubicBezTo>
                    <a:pt x="158" y="100"/>
                    <a:pt x="157" y="102"/>
                    <a:pt x="159" y="99"/>
                  </a:cubicBezTo>
                  <a:close/>
                  <a:moveTo>
                    <a:pt x="153" y="99"/>
                  </a:moveTo>
                  <a:cubicBezTo>
                    <a:pt x="153" y="99"/>
                    <a:pt x="152" y="100"/>
                    <a:pt x="153" y="101"/>
                  </a:cubicBezTo>
                  <a:cubicBezTo>
                    <a:pt x="151" y="101"/>
                    <a:pt x="149" y="103"/>
                    <a:pt x="150" y="103"/>
                  </a:cubicBezTo>
                  <a:cubicBezTo>
                    <a:pt x="154" y="100"/>
                    <a:pt x="153" y="100"/>
                    <a:pt x="156" y="98"/>
                  </a:cubicBezTo>
                  <a:cubicBezTo>
                    <a:pt x="155" y="98"/>
                    <a:pt x="155" y="98"/>
                    <a:pt x="154" y="98"/>
                  </a:cubicBezTo>
                  <a:cubicBezTo>
                    <a:pt x="154" y="100"/>
                    <a:pt x="154" y="98"/>
                    <a:pt x="153" y="99"/>
                  </a:cubicBezTo>
                  <a:close/>
                  <a:moveTo>
                    <a:pt x="160" y="120"/>
                  </a:moveTo>
                  <a:cubicBezTo>
                    <a:pt x="160" y="120"/>
                    <a:pt x="160" y="121"/>
                    <a:pt x="161" y="120"/>
                  </a:cubicBezTo>
                  <a:cubicBezTo>
                    <a:pt x="162" y="119"/>
                    <a:pt x="165" y="116"/>
                    <a:pt x="163" y="117"/>
                  </a:cubicBezTo>
                  <a:cubicBezTo>
                    <a:pt x="163" y="117"/>
                    <a:pt x="162" y="119"/>
                    <a:pt x="160" y="120"/>
                  </a:cubicBezTo>
                  <a:close/>
                  <a:moveTo>
                    <a:pt x="150" y="106"/>
                  </a:moveTo>
                  <a:cubicBezTo>
                    <a:pt x="148" y="108"/>
                    <a:pt x="154" y="103"/>
                    <a:pt x="151" y="106"/>
                  </a:cubicBezTo>
                  <a:cubicBezTo>
                    <a:pt x="154" y="104"/>
                    <a:pt x="154" y="104"/>
                    <a:pt x="154" y="104"/>
                  </a:cubicBezTo>
                  <a:cubicBezTo>
                    <a:pt x="154" y="103"/>
                    <a:pt x="153" y="104"/>
                    <a:pt x="154" y="103"/>
                  </a:cubicBezTo>
                  <a:cubicBezTo>
                    <a:pt x="151" y="105"/>
                    <a:pt x="151" y="105"/>
                    <a:pt x="150" y="106"/>
                  </a:cubicBezTo>
                  <a:close/>
                  <a:moveTo>
                    <a:pt x="146" y="105"/>
                  </a:moveTo>
                  <a:cubicBezTo>
                    <a:pt x="142" y="108"/>
                    <a:pt x="147" y="106"/>
                    <a:pt x="145" y="108"/>
                  </a:cubicBezTo>
                  <a:cubicBezTo>
                    <a:pt x="147" y="106"/>
                    <a:pt x="146" y="106"/>
                    <a:pt x="149" y="104"/>
                  </a:cubicBezTo>
                  <a:cubicBezTo>
                    <a:pt x="148" y="104"/>
                    <a:pt x="149" y="103"/>
                    <a:pt x="149" y="103"/>
                  </a:cubicBezTo>
                  <a:cubicBezTo>
                    <a:pt x="145" y="105"/>
                    <a:pt x="149" y="103"/>
                    <a:pt x="146" y="106"/>
                  </a:cubicBezTo>
                  <a:cubicBezTo>
                    <a:pt x="146" y="105"/>
                    <a:pt x="147" y="104"/>
                    <a:pt x="146" y="105"/>
                  </a:cubicBezTo>
                  <a:close/>
                  <a:moveTo>
                    <a:pt x="153" y="120"/>
                  </a:moveTo>
                  <a:cubicBezTo>
                    <a:pt x="156" y="118"/>
                    <a:pt x="154" y="119"/>
                    <a:pt x="157" y="116"/>
                  </a:cubicBezTo>
                  <a:cubicBezTo>
                    <a:pt x="156" y="117"/>
                    <a:pt x="154" y="118"/>
                    <a:pt x="152" y="119"/>
                  </a:cubicBezTo>
                  <a:cubicBezTo>
                    <a:pt x="154" y="119"/>
                    <a:pt x="151" y="121"/>
                    <a:pt x="149" y="122"/>
                  </a:cubicBezTo>
                  <a:cubicBezTo>
                    <a:pt x="148" y="124"/>
                    <a:pt x="152" y="120"/>
                    <a:pt x="151" y="122"/>
                  </a:cubicBezTo>
                  <a:cubicBezTo>
                    <a:pt x="153" y="120"/>
                    <a:pt x="153" y="119"/>
                    <a:pt x="154" y="119"/>
                  </a:cubicBezTo>
                  <a:cubicBezTo>
                    <a:pt x="154" y="119"/>
                    <a:pt x="153" y="120"/>
                    <a:pt x="153" y="120"/>
                  </a:cubicBezTo>
                  <a:close/>
                  <a:moveTo>
                    <a:pt x="136" y="117"/>
                  </a:moveTo>
                  <a:cubicBezTo>
                    <a:pt x="139" y="115"/>
                    <a:pt x="135" y="118"/>
                    <a:pt x="135" y="118"/>
                  </a:cubicBezTo>
                  <a:cubicBezTo>
                    <a:pt x="138" y="116"/>
                    <a:pt x="140" y="115"/>
                    <a:pt x="142" y="113"/>
                  </a:cubicBezTo>
                  <a:cubicBezTo>
                    <a:pt x="142" y="112"/>
                    <a:pt x="147" y="109"/>
                    <a:pt x="148" y="107"/>
                  </a:cubicBezTo>
                  <a:cubicBezTo>
                    <a:pt x="147" y="108"/>
                    <a:pt x="146" y="108"/>
                    <a:pt x="146" y="108"/>
                  </a:cubicBezTo>
                  <a:cubicBezTo>
                    <a:pt x="144" y="109"/>
                    <a:pt x="144" y="110"/>
                    <a:pt x="142" y="111"/>
                  </a:cubicBezTo>
                  <a:cubicBezTo>
                    <a:pt x="141" y="113"/>
                    <a:pt x="142" y="113"/>
                    <a:pt x="141" y="113"/>
                  </a:cubicBezTo>
                  <a:cubicBezTo>
                    <a:pt x="140" y="113"/>
                    <a:pt x="136" y="116"/>
                    <a:pt x="136" y="117"/>
                  </a:cubicBezTo>
                  <a:close/>
                  <a:moveTo>
                    <a:pt x="153" y="123"/>
                  </a:moveTo>
                  <a:cubicBezTo>
                    <a:pt x="154" y="123"/>
                    <a:pt x="157" y="120"/>
                    <a:pt x="156" y="120"/>
                  </a:cubicBezTo>
                  <a:cubicBezTo>
                    <a:pt x="155" y="121"/>
                    <a:pt x="152" y="123"/>
                    <a:pt x="153" y="123"/>
                  </a:cubicBezTo>
                  <a:close/>
                  <a:moveTo>
                    <a:pt x="137" y="109"/>
                  </a:moveTo>
                  <a:cubicBezTo>
                    <a:pt x="139" y="108"/>
                    <a:pt x="141" y="106"/>
                    <a:pt x="141" y="106"/>
                  </a:cubicBezTo>
                  <a:cubicBezTo>
                    <a:pt x="139" y="107"/>
                    <a:pt x="137" y="109"/>
                    <a:pt x="137" y="109"/>
                  </a:cubicBezTo>
                  <a:close/>
                  <a:moveTo>
                    <a:pt x="136" y="114"/>
                  </a:moveTo>
                  <a:cubicBezTo>
                    <a:pt x="138" y="114"/>
                    <a:pt x="137" y="113"/>
                    <a:pt x="137" y="115"/>
                  </a:cubicBezTo>
                  <a:cubicBezTo>
                    <a:pt x="138" y="114"/>
                    <a:pt x="138" y="113"/>
                    <a:pt x="141" y="111"/>
                  </a:cubicBezTo>
                  <a:cubicBezTo>
                    <a:pt x="142" y="110"/>
                    <a:pt x="141" y="111"/>
                    <a:pt x="140" y="111"/>
                  </a:cubicBezTo>
                  <a:cubicBezTo>
                    <a:pt x="141" y="110"/>
                    <a:pt x="142" y="110"/>
                    <a:pt x="143" y="109"/>
                  </a:cubicBezTo>
                  <a:cubicBezTo>
                    <a:pt x="143" y="109"/>
                    <a:pt x="144" y="108"/>
                    <a:pt x="143" y="108"/>
                  </a:cubicBezTo>
                  <a:cubicBezTo>
                    <a:pt x="141" y="111"/>
                    <a:pt x="139" y="111"/>
                    <a:pt x="136" y="114"/>
                  </a:cubicBezTo>
                  <a:close/>
                  <a:moveTo>
                    <a:pt x="142" y="117"/>
                  </a:moveTo>
                  <a:cubicBezTo>
                    <a:pt x="140" y="118"/>
                    <a:pt x="142" y="116"/>
                    <a:pt x="144" y="115"/>
                  </a:cubicBezTo>
                  <a:cubicBezTo>
                    <a:pt x="144" y="114"/>
                    <a:pt x="142" y="115"/>
                    <a:pt x="141" y="116"/>
                  </a:cubicBezTo>
                  <a:cubicBezTo>
                    <a:pt x="141" y="116"/>
                    <a:pt x="141" y="117"/>
                    <a:pt x="140" y="117"/>
                  </a:cubicBezTo>
                  <a:cubicBezTo>
                    <a:pt x="137" y="118"/>
                    <a:pt x="139" y="119"/>
                    <a:pt x="136" y="120"/>
                  </a:cubicBezTo>
                  <a:cubicBezTo>
                    <a:pt x="136" y="121"/>
                    <a:pt x="133" y="123"/>
                    <a:pt x="132" y="124"/>
                  </a:cubicBezTo>
                  <a:cubicBezTo>
                    <a:pt x="133" y="124"/>
                    <a:pt x="131" y="125"/>
                    <a:pt x="131" y="126"/>
                  </a:cubicBezTo>
                  <a:cubicBezTo>
                    <a:pt x="133" y="124"/>
                    <a:pt x="135" y="122"/>
                    <a:pt x="134" y="124"/>
                  </a:cubicBezTo>
                  <a:cubicBezTo>
                    <a:pt x="135" y="124"/>
                    <a:pt x="139" y="121"/>
                    <a:pt x="138" y="121"/>
                  </a:cubicBezTo>
                  <a:cubicBezTo>
                    <a:pt x="137" y="121"/>
                    <a:pt x="135" y="124"/>
                    <a:pt x="135" y="123"/>
                  </a:cubicBezTo>
                  <a:cubicBezTo>
                    <a:pt x="136" y="122"/>
                    <a:pt x="135" y="122"/>
                    <a:pt x="137" y="121"/>
                  </a:cubicBezTo>
                  <a:cubicBezTo>
                    <a:pt x="139" y="119"/>
                    <a:pt x="142" y="117"/>
                    <a:pt x="142" y="117"/>
                  </a:cubicBezTo>
                  <a:close/>
                  <a:moveTo>
                    <a:pt x="143" y="118"/>
                  </a:moveTo>
                  <a:cubicBezTo>
                    <a:pt x="141" y="119"/>
                    <a:pt x="141" y="119"/>
                    <a:pt x="141" y="119"/>
                  </a:cubicBezTo>
                  <a:cubicBezTo>
                    <a:pt x="140" y="120"/>
                    <a:pt x="140" y="120"/>
                    <a:pt x="141" y="121"/>
                  </a:cubicBezTo>
                  <a:cubicBezTo>
                    <a:pt x="143" y="119"/>
                    <a:pt x="142" y="119"/>
                    <a:pt x="143" y="118"/>
                  </a:cubicBezTo>
                  <a:cubicBezTo>
                    <a:pt x="143" y="119"/>
                    <a:pt x="144" y="118"/>
                    <a:pt x="145" y="117"/>
                  </a:cubicBezTo>
                  <a:cubicBezTo>
                    <a:pt x="143" y="118"/>
                    <a:pt x="144" y="117"/>
                    <a:pt x="143" y="118"/>
                  </a:cubicBezTo>
                  <a:close/>
                  <a:moveTo>
                    <a:pt x="146" y="128"/>
                  </a:moveTo>
                  <a:cubicBezTo>
                    <a:pt x="147" y="128"/>
                    <a:pt x="145" y="129"/>
                    <a:pt x="145" y="130"/>
                  </a:cubicBezTo>
                  <a:cubicBezTo>
                    <a:pt x="146" y="129"/>
                    <a:pt x="146" y="129"/>
                    <a:pt x="148" y="128"/>
                  </a:cubicBezTo>
                  <a:cubicBezTo>
                    <a:pt x="147" y="128"/>
                    <a:pt x="147" y="127"/>
                    <a:pt x="148" y="127"/>
                  </a:cubicBezTo>
                  <a:cubicBezTo>
                    <a:pt x="147" y="127"/>
                    <a:pt x="146" y="128"/>
                    <a:pt x="146" y="128"/>
                  </a:cubicBezTo>
                  <a:close/>
                  <a:moveTo>
                    <a:pt x="133" y="117"/>
                  </a:moveTo>
                  <a:cubicBezTo>
                    <a:pt x="133" y="118"/>
                    <a:pt x="134" y="117"/>
                    <a:pt x="135" y="117"/>
                  </a:cubicBezTo>
                  <a:cubicBezTo>
                    <a:pt x="136" y="116"/>
                    <a:pt x="137" y="115"/>
                    <a:pt x="137" y="115"/>
                  </a:cubicBezTo>
                  <a:cubicBezTo>
                    <a:pt x="136" y="116"/>
                    <a:pt x="135" y="115"/>
                    <a:pt x="133" y="117"/>
                  </a:cubicBezTo>
                  <a:close/>
                  <a:moveTo>
                    <a:pt x="144" y="129"/>
                  </a:moveTo>
                  <a:cubicBezTo>
                    <a:pt x="143" y="129"/>
                    <a:pt x="141" y="129"/>
                    <a:pt x="139" y="132"/>
                  </a:cubicBezTo>
                  <a:cubicBezTo>
                    <a:pt x="139" y="133"/>
                    <a:pt x="145" y="129"/>
                    <a:pt x="146" y="127"/>
                  </a:cubicBezTo>
                  <a:cubicBezTo>
                    <a:pt x="145" y="128"/>
                    <a:pt x="144" y="128"/>
                    <a:pt x="144" y="129"/>
                  </a:cubicBezTo>
                  <a:close/>
                  <a:moveTo>
                    <a:pt x="133" y="117"/>
                  </a:moveTo>
                  <a:cubicBezTo>
                    <a:pt x="132" y="118"/>
                    <a:pt x="132" y="117"/>
                    <a:pt x="131" y="118"/>
                  </a:cubicBezTo>
                  <a:cubicBezTo>
                    <a:pt x="131" y="119"/>
                    <a:pt x="133" y="117"/>
                    <a:pt x="135" y="116"/>
                  </a:cubicBezTo>
                  <a:cubicBezTo>
                    <a:pt x="134" y="116"/>
                    <a:pt x="136" y="114"/>
                    <a:pt x="134" y="115"/>
                  </a:cubicBezTo>
                  <a:cubicBezTo>
                    <a:pt x="134" y="116"/>
                    <a:pt x="134" y="116"/>
                    <a:pt x="133" y="117"/>
                  </a:cubicBezTo>
                  <a:close/>
                  <a:moveTo>
                    <a:pt x="138" y="122"/>
                  </a:moveTo>
                  <a:cubicBezTo>
                    <a:pt x="137" y="123"/>
                    <a:pt x="137" y="123"/>
                    <a:pt x="139" y="122"/>
                  </a:cubicBezTo>
                  <a:cubicBezTo>
                    <a:pt x="140" y="121"/>
                    <a:pt x="140" y="120"/>
                    <a:pt x="138" y="122"/>
                  </a:cubicBezTo>
                  <a:close/>
                  <a:moveTo>
                    <a:pt x="139" y="137"/>
                  </a:moveTo>
                  <a:cubicBezTo>
                    <a:pt x="141" y="135"/>
                    <a:pt x="141" y="137"/>
                    <a:pt x="139" y="138"/>
                  </a:cubicBezTo>
                  <a:cubicBezTo>
                    <a:pt x="140" y="137"/>
                    <a:pt x="141" y="137"/>
                    <a:pt x="142" y="136"/>
                  </a:cubicBezTo>
                  <a:cubicBezTo>
                    <a:pt x="142" y="135"/>
                    <a:pt x="142" y="135"/>
                    <a:pt x="142" y="135"/>
                  </a:cubicBezTo>
                  <a:cubicBezTo>
                    <a:pt x="142" y="135"/>
                    <a:pt x="143" y="134"/>
                    <a:pt x="144" y="134"/>
                  </a:cubicBezTo>
                  <a:cubicBezTo>
                    <a:pt x="142" y="136"/>
                    <a:pt x="138" y="139"/>
                    <a:pt x="138" y="140"/>
                  </a:cubicBezTo>
                  <a:cubicBezTo>
                    <a:pt x="138" y="140"/>
                    <a:pt x="137" y="141"/>
                    <a:pt x="136" y="141"/>
                  </a:cubicBezTo>
                  <a:cubicBezTo>
                    <a:pt x="138" y="140"/>
                    <a:pt x="138" y="139"/>
                    <a:pt x="139" y="138"/>
                  </a:cubicBezTo>
                  <a:cubicBezTo>
                    <a:pt x="139" y="137"/>
                    <a:pt x="136" y="138"/>
                    <a:pt x="133" y="141"/>
                  </a:cubicBezTo>
                  <a:cubicBezTo>
                    <a:pt x="134" y="141"/>
                    <a:pt x="136" y="139"/>
                    <a:pt x="137" y="139"/>
                  </a:cubicBezTo>
                  <a:cubicBezTo>
                    <a:pt x="137" y="139"/>
                    <a:pt x="138" y="139"/>
                    <a:pt x="138" y="139"/>
                  </a:cubicBezTo>
                  <a:cubicBezTo>
                    <a:pt x="135" y="142"/>
                    <a:pt x="132" y="145"/>
                    <a:pt x="132" y="146"/>
                  </a:cubicBezTo>
                  <a:cubicBezTo>
                    <a:pt x="133" y="145"/>
                    <a:pt x="135" y="144"/>
                    <a:pt x="135" y="143"/>
                  </a:cubicBezTo>
                  <a:cubicBezTo>
                    <a:pt x="134" y="144"/>
                    <a:pt x="134" y="144"/>
                    <a:pt x="134" y="144"/>
                  </a:cubicBezTo>
                  <a:cubicBezTo>
                    <a:pt x="135" y="144"/>
                    <a:pt x="136" y="142"/>
                    <a:pt x="136" y="142"/>
                  </a:cubicBezTo>
                  <a:cubicBezTo>
                    <a:pt x="137" y="142"/>
                    <a:pt x="134" y="145"/>
                    <a:pt x="137" y="143"/>
                  </a:cubicBezTo>
                  <a:cubicBezTo>
                    <a:pt x="136" y="142"/>
                    <a:pt x="139" y="141"/>
                    <a:pt x="140" y="141"/>
                  </a:cubicBezTo>
                  <a:cubicBezTo>
                    <a:pt x="139" y="140"/>
                    <a:pt x="141" y="139"/>
                    <a:pt x="141" y="139"/>
                  </a:cubicBezTo>
                  <a:cubicBezTo>
                    <a:pt x="140" y="139"/>
                    <a:pt x="140" y="139"/>
                    <a:pt x="141" y="138"/>
                  </a:cubicBezTo>
                  <a:cubicBezTo>
                    <a:pt x="144" y="136"/>
                    <a:pt x="146" y="134"/>
                    <a:pt x="148" y="133"/>
                  </a:cubicBezTo>
                  <a:cubicBezTo>
                    <a:pt x="147" y="133"/>
                    <a:pt x="143" y="135"/>
                    <a:pt x="146" y="132"/>
                  </a:cubicBezTo>
                  <a:cubicBezTo>
                    <a:pt x="143" y="133"/>
                    <a:pt x="141" y="134"/>
                    <a:pt x="139" y="137"/>
                  </a:cubicBezTo>
                  <a:close/>
                  <a:moveTo>
                    <a:pt x="142" y="131"/>
                  </a:moveTo>
                  <a:cubicBezTo>
                    <a:pt x="142" y="131"/>
                    <a:pt x="143" y="132"/>
                    <a:pt x="144" y="130"/>
                  </a:cubicBezTo>
                  <a:cubicBezTo>
                    <a:pt x="144" y="130"/>
                    <a:pt x="144" y="130"/>
                    <a:pt x="144" y="129"/>
                  </a:cubicBezTo>
                  <a:cubicBezTo>
                    <a:pt x="144" y="130"/>
                    <a:pt x="143" y="130"/>
                    <a:pt x="142" y="131"/>
                  </a:cubicBezTo>
                  <a:close/>
                  <a:moveTo>
                    <a:pt x="142" y="143"/>
                  </a:moveTo>
                  <a:cubicBezTo>
                    <a:pt x="142" y="143"/>
                    <a:pt x="145" y="140"/>
                    <a:pt x="145" y="142"/>
                  </a:cubicBezTo>
                  <a:cubicBezTo>
                    <a:pt x="147" y="140"/>
                    <a:pt x="149" y="139"/>
                    <a:pt x="150" y="138"/>
                  </a:cubicBezTo>
                  <a:cubicBezTo>
                    <a:pt x="148" y="139"/>
                    <a:pt x="147" y="140"/>
                    <a:pt x="146" y="140"/>
                  </a:cubicBezTo>
                  <a:cubicBezTo>
                    <a:pt x="147" y="139"/>
                    <a:pt x="147" y="139"/>
                    <a:pt x="148" y="138"/>
                  </a:cubicBezTo>
                  <a:cubicBezTo>
                    <a:pt x="147" y="139"/>
                    <a:pt x="150" y="137"/>
                    <a:pt x="150" y="137"/>
                  </a:cubicBezTo>
                  <a:cubicBezTo>
                    <a:pt x="148" y="138"/>
                    <a:pt x="142" y="142"/>
                    <a:pt x="142" y="143"/>
                  </a:cubicBezTo>
                  <a:close/>
                  <a:moveTo>
                    <a:pt x="125" y="125"/>
                  </a:moveTo>
                  <a:cubicBezTo>
                    <a:pt x="126" y="125"/>
                    <a:pt x="128" y="123"/>
                    <a:pt x="128" y="124"/>
                  </a:cubicBezTo>
                  <a:cubicBezTo>
                    <a:pt x="126" y="126"/>
                    <a:pt x="124" y="127"/>
                    <a:pt x="124" y="128"/>
                  </a:cubicBezTo>
                  <a:cubicBezTo>
                    <a:pt x="129" y="124"/>
                    <a:pt x="129" y="124"/>
                    <a:pt x="129" y="124"/>
                  </a:cubicBezTo>
                  <a:cubicBezTo>
                    <a:pt x="128" y="123"/>
                    <a:pt x="132" y="121"/>
                    <a:pt x="131" y="120"/>
                  </a:cubicBezTo>
                  <a:cubicBezTo>
                    <a:pt x="129" y="122"/>
                    <a:pt x="127" y="123"/>
                    <a:pt x="125" y="125"/>
                  </a:cubicBezTo>
                  <a:close/>
                  <a:moveTo>
                    <a:pt x="131" y="122"/>
                  </a:moveTo>
                  <a:cubicBezTo>
                    <a:pt x="132" y="122"/>
                    <a:pt x="131" y="122"/>
                    <a:pt x="131" y="123"/>
                  </a:cubicBezTo>
                  <a:cubicBezTo>
                    <a:pt x="132" y="122"/>
                    <a:pt x="132" y="121"/>
                    <a:pt x="133" y="120"/>
                  </a:cubicBezTo>
                  <a:cubicBezTo>
                    <a:pt x="134" y="120"/>
                    <a:pt x="134" y="120"/>
                    <a:pt x="134" y="120"/>
                  </a:cubicBezTo>
                  <a:cubicBezTo>
                    <a:pt x="133" y="120"/>
                    <a:pt x="135" y="117"/>
                    <a:pt x="131" y="119"/>
                  </a:cubicBezTo>
                  <a:cubicBezTo>
                    <a:pt x="131" y="120"/>
                    <a:pt x="134" y="119"/>
                    <a:pt x="131" y="122"/>
                  </a:cubicBezTo>
                  <a:close/>
                  <a:moveTo>
                    <a:pt x="139" y="130"/>
                  </a:moveTo>
                  <a:cubicBezTo>
                    <a:pt x="138" y="132"/>
                    <a:pt x="142" y="129"/>
                    <a:pt x="142" y="129"/>
                  </a:cubicBezTo>
                  <a:lnTo>
                    <a:pt x="139" y="130"/>
                  </a:lnTo>
                  <a:close/>
                  <a:moveTo>
                    <a:pt x="133" y="129"/>
                  </a:moveTo>
                  <a:cubicBezTo>
                    <a:pt x="135" y="127"/>
                    <a:pt x="136" y="126"/>
                    <a:pt x="135" y="126"/>
                  </a:cubicBezTo>
                  <a:cubicBezTo>
                    <a:pt x="133" y="128"/>
                    <a:pt x="132" y="129"/>
                    <a:pt x="133" y="129"/>
                  </a:cubicBezTo>
                  <a:close/>
                  <a:moveTo>
                    <a:pt x="129" y="121"/>
                  </a:moveTo>
                  <a:cubicBezTo>
                    <a:pt x="128" y="120"/>
                    <a:pt x="126" y="121"/>
                    <a:pt x="124" y="124"/>
                  </a:cubicBezTo>
                  <a:cubicBezTo>
                    <a:pt x="125" y="123"/>
                    <a:pt x="125" y="123"/>
                    <a:pt x="124" y="124"/>
                  </a:cubicBezTo>
                  <a:cubicBezTo>
                    <a:pt x="123" y="124"/>
                    <a:pt x="121" y="127"/>
                    <a:pt x="120" y="128"/>
                  </a:cubicBezTo>
                  <a:cubicBezTo>
                    <a:pt x="121" y="128"/>
                    <a:pt x="121" y="128"/>
                    <a:pt x="120" y="130"/>
                  </a:cubicBezTo>
                  <a:cubicBezTo>
                    <a:pt x="121" y="129"/>
                    <a:pt x="121" y="129"/>
                    <a:pt x="121" y="129"/>
                  </a:cubicBezTo>
                  <a:cubicBezTo>
                    <a:pt x="125" y="126"/>
                    <a:pt x="124" y="125"/>
                    <a:pt x="128" y="123"/>
                  </a:cubicBezTo>
                  <a:cubicBezTo>
                    <a:pt x="127" y="122"/>
                    <a:pt x="126" y="123"/>
                    <a:pt x="129" y="121"/>
                  </a:cubicBezTo>
                  <a:close/>
                  <a:moveTo>
                    <a:pt x="129" y="131"/>
                  </a:moveTo>
                  <a:cubicBezTo>
                    <a:pt x="130" y="130"/>
                    <a:pt x="133" y="127"/>
                    <a:pt x="134" y="126"/>
                  </a:cubicBezTo>
                  <a:cubicBezTo>
                    <a:pt x="131" y="128"/>
                    <a:pt x="130" y="130"/>
                    <a:pt x="129" y="131"/>
                  </a:cubicBezTo>
                  <a:close/>
                  <a:moveTo>
                    <a:pt x="133" y="136"/>
                  </a:moveTo>
                  <a:cubicBezTo>
                    <a:pt x="135" y="136"/>
                    <a:pt x="137" y="136"/>
                    <a:pt x="139" y="133"/>
                  </a:cubicBezTo>
                  <a:cubicBezTo>
                    <a:pt x="136" y="135"/>
                    <a:pt x="136" y="134"/>
                    <a:pt x="133" y="136"/>
                  </a:cubicBezTo>
                  <a:close/>
                  <a:moveTo>
                    <a:pt x="124" y="131"/>
                  </a:moveTo>
                  <a:cubicBezTo>
                    <a:pt x="125" y="131"/>
                    <a:pt x="125" y="131"/>
                    <a:pt x="124" y="132"/>
                  </a:cubicBezTo>
                  <a:cubicBezTo>
                    <a:pt x="126" y="131"/>
                    <a:pt x="131" y="127"/>
                    <a:pt x="128" y="128"/>
                  </a:cubicBezTo>
                  <a:cubicBezTo>
                    <a:pt x="128" y="129"/>
                    <a:pt x="126" y="130"/>
                    <a:pt x="124" y="131"/>
                  </a:cubicBezTo>
                  <a:close/>
                  <a:moveTo>
                    <a:pt x="121" y="127"/>
                  </a:moveTo>
                  <a:cubicBezTo>
                    <a:pt x="121" y="126"/>
                    <a:pt x="121" y="125"/>
                    <a:pt x="123" y="124"/>
                  </a:cubicBezTo>
                  <a:cubicBezTo>
                    <a:pt x="120" y="126"/>
                    <a:pt x="117" y="127"/>
                    <a:pt x="117" y="128"/>
                  </a:cubicBezTo>
                  <a:cubicBezTo>
                    <a:pt x="118" y="128"/>
                    <a:pt x="120" y="126"/>
                    <a:pt x="121" y="126"/>
                  </a:cubicBezTo>
                  <a:cubicBezTo>
                    <a:pt x="120" y="126"/>
                    <a:pt x="119" y="128"/>
                    <a:pt x="121" y="127"/>
                  </a:cubicBezTo>
                  <a:close/>
                  <a:moveTo>
                    <a:pt x="120" y="131"/>
                  </a:moveTo>
                  <a:cubicBezTo>
                    <a:pt x="121" y="131"/>
                    <a:pt x="122" y="131"/>
                    <a:pt x="124" y="129"/>
                  </a:cubicBezTo>
                  <a:cubicBezTo>
                    <a:pt x="124" y="128"/>
                    <a:pt x="121" y="130"/>
                    <a:pt x="120" y="131"/>
                  </a:cubicBezTo>
                  <a:close/>
                  <a:moveTo>
                    <a:pt x="119" y="140"/>
                  </a:moveTo>
                  <a:cubicBezTo>
                    <a:pt x="121" y="139"/>
                    <a:pt x="122" y="137"/>
                    <a:pt x="124" y="135"/>
                  </a:cubicBezTo>
                  <a:cubicBezTo>
                    <a:pt x="124" y="134"/>
                    <a:pt x="124" y="134"/>
                    <a:pt x="124" y="134"/>
                  </a:cubicBezTo>
                  <a:cubicBezTo>
                    <a:pt x="121" y="137"/>
                    <a:pt x="119" y="139"/>
                    <a:pt x="119" y="140"/>
                  </a:cubicBezTo>
                  <a:close/>
                  <a:moveTo>
                    <a:pt x="117" y="131"/>
                  </a:moveTo>
                  <a:cubicBezTo>
                    <a:pt x="119" y="130"/>
                    <a:pt x="117" y="130"/>
                    <a:pt x="118" y="129"/>
                  </a:cubicBezTo>
                  <a:cubicBezTo>
                    <a:pt x="116" y="131"/>
                    <a:pt x="116" y="131"/>
                    <a:pt x="117" y="131"/>
                  </a:cubicBezTo>
                  <a:close/>
                  <a:moveTo>
                    <a:pt x="112" y="133"/>
                  </a:moveTo>
                  <a:cubicBezTo>
                    <a:pt x="112" y="134"/>
                    <a:pt x="114" y="132"/>
                    <a:pt x="113" y="133"/>
                  </a:cubicBezTo>
                  <a:cubicBezTo>
                    <a:pt x="117" y="130"/>
                    <a:pt x="114" y="131"/>
                    <a:pt x="112" y="133"/>
                  </a:cubicBezTo>
                  <a:close/>
                  <a:moveTo>
                    <a:pt x="117" y="138"/>
                  </a:moveTo>
                  <a:cubicBezTo>
                    <a:pt x="116" y="140"/>
                    <a:pt x="113" y="143"/>
                    <a:pt x="114" y="143"/>
                  </a:cubicBezTo>
                  <a:cubicBezTo>
                    <a:pt x="117" y="140"/>
                    <a:pt x="116" y="140"/>
                    <a:pt x="119" y="137"/>
                  </a:cubicBezTo>
                  <a:cubicBezTo>
                    <a:pt x="118" y="138"/>
                    <a:pt x="118" y="137"/>
                    <a:pt x="117" y="138"/>
                  </a:cubicBezTo>
                  <a:close/>
                  <a:moveTo>
                    <a:pt x="114" y="157"/>
                  </a:moveTo>
                  <a:cubicBezTo>
                    <a:pt x="112" y="158"/>
                    <a:pt x="113" y="158"/>
                    <a:pt x="111" y="158"/>
                  </a:cubicBezTo>
                  <a:cubicBezTo>
                    <a:pt x="113" y="158"/>
                    <a:pt x="109" y="161"/>
                    <a:pt x="109" y="161"/>
                  </a:cubicBezTo>
                  <a:cubicBezTo>
                    <a:pt x="111" y="159"/>
                    <a:pt x="109" y="160"/>
                    <a:pt x="108" y="161"/>
                  </a:cubicBezTo>
                  <a:cubicBezTo>
                    <a:pt x="108" y="162"/>
                    <a:pt x="107" y="163"/>
                    <a:pt x="107" y="164"/>
                  </a:cubicBezTo>
                  <a:cubicBezTo>
                    <a:pt x="105" y="166"/>
                    <a:pt x="105" y="164"/>
                    <a:pt x="102" y="167"/>
                  </a:cubicBezTo>
                  <a:cubicBezTo>
                    <a:pt x="102" y="169"/>
                    <a:pt x="103" y="167"/>
                    <a:pt x="104" y="167"/>
                  </a:cubicBezTo>
                  <a:cubicBezTo>
                    <a:pt x="103" y="168"/>
                    <a:pt x="102" y="168"/>
                    <a:pt x="101" y="169"/>
                  </a:cubicBezTo>
                  <a:cubicBezTo>
                    <a:pt x="103" y="169"/>
                    <a:pt x="106" y="166"/>
                    <a:pt x="107" y="164"/>
                  </a:cubicBezTo>
                  <a:cubicBezTo>
                    <a:pt x="106" y="167"/>
                    <a:pt x="101" y="172"/>
                    <a:pt x="99" y="173"/>
                  </a:cubicBezTo>
                  <a:cubicBezTo>
                    <a:pt x="99" y="173"/>
                    <a:pt x="99" y="175"/>
                    <a:pt x="98" y="175"/>
                  </a:cubicBezTo>
                  <a:cubicBezTo>
                    <a:pt x="98" y="175"/>
                    <a:pt x="99" y="175"/>
                    <a:pt x="98" y="175"/>
                  </a:cubicBezTo>
                  <a:cubicBezTo>
                    <a:pt x="99" y="175"/>
                    <a:pt x="98" y="175"/>
                    <a:pt x="99" y="175"/>
                  </a:cubicBezTo>
                  <a:cubicBezTo>
                    <a:pt x="99" y="175"/>
                    <a:pt x="100" y="174"/>
                    <a:pt x="100" y="174"/>
                  </a:cubicBezTo>
                  <a:cubicBezTo>
                    <a:pt x="100" y="174"/>
                    <a:pt x="100" y="174"/>
                    <a:pt x="100" y="174"/>
                  </a:cubicBezTo>
                  <a:cubicBezTo>
                    <a:pt x="101" y="172"/>
                    <a:pt x="101" y="172"/>
                    <a:pt x="101" y="172"/>
                  </a:cubicBezTo>
                  <a:cubicBezTo>
                    <a:pt x="102" y="172"/>
                    <a:pt x="103" y="171"/>
                    <a:pt x="104" y="170"/>
                  </a:cubicBezTo>
                  <a:cubicBezTo>
                    <a:pt x="103" y="170"/>
                    <a:pt x="106" y="168"/>
                    <a:pt x="106" y="167"/>
                  </a:cubicBezTo>
                  <a:cubicBezTo>
                    <a:pt x="108" y="166"/>
                    <a:pt x="114" y="158"/>
                    <a:pt x="117" y="157"/>
                  </a:cubicBezTo>
                  <a:cubicBezTo>
                    <a:pt x="117" y="157"/>
                    <a:pt x="116" y="157"/>
                    <a:pt x="117" y="156"/>
                  </a:cubicBezTo>
                  <a:cubicBezTo>
                    <a:pt x="119" y="155"/>
                    <a:pt x="120" y="153"/>
                    <a:pt x="123" y="151"/>
                  </a:cubicBezTo>
                  <a:cubicBezTo>
                    <a:pt x="122" y="150"/>
                    <a:pt x="125" y="150"/>
                    <a:pt x="126" y="148"/>
                  </a:cubicBezTo>
                  <a:cubicBezTo>
                    <a:pt x="126" y="148"/>
                    <a:pt x="127" y="147"/>
                    <a:pt x="126" y="147"/>
                  </a:cubicBezTo>
                  <a:cubicBezTo>
                    <a:pt x="123" y="150"/>
                    <a:pt x="122" y="148"/>
                    <a:pt x="120" y="151"/>
                  </a:cubicBezTo>
                  <a:cubicBezTo>
                    <a:pt x="121" y="150"/>
                    <a:pt x="120" y="153"/>
                    <a:pt x="119" y="153"/>
                  </a:cubicBezTo>
                  <a:cubicBezTo>
                    <a:pt x="119" y="152"/>
                    <a:pt x="117" y="155"/>
                    <a:pt x="116" y="155"/>
                  </a:cubicBezTo>
                  <a:cubicBezTo>
                    <a:pt x="117" y="154"/>
                    <a:pt x="118" y="153"/>
                    <a:pt x="118" y="152"/>
                  </a:cubicBezTo>
                  <a:cubicBezTo>
                    <a:pt x="117" y="154"/>
                    <a:pt x="116" y="154"/>
                    <a:pt x="116" y="154"/>
                  </a:cubicBezTo>
                  <a:cubicBezTo>
                    <a:pt x="116" y="154"/>
                    <a:pt x="117" y="153"/>
                    <a:pt x="117" y="153"/>
                  </a:cubicBezTo>
                  <a:cubicBezTo>
                    <a:pt x="115" y="155"/>
                    <a:pt x="115" y="155"/>
                    <a:pt x="114" y="157"/>
                  </a:cubicBezTo>
                  <a:close/>
                  <a:moveTo>
                    <a:pt x="119" y="151"/>
                  </a:moveTo>
                  <a:cubicBezTo>
                    <a:pt x="120" y="150"/>
                    <a:pt x="121" y="149"/>
                    <a:pt x="121" y="148"/>
                  </a:cubicBezTo>
                  <a:cubicBezTo>
                    <a:pt x="120" y="149"/>
                    <a:pt x="119" y="149"/>
                    <a:pt x="118" y="151"/>
                  </a:cubicBezTo>
                  <a:cubicBezTo>
                    <a:pt x="118" y="152"/>
                    <a:pt x="119" y="150"/>
                    <a:pt x="120" y="150"/>
                  </a:cubicBezTo>
                  <a:cubicBezTo>
                    <a:pt x="119" y="151"/>
                    <a:pt x="118" y="152"/>
                    <a:pt x="119" y="151"/>
                  </a:cubicBezTo>
                  <a:close/>
                  <a:moveTo>
                    <a:pt x="124" y="159"/>
                  </a:moveTo>
                  <a:cubicBezTo>
                    <a:pt x="125" y="159"/>
                    <a:pt x="128" y="159"/>
                    <a:pt x="128" y="157"/>
                  </a:cubicBezTo>
                  <a:cubicBezTo>
                    <a:pt x="125" y="160"/>
                    <a:pt x="127" y="156"/>
                    <a:pt x="124" y="159"/>
                  </a:cubicBezTo>
                  <a:close/>
                  <a:moveTo>
                    <a:pt x="112" y="142"/>
                  </a:moveTo>
                  <a:cubicBezTo>
                    <a:pt x="110" y="143"/>
                    <a:pt x="109" y="144"/>
                    <a:pt x="109" y="145"/>
                  </a:cubicBezTo>
                  <a:cubicBezTo>
                    <a:pt x="110" y="145"/>
                    <a:pt x="111" y="143"/>
                    <a:pt x="112" y="142"/>
                  </a:cubicBezTo>
                  <a:cubicBezTo>
                    <a:pt x="112" y="143"/>
                    <a:pt x="112" y="143"/>
                    <a:pt x="113" y="142"/>
                  </a:cubicBezTo>
                  <a:cubicBezTo>
                    <a:pt x="113" y="142"/>
                    <a:pt x="112" y="142"/>
                    <a:pt x="112" y="142"/>
                  </a:cubicBezTo>
                  <a:close/>
                  <a:moveTo>
                    <a:pt x="114" y="170"/>
                  </a:moveTo>
                  <a:cubicBezTo>
                    <a:pt x="115" y="170"/>
                    <a:pt x="118" y="166"/>
                    <a:pt x="117" y="166"/>
                  </a:cubicBezTo>
                  <a:cubicBezTo>
                    <a:pt x="115" y="168"/>
                    <a:pt x="116" y="167"/>
                    <a:pt x="114" y="170"/>
                  </a:cubicBezTo>
                  <a:close/>
                  <a:moveTo>
                    <a:pt x="88" y="182"/>
                  </a:moveTo>
                  <a:cubicBezTo>
                    <a:pt x="88" y="182"/>
                    <a:pt x="89" y="182"/>
                    <a:pt x="89" y="181"/>
                  </a:cubicBezTo>
                  <a:cubicBezTo>
                    <a:pt x="88" y="181"/>
                    <a:pt x="88" y="182"/>
                    <a:pt x="88" y="182"/>
                  </a:cubicBezTo>
                  <a:close/>
                  <a:moveTo>
                    <a:pt x="108" y="144"/>
                  </a:moveTo>
                  <a:cubicBezTo>
                    <a:pt x="106" y="144"/>
                    <a:pt x="109" y="142"/>
                    <a:pt x="108" y="142"/>
                  </a:cubicBezTo>
                  <a:cubicBezTo>
                    <a:pt x="107" y="142"/>
                    <a:pt x="103" y="145"/>
                    <a:pt x="103" y="145"/>
                  </a:cubicBezTo>
                  <a:cubicBezTo>
                    <a:pt x="105" y="144"/>
                    <a:pt x="106" y="145"/>
                    <a:pt x="107" y="144"/>
                  </a:cubicBezTo>
                  <a:cubicBezTo>
                    <a:pt x="109" y="143"/>
                    <a:pt x="109" y="143"/>
                    <a:pt x="110" y="141"/>
                  </a:cubicBezTo>
                  <a:cubicBezTo>
                    <a:pt x="110" y="141"/>
                    <a:pt x="110" y="141"/>
                    <a:pt x="110" y="141"/>
                  </a:cubicBezTo>
                  <a:cubicBezTo>
                    <a:pt x="107" y="143"/>
                    <a:pt x="110" y="142"/>
                    <a:pt x="108" y="144"/>
                  </a:cubicBezTo>
                  <a:close/>
                  <a:moveTo>
                    <a:pt x="802" y="247"/>
                  </a:moveTo>
                  <a:cubicBezTo>
                    <a:pt x="799" y="242"/>
                    <a:pt x="799" y="242"/>
                    <a:pt x="799" y="242"/>
                  </a:cubicBezTo>
                  <a:cubicBezTo>
                    <a:pt x="798" y="242"/>
                    <a:pt x="801" y="247"/>
                    <a:pt x="801" y="246"/>
                  </a:cubicBezTo>
                  <a:cubicBezTo>
                    <a:pt x="801" y="247"/>
                    <a:pt x="801" y="247"/>
                    <a:pt x="801" y="247"/>
                  </a:cubicBezTo>
                  <a:cubicBezTo>
                    <a:pt x="800" y="244"/>
                    <a:pt x="802" y="246"/>
                    <a:pt x="802" y="247"/>
                  </a:cubicBezTo>
                  <a:close/>
                  <a:moveTo>
                    <a:pt x="596" y="44"/>
                  </a:moveTo>
                  <a:cubicBezTo>
                    <a:pt x="592" y="42"/>
                    <a:pt x="592" y="42"/>
                    <a:pt x="592" y="42"/>
                  </a:cubicBezTo>
                  <a:cubicBezTo>
                    <a:pt x="592" y="43"/>
                    <a:pt x="593" y="43"/>
                    <a:pt x="594" y="44"/>
                  </a:cubicBezTo>
                  <a:cubicBezTo>
                    <a:pt x="591" y="43"/>
                    <a:pt x="597" y="45"/>
                    <a:pt x="596" y="44"/>
                  </a:cubicBezTo>
                  <a:close/>
                  <a:moveTo>
                    <a:pt x="493" y="9"/>
                  </a:moveTo>
                  <a:cubicBezTo>
                    <a:pt x="495" y="10"/>
                    <a:pt x="500" y="11"/>
                    <a:pt x="502" y="11"/>
                  </a:cubicBezTo>
                  <a:cubicBezTo>
                    <a:pt x="500" y="10"/>
                    <a:pt x="492" y="9"/>
                    <a:pt x="493" y="9"/>
                  </a:cubicBezTo>
                  <a:close/>
                  <a:moveTo>
                    <a:pt x="467" y="5"/>
                  </a:moveTo>
                  <a:cubicBezTo>
                    <a:pt x="469" y="5"/>
                    <a:pt x="477" y="7"/>
                    <a:pt x="475" y="6"/>
                  </a:cubicBezTo>
                  <a:cubicBezTo>
                    <a:pt x="473" y="6"/>
                    <a:pt x="466" y="4"/>
                    <a:pt x="466" y="5"/>
                  </a:cubicBezTo>
                  <a:cubicBezTo>
                    <a:pt x="467" y="6"/>
                    <a:pt x="469" y="7"/>
                    <a:pt x="470" y="6"/>
                  </a:cubicBezTo>
                  <a:cubicBezTo>
                    <a:pt x="469" y="6"/>
                    <a:pt x="468" y="6"/>
                    <a:pt x="467" y="5"/>
                  </a:cubicBezTo>
                  <a:close/>
                  <a:moveTo>
                    <a:pt x="411" y="0"/>
                  </a:moveTo>
                  <a:cubicBezTo>
                    <a:pt x="410" y="0"/>
                    <a:pt x="406" y="0"/>
                    <a:pt x="404" y="1"/>
                  </a:cubicBezTo>
                  <a:cubicBezTo>
                    <a:pt x="407" y="1"/>
                    <a:pt x="411" y="1"/>
                    <a:pt x="414" y="1"/>
                  </a:cubicBezTo>
                  <a:cubicBezTo>
                    <a:pt x="413" y="1"/>
                    <a:pt x="411" y="1"/>
                    <a:pt x="412" y="1"/>
                  </a:cubicBezTo>
                  <a:cubicBezTo>
                    <a:pt x="413" y="1"/>
                    <a:pt x="417" y="0"/>
                    <a:pt x="415" y="0"/>
                  </a:cubicBezTo>
                  <a:cubicBezTo>
                    <a:pt x="415" y="1"/>
                    <a:pt x="413" y="0"/>
                    <a:pt x="411" y="0"/>
                  </a:cubicBezTo>
                  <a:close/>
                  <a:moveTo>
                    <a:pt x="394" y="50"/>
                  </a:moveTo>
                  <a:cubicBezTo>
                    <a:pt x="394" y="49"/>
                    <a:pt x="401" y="50"/>
                    <a:pt x="399" y="50"/>
                  </a:cubicBezTo>
                  <a:cubicBezTo>
                    <a:pt x="399" y="49"/>
                    <a:pt x="391" y="49"/>
                    <a:pt x="394" y="50"/>
                  </a:cubicBezTo>
                  <a:close/>
                  <a:moveTo>
                    <a:pt x="388" y="50"/>
                  </a:moveTo>
                  <a:cubicBezTo>
                    <a:pt x="389" y="50"/>
                    <a:pt x="391" y="51"/>
                    <a:pt x="393" y="50"/>
                  </a:cubicBezTo>
                  <a:cubicBezTo>
                    <a:pt x="384" y="50"/>
                    <a:pt x="379" y="50"/>
                    <a:pt x="376" y="50"/>
                  </a:cubicBezTo>
                  <a:cubicBezTo>
                    <a:pt x="379" y="50"/>
                    <a:pt x="373" y="51"/>
                    <a:pt x="376" y="51"/>
                  </a:cubicBezTo>
                  <a:cubicBezTo>
                    <a:pt x="378" y="50"/>
                    <a:pt x="383" y="51"/>
                    <a:pt x="382" y="50"/>
                  </a:cubicBezTo>
                  <a:cubicBezTo>
                    <a:pt x="383" y="50"/>
                    <a:pt x="386" y="50"/>
                    <a:pt x="388" y="50"/>
                  </a:cubicBezTo>
                  <a:close/>
                  <a:moveTo>
                    <a:pt x="350" y="7"/>
                  </a:moveTo>
                  <a:cubicBezTo>
                    <a:pt x="351" y="6"/>
                    <a:pt x="358" y="6"/>
                    <a:pt x="359" y="6"/>
                  </a:cubicBezTo>
                  <a:cubicBezTo>
                    <a:pt x="355" y="6"/>
                    <a:pt x="351" y="7"/>
                    <a:pt x="349" y="7"/>
                  </a:cubicBezTo>
                  <a:cubicBezTo>
                    <a:pt x="350" y="7"/>
                    <a:pt x="350" y="7"/>
                    <a:pt x="350" y="7"/>
                  </a:cubicBezTo>
                  <a:cubicBezTo>
                    <a:pt x="350" y="7"/>
                    <a:pt x="349" y="7"/>
                    <a:pt x="350" y="7"/>
                  </a:cubicBezTo>
                  <a:close/>
                  <a:moveTo>
                    <a:pt x="350" y="8"/>
                  </a:moveTo>
                  <a:cubicBezTo>
                    <a:pt x="350" y="8"/>
                    <a:pt x="350" y="8"/>
                    <a:pt x="351" y="7"/>
                  </a:cubicBezTo>
                  <a:cubicBezTo>
                    <a:pt x="348" y="8"/>
                    <a:pt x="348" y="7"/>
                    <a:pt x="347" y="7"/>
                  </a:cubicBezTo>
                  <a:cubicBezTo>
                    <a:pt x="346" y="8"/>
                    <a:pt x="345" y="8"/>
                    <a:pt x="343" y="8"/>
                  </a:cubicBezTo>
                  <a:cubicBezTo>
                    <a:pt x="342" y="8"/>
                    <a:pt x="336" y="8"/>
                    <a:pt x="335" y="9"/>
                  </a:cubicBezTo>
                  <a:cubicBezTo>
                    <a:pt x="336" y="9"/>
                    <a:pt x="337" y="9"/>
                    <a:pt x="337" y="9"/>
                  </a:cubicBezTo>
                  <a:cubicBezTo>
                    <a:pt x="334" y="10"/>
                    <a:pt x="330" y="9"/>
                    <a:pt x="327" y="11"/>
                  </a:cubicBezTo>
                  <a:cubicBezTo>
                    <a:pt x="331" y="11"/>
                    <a:pt x="333" y="10"/>
                    <a:pt x="336" y="10"/>
                  </a:cubicBezTo>
                  <a:cubicBezTo>
                    <a:pt x="336" y="9"/>
                    <a:pt x="337" y="9"/>
                    <a:pt x="339" y="9"/>
                  </a:cubicBezTo>
                  <a:cubicBezTo>
                    <a:pt x="339" y="9"/>
                    <a:pt x="336" y="9"/>
                    <a:pt x="337" y="10"/>
                  </a:cubicBezTo>
                  <a:cubicBezTo>
                    <a:pt x="342" y="9"/>
                    <a:pt x="350" y="9"/>
                    <a:pt x="351" y="8"/>
                  </a:cubicBezTo>
                  <a:cubicBezTo>
                    <a:pt x="350" y="8"/>
                    <a:pt x="350" y="8"/>
                    <a:pt x="350" y="8"/>
                  </a:cubicBezTo>
                  <a:close/>
                  <a:moveTo>
                    <a:pt x="314" y="14"/>
                  </a:moveTo>
                  <a:cubicBezTo>
                    <a:pt x="315" y="14"/>
                    <a:pt x="322" y="13"/>
                    <a:pt x="320" y="13"/>
                  </a:cubicBezTo>
                  <a:cubicBezTo>
                    <a:pt x="317" y="14"/>
                    <a:pt x="316" y="13"/>
                    <a:pt x="314" y="14"/>
                  </a:cubicBezTo>
                  <a:close/>
                  <a:moveTo>
                    <a:pt x="241" y="77"/>
                  </a:moveTo>
                  <a:cubicBezTo>
                    <a:pt x="240" y="77"/>
                    <a:pt x="241" y="75"/>
                    <a:pt x="240" y="76"/>
                  </a:cubicBezTo>
                  <a:cubicBezTo>
                    <a:pt x="240" y="76"/>
                    <a:pt x="238" y="77"/>
                    <a:pt x="238" y="77"/>
                  </a:cubicBezTo>
                  <a:cubicBezTo>
                    <a:pt x="238" y="77"/>
                    <a:pt x="238" y="77"/>
                    <a:pt x="237" y="77"/>
                  </a:cubicBezTo>
                  <a:cubicBezTo>
                    <a:pt x="237" y="78"/>
                    <a:pt x="238" y="77"/>
                    <a:pt x="238" y="77"/>
                  </a:cubicBezTo>
                  <a:cubicBezTo>
                    <a:pt x="236" y="79"/>
                    <a:pt x="236" y="78"/>
                    <a:pt x="235" y="79"/>
                  </a:cubicBezTo>
                  <a:cubicBezTo>
                    <a:pt x="236" y="79"/>
                    <a:pt x="240" y="77"/>
                    <a:pt x="241" y="77"/>
                  </a:cubicBezTo>
                  <a:close/>
                  <a:moveTo>
                    <a:pt x="232" y="80"/>
                  </a:moveTo>
                  <a:cubicBezTo>
                    <a:pt x="232" y="81"/>
                    <a:pt x="233" y="81"/>
                    <a:pt x="228" y="83"/>
                  </a:cubicBezTo>
                  <a:cubicBezTo>
                    <a:pt x="231" y="83"/>
                    <a:pt x="236" y="79"/>
                    <a:pt x="241" y="77"/>
                  </a:cubicBezTo>
                  <a:cubicBezTo>
                    <a:pt x="238" y="78"/>
                    <a:pt x="235" y="79"/>
                    <a:pt x="232" y="80"/>
                  </a:cubicBezTo>
                  <a:close/>
                  <a:moveTo>
                    <a:pt x="222" y="84"/>
                  </a:moveTo>
                  <a:cubicBezTo>
                    <a:pt x="220" y="86"/>
                    <a:pt x="220" y="87"/>
                    <a:pt x="223" y="86"/>
                  </a:cubicBezTo>
                  <a:cubicBezTo>
                    <a:pt x="221" y="87"/>
                    <a:pt x="219" y="89"/>
                    <a:pt x="217" y="89"/>
                  </a:cubicBezTo>
                  <a:cubicBezTo>
                    <a:pt x="217" y="88"/>
                    <a:pt x="219" y="88"/>
                    <a:pt x="219" y="87"/>
                  </a:cubicBezTo>
                  <a:cubicBezTo>
                    <a:pt x="217" y="88"/>
                    <a:pt x="213" y="90"/>
                    <a:pt x="213" y="91"/>
                  </a:cubicBezTo>
                  <a:cubicBezTo>
                    <a:pt x="218" y="88"/>
                    <a:pt x="214" y="91"/>
                    <a:pt x="215" y="91"/>
                  </a:cubicBezTo>
                  <a:cubicBezTo>
                    <a:pt x="219" y="89"/>
                    <a:pt x="219" y="89"/>
                    <a:pt x="219" y="89"/>
                  </a:cubicBezTo>
                  <a:cubicBezTo>
                    <a:pt x="219" y="88"/>
                    <a:pt x="224" y="86"/>
                    <a:pt x="226" y="84"/>
                  </a:cubicBezTo>
                  <a:cubicBezTo>
                    <a:pt x="222" y="86"/>
                    <a:pt x="223" y="85"/>
                    <a:pt x="222" y="84"/>
                  </a:cubicBezTo>
                  <a:close/>
                  <a:moveTo>
                    <a:pt x="214" y="101"/>
                  </a:moveTo>
                  <a:cubicBezTo>
                    <a:pt x="214" y="103"/>
                    <a:pt x="210" y="104"/>
                    <a:pt x="207" y="106"/>
                  </a:cubicBezTo>
                  <a:cubicBezTo>
                    <a:pt x="211" y="104"/>
                    <a:pt x="216" y="101"/>
                    <a:pt x="220" y="99"/>
                  </a:cubicBezTo>
                  <a:cubicBezTo>
                    <a:pt x="219" y="99"/>
                    <a:pt x="215" y="102"/>
                    <a:pt x="215" y="101"/>
                  </a:cubicBezTo>
                  <a:cubicBezTo>
                    <a:pt x="219" y="99"/>
                    <a:pt x="223" y="98"/>
                    <a:pt x="226" y="95"/>
                  </a:cubicBezTo>
                  <a:cubicBezTo>
                    <a:pt x="223" y="97"/>
                    <a:pt x="219" y="98"/>
                    <a:pt x="214" y="101"/>
                  </a:cubicBezTo>
                  <a:close/>
                  <a:moveTo>
                    <a:pt x="211" y="86"/>
                  </a:moveTo>
                  <a:cubicBezTo>
                    <a:pt x="213" y="83"/>
                    <a:pt x="216" y="83"/>
                    <a:pt x="217" y="81"/>
                  </a:cubicBezTo>
                  <a:cubicBezTo>
                    <a:pt x="214" y="83"/>
                    <a:pt x="214" y="82"/>
                    <a:pt x="210" y="84"/>
                  </a:cubicBezTo>
                  <a:cubicBezTo>
                    <a:pt x="210" y="85"/>
                    <a:pt x="208" y="86"/>
                    <a:pt x="211" y="86"/>
                  </a:cubicBezTo>
                  <a:close/>
                  <a:moveTo>
                    <a:pt x="210" y="82"/>
                  </a:moveTo>
                  <a:cubicBezTo>
                    <a:pt x="211" y="82"/>
                    <a:pt x="207" y="83"/>
                    <a:pt x="208" y="84"/>
                  </a:cubicBezTo>
                  <a:cubicBezTo>
                    <a:pt x="211" y="83"/>
                    <a:pt x="211" y="82"/>
                    <a:pt x="213" y="80"/>
                  </a:cubicBezTo>
                  <a:cubicBezTo>
                    <a:pt x="214" y="80"/>
                    <a:pt x="214" y="81"/>
                    <a:pt x="215" y="80"/>
                  </a:cubicBezTo>
                  <a:cubicBezTo>
                    <a:pt x="216" y="79"/>
                    <a:pt x="212" y="81"/>
                    <a:pt x="210" y="82"/>
                  </a:cubicBezTo>
                  <a:close/>
                  <a:moveTo>
                    <a:pt x="203" y="100"/>
                  </a:moveTo>
                  <a:cubicBezTo>
                    <a:pt x="201" y="100"/>
                    <a:pt x="199" y="102"/>
                    <a:pt x="199" y="102"/>
                  </a:cubicBezTo>
                  <a:cubicBezTo>
                    <a:pt x="201" y="100"/>
                    <a:pt x="205" y="97"/>
                    <a:pt x="207" y="96"/>
                  </a:cubicBezTo>
                  <a:cubicBezTo>
                    <a:pt x="207" y="96"/>
                    <a:pt x="213" y="92"/>
                    <a:pt x="212" y="92"/>
                  </a:cubicBezTo>
                  <a:cubicBezTo>
                    <a:pt x="211" y="93"/>
                    <a:pt x="207" y="95"/>
                    <a:pt x="207" y="96"/>
                  </a:cubicBezTo>
                  <a:cubicBezTo>
                    <a:pt x="204" y="97"/>
                    <a:pt x="201" y="100"/>
                    <a:pt x="197" y="101"/>
                  </a:cubicBezTo>
                  <a:cubicBezTo>
                    <a:pt x="197" y="102"/>
                    <a:pt x="198" y="101"/>
                    <a:pt x="196" y="103"/>
                  </a:cubicBezTo>
                  <a:cubicBezTo>
                    <a:pt x="192" y="104"/>
                    <a:pt x="183" y="110"/>
                    <a:pt x="180" y="114"/>
                  </a:cubicBezTo>
                  <a:cubicBezTo>
                    <a:pt x="175" y="115"/>
                    <a:pt x="167" y="123"/>
                    <a:pt x="160" y="128"/>
                  </a:cubicBezTo>
                  <a:cubicBezTo>
                    <a:pt x="161" y="128"/>
                    <a:pt x="163" y="127"/>
                    <a:pt x="161" y="129"/>
                  </a:cubicBezTo>
                  <a:cubicBezTo>
                    <a:pt x="164" y="127"/>
                    <a:pt x="163" y="126"/>
                    <a:pt x="165" y="125"/>
                  </a:cubicBezTo>
                  <a:cubicBezTo>
                    <a:pt x="166" y="125"/>
                    <a:pt x="167" y="124"/>
                    <a:pt x="165" y="127"/>
                  </a:cubicBezTo>
                  <a:cubicBezTo>
                    <a:pt x="167" y="125"/>
                    <a:pt x="166" y="126"/>
                    <a:pt x="168" y="125"/>
                  </a:cubicBezTo>
                  <a:cubicBezTo>
                    <a:pt x="168" y="124"/>
                    <a:pt x="169" y="122"/>
                    <a:pt x="167" y="123"/>
                  </a:cubicBezTo>
                  <a:cubicBezTo>
                    <a:pt x="172" y="119"/>
                    <a:pt x="174" y="119"/>
                    <a:pt x="177" y="116"/>
                  </a:cubicBezTo>
                  <a:cubicBezTo>
                    <a:pt x="176" y="117"/>
                    <a:pt x="178" y="116"/>
                    <a:pt x="179" y="115"/>
                  </a:cubicBezTo>
                  <a:cubicBezTo>
                    <a:pt x="179" y="115"/>
                    <a:pt x="178" y="115"/>
                    <a:pt x="179" y="114"/>
                  </a:cubicBezTo>
                  <a:cubicBezTo>
                    <a:pt x="183" y="113"/>
                    <a:pt x="189" y="107"/>
                    <a:pt x="193" y="105"/>
                  </a:cubicBezTo>
                  <a:cubicBezTo>
                    <a:pt x="193" y="105"/>
                    <a:pt x="192" y="105"/>
                    <a:pt x="194" y="104"/>
                  </a:cubicBezTo>
                  <a:cubicBezTo>
                    <a:pt x="193" y="106"/>
                    <a:pt x="196" y="103"/>
                    <a:pt x="198" y="102"/>
                  </a:cubicBezTo>
                  <a:cubicBezTo>
                    <a:pt x="198" y="103"/>
                    <a:pt x="189" y="108"/>
                    <a:pt x="194" y="106"/>
                  </a:cubicBezTo>
                  <a:cubicBezTo>
                    <a:pt x="192" y="107"/>
                    <a:pt x="190" y="108"/>
                    <a:pt x="190" y="108"/>
                  </a:cubicBezTo>
                  <a:cubicBezTo>
                    <a:pt x="194" y="106"/>
                    <a:pt x="190" y="109"/>
                    <a:pt x="189" y="110"/>
                  </a:cubicBezTo>
                  <a:cubicBezTo>
                    <a:pt x="194" y="107"/>
                    <a:pt x="196" y="106"/>
                    <a:pt x="200" y="103"/>
                  </a:cubicBezTo>
                  <a:cubicBezTo>
                    <a:pt x="201" y="103"/>
                    <a:pt x="200" y="103"/>
                    <a:pt x="201" y="102"/>
                  </a:cubicBezTo>
                  <a:cubicBezTo>
                    <a:pt x="202" y="102"/>
                    <a:pt x="205" y="100"/>
                    <a:pt x="205" y="99"/>
                  </a:cubicBezTo>
                  <a:cubicBezTo>
                    <a:pt x="207" y="98"/>
                    <a:pt x="210" y="96"/>
                    <a:pt x="210" y="97"/>
                  </a:cubicBezTo>
                  <a:cubicBezTo>
                    <a:pt x="212" y="96"/>
                    <a:pt x="213" y="96"/>
                    <a:pt x="213" y="95"/>
                  </a:cubicBezTo>
                  <a:cubicBezTo>
                    <a:pt x="211" y="96"/>
                    <a:pt x="215" y="94"/>
                    <a:pt x="214" y="94"/>
                  </a:cubicBezTo>
                  <a:cubicBezTo>
                    <a:pt x="213" y="95"/>
                    <a:pt x="213" y="94"/>
                    <a:pt x="211" y="95"/>
                  </a:cubicBezTo>
                  <a:cubicBezTo>
                    <a:pt x="211" y="96"/>
                    <a:pt x="207" y="98"/>
                    <a:pt x="205" y="99"/>
                  </a:cubicBezTo>
                  <a:cubicBezTo>
                    <a:pt x="205" y="99"/>
                    <a:pt x="202" y="101"/>
                    <a:pt x="202" y="101"/>
                  </a:cubicBezTo>
                  <a:cubicBezTo>
                    <a:pt x="200" y="101"/>
                    <a:pt x="205" y="99"/>
                    <a:pt x="203" y="100"/>
                  </a:cubicBezTo>
                  <a:close/>
                  <a:moveTo>
                    <a:pt x="201" y="82"/>
                  </a:moveTo>
                  <a:cubicBezTo>
                    <a:pt x="203" y="81"/>
                    <a:pt x="203" y="82"/>
                    <a:pt x="205" y="81"/>
                  </a:cubicBezTo>
                  <a:cubicBezTo>
                    <a:pt x="205" y="80"/>
                    <a:pt x="206" y="80"/>
                    <a:pt x="205" y="79"/>
                  </a:cubicBezTo>
                  <a:cubicBezTo>
                    <a:pt x="203" y="80"/>
                    <a:pt x="202" y="81"/>
                    <a:pt x="201" y="82"/>
                  </a:cubicBezTo>
                  <a:close/>
                  <a:moveTo>
                    <a:pt x="192" y="82"/>
                  </a:moveTo>
                  <a:cubicBezTo>
                    <a:pt x="192" y="81"/>
                    <a:pt x="194" y="80"/>
                    <a:pt x="194" y="80"/>
                  </a:cubicBezTo>
                  <a:cubicBezTo>
                    <a:pt x="192" y="80"/>
                    <a:pt x="187" y="84"/>
                    <a:pt x="190" y="83"/>
                  </a:cubicBezTo>
                  <a:cubicBezTo>
                    <a:pt x="192" y="81"/>
                    <a:pt x="191" y="83"/>
                    <a:pt x="191" y="83"/>
                  </a:cubicBezTo>
                  <a:cubicBezTo>
                    <a:pt x="192" y="83"/>
                    <a:pt x="194" y="82"/>
                    <a:pt x="195" y="81"/>
                  </a:cubicBezTo>
                  <a:cubicBezTo>
                    <a:pt x="195" y="81"/>
                    <a:pt x="195" y="82"/>
                    <a:pt x="195" y="82"/>
                  </a:cubicBezTo>
                  <a:cubicBezTo>
                    <a:pt x="197" y="81"/>
                    <a:pt x="197" y="81"/>
                    <a:pt x="197" y="81"/>
                  </a:cubicBezTo>
                  <a:cubicBezTo>
                    <a:pt x="197" y="80"/>
                    <a:pt x="197" y="80"/>
                    <a:pt x="197" y="80"/>
                  </a:cubicBezTo>
                  <a:cubicBezTo>
                    <a:pt x="194" y="82"/>
                    <a:pt x="193" y="81"/>
                    <a:pt x="192" y="82"/>
                  </a:cubicBezTo>
                  <a:close/>
                  <a:moveTo>
                    <a:pt x="196" y="84"/>
                  </a:moveTo>
                  <a:cubicBezTo>
                    <a:pt x="193" y="86"/>
                    <a:pt x="192" y="85"/>
                    <a:pt x="192" y="85"/>
                  </a:cubicBezTo>
                  <a:cubicBezTo>
                    <a:pt x="192" y="86"/>
                    <a:pt x="191" y="86"/>
                    <a:pt x="191" y="87"/>
                  </a:cubicBezTo>
                  <a:cubicBezTo>
                    <a:pt x="193" y="86"/>
                    <a:pt x="192" y="87"/>
                    <a:pt x="194" y="87"/>
                  </a:cubicBezTo>
                  <a:cubicBezTo>
                    <a:pt x="196" y="86"/>
                    <a:pt x="195" y="86"/>
                    <a:pt x="197" y="85"/>
                  </a:cubicBezTo>
                  <a:cubicBezTo>
                    <a:pt x="198" y="84"/>
                    <a:pt x="195" y="86"/>
                    <a:pt x="195" y="85"/>
                  </a:cubicBezTo>
                  <a:cubicBezTo>
                    <a:pt x="195" y="85"/>
                    <a:pt x="198" y="82"/>
                    <a:pt x="196" y="83"/>
                  </a:cubicBezTo>
                  <a:cubicBezTo>
                    <a:pt x="196" y="83"/>
                    <a:pt x="196" y="83"/>
                    <a:pt x="196" y="84"/>
                  </a:cubicBezTo>
                  <a:close/>
                  <a:moveTo>
                    <a:pt x="187" y="104"/>
                  </a:moveTo>
                  <a:cubicBezTo>
                    <a:pt x="188" y="103"/>
                    <a:pt x="188" y="105"/>
                    <a:pt x="192" y="103"/>
                  </a:cubicBezTo>
                  <a:cubicBezTo>
                    <a:pt x="192" y="102"/>
                    <a:pt x="190" y="103"/>
                    <a:pt x="190" y="103"/>
                  </a:cubicBezTo>
                  <a:cubicBezTo>
                    <a:pt x="192" y="102"/>
                    <a:pt x="193" y="101"/>
                    <a:pt x="194" y="99"/>
                  </a:cubicBezTo>
                  <a:cubicBezTo>
                    <a:pt x="195" y="100"/>
                    <a:pt x="195" y="100"/>
                    <a:pt x="195" y="100"/>
                  </a:cubicBezTo>
                  <a:cubicBezTo>
                    <a:pt x="197" y="98"/>
                    <a:pt x="198" y="98"/>
                    <a:pt x="201" y="96"/>
                  </a:cubicBezTo>
                  <a:cubicBezTo>
                    <a:pt x="200" y="96"/>
                    <a:pt x="201" y="94"/>
                    <a:pt x="200" y="95"/>
                  </a:cubicBezTo>
                  <a:cubicBezTo>
                    <a:pt x="196" y="97"/>
                    <a:pt x="191" y="101"/>
                    <a:pt x="189" y="102"/>
                  </a:cubicBezTo>
                  <a:cubicBezTo>
                    <a:pt x="188" y="103"/>
                    <a:pt x="191" y="102"/>
                    <a:pt x="188" y="103"/>
                  </a:cubicBezTo>
                  <a:cubicBezTo>
                    <a:pt x="188" y="103"/>
                    <a:pt x="187" y="104"/>
                    <a:pt x="187" y="104"/>
                  </a:cubicBezTo>
                  <a:close/>
                  <a:moveTo>
                    <a:pt x="198" y="107"/>
                  </a:moveTo>
                  <a:cubicBezTo>
                    <a:pt x="200" y="106"/>
                    <a:pt x="201" y="105"/>
                    <a:pt x="202" y="105"/>
                  </a:cubicBezTo>
                  <a:cubicBezTo>
                    <a:pt x="201" y="105"/>
                    <a:pt x="199" y="106"/>
                    <a:pt x="198" y="106"/>
                  </a:cubicBezTo>
                  <a:cubicBezTo>
                    <a:pt x="200" y="105"/>
                    <a:pt x="200" y="104"/>
                    <a:pt x="202" y="103"/>
                  </a:cubicBezTo>
                  <a:cubicBezTo>
                    <a:pt x="201" y="104"/>
                    <a:pt x="203" y="102"/>
                    <a:pt x="205" y="102"/>
                  </a:cubicBezTo>
                  <a:cubicBezTo>
                    <a:pt x="204" y="101"/>
                    <a:pt x="200" y="104"/>
                    <a:pt x="197" y="105"/>
                  </a:cubicBezTo>
                  <a:cubicBezTo>
                    <a:pt x="199" y="105"/>
                    <a:pt x="196" y="108"/>
                    <a:pt x="198" y="107"/>
                  </a:cubicBezTo>
                  <a:close/>
                  <a:moveTo>
                    <a:pt x="186" y="99"/>
                  </a:moveTo>
                  <a:cubicBezTo>
                    <a:pt x="183" y="101"/>
                    <a:pt x="173" y="108"/>
                    <a:pt x="182" y="103"/>
                  </a:cubicBezTo>
                  <a:cubicBezTo>
                    <a:pt x="183" y="101"/>
                    <a:pt x="187" y="99"/>
                    <a:pt x="183" y="102"/>
                  </a:cubicBezTo>
                  <a:cubicBezTo>
                    <a:pt x="186" y="100"/>
                    <a:pt x="187" y="99"/>
                    <a:pt x="188" y="98"/>
                  </a:cubicBezTo>
                  <a:cubicBezTo>
                    <a:pt x="187" y="99"/>
                    <a:pt x="187" y="98"/>
                    <a:pt x="186" y="99"/>
                  </a:cubicBezTo>
                  <a:close/>
                  <a:moveTo>
                    <a:pt x="169" y="89"/>
                  </a:moveTo>
                  <a:cubicBezTo>
                    <a:pt x="171" y="89"/>
                    <a:pt x="178" y="83"/>
                    <a:pt x="174" y="85"/>
                  </a:cubicBezTo>
                  <a:cubicBezTo>
                    <a:pt x="174" y="86"/>
                    <a:pt x="171" y="88"/>
                    <a:pt x="169" y="89"/>
                  </a:cubicBezTo>
                  <a:close/>
                  <a:moveTo>
                    <a:pt x="182" y="123"/>
                  </a:moveTo>
                  <a:cubicBezTo>
                    <a:pt x="187" y="120"/>
                    <a:pt x="189" y="118"/>
                    <a:pt x="195" y="114"/>
                  </a:cubicBezTo>
                  <a:cubicBezTo>
                    <a:pt x="194" y="115"/>
                    <a:pt x="195" y="113"/>
                    <a:pt x="194" y="114"/>
                  </a:cubicBezTo>
                  <a:cubicBezTo>
                    <a:pt x="194" y="114"/>
                    <a:pt x="191" y="117"/>
                    <a:pt x="189" y="118"/>
                  </a:cubicBezTo>
                  <a:cubicBezTo>
                    <a:pt x="190" y="117"/>
                    <a:pt x="190" y="117"/>
                    <a:pt x="190" y="116"/>
                  </a:cubicBezTo>
                  <a:cubicBezTo>
                    <a:pt x="188" y="118"/>
                    <a:pt x="186" y="120"/>
                    <a:pt x="183" y="121"/>
                  </a:cubicBezTo>
                  <a:cubicBezTo>
                    <a:pt x="184" y="121"/>
                    <a:pt x="184" y="120"/>
                    <a:pt x="183" y="121"/>
                  </a:cubicBezTo>
                  <a:cubicBezTo>
                    <a:pt x="183" y="121"/>
                    <a:pt x="182" y="123"/>
                    <a:pt x="182" y="123"/>
                  </a:cubicBezTo>
                  <a:close/>
                  <a:moveTo>
                    <a:pt x="178" y="110"/>
                  </a:moveTo>
                  <a:cubicBezTo>
                    <a:pt x="180" y="109"/>
                    <a:pt x="180" y="109"/>
                    <a:pt x="180" y="109"/>
                  </a:cubicBezTo>
                  <a:cubicBezTo>
                    <a:pt x="178" y="111"/>
                    <a:pt x="182" y="109"/>
                    <a:pt x="182" y="108"/>
                  </a:cubicBezTo>
                  <a:cubicBezTo>
                    <a:pt x="181" y="108"/>
                    <a:pt x="179" y="109"/>
                    <a:pt x="178" y="110"/>
                  </a:cubicBezTo>
                  <a:close/>
                  <a:moveTo>
                    <a:pt x="178" y="117"/>
                  </a:moveTo>
                  <a:cubicBezTo>
                    <a:pt x="177" y="118"/>
                    <a:pt x="176" y="118"/>
                    <a:pt x="175" y="120"/>
                  </a:cubicBezTo>
                  <a:cubicBezTo>
                    <a:pt x="176" y="119"/>
                    <a:pt x="176" y="119"/>
                    <a:pt x="177" y="119"/>
                  </a:cubicBezTo>
                  <a:cubicBezTo>
                    <a:pt x="178" y="118"/>
                    <a:pt x="182" y="116"/>
                    <a:pt x="181" y="116"/>
                  </a:cubicBezTo>
                  <a:cubicBezTo>
                    <a:pt x="177" y="119"/>
                    <a:pt x="181" y="114"/>
                    <a:pt x="178" y="117"/>
                  </a:cubicBezTo>
                  <a:close/>
                  <a:moveTo>
                    <a:pt x="164" y="122"/>
                  </a:moveTo>
                  <a:cubicBezTo>
                    <a:pt x="169" y="117"/>
                    <a:pt x="172" y="117"/>
                    <a:pt x="177" y="112"/>
                  </a:cubicBezTo>
                  <a:cubicBezTo>
                    <a:pt x="174" y="114"/>
                    <a:pt x="176" y="112"/>
                    <a:pt x="174" y="113"/>
                  </a:cubicBezTo>
                  <a:cubicBezTo>
                    <a:pt x="171" y="116"/>
                    <a:pt x="165" y="119"/>
                    <a:pt x="164" y="122"/>
                  </a:cubicBezTo>
                  <a:close/>
                  <a:moveTo>
                    <a:pt x="159" y="111"/>
                  </a:moveTo>
                  <a:cubicBezTo>
                    <a:pt x="160" y="110"/>
                    <a:pt x="164" y="108"/>
                    <a:pt x="164" y="107"/>
                  </a:cubicBezTo>
                  <a:cubicBezTo>
                    <a:pt x="162" y="109"/>
                    <a:pt x="158" y="112"/>
                    <a:pt x="159" y="111"/>
                  </a:cubicBezTo>
                  <a:close/>
                  <a:moveTo>
                    <a:pt x="170" y="123"/>
                  </a:moveTo>
                  <a:cubicBezTo>
                    <a:pt x="172" y="122"/>
                    <a:pt x="175" y="118"/>
                    <a:pt x="172" y="121"/>
                  </a:cubicBezTo>
                  <a:cubicBezTo>
                    <a:pt x="172" y="121"/>
                    <a:pt x="173" y="120"/>
                    <a:pt x="173" y="121"/>
                  </a:cubicBezTo>
                  <a:cubicBezTo>
                    <a:pt x="172" y="121"/>
                    <a:pt x="168" y="124"/>
                    <a:pt x="170" y="123"/>
                  </a:cubicBezTo>
                  <a:close/>
                  <a:moveTo>
                    <a:pt x="125" y="113"/>
                  </a:moveTo>
                  <a:cubicBezTo>
                    <a:pt x="123" y="114"/>
                    <a:pt x="123" y="114"/>
                    <a:pt x="123" y="114"/>
                  </a:cubicBezTo>
                  <a:cubicBezTo>
                    <a:pt x="123" y="115"/>
                    <a:pt x="122" y="116"/>
                    <a:pt x="123" y="115"/>
                  </a:cubicBezTo>
                  <a:cubicBezTo>
                    <a:pt x="125" y="114"/>
                    <a:pt x="125" y="114"/>
                    <a:pt x="125" y="113"/>
                  </a:cubicBezTo>
                  <a:cubicBezTo>
                    <a:pt x="125" y="113"/>
                    <a:pt x="126" y="113"/>
                    <a:pt x="126" y="112"/>
                  </a:cubicBezTo>
                  <a:cubicBezTo>
                    <a:pt x="125" y="113"/>
                    <a:pt x="125" y="113"/>
                    <a:pt x="125" y="113"/>
                  </a:cubicBezTo>
                  <a:close/>
                  <a:moveTo>
                    <a:pt x="107" y="138"/>
                  </a:moveTo>
                  <a:cubicBezTo>
                    <a:pt x="106" y="138"/>
                    <a:pt x="106" y="138"/>
                    <a:pt x="105" y="139"/>
                  </a:cubicBezTo>
                  <a:cubicBezTo>
                    <a:pt x="105" y="138"/>
                    <a:pt x="107" y="136"/>
                    <a:pt x="107" y="136"/>
                  </a:cubicBezTo>
                  <a:cubicBezTo>
                    <a:pt x="105" y="138"/>
                    <a:pt x="104" y="139"/>
                    <a:pt x="102" y="141"/>
                  </a:cubicBezTo>
                  <a:cubicBezTo>
                    <a:pt x="104" y="141"/>
                    <a:pt x="106" y="140"/>
                    <a:pt x="108" y="139"/>
                  </a:cubicBezTo>
                  <a:cubicBezTo>
                    <a:pt x="104" y="141"/>
                    <a:pt x="110" y="134"/>
                    <a:pt x="107" y="137"/>
                  </a:cubicBezTo>
                  <a:cubicBezTo>
                    <a:pt x="107" y="137"/>
                    <a:pt x="107" y="137"/>
                    <a:pt x="107" y="138"/>
                  </a:cubicBezTo>
                  <a:close/>
                  <a:moveTo>
                    <a:pt x="128" y="160"/>
                  </a:moveTo>
                  <a:cubicBezTo>
                    <a:pt x="127" y="161"/>
                    <a:pt x="126" y="161"/>
                    <a:pt x="126" y="161"/>
                  </a:cubicBezTo>
                  <a:cubicBezTo>
                    <a:pt x="125" y="163"/>
                    <a:pt x="128" y="160"/>
                    <a:pt x="128" y="162"/>
                  </a:cubicBezTo>
                  <a:cubicBezTo>
                    <a:pt x="127" y="163"/>
                    <a:pt x="126" y="164"/>
                    <a:pt x="125" y="164"/>
                  </a:cubicBezTo>
                  <a:cubicBezTo>
                    <a:pt x="125" y="165"/>
                    <a:pt x="128" y="162"/>
                    <a:pt x="129" y="162"/>
                  </a:cubicBezTo>
                  <a:cubicBezTo>
                    <a:pt x="128" y="162"/>
                    <a:pt x="127" y="163"/>
                    <a:pt x="127" y="163"/>
                  </a:cubicBezTo>
                  <a:cubicBezTo>
                    <a:pt x="131" y="161"/>
                    <a:pt x="128" y="162"/>
                    <a:pt x="131" y="159"/>
                  </a:cubicBezTo>
                  <a:cubicBezTo>
                    <a:pt x="130" y="159"/>
                    <a:pt x="127" y="162"/>
                    <a:pt x="128" y="160"/>
                  </a:cubicBezTo>
                  <a:close/>
                  <a:moveTo>
                    <a:pt x="95" y="148"/>
                  </a:moveTo>
                  <a:cubicBezTo>
                    <a:pt x="95" y="148"/>
                    <a:pt x="96" y="148"/>
                    <a:pt x="96" y="148"/>
                  </a:cubicBezTo>
                  <a:cubicBezTo>
                    <a:pt x="94" y="149"/>
                    <a:pt x="94" y="150"/>
                    <a:pt x="94" y="150"/>
                  </a:cubicBezTo>
                  <a:cubicBezTo>
                    <a:pt x="98" y="147"/>
                    <a:pt x="99" y="145"/>
                    <a:pt x="101" y="143"/>
                  </a:cubicBezTo>
                  <a:cubicBezTo>
                    <a:pt x="102" y="143"/>
                    <a:pt x="102" y="142"/>
                    <a:pt x="102" y="141"/>
                  </a:cubicBezTo>
                  <a:cubicBezTo>
                    <a:pt x="100" y="143"/>
                    <a:pt x="97" y="147"/>
                    <a:pt x="95" y="148"/>
                  </a:cubicBezTo>
                  <a:close/>
                  <a:moveTo>
                    <a:pt x="110" y="169"/>
                  </a:moveTo>
                  <a:cubicBezTo>
                    <a:pt x="110" y="169"/>
                    <a:pt x="111" y="169"/>
                    <a:pt x="111" y="169"/>
                  </a:cubicBezTo>
                  <a:cubicBezTo>
                    <a:pt x="110" y="170"/>
                    <a:pt x="109" y="171"/>
                    <a:pt x="109" y="171"/>
                  </a:cubicBezTo>
                  <a:cubicBezTo>
                    <a:pt x="112" y="168"/>
                    <a:pt x="113" y="166"/>
                    <a:pt x="114" y="165"/>
                  </a:cubicBezTo>
                  <a:cubicBezTo>
                    <a:pt x="114" y="165"/>
                    <a:pt x="114" y="165"/>
                    <a:pt x="114" y="165"/>
                  </a:cubicBezTo>
                  <a:cubicBezTo>
                    <a:pt x="112" y="167"/>
                    <a:pt x="111" y="169"/>
                    <a:pt x="110" y="169"/>
                  </a:cubicBezTo>
                  <a:close/>
                  <a:moveTo>
                    <a:pt x="91" y="154"/>
                  </a:moveTo>
                  <a:cubicBezTo>
                    <a:pt x="92" y="155"/>
                    <a:pt x="92" y="155"/>
                    <a:pt x="92" y="155"/>
                  </a:cubicBezTo>
                  <a:cubicBezTo>
                    <a:pt x="94" y="153"/>
                    <a:pt x="93" y="153"/>
                    <a:pt x="94" y="152"/>
                  </a:cubicBezTo>
                  <a:cubicBezTo>
                    <a:pt x="94" y="152"/>
                    <a:pt x="94" y="152"/>
                    <a:pt x="95" y="152"/>
                  </a:cubicBezTo>
                  <a:cubicBezTo>
                    <a:pt x="95" y="152"/>
                    <a:pt x="95" y="151"/>
                    <a:pt x="95" y="151"/>
                  </a:cubicBezTo>
                  <a:cubicBezTo>
                    <a:pt x="94" y="151"/>
                    <a:pt x="94" y="151"/>
                    <a:pt x="94" y="152"/>
                  </a:cubicBezTo>
                  <a:cubicBezTo>
                    <a:pt x="93" y="153"/>
                    <a:pt x="93" y="153"/>
                    <a:pt x="91" y="154"/>
                  </a:cubicBezTo>
                  <a:close/>
                  <a:moveTo>
                    <a:pt x="92" y="162"/>
                  </a:moveTo>
                  <a:cubicBezTo>
                    <a:pt x="94" y="162"/>
                    <a:pt x="97" y="157"/>
                    <a:pt x="99" y="155"/>
                  </a:cubicBezTo>
                  <a:cubicBezTo>
                    <a:pt x="96" y="158"/>
                    <a:pt x="95" y="159"/>
                    <a:pt x="92" y="162"/>
                  </a:cubicBezTo>
                  <a:close/>
                  <a:moveTo>
                    <a:pt x="88" y="161"/>
                  </a:moveTo>
                  <a:cubicBezTo>
                    <a:pt x="87" y="161"/>
                    <a:pt x="87" y="161"/>
                    <a:pt x="87" y="161"/>
                  </a:cubicBezTo>
                  <a:cubicBezTo>
                    <a:pt x="87" y="161"/>
                    <a:pt x="87" y="161"/>
                    <a:pt x="87" y="161"/>
                  </a:cubicBezTo>
                  <a:cubicBezTo>
                    <a:pt x="87" y="162"/>
                    <a:pt x="87" y="162"/>
                    <a:pt x="87" y="162"/>
                  </a:cubicBezTo>
                  <a:cubicBezTo>
                    <a:pt x="87" y="162"/>
                    <a:pt x="87" y="162"/>
                    <a:pt x="87" y="162"/>
                  </a:cubicBezTo>
                  <a:cubicBezTo>
                    <a:pt x="87" y="162"/>
                    <a:pt x="87" y="163"/>
                    <a:pt x="87" y="163"/>
                  </a:cubicBezTo>
                  <a:cubicBezTo>
                    <a:pt x="87" y="163"/>
                    <a:pt x="87" y="162"/>
                    <a:pt x="87" y="162"/>
                  </a:cubicBezTo>
                  <a:cubicBezTo>
                    <a:pt x="87" y="162"/>
                    <a:pt x="87" y="162"/>
                    <a:pt x="88" y="161"/>
                  </a:cubicBezTo>
                  <a:cubicBezTo>
                    <a:pt x="89" y="160"/>
                    <a:pt x="89" y="160"/>
                    <a:pt x="89" y="160"/>
                  </a:cubicBezTo>
                  <a:cubicBezTo>
                    <a:pt x="88" y="162"/>
                    <a:pt x="90" y="159"/>
                    <a:pt x="91" y="158"/>
                  </a:cubicBezTo>
                  <a:cubicBezTo>
                    <a:pt x="91" y="157"/>
                    <a:pt x="93" y="157"/>
                    <a:pt x="94" y="156"/>
                  </a:cubicBezTo>
                  <a:cubicBezTo>
                    <a:pt x="92" y="156"/>
                    <a:pt x="90" y="158"/>
                    <a:pt x="88" y="161"/>
                  </a:cubicBezTo>
                  <a:close/>
                  <a:moveTo>
                    <a:pt x="106" y="176"/>
                  </a:moveTo>
                  <a:cubicBezTo>
                    <a:pt x="106" y="177"/>
                    <a:pt x="105" y="177"/>
                    <a:pt x="105" y="178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9"/>
                    <a:pt x="103" y="179"/>
                    <a:pt x="103" y="180"/>
                  </a:cubicBezTo>
                  <a:cubicBezTo>
                    <a:pt x="104" y="179"/>
                    <a:pt x="104" y="180"/>
                    <a:pt x="104" y="179"/>
                  </a:cubicBezTo>
                  <a:cubicBezTo>
                    <a:pt x="105" y="179"/>
                    <a:pt x="105" y="180"/>
                    <a:pt x="106" y="179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5" y="178"/>
                    <a:pt x="105" y="179"/>
                    <a:pt x="106" y="178"/>
                  </a:cubicBezTo>
                  <a:cubicBezTo>
                    <a:pt x="105" y="179"/>
                    <a:pt x="108" y="175"/>
                    <a:pt x="108" y="175"/>
                  </a:cubicBezTo>
                  <a:cubicBezTo>
                    <a:pt x="108" y="175"/>
                    <a:pt x="108" y="175"/>
                    <a:pt x="109" y="175"/>
                  </a:cubicBezTo>
                  <a:cubicBezTo>
                    <a:pt x="108" y="175"/>
                    <a:pt x="107" y="175"/>
                    <a:pt x="106" y="176"/>
                  </a:cubicBezTo>
                  <a:close/>
                  <a:moveTo>
                    <a:pt x="109" y="180"/>
                  </a:moveTo>
                  <a:cubicBezTo>
                    <a:pt x="108" y="180"/>
                    <a:pt x="108" y="180"/>
                    <a:pt x="108" y="180"/>
                  </a:cubicBezTo>
                  <a:cubicBezTo>
                    <a:pt x="108" y="181"/>
                    <a:pt x="108" y="181"/>
                    <a:pt x="108" y="181"/>
                  </a:cubicBezTo>
                  <a:cubicBezTo>
                    <a:pt x="107" y="181"/>
                    <a:pt x="107" y="181"/>
                    <a:pt x="107" y="181"/>
                  </a:cubicBezTo>
                  <a:cubicBezTo>
                    <a:pt x="107" y="181"/>
                    <a:pt x="107" y="181"/>
                    <a:pt x="107" y="181"/>
                  </a:cubicBezTo>
                  <a:cubicBezTo>
                    <a:pt x="106" y="182"/>
                    <a:pt x="106" y="183"/>
                    <a:pt x="105" y="184"/>
                  </a:cubicBezTo>
                  <a:cubicBezTo>
                    <a:pt x="106" y="184"/>
                    <a:pt x="107" y="183"/>
                    <a:pt x="107" y="182"/>
                  </a:cubicBezTo>
                  <a:cubicBezTo>
                    <a:pt x="108" y="182"/>
                    <a:pt x="108" y="182"/>
                    <a:pt x="108" y="182"/>
                  </a:cubicBezTo>
                  <a:cubicBezTo>
                    <a:pt x="108" y="182"/>
                    <a:pt x="108" y="182"/>
                    <a:pt x="110" y="180"/>
                  </a:cubicBezTo>
                  <a:cubicBezTo>
                    <a:pt x="110" y="180"/>
                    <a:pt x="109" y="180"/>
                    <a:pt x="109" y="180"/>
                  </a:cubicBezTo>
                  <a:close/>
                  <a:moveTo>
                    <a:pt x="88" y="171"/>
                  </a:moveTo>
                  <a:cubicBezTo>
                    <a:pt x="89" y="170"/>
                    <a:pt x="88" y="170"/>
                    <a:pt x="88" y="170"/>
                  </a:cubicBezTo>
                  <a:cubicBezTo>
                    <a:pt x="89" y="171"/>
                    <a:pt x="90" y="169"/>
                    <a:pt x="90" y="169"/>
                  </a:cubicBezTo>
                  <a:cubicBezTo>
                    <a:pt x="90" y="169"/>
                    <a:pt x="90" y="168"/>
                    <a:pt x="89" y="169"/>
                  </a:cubicBezTo>
                  <a:cubicBezTo>
                    <a:pt x="89" y="169"/>
                    <a:pt x="88" y="170"/>
                    <a:pt x="88" y="171"/>
                  </a:cubicBezTo>
                  <a:close/>
                  <a:moveTo>
                    <a:pt x="98" y="180"/>
                  </a:moveTo>
                  <a:cubicBezTo>
                    <a:pt x="99" y="179"/>
                    <a:pt x="99" y="180"/>
                    <a:pt x="100" y="180"/>
                  </a:cubicBezTo>
                  <a:cubicBezTo>
                    <a:pt x="99" y="179"/>
                    <a:pt x="98" y="179"/>
                    <a:pt x="98" y="180"/>
                  </a:cubicBezTo>
                  <a:close/>
                  <a:moveTo>
                    <a:pt x="102" y="183"/>
                  </a:moveTo>
                  <a:cubicBezTo>
                    <a:pt x="102" y="182"/>
                    <a:pt x="101" y="182"/>
                    <a:pt x="102" y="182"/>
                  </a:cubicBezTo>
                  <a:cubicBezTo>
                    <a:pt x="102" y="182"/>
                    <a:pt x="102" y="183"/>
                    <a:pt x="102" y="182"/>
                  </a:cubicBezTo>
                  <a:cubicBezTo>
                    <a:pt x="102" y="182"/>
                    <a:pt x="101" y="182"/>
                    <a:pt x="101" y="182"/>
                  </a:cubicBezTo>
                  <a:cubicBezTo>
                    <a:pt x="102" y="182"/>
                    <a:pt x="101" y="183"/>
                    <a:pt x="102" y="183"/>
                  </a:cubicBezTo>
                  <a:close/>
                  <a:moveTo>
                    <a:pt x="102" y="191"/>
                  </a:moveTo>
                  <a:cubicBezTo>
                    <a:pt x="102" y="191"/>
                    <a:pt x="104" y="189"/>
                    <a:pt x="104" y="188"/>
                  </a:cubicBezTo>
                  <a:cubicBezTo>
                    <a:pt x="103" y="187"/>
                    <a:pt x="103" y="186"/>
                    <a:pt x="102" y="187"/>
                  </a:cubicBezTo>
                  <a:cubicBezTo>
                    <a:pt x="104" y="188"/>
                    <a:pt x="101" y="190"/>
                    <a:pt x="102" y="191"/>
                  </a:cubicBezTo>
                  <a:close/>
                  <a:moveTo>
                    <a:pt x="100" y="187"/>
                  </a:moveTo>
                  <a:cubicBezTo>
                    <a:pt x="100" y="187"/>
                    <a:pt x="99" y="187"/>
                    <a:pt x="100" y="187"/>
                  </a:cubicBezTo>
                  <a:cubicBezTo>
                    <a:pt x="100" y="187"/>
                    <a:pt x="101" y="187"/>
                    <a:pt x="101" y="187"/>
                  </a:cubicBezTo>
                  <a:cubicBezTo>
                    <a:pt x="100" y="187"/>
                    <a:pt x="100" y="187"/>
                    <a:pt x="100" y="187"/>
                  </a:cubicBezTo>
                  <a:close/>
                  <a:moveTo>
                    <a:pt x="99" y="192"/>
                  </a:moveTo>
                  <a:cubicBezTo>
                    <a:pt x="97" y="193"/>
                    <a:pt x="94" y="197"/>
                    <a:pt x="94" y="198"/>
                  </a:cubicBezTo>
                  <a:cubicBezTo>
                    <a:pt x="95" y="197"/>
                    <a:pt x="96" y="196"/>
                    <a:pt x="97" y="194"/>
                  </a:cubicBezTo>
                  <a:cubicBezTo>
                    <a:pt x="97" y="195"/>
                    <a:pt x="97" y="195"/>
                    <a:pt x="97" y="194"/>
                  </a:cubicBezTo>
                  <a:cubicBezTo>
                    <a:pt x="98" y="192"/>
                    <a:pt x="101" y="192"/>
                    <a:pt x="102" y="189"/>
                  </a:cubicBezTo>
                  <a:cubicBezTo>
                    <a:pt x="101" y="189"/>
                    <a:pt x="101" y="190"/>
                    <a:pt x="101" y="190"/>
                  </a:cubicBezTo>
                  <a:cubicBezTo>
                    <a:pt x="100" y="189"/>
                    <a:pt x="102" y="189"/>
                    <a:pt x="102" y="188"/>
                  </a:cubicBezTo>
                  <a:cubicBezTo>
                    <a:pt x="100" y="189"/>
                    <a:pt x="100" y="191"/>
                    <a:pt x="98" y="191"/>
                  </a:cubicBezTo>
                  <a:cubicBezTo>
                    <a:pt x="99" y="191"/>
                    <a:pt x="99" y="192"/>
                    <a:pt x="99" y="192"/>
                  </a:cubicBezTo>
                  <a:close/>
                  <a:moveTo>
                    <a:pt x="95" y="191"/>
                  </a:moveTo>
                  <a:cubicBezTo>
                    <a:pt x="96" y="191"/>
                    <a:pt x="95" y="192"/>
                    <a:pt x="96" y="192"/>
                  </a:cubicBezTo>
                  <a:cubicBezTo>
                    <a:pt x="96" y="191"/>
                    <a:pt x="98" y="191"/>
                    <a:pt x="97" y="190"/>
                  </a:cubicBezTo>
                  <a:cubicBezTo>
                    <a:pt x="98" y="190"/>
                    <a:pt x="98" y="189"/>
                    <a:pt x="98" y="189"/>
                  </a:cubicBezTo>
                  <a:cubicBezTo>
                    <a:pt x="98" y="189"/>
                    <a:pt x="97" y="189"/>
                    <a:pt x="98" y="189"/>
                  </a:cubicBezTo>
                  <a:cubicBezTo>
                    <a:pt x="98" y="189"/>
                    <a:pt x="99" y="189"/>
                    <a:pt x="100" y="188"/>
                  </a:cubicBezTo>
                  <a:cubicBezTo>
                    <a:pt x="99" y="187"/>
                    <a:pt x="99" y="187"/>
                    <a:pt x="99" y="187"/>
                  </a:cubicBezTo>
                  <a:cubicBezTo>
                    <a:pt x="98" y="187"/>
                    <a:pt x="99" y="188"/>
                    <a:pt x="98" y="188"/>
                  </a:cubicBezTo>
                  <a:cubicBezTo>
                    <a:pt x="98" y="187"/>
                    <a:pt x="96" y="189"/>
                    <a:pt x="97" y="190"/>
                  </a:cubicBezTo>
                  <a:cubicBezTo>
                    <a:pt x="96" y="190"/>
                    <a:pt x="96" y="190"/>
                    <a:pt x="96" y="190"/>
                  </a:cubicBezTo>
                  <a:cubicBezTo>
                    <a:pt x="96" y="190"/>
                    <a:pt x="97" y="190"/>
                    <a:pt x="96" y="191"/>
                  </a:cubicBezTo>
                  <a:cubicBezTo>
                    <a:pt x="96" y="190"/>
                    <a:pt x="96" y="190"/>
                    <a:pt x="96" y="190"/>
                  </a:cubicBezTo>
                  <a:cubicBezTo>
                    <a:pt x="96" y="191"/>
                    <a:pt x="96" y="191"/>
                    <a:pt x="95" y="191"/>
                  </a:cubicBezTo>
                  <a:close/>
                  <a:moveTo>
                    <a:pt x="85" y="191"/>
                  </a:moveTo>
                  <a:cubicBezTo>
                    <a:pt x="85" y="194"/>
                    <a:pt x="82" y="195"/>
                    <a:pt x="81" y="197"/>
                  </a:cubicBezTo>
                  <a:cubicBezTo>
                    <a:pt x="82" y="198"/>
                    <a:pt x="82" y="197"/>
                    <a:pt x="82" y="197"/>
                  </a:cubicBezTo>
                  <a:cubicBezTo>
                    <a:pt x="84" y="195"/>
                    <a:pt x="85" y="193"/>
                    <a:pt x="87" y="192"/>
                  </a:cubicBezTo>
                  <a:cubicBezTo>
                    <a:pt x="87" y="192"/>
                    <a:pt x="87" y="193"/>
                    <a:pt x="88" y="193"/>
                  </a:cubicBezTo>
                  <a:cubicBezTo>
                    <a:pt x="88" y="193"/>
                    <a:pt x="89" y="191"/>
                    <a:pt x="90" y="191"/>
                  </a:cubicBezTo>
                  <a:cubicBezTo>
                    <a:pt x="89" y="190"/>
                    <a:pt x="89" y="190"/>
                    <a:pt x="89" y="190"/>
                  </a:cubicBezTo>
                  <a:cubicBezTo>
                    <a:pt x="89" y="191"/>
                    <a:pt x="88" y="193"/>
                    <a:pt x="87" y="192"/>
                  </a:cubicBezTo>
                  <a:cubicBezTo>
                    <a:pt x="87" y="191"/>
                    <a:pt x="88" y="190"/>
                    <a:pt x="89" y="189"/>
                  </a:cubicBezTo>
                  <a:cubicBezTo>
                    <a:pt x="88" y="189"/>
                    <a:pt x="88" y="188"/>
                    <a:pt x="87" y="189"/>
                  </a:cubicBezTo>
                  <a:cubicBezTo>
                    <a:pt x="88" y="189"/>
                    <a:pt x="87" y="190"/>
                    <a:pt x="88" y="190"/>
                  </a:cubicBezTo>
                  <a:cubicBezTo>
                    <a:pt x="87" y="190"/>
                    <a:pt x="88" y="190"/>
                    <a:pt x="87" y="190"/>
                  </a:cubicBezTo>
                  <a:cubicBezTo>
                    <a:pt x="86" y="190"/>
                    <a:pt x="86" y="192"/>
                    <a:pt x="85" y="191"/>
                  </a:cubicBezTo>
                  <a:cubicBezTo>
                    <a:pt x="86" y="191"/>
                    <a:pt x="86" y="191"/>
                    <a:pt x="86" y="191"/>
                  </a:cubicBezTo>
                  <a:cubicBezTo>
                    <a:pt x="85" y="191"/>
                    <a:pt x="86" y="191"/>
                    <a:pt x="85" y="191"/>
                  </a:cubicBezTo>
                  <a:close/>
                  <a:moveTo>
                    <a:pt x="94" y="201"/>
                  </a:moveTo>
                  <a:cubicBezTo>
                    <a:pt x="95" y="200"/>
                    <a:pt x="94" y="199"/>
                    <a:pt x="95" y="200"/>
                  </a:cubicBezTo>
                  <a:cubicBezTo>
                    <a:pt x="95" y="199"/>
                    <a:pt x="95" y="199"/>
                    <a:pt x="96" y="199"/>
                  </a:cubicBezTo>
                  <a:cubicBezTo>
                    <a:pt x="94" y="198"/>
                    <a:pt x="94" y="200"/>
                    <a:pt x="94" y="201"/>
                  </a:cubicBezTo>
                  <a:close/>
                  <a:moveTo>
                    <a:pt x="93" y="198"/>
                  </a:moveTo>
                  <a:cubicBezTo>
                    <a:pt x="93" y="199"/>
                    <a:pt x="93" y="199"/>
                    <a:pt x="92" y="199"/>
                  </a:cubicBezTo>
                  <a:cubicBezTo>
                    <a:pt x="93" y="200"/>
                    <a:pt x="91" y="200"/>
                    <a:pt x="92" y="200"/>
                  </a:cubicBezTo>
                  <a:cubicBezTo>
                    <a:pt x="92" y="199"/>
                    <a:pt x="94" y="199"/>
                    <a:pt x="93" y="198"/>
                  </a:cubicBezTo>
                  <a:close/>
                  <a:moveTo>
                    <a:pt x="91" y="201"/>
                  </a:moveTo>
                  <a:cubicBezTo>
                    <a:pt x="91" y="202"/>
                    <a:pt x="91" y="201"/>
                    <a:pt x="90" y="201"/>
                  </a:cubicBezTo>
                  <a:cubicBezTo>
                    <a:pt x="90" y="202"/>
                    <a:pt x="91" y="202"/>
                    <a:pt x="91" y="202"/>
                  </a:cubicBezTo>
                  <a:cubicBezTo>
                    <a:pt x="91" y="202"/>
                    <a:pt x="91" y="202"/>
                    <a:pt x="91" y="203"/>
                  </a:cubicBezTo>
                  <a:cubicBezTo>
                    <a:pt x="91" y="202"/>
                    <a:pt x="92" y="202"/>
                    <a:pt x="91" y="202"/>
                  </a:cubicBezTo>
                  <a:cubicBezTo>
                    <a:pt x="92" y="201"/>
                    <a:pt x="92" y="202"/>
                    <a:pt x="92" y="201"/>
                  </a:cubicBezTo>
                  <a:cubicBezTo>
                    <a:pt x="92" y="201"/>
                    <a:pt x="92" y="201"/>
                    <a:pt x="92" y="201"/>
                  </a:cubicBezTo>
                  <a:cubicBezTo>
                    <a:pt x="92" y="200"/>
                    <a:pt x="92" y="201"/>
                    <a:pt x="93" y="201"/>
                  </a:cubicBezTo>
                  <a:cubicBezTo>
                    <a:pt x="93" y="200"/>
                    <a:pt x="93" y="200"/>
                    <a:pt x="93" y="200"/>
                  </a:cubicBezTo>
                  <a:cubicBezTo>
                    <a:pt x="92" y="199"/>
                    <a:pt x="92" y="201"/>
                    <a:pt x="91" y="201"/>
                  </a:cubicBezTo>
                  <a:close/>
                  <a:moveTo>
                    <a:pt x="87" y="202"/>
                  </a:moveTo>
                  <a:cubicBezTo>
                    <a:pt x="87" y="203"/>
                    <a:pt x="86" y="204"/>
                    <a:pt x="86" y="205"/>
                  </a:cubicBezTo>
                  <a:cubicBezTo>
                    <a:pt x="88" y="203"/>
                    <a:pt x="89" y="204"/>
                    <a:pt x="90" y="205"/>
                  </a:cubicBezTo>
                  <a:cubicBezTo>
                    <a:pt x="89" y="204"/>
                    <a:pt x="90" y="204"/>
                    <a:pt x="90" y="204"/>
                  </a:cubicBezTo>
                  <a:cubicBezTo>
                    <a:pt x="90" y="204"/>
                    <a:pt x="89" y="204"/>
                    <a:pt x="89" y="203"/>
                  </a:cubicBezTo>
                  <a:cubicBezTo>
                    <a:pt x="89" y="204"/>
                    <a:pt x="89" y="203"/>
                    <a:pt x="88" y="203"/>
                  </a:cubicBezTo>
                  <a:cubicBezTo>
                    <a:pt x="88" y="203"/>
                    <a:pt x="88" y="203"/>
                    <a:pt x="88" y="203"/>
                  </a:cubicBezTo>
                  <a:cubicBezTo>
                    <a:pt x="88" y="203"/>
                    <a:pt x="88" y="203"/>
                    <a:pt x="88" y="203"/>
                  </a:cubicBezTo>
                  <a:cubicBezTo>
                    <a:pt x="88" y="203"/>
                    <a:pt x="88" y="202"/>
                    <a:pt x="89" y="202"/>
                  </a:cubicBezTo>
                  <a:cubicBezTo>
                    <a:pt x="87" y="202"/>
                    <a:pt x="88" y="201"/>
                    <a:pt x="87" y="202"/>
                  </a:cubicBezTo>
                  <a:close/>
                  <a:moveTo>
                    <a:pt x="64" y="186"/>
                  </a:moveTo>
                  <a:cubicBezTo>
                    <a:pt x="65" y="186"/>
                    <a:pt x="65" y="186"/>
                    <a:pt x="65" y="186"/>
                  </a:cubicBezTo>
                  <a:cubicBezTo>
                    <a:pt x="65" y="186"/>
                    <a:pt x="65" y="186"/>
                    <a:pt x="65" y="186"/>
                  </a:cubicBezTo>
                  <a:cubicBezTo>
                    <a:pt x="65" y="186"/>
                    <a:pt x="65" y="186"/>
                    <a:pt x="65" y="186"/>
                  </a:cubicBezTo>
                  <a:cubicBezTo>
                    <a:pt x="65" y="186"/>
                    <a:pt x="65" y="186"/>
                    <a:pt x="65" y="186"/>
                  </a:cubicBezTo>
                  <a:cubicBezTo>
                    <a:pt x="65" y="186"/>
                    <a:pt x="64" y="186"/>
                    <a:pt x="64" y="186"/>
                  </a:cubicBezTo>
                  <a:close/>
                  <a:moveTo>
                    <a:pt x="86" y="208"/>
                  </a:moveTo>
                  <a:cubicBezTo>
                    <a:pt x="86" y="208"/>
                    <a:pt x="86" y="207"/>
                    <a:pt x="86" y="207"/>
                  </a:cubicBezTo>
                  <a:cubicBezTo>
                    <a:pt x="85" y="207"/>
                    <a:pt x="87" y="207"/>
                    <a:pt x="87" y="206"/>
                  </a:cubicBezTo>
                  <a:cubicBezTo>
                    <a:pt x="86" y="206"/>
                    <a:pt x="85" y="208"/>
                    <a:pt x="86" y="208"/>
                  </a:cubicBezTo>
                  <a:close/>
                  <a:moveTo>
                    <a:pt x="84" y="206"/>
                  </a:moveTo>
                  <a:cubicBezTo>
                    <a:pt x="84" y="206"/>
                    <a:pt x="84" y="207"/>
                    <a:pt x="85" y="206"/>
                  </a:cubicBezTo>
                  <a:cubicBezTo>
                    <a:pt x="84" y="206"/>
                    <a:pt x="84" y="205"/>
                    <a:pt x="84" y="206"/>
                  </a:cubicBezTo>
                  <a:cubicBezTo>
                    <a:pt x="84" y="206"/>
                    <a:pt x="83" y="205"/>
                    <a:pt x="84" y="206"/>
                  </a:cubicBezTo>
                  <a:close/>
                  <a:moveTo>
                    <a:pt x="79" y="215"/>
                  </a:moveTo>
                  <a:cubicBezTo>
                    <a:pt x="79" y="215"/>
                    <a:pt x="79" y="215"/>
                    <a:pt x="80" y="215"/>
                  </a:cubicBezTo>
                  <a:cubicBezTo>
                    <a:pt x="80" y="214"/>
                    <a:pt x="82" y="213"/>
                    <a:pt x="81" y="212"/>
                  </a:cubicBezTo>
                  <a:cubicBezTo>
                    <a:pt x="81" y="212"/>
                    <a:pt x="81" y="212"/>
                    <a:pt x="81" y="212"/>
                  </a:cubicBezTo>
                  <a:cubicBezTo>
                    <a:pt x="81" y="212"/>
                    <a:pt x="80" y="212"/>
                    <a:pt x="80" y="212"/>
                  </a:cubicBezTo>
                  <a:cubicBezTo>
                    <a:pt x="81" y="212"/>
                    <a:pt x="81" y="212"/>
                    <a:pt x="81" y="213"/>
                  </a:cubicBezTo>
                  <a:cubicBezTo>
                    <a:pt x="80" y="212"/>
                    <a:pt x="80" y="213"/>
                    <a:pt x="80" y="212"/>
                  </a:cubicBezTo>
                  <a:cubicBezTo>
                    <a:pt x="79" y="212"/>
                    <a:pt x="79" y="212"/>
                    <a:pt x="79" y="213"/>
                  </a:cubicBezTo>
                  <a:cubicBezTo>
                    <a:pt x="79" y="214"/>
                    <a:pt x="77" y="216"/>
                    <a:pt x="76" y="217"/>
                  </a:cubicBezTo>
                  <a:cubicBezTo>
                    <a:pt x="77" y="217"/>
                    <a:pt x="77" y="216"/>
                    <a:pt x="77" y="217"/>
                  </a:cubicBezTo>
                  <a:cubicBezTo>
                    <a:pt x="77" y="217"/>
                    <a:pt x="77" y="217"/>
                    <a:pt x="77" y="217"/>
                  </a:cubicBezTo>
                  <a:cubicBezTo>
                    <a:pt x="77" y="217"/>
                    <a:pt x="78" y="216"/>
                    <a:pt x="79" y="216"/>
                  </a:cubicBezTo>
                  <a:cubicBezTo>
                    <a:pt x="78" y="216"/>
                    <a:pt x="78" y="215"/>
                    <a:pt x="78" y="215"/>
                  </a:cubicBezTo>
                  <a:cubicBezTo>
                    <a:pt x="79" y="215"/>
                    <a:pt x="78" y="215"/>
                    <a:pt x="79" y="215"/>
                  </a:cubicBezTo>
                  <a:cubicBezTo>
                    <a:pt x="79" y="215"/>
                    <a:pt x="79" y="215"/>
                    <a:pt x="79" y="215"/>
                  </a:cubicBezTo>
                  <a:close/>
                  <a:moveTo>
                    <a:pt x="74" y="207"/>
                  </a:moveTo>
                  <a:cubicBezTo>
                    <a:pt x="73" y="207"/>
                    <a:pt x="73" y="208"/>
                    <a:pt x="72" y="207"/>
                  </a:cubicBezTo>
                  <a:cubicBezTo>
                    <a:pt x="71" y="209"/>
                    <a:pt x="70" y="210"/>
                    <a:pt x="69" y="210"/>
                  </a:cubicBezTo>
                  <a:cubicBezTo>
                    <a:pt x="68" y="211"/>
                    <a:pt x="69" y="210"/>
                    <a:pt x="69" y="211"/>
                  </a:cubicBezTo>
                  <a:cubicBezTo>
                    <a:pt x="68" y="211"/>
                    <a:pt x="69" y="212"/>
                    <a:pt x="68" y="212"/>
                  </a:cubicBezTo>
                  <a:cubicBezTo>
                    <a:pt x="69" y="212"/>
                    <a:pt x="69" y="211"/>
                    <a:pt x="68" y="211"/>
                  </a:cubicBezTo>
                  <a:cubicBezTo>
                    <a:pt x="68" y="212"/>
                    <a:pt x="67" y="212"/>
                    <a:pt x="68" y="213"/>
                  </a:cubicBezTo>
                  <a:cubicBezTo>
                    <a:pt x="68" y="213"/>
                    <a:pt x="68" y="213"/>
                    <a:pt x="68" y="213"/>
                  </a:cubicBezTo>
                  <a:cubicBezTo>
                    <a:pt x="69" y="212"/>
                    <a:pt x="69" y="213"/>
                    <a:pt x="69" y="214"/>
                  </a:cubicBezTo>
                  <a:cubicBezTo>
                    <a:pt x="70" y="213"/>
                    <a:pt x="70" y="211"/>
                    <a:pt x="71" y="211"/>
                  </a:cubicBezTo>
                  <a:cubicBezTo>
                    <a:pt x="70" y="211"/>
                    <a:pt x="70" y="212"/>
                    <a:pt x="70" y="212"/>
                  </a:cubicBezTo>
                  <a:cubicBezTo>
                    <a:pt x="71" y="212"/>
                    <a:pt x="71" y="212"/>
                    <a:pt x="71" y="212"/>
                  </a:cubicBezTo>
                  <a:cubicBezTo>
                    <a:pt x="71" y="213"/>
                    <a:pt x="70" y="213"/>
                    <a:pt x="71" y="214"/>
                  </a:cubicBezTo>
                  <a:cubicBezTo>
                    <a:pt x="69" y="213"/>
                    <a:pt x="70" y="215"/>
                    <a:pt x="69" y="216"/>
                  </a:cubicBezTo>
                  <a:cubicBezTo>
                    <a:pt x="68" y="217"/>
                    <a:pt x="66" y="218"/>
                    <a:pt x="67" y="219"/>
                  </a:cubicBezTo>
                  <a:cubicBezTo>
                    <a:pt x="65" y="219"/>
                    <a:pt x="64" y="222"/>
                    <a:pt x="62" y="223"/>
                  </a:cubicBezTo>
                  <a:cubicBezTo>
                    <a:pt x="63" y="223"/>
                    <a:pt x="62" y="223"/>
                    <a:pt x="63" y="223"/>
                  </a:cubicBezTo>
                  <a:cubicBezTo>
                    <a:pt x="63" y="223"/>
                    <a:pt x="62" y="225"/>
                    <a:pt x="63" y="225"/>
                  </a:cubicBezTo>
                  <a:cubicBezTo>
                    <a:pt x="63" y="224"/>
                    <a:pt x="63" y="223"/>
                    <a:pt x="64" y="223"/>
                  </a:cubicBezTo>
                  <a:cubicBezTo>
                    <a:pt x="64" y="221"/>
                    <a:pt x="67" y="221"/>
                    <a:pt x="67" y="219"/>
                  </a:cubicBezTo>
                  <a:cubicBezTo>
                    <a:pt x="68" y="218"/>
                    <a:pt x="68" y="218"/>
                    <a:pt x="69" y="217"/>
                  </a:cubicBezTo>
                  <a:cubicBezTo>
                    <a:pt x="69" y="217"/>
                    <a:pt x="68" y="217"/>
                    <a:pt x="69" y="216"/>
                  </a:cubicBezTo>
                  <a:cubicBezTo>
                    <a:pt x="70" y="217"/>
                    <a:pt x="69" y="216"/>
                    <a:pt x="69" y="216"/>
                  </a:cubicBezTo>
                  <a:cubicBezTo>
                    <a:pt x="70" y="216"/>
                    <a:pt x="73" y="213"/>
                    <a:pt x="72" y="212"/>
                  </a:cubicBezTo>
                  <a:cubicBezTo>
                    <a:pt x="73" y="212"/>
                    <a:pt x="73" y="212"/>
                    <a:pt x="73" y="212"/>
                  </a:cubicBezTo>
                  <a:cubicBezTo>
                    <a:pt x="73" y="211"/>
                    <a:pt x="73" y="210"/>
                    <a:pt x="72" y="210"/>
                  </a:cubicBezTo>
                  <a:cubicBezTo>
                    <a:pt x="73" y="210"/>
                    <a:pt x="73" y="210"/>
                    <a:pt x="73" y="211"/>
                  </a:cubicBezTo>
                  <a:cubicBezTo>
                    <a:pt x="72" y="210"/>
                    <a:pt x="72" y="211"/>
                    <a:pt x="72" y="211"/>
                  </a:cubicBezTo>
                  <a:cubicBezTo>
                    <a:pt x="72" y="210"/>
                    <a:pt x="72" y="209"/>
                    <a:pt x="72" y="209"/>
                  </a:cubicBezTo>
                  <a:cubicBezTo>
                    <a:pt x="72" y="210"/>
                    <a:pt x="71" y="210"/>
                    <a:pt x="71" y="210"/>
                  </a:cubicBezTo>
                  <a:cubicBezTo>
                    <a:pt x="72" y="210"/>
                    <a:pt x="71" y="209"/>
                    <a:pt x="72" y="209"/>
                  </a:cubicBezTo>
                  <a:cubicBezTo>
                    <a:pt x="73" y="209"/>
                    <a:pt x="72" y="207"/>
                    <a:pt x="74" y="208"/>
                  </a:cubicBezTo>
                  <a:cubicBezTo>
                    <a:pt x="74" y="208"/>
                    <a:pt x="74" y="207"/>
                    <a:pt x="74" y="207"/>
                  </a:cubicBezTo>
                  <a:close/>
                  <a:moveTo>
                    <a:pt x="64" y="211"/>
                  </a:moveTo>
                  <a:cubicBezTo>
                    <a:pt x="66" y="211"/>
                    <a:pt x="67" y="206"/>
                    <a:pt x="68" y="207"/>
                  </a:cubicBezTo>
                  <a:cubicBezTo>
                    <a:pt x="68" y="206"/>
                    <a:pt x="70" y="205"/>
                    <a:pt x="69" y="204"/>
                  </a:cubicBezTo>
                  <a:cubicBezTo>
                    <a:pt x="68" y="206"/>
                    <a:pt x="66" y="208"/>
                    <a:pt x="64" y="211"/>
                  </a:cubicBezTo>
                  <a:close/>
                  <a:moveTo>
                    <a:pt x="73" y="215"/>
                  </a:moveTo>
                  <a:cubicBezTo>
                    <a:pt x="73" y="215"/>
                    <a:pt x="74" y="214"/>
                    <a:pt x="73" y="214"/>
                  </a:cubicBezTo>
                  <a:cubicBezTo>
                    <a:pt x="73" y="215"/>
                    <a:pt x="72" y="214"/>
                    <a:pt x="72" y="215"/>
                  </a:cubicBezTo>
                  <a:cubicBezTo>
                    <a:pt x="72" y="215"/>
                    <a:pt x="71" y="215"/>
                    <a:pt x="71" y="217"/>
                  </a:cubicBezTo>
                  <a:cubicBezTo>
                    <a:pt x="71" y="217"/>
                    <a:pt x="71" y="217"/>
                    <a:pt x="71" y="217"/>
                  </a:cubicBezTo>
                  <a:cubicBezTo>
                    <a:pt x="72" y="217"/>
                    <a:pt x="73" y="215"/>
                    <a:pt x="74" y="216"/>
                  </a:cubicBezTo>
                  <a:cubicBezTo>
                    <a:pt x="74" y="216"/>
                    <a:pt x="74" y="215"/>
                    <a:pt x="75" y="215"/>
                  </a:cubicBezTo>
                  <a:cubicBezTo>
                    <a:pt x="74" y="214"/>
                    <a:pt x="74" y="214"/>
                    <a:pt x="74" y="213"/>
                  </a:cubicBezTo>
                  <a:cubicBezTo>
                    <a:pt x="75" y="213"/>
                    <a:pt x="75" y="212"/>
                    <a:pt x="76" y="212"/>
                  </a:cubicBezTo>
                  <a:cubicBezTo>
                    <a:pt x="75" y="212"/>
                    <a:pt x="76" y="211"/>
                    <a:pt x="76" y="211"/>
                  </a:cubicBezTo>
                  <a:cubicBezTo>
                    <a:pt x="75" y="211"/>
                    <a:pt x="74" y="213"/>
                    <a:pt x="73" y="214"/>
                  </a:cubicBezTo>
                  <a:cubicBezTo>
                    <a:pt x="74" y="214"/>
                    <a:pt x="74" y="215"/>
                    <a:pt x="73" y="215"/>
                  </a:cubicBezTo>
                  <a:close/>
                  <a:moveTo>
                    <a:pt x="74" y="210"/>
                  </a:moveTo>
                  <a:cubicBezTo>
                    <a:pt x="74" y="210"/>
                    <a:pt x="74" y="210"/>
                    <a:pt x="74" y="210"/>
                  </a:cubicBezTo>
                  <a:cubicBezTo>
                    <a:pt x="75" y="211"/>
                    <a:pt x="75" y="211"/>
                    <a:pt x="75" y="211"/>
                  </a:cubicBezTo>
                  <a:cubicBezTo>
                    <a:pt x="75" y="210"/>
                    <a:pt x="75" y="210"/>
                    <a:pt x="75" y="210"/>
                  </a:cubicBezTo>
                  <a:cubicBezTo>
                    <a:pt x="75" y="210"/>
                    <a:pt x="75" y="210"/>
                    <a:pt x="75" y="210"/>
                  </a:cubicBezTo>
                  <a:cubicBezTo>
                    <a:pt x="75" y="210"/>
                    <a:pt x="74" y="210"/>
                    <a:pt x="74" y="210"/>
                  </a:cubicBezTo>
                  <a:close/>
                  <a:moveTo>
                    <a:pt x="48" y="194"/>
                  </a:moveTo>
                  <a:cubicBezTo>
                    <a:pt x="47" y="194"/>
                    <a:pt x="49" y="193"/>
                    <a:pt x="48" y="193"/>
                  </a:cubicBezTo>
                  <a:cubicBezTo>
                    <a:pt x="47" y="193"/>
                    <a:pt x="47" y="195"/>
                    <a:pt x="48" y="194"/>
                  </a:cubicBezTo>
                  <a:close/>
                  <a:moveTo>
                    <a:pt x="75" y="220"/>
                  </a:moveTo>
                  <a:cubicBezTo>
                    <a:pt x="76" y="219"/>
                    <a:pt x="77" y="219"/>
                    <a:pt x="77" y="217"/>
                  </a:cubicBezTo>
                  <a:cubicBezTo>
                    <a:pt x="76" y="218"/>
                    <a:pt x="75" y="219"/>
                    <a:pt x="75" y="220"/>
                  </a:cubicBezTo>
                  <a:close/>
                  <a:moveTo>
                    <a:pt x="39" y="198"/>
                  </a:moveTo>
                  <a:cubicBezTo>
                    <a:pt x="39" y="199"/>
                    <a:pt x="39" y="198"/>
                    <a:pt x="39" y="199"/>
                  </a:cubicBezTo>
                  <a:cubicBezTo>
                    <a:pt x="40" y="199"/>
                    <a:pt x="40" y="198"/>
                    <a:pt x="40" y="198"/>
                  </a:cubicBezTo>
                  <a:cubicBezTo>
                    <a:pt x="40" y="198"/>
                    <a:pt x="39" y="198"/>
                    <a:pt x="39" y="198"/>
                  </a:cubicBezTo>
                  <a:close/>
                  <a:moveTo>
                    <a:pt x="67" y="230"/>
                  </a:moveTo>
                  <a:cubicBezTo>
                    <a:pt x="68" y="230"/>
                    <a:pt x="68" y="229"/>
                    <a:pt x="67" y="229"/>
                  </a:cubicBezTo>
                  <a:cubicBezTo>
                    <a:pt x="67" y="229"/>
                    <a:pt x="66" y="229"/>
                    <a:pt x="67" y="230"/>
                  </a:cubicBezTo>
                  <a:cubicBezTo>
                    <a:pt x="67" y="230"/>
                    <a:pt x="67" y="230"/>
                    <a:pt x="67" y="230"/>
                  </a:cubicBezTo>
                  <a:cubicBezTo>
                    <a:pt x="68" y="230"/>
                    <a:pt x="71" y="228"/>
                    <a:pt x="70" y="227"/>
                  </a:cubicBezTo>
                  <a:cubicBezTo>
                    <a:pt x="70" y="228"/>
                    <a:pt x="69" y="228"/>
                    <a:pt x="68" y="228"/>
                  </a:cubicBezTo>
                  <a:cubicBezTo>
                    <a:pt x="68" y="228"/>
                    <a:pt x="67" y="228"/>
                    <a:pt x="68" y="227"/>
                  </a:cubicBezTo>
                  <a:cubicBezTo>
                    <a:pt x="67" y="228"/>
                    <a:pt x="67" y="229"/>
                    <a:pt x="68" y="229"/>
                  </a:cubicBezTo>
                  <a:cubicBezTo>
                    <a:pt x="68" y="229"/>
                    <a:pt x="68" y="229"/>
                    <a:pt x="68" y="230"/>
                  </a:cubicBezTo>
                  <a:cubicBezTo>
                    <a:pt x="68" y="229"/>
                    <a:pt x="67" y="230"/>
                    <a:pt x="67" y="230"/>
                  </a:cubicBezTo>
                  <a:close/>
                  <a:moveTo>
                    <a:pt x="57" y="232"/>
                  </a:moveTo>
                  <a:cubicBezTo>
                    <a:pt x="56" y="231"/>
                    <a:pt x="57" y="233"/>
                    <a:pt x="56" y="233"/>
                  </a:cubicBezTo>
                  <a:cubicBezTo>
                    <a:pt x="56" y="233"/>
                    <a:pt x="57" y="233"/>
                    <a:pt x="57" y="232"/>
                  </a:cubicBezTo>
                  <a:cubicBezTo>
                    <a:pt x="57" y="231"/>
                    <a:pt x="60" y="229"/>
                    <a:pt x="61" y="228"/>
                  </a:cubicBezTo>
                  <a:cubicBezTo>
                    <a:pt x="60" y="228"/>
                    <a:pt x="60" y="227"/>
                    <a:pt x="60" y="227"/>
                  </a:cubicBezTo>
                  <a:cubicBezTo>
                    <a:pt x="61" y="227"/>
                    <a:pt x="62" y="226"/>
                    <a:pt x="62" y="226"/>
                  </a:cubicBezTo>
                  <a:cubicBezTo>
                    <a:pt x="61" y="226"/>
                    <a:pt x="61" y="226"/>
                    <a:pt x="60" y="226"/>
                  </a:cubicBezTo>
                  <a:cubicBezTo>
                    <a:pt x="61" y="226"/>
                    <a:pt x="61" y="227"/>
                    <a:pt x="61" y="227"/>
                  </a:cubicBezTo>
                  <a:cubicBezTo>
                    <a:pt x="59" y="228"/>
                    <a:pt x="58" y="230"/>
                    <a:pt x="57" y="232"/>
                  </a:cubicBezTo>
                  <a:close/>
                  <a:moveTo>
                    <a:pt x="66" y="232"/>
                  </a:moveTo>
                  <a:cubicBezTo>
                    <a:pt x="67" y="232"/>
                    <a:pt x="65" y="232"/>
                    <a:pt x="65" y="231"/>
                  </a:cubicBezTo>
                  <a:cubicBezTo>
                    <a:pt x="66" y="232"/>
                    <a:pt x="64" y="232"/>
                    <a:pt x="64" y="233"/>
                  </a:cubicBezTo>
                  <a:cubicBezTo>
                    <a:pt x="65" y="233"/>
                    <a:pt x="65" y="233"/>
                    <a:pt x="66" y="233"/>
                  </a:cubicBezTo>
                  <a:cubicBezTo>
                    <a:pt x="65" y="232"/>
                    <a:pt x="65" y="233"/>
                    <a:pt x="65" y="233"/>
                  </a:cubicBezTo>
                  <a:cubicBezTo>
                    <a:pt x="65" y="232"/>
                    <a:pt x="65" y="232"/>
                    <a:pt x="66" y="232"/>
                  </a:cubicBezTo>
                  <a:cubicBezTo>
                    <a:pt x="66" y="232"/>
                    <a:pt x="66" y="232"/>
                    <a:pt x="66" y="233"/>
                  </a:cubicBezTo>
                  <a:cubicBezTo>
                    <a:pt x="67" y="232"/>
                    <a:pt x="68" y="232"/>
                    <a:pt x="67" y="231"/>
                  </a:cubicBezTo>
                  <a:cubicBezTo>
                    <a:pt x="67" y="231"/>
                    <a:pt x="67" y="232"/>
                    <a:pt x="66" y="232"/>
                  </a:cubicBezTo>
                  <a:close/>
                  <a:moveTo>
                    <a:pt x="50" y="233"/>
                  </a:moveTo>
                  <a:cubicBezTo>
                    <a:pt x="50" y="232"/>
                    <a:pt x="50" y="232"/>
                    <a:pt x="50" y="232"/>
                  </a:cubicBezTo>
                  <a:cubicBezTo>
                    <a:pt x="49" y="233"/>
                    <a:pt x="49" y="233"/>
                    <a:pt x="49" y="233"/>
                  </a:cubicBezTo>
                  <a:cubicBezTo>
                    <a:pt x="49" y="233"/>
                    <a:pt x="49" y="233"/>
                    <a:pt x="49" y="233"/>
                  </a:cubicBezTo>
                  <a:cubicBezTo>
                    <a:pt x="48" y="233"/>
                    <a:pt x="48" y="234"/>
                    <a:pt x="47" y="235"/>
                  </a:cubicBezTo>
                  <a:cubicBezTo>
                    <a:pt x="48" y="233"/>
                    <a:pt x="49" y="231"/>
                    <a:pt x="50" y="229"/>
                  </a:cubicBezTo>
                  <a:cubicBezTo>
                    <a:pt x="52" y="228"/>
                    <a:pt x="53" y="226"/>
                    <a:pt x="55" y="224"/>
                  </a:cubicBezTo>
                  <a:cubicBezTo>
                    <a:pt x="55" y="225"/>
                    <a:pt x="54" y="226"/>
                    <a:pt x="53" y="227"/>
                  </a:cubicBezTo>
                  <a:cubicBezTo>
                    <a:pt x="52" y="228"/>
                    <a:pt x="53" y="228"/>
                    <a:pt x="52" y="229"/>
                  </a:cubicBezTo>
                  <a:cubicBezTo>
                    <a:pt x="52" y="229"/>
                    <a:pt x="52" y="230"/>
                    <a:pt x="52" y="229"/>
                  </a:cubicBezTo>
                  <a:cubicBezTo>
                    <a:pt x="52" y="231"/>
                    <a:pt x="50" y="232"/>
                    <a:pt x="50" y="233"/>
                  </a:cubicBezTo>
                  <a:close/>
                  <a:moveTo>
                    <a:pt x="51" y="231"/>
                  </a:moveTo>
                  <a:cubicBezTo>
                    <a:pt x="51" y="231"/>
                    <a:pt x="50" y="231"/>
                    <a:pt x="50" y="231"/>
                  </a:cubicBezTo>
                  <a:cubicBezTo>
                    <a:pt x="50" y="232"/>
                    <a:pt x="50" y="232"/>
                    <a:pt x="51" y="231"/>
                  </a:cubicBezTo>
                  <a:close/>
                  <a:moveTo>
                    <a:pt x="47" y="227"/>
                  </a:moveTo>
                  <a:cubicBezTo>
                    <a:pt x="47" y="226"/>
                    <a:pt x="48" y="225"/>
                    <a:pt x="48" y="225"/>
                  </a:cubicBezTo>
                  <a:cubicBezTo>
                    <a:pt x="47" y="225"/>
                    <a:pt x="47" y="225"/>
                    <a:pt x="47" y="225"/>
                  </a:cubicBezTo>
                  <a:cubicBezTo>
                    <a:pt x="48" y="226"/>
                    <a:pt x="46" y="226"/>
                    <a:pt x="47" y="227"/>
                  </a:cubicBezTo>
                  <a:close/>
                  <a:moveTo>
                    <a:pt x="64" y="239"/>
                  </a:moveTo>
                  <a:cubicBezTo>
                    <a:pt x="64" y="238"/>
                    <a:pt x="65" y="238"/>
                    <a:pt x="64" y="238"/>
                  </a:cubicBezTo>
                  <a:cubicBezTo>
                    <a:pt x="64" y="238"/>
                    <a:pt x="64" y="238"/>
                    <a:pt x="64" y="238"/>
                  </a:cubicBezTo>
                  <a:cubicBezTo>
                    <a:pt x="65" y="238"/>
                    <a:pt x="63" y="239"/>
                    <a:pt x="64" y="239"/>
                  </a:cubicBezTo>
                  <a:close/>
                  <a:moveTo>
                    <a:pt x="54" y="231"/>
                  </a:moveTo>
                  <a:cubicBezTo>
                    <a:pt x="53" y="232"/>
                    <a:pt x="53" y="232"/>
                    <a:pt x="53" y="232"/>
                  </a:cubicBezTo>
                  <a:cubicBezTo>
                    <a:pt x="53" y="231"/>
                    <a:pt x="53" y="231"/>
                    <a:pt x="53" y="231"/>
                  </a:cubicBezTo>
                  <a:cubicBezTo>
                    <a:pt x="53" y="231"/>
                    <a:pt x="52" y="231"/>
                    <a:pt x="52" y="231"/>
                  </a:cubicBezTo>
                  <a:cubicBezTo>
                    <a:pt x="52" y="232"/>
                    <a:pt x="53" y="232"/>
                    <a:pt x="52" y="232"/>
                  </a:cubicBezTo>
                  <a:cubicBezTo>
                    <a:pt x="51" y="232"/>
                    <a:pt x="51" y="234"/>
                    <a:pt x="50" y="235"/>
                  </a:cubicBezTo>
                  <a:cubicBezTo>
                    <a:pt x="50" y="235"/>
                    <a:pt x="51" y="236"/>
                    <a:pt x="51" y="235"/>
                  </a:cubicBezTo>
                  <a:cubicBezTo>
                    <a:pt x="52" y="235"/>
                    <a:pt x="50" y="235"/>
                    <a:pt x="51" y="235"/>
                  </a:cubicBezTo>
                  <a:cubicBezTo>
                    <a:pt x="51" y="235"/>
                    <a:pt x="52" y="235"/>
                    <a:pt x="52" y="234"/>
                  </a:cubicBezTo>
                  <a:cubicBezTo>
                    <a:pt x="51" y="234"/>
                    <a:pt x="51" y="234"/>
                    <a:pt x="51" y="233"/>
                  </a:cubicBezTo>
                  <a:cubicBezTo>
                    <a:pt x="52" y="233"/>
                    <a:pt x="52" y="232"/>
                    <a:pt x="53" y="232"/>
                  </a:cubicBezTo>
                  <a:cubicBezTo>
                    <a:pt x="53" y="232"/>
                    <a:pt x="53" y="233"/>
                    <a:pt x="53" y="233"/>
                  </a:cubicBezTo>
                  <a:cubicBezTo>
                    <a:pt x="54" y="232"/>
                    <a:pt x="54" y="231"/>
                    <a:pt x="53" y="231"/>
                  </a:cubicBezTo>
                  <a:cubicBezTo>
                    <a:pt x="53" y="231"/>
                    <a:pt x="54" y="231"/>
                    <a:pt x="54" y="231"/>
                  </a:cubicBezTo>
                  <a:close/>
                  <a:moveTo>
                    <a:pt x="53" y="236"/>
                  </a:moveTo>
                  <a:cubicBezTo>
                    <a:pt x="54" y="237"/>
                    <a:pt x="51" y="238"/>
                    <a:pt x="52" y="239"/>
                  </a:cubicBezTo>
                  <a:cubicBezTo>
                    <a:pt x="53" y="237"/>
                    <a:pt x="55" y="235"/>
                    <a:pt x="56" y="233"/>
                  </a:cubicBezTo>
                  <a:cubicBezTo>
                    <a:pt x="55" y="234"/>
                    <a:pt x="55" y="235"/>
                    <a:pt x="54" y="235"/>
                  </a:cubicBezTo>
                  <a:cubicBezTo>
                    <a:pt x="54" y="236"/>
                    <a:pt x="54" y="236"/>
                    <a:pt x="54" y="235"/>
                  </a:cubicBezTo>
                  <a:cubicBezTo>
                    <a:pt x="54" y="236"/>
                    <a:pt x="53" y="237"/>
                    <a:pt x="53" y="236"/>
                  </a:cubicBezTo>
                  <a:close/>
                  <a:moveTo>
                    <a:pt x="59" y="240"/>
                  </a:moveTo>
                  <a:cubicBezTo>
                    <a:pt x="59" y="240"/>
                    <a:pt x="60" y="240"/>
                    <a:pt x="60" y="240"/>
                  </a:cubicBezTo>
                  <a:cubicBezTo>
                    <a:pt x="60" y="239"/>
                    <a:pt x="60" y="240"/>
                    <a:pt x="59" y="239"/>
                  </a:cubicBezTo>
                  <a:cubicBezTo>
                    <a:pt x="60" y="239"/>
                    <a:pt x="59" y="239"/>
                    <a:pt x="59" y="239"/>
                  </a:cubicBezTo>
                  <a:cubicBezTo>
                    <a:pt x="60" y="240"/>
                    <a:pt x="59" y="240"/>
                    <a:pt x="59" y="240"/>
                  </a:cubicBezTo>
                  <a:close/>
                  <a:moveTo>
                    <a:pt x="46" y="234"/>
                  </a:moveTo>
                  <a:cubicBezTo>
                    <a:pt x="47" y="234"/>
                    <a:pt x="47" y="233"/>
                    <a:pt x="47" y="233"/>
                  </a:cubicBezTo>
                  <a:cubicBezTo>
                    <a:pt x="46" y="234"/>
                    <a:pt x="46" y="232"/>
                    <a:pt x="46" y="233"/>
                  </a:cubicBezTo>
                  <a:cubicBezTo>
                    <a:pt x="46" y="233"/>
                    <a:pt x="46" y="233"/>
                    <a:pt x="46" y="233"/>
                  </a:cubicBezTo>
                  <a:cubicBezTo>
                    <a:pt x="46" y="233"/>
                    <a:pt x="46" y="234"/>
                    <a:pt x="46" y="234"/>
                  </a:cubicBezTo>
                  <a:close/>
                  <a:moveTo>
                    <a:pt x="48" y="236"/>
                  </a:moveTo>
                  <a:cubicBezTo>
                    <a:pt x="48" y="237"/>
                    <a:pt x="49" y="237"/>
                    <a:pt x="49" y="238"/>
                  </a:cubicBezTo>
                  <a:cubicBezTo>
                    <a:pt x="49" y="237"/>
                    <a:pt x="51" y="237"/>
                    <a:pt x="51" y="236"/>
                  </a:cubicBezTo>
                  <a:cubicBezTo>
                    <a:pt x="50" y="236"/>
                    <a:pt x="50" y="236"/>
                    <a:pt x="49" y="237"/>
                  </a:cubicBezTo>
                  <a:cubicBezTo>
                    <a:pt x="49" y="236"/>
                    <a:pt x="50" y="236"/>
                    <a:pt x="49" y="235"/>
                  </a:cubicBezTo>
                  <a:cubicBezTo>
                    <a:pt x="49" y="236"/>
                    <a:pt x="49" y="236"/>
                    <a:pt x="48" y="236"/>
                  </a:cubicBezTo>
                  <a:close/>
                  <a:moveTo>
                    <a:pt x="24" y="224"/>
                  </a:moveTo>
                  <a:cubicBezTo>
                    <a:pt x="24" y="223"/>
                    <a:pt x="24" y="224"/>
                    <a:pt x="25" y="223"/>
                  </a:cubicBezTo>
                  <a:cubicBezTo>
                    <a:pt x="24" y="223"/>
                    <a:pt x="24" y="223"/>
                    <a:pt x="23" y="223"/>
                  </a:cubicBezTo>
                  <a:cubicBezTo>
                    <a:pt x="24" y="224"/>
                    <a:pt x="24" y="223"/>
                    <a:pt x="24" y="224"/>
                  </a:cubicBezTo>
                  <a:cubicBezTo>
                    <a:pt x="24" y="224"/>
                    <a:pt x="24" y="224"/>
                    <a:pt x="24" y="224"/>
                  </a:cubicBezTo>
                  <a:close/>
                  <a:moveTo>
                    <a:pt x="17" y="230"/>
                  </a:moveTo>
                  <a:cubicBezTo>
                    <a:pt x="18" y="228"/>
                    <a:pt x="19" y="228"/>
                    <a:pt x="19" y="227"/>
                  </a:cubicBezTo>
                  <a:cubicBezTo>
                    <a:pt x="19" y="227"/>
                    <a:pt x="16" y="229"/>
                    <a:pt x="17" y="230"/>
                  </a:cubicBezTo>
                  <a:close/>
                  <a:moveTo>
                    <a:pt x="45" y="246"/>
                  </a:moveTo>
                  <a:cubicBezTo>
                    <a:pt x="45" y="246"/>
                    <a:pt x="46" y="247"/>
                    <a:pt x="46" y="247"/>
                  </a:cubicBezTo>
                  <a:cubicBezTo>
                    <a:pt x="45" y="247"/>
                    <a:pt x="45" y="248"/>
                    <a:pt x="45" y="248"/>
                  </a:cubicBezTo>
                  <a:cubicBezTo>
                    <a:pt x="46" y="248"/>
                    <a:pt x="46" y="247"/>
                    <a:pt x="47" y="247"/>
                  </a:cubicBezTo>
                  <a:cubicBezTo>
                    <a:pt x="47" y="247"/>
                    <a:pt x="47" y="247"/>
                    <a:pt x="47" y="247"/>
                  </a:cubicBezTo>
                  <a:cubicBezTo>
                    <a:pt x="46" y="247"/>
                    <a:pt x="46" y="245"/>
                    <a:pt x="45" y="246"/>
                  </a:cubicBezTo>
                  <a:close/>
                  <a:moveTo>
                    <a:pt x="19" y="231"/>
                  </a:moveTo>
                  <a:cubicBezTo>
                    <a:pt x="19" y="231"/>
                    <a:pt x="18" y="231"/>
                    <a:pt x="18" y="231"/>
                  </a:cubicBezTo>
                  <a:cubicBezTo>
                    <a:pt x="19" y="232"/>
                    <a:pt x="19" y="230"/>
                    <a:pt x="18" y="230"/>
                  </a:cubicBezTo>
                  <a:cubicBezTo>
                    <a:pt x="18" y="231"/>
                    <a:pt x="19" y="230"/>
                    <a:pt x="19" y="231"/>
                  </a:cubicBezTo>
                  <a:close/>
                  <a:moveTo>
                    <a:pt x="18" y="232"/>
                  </a:moveTo>
                  <a:cubicBezTo>
                    <a:pt x="18" y="234"/>
                    <a:pt x="17" y="234"/>
                    <a:pt x="17" y="235"/>
                  </a:cubicBezTo>
                  <a:cubicBezTo>
                    <a:pt x="17" y="235"/>
                    <a:pt x="17" y="234"/>
                    <a:pt x="18" y="234"/>
                  </a:cubicBezTo>
                  <a:cubicBezTo>
                    <a:pt x="18" y="233"/>
                    <a:pt x="19" y="232"/>
                    <a:pt x="18" y="232"/>
                  </a:cubicBezTo>
                  <a:cubicBezTo>
                    <a:pt x="17" y="232"/>
                    <a:pt x="18" y="233"/>
                    <a:pt x="18" y="232"/>
                  </a:cubicBezTo>
                  <a:close/>
                  <a:moveTo>
                    <a:pt x="4" y="256"/>
                  </a:moveTo>
                  <a:cubicBezTo>
                    <a:pt x="5" y="255"/>
                    <a:pt x="5" y="254"/>
                    <a:pt x="6" y="253"/>
                  </a:cubicBezTo>
                  <a:cubicBezTo>
                    <a:pt x="5" y="254"/>
                    <a:pt x="4" y="255"/>
                    <a:pt x="4" y="256"/>
                  </a:cubicBezTo>
                  <a:close/>
                  <a:moveTo>
                    <a:pt x="5" y="258"/>
                  </a:moveTo>
                  <a:cubicBezTo>
                    <a:pt x="6" y="257"/>
                    <a:pt x="6" y="258"/>
                    <a:pt x="6" y="257"/>
                  </a:cubicBezTo>
                  <a:cubicBezTo>
                    <a:pt x="6" y="257"/>
                    <a:pt x="6" y="256"/>
                    <a:pt x="6" y="257"/>
                  </a:cubicBezTo>
                  <a:cubicBezTo>
                    <a:pt x="6" y="257"/>
                    <a:pt x="6" y="257"/>
                    <a:pt x="6" y="257"/>
                  </a:cubicBezTo>
                  <a:cubicBezTo>
                    <a:pt x="5" y="257"/>
                    <a:pt x="5" y="257"/>
                    <a:pt x="5" y="258"/>
                  </a:cubicBezTo>
                  <a:close/>
                  <a:moveTo>
                    <a:pt x="810" y="264"/>
                  </a:moveTo>
                  <a:cubicBezTo>
                    <a:pt x="810" y="263"/>
                    <a:pt x="808" y="261"/>
                    <a:pt x="809" y="261"/>
                  </a:cubicBezTo>
                  <a:cubicBezTo>
                    <a:pt x="810" y="263"/>
                    <a:pt x="809" y="259"/>
                    <a:pt x="809" y="258"/>
                  </a:cubicBezTo>
                  <a:cubicBezTo>
                    <a:pt x="810" y="258"/>
                    <a:pt x="811" y="261"/>
                    <a:pt x="811" y="261"/>
                  </a:cubicBezTo>
                  <a:cubicBezTo>
                    <a:pt x="809" y="256"/>
                    <a:pt x="809" y="255"/>
                    <a:pt x="807" y="251"/>
                  </a:cubicBezTo>
                  <a:cubicBezTo>
                    <a:pt x="808" y="254"/>
                    <a:pt x="807" y="252"/>
                    <a:pt x="806" y="253"/>
                  </a:cubicBezTo>
                  <a:cubicBezTo>
                    <a:pt x="806" y="253"/>
                    <a:pt x="807" y="260"/>
                    <a:pt x="805" y="261"/>
                  </a:cubicBezTo>
                  <a:cubicBezTo>
                    <a:pt x="805" y="261"/>
                    <a:pt x="804" y="259"/>
                    <a:pt x="804" y="259"/>
                  </a:cubicBezTo>
                  <a:cubicBezTo>
                    <a:pt x="803" y="261"/>
                    <a:pt x="804" y="266"/>
                    <a:pt x="801" y="262"/>
                  </a:cubicBezTo>
                  <a:cubicBezTo>
                    <a:pt x="805" y="271"/>
                    <a:pt x="805" y="267"/>
                    <a:pt x="806" y="266"/>
                  </a:cubicBezTo>
                  <a:cubicBezTo>
                    <a:pt x="806" y="266"/>
                    <a:pt x="810" y="269"/>
                    <a:pt x="808" y="265"/>
                  </a:cubicBezTo>
                  <a:cubicBezTo>
                    <a:pt x="809" y="266"/>
                    <a:pt x="810" y="269"/>
                    <a:pt x="810" y="268"/>
                  </a:cubicBezTo>
                  <a:cubicBezTo>
                    <a:pt x="811" y="267"/>
                    <a:pt x="808" y="263"/>
                    <a:pt x="810" y="264"/>
                  </a:cubicBezTo>
                  <a:close/>
                  <a:moveTo>
                    <a:pt x="440" y="4"/>
                  </a:moveTo>
                  <a:cubicBezTo>
                    <a:pt x="437" y="3"/>
                    <a:pt x="437" y="4"/>
                    <a:pt x="434" y="4"/>
                  </a:cubicBezTo>
                  <a:cubicBezTo>
                    <a:pt x="434" y="3"/>
                    <a:pt x="433" y="3"/>
                    <a:pt x="433" y="3"/>
                  </a:cubicBezTo>
                  <a:cubicBezTo>
                    <a:pt x="435" y="3"/>
                    <a:pt x="437" y="3"/>
                    <a:pt x="438" y="2"/>
                  </a:cubicBezTo>
                  <a:cubicBezTo>
                    <a:pt x="434" y="2"/>
                    <a:pt x="429" y="3"/>
                    <a:pt x="425" y="3"/>
                  </a:cubicBezTo>
                  <a:cubicBezTo>
                    <a:pt x="428" y="3"/>
                    <a:pt x="433" y="4"/>
                    <a:pt x="437" y="4"/>
                  </a:cubicBezTo>
                  <a:cubicBezTo>
                    <a:pt x="436" y="4"/>
                    <a:pt x="434" y="4"/>
                    <a:pt x="434" y="4"/>
                  </a:cubicBezTo>
                  <a:cubicBezTo>
                    <a:pt x="439" y="4"/>
                    <a:pt x="441" y="4"/>
                    <a:pt x="443" y="5"/>
                  </a:cubicBezTo>
                  <a:cubicBezTo>
                    <a:pt x="442" y="4"/>
                    <a:pt x="446" y="5"/>
                    <a:pt x="446" y="5"/>
                  </a:cubicBezTo>
                  <a:cubicBezTo>
                    <a:pt x="444" y="4"/>
                    <a:pt x="444" y="5"/>
                    <a:pt x="440" y="4"/>
                  </a:cubicBezTo>
                  <a:close/>
                  <a:moveTo>
                    <a:pt x="399" y="5"/>
                  </a:moveTo>
                  <a:cubicBezTo>
                    <a:pt x="398" y="4"/>
                    <a:pt x="401" y="4"/>
                    <a:pt x="398" y="4"/>
                  </a:cubicBezTo>
                  <a:cubicBezTo>
                    <a:pt x="393" y="5"/>
                    <a:pt x="386" y="4"/>
                    <a:pt x="382" y="5"/>
                  </a:cubicBezTo>
                  <a:cubicBezTo>
                    <a:pt x="385" y="5"/>
                    <a:pt x="389" y="5"/>
                    <a:pt x="390" y="6"/>
                  </a:cubicBezTo>
                  <a:cubicBezTo>
                    <a:pt x="395" y="5"/>
                    <a:pt x="398" y="6"/>
                    <a:pt x="400" y="5"/>
                  </a:cubicBezTo>
                  <a:lnTo>
                    <a:pt x="399" y="5"/>
                  </a:lnTo>
                  <a:close/>
                  <a:moveTo>
                    <a:pt x="142" y="101"/>
                  </a:moveTo>
                  <a:cubicBezTo>
                    <a:pt x="142" y="102"/>
                    <a:pt x="141" y="103"/>
                    <a:pt x="143" y="102"/>
                  </a:cubicBezTo>
                  <a:cubicBezTo>
                    <a:pt x="147" y="98"/>
                    <a:pt x="152" y="95"/>
                    <a:pt x="156" y="91"/>
                  </a:cubicBezTo>
                  <a:cubicBezTo>
                    <a:pt x="154" y="92"/>
                    <a:pt x="153" y="93"/>
                    <a:pt x="152" y="94"/>
                  </a:cubicBezTo>
                  <a:cubicBezTo>
                    <a:pt x="153" y="93"/>
                    <a:pt x="154" y="92"/>
                    <a:pt x="154" y="91"/>
                  </a:cubicBezTo>
                  <a:cubicBezTo>
                    <a:pt x="149" y="95"/>
                    <a:pt x="141" y="101"/>
                    <a:pt x="134" y="107"/>
                  </a:cubicBezTo>
                  <a:cubicBezTo>
                    <a:pt x="135" y="107"/>
                    <a:pt x="140" y="103"/>
                    <a:pt x="142" y="101"/>
                  </a:cubicBezTo>
                  <a:close/>
                  <a:moveTo>
                    <a:pt x="84" y="158"/>
                  </a:moveTo>
                  <a:cubicBezTo>
                    <a:pt x="84" y="159"/>
                    <a:pt x="84" y="160"/>
                    <a:pt x="83" y="160"/>
                  </a:cubicBezTo>
                  <a:cubicBezTo>
                    <a:pt x="83" y="161"/>
                    <a:pt x="83" y="162"/>
                    <a:pt x="84" y="161"/>
                  </a:cubicBezTo>
                  <a:cubicBezTo>
                    <a:pt x="84" y="161"/>
                    <a:pt x="84" y="161"/>
                    <a:pt x="84" y="161"/>
                  </a:cubicBezTo>
                  <a:cubicBezTo>
                    <a:pt x="84" y="160"/>
                    <a:pt x="84" y="160"/>
                    <a:pt x="84" y="160"/>
                  </a:cubicBezTo>
                  <a:cubicBezTo>
                    <a:pt x="85" y="160"/>
                    <a:pt x="84" y="161"/>
                    <a:pt x="85" y="161"/>
                  </a:cubicBezTo>
                  <a:cubicBezTo>
                    <a:pt x="85" y="160"/>
                    <a:pt x="86" y="160"/>
                    <a:pt x="85" y="160"/>
                  </a:cubicBezTo>
                  <a:cubicBezTo>
                    <a:pt x="85" y="160"/>
                    <a:pt x="85" y="160"/>
                    <a:pt x="85" y="160"/>
                  </a:cubicBezTo>
                  <a:cubicBezTo>
                    <a:pt x="85" y="160"/>
                    <a:pt x="85" y="159"/>
                    <a:pt x="85" y="159"/>
                  </a:cubicBezTo>
                  <a:cubicBezTo>
                    <a:pt x="85" y="159"/>
                    <a:pt x="86" y="159"/>
                    <a:pt x="87" y="158"/>
                  </a:cubicBezTo>
                  <a:cubicBezTo>
                    <a:pt x="85" y="159"/>
                    <a:pt x="86" y="157"/>
                    <a:pt x="84" y="158"/>
                  </a:cubicBezTo>
                  <a:close/>
                  <a:moveTo>
                    <a:pt x="103" y="180"/>
                  </a:moveTo>
                  <a:cubicBezTo>
                    <a:pt x="102" y="180"/>
                    <a:pt x="102" y="181"/>
                    <a:pt x="102" y="181"/>
                  </a:cubicBezTo>
                  <a:cubicBezTo>
                    <a:pt x="102" y="181"/>
                    <a:pt x="103" y="181"/>
                    <a:pt x="103" y="181"/>
                  </a:cubicBezTo>
                  <a:cubicBezTo>
                    <a:pt x="103" y="181"/>
                    <a:pt x="102" y="181"/>
                    <a:pt x="103" y="182"/>
                  </a:cubicBezTo>
                  <a:cubicBezTo>
                    <a:pt x="103" y="182"/>
                    <a:pt x="103" y="181"/>
                    <a:pt x="104" y="181"/>
                  </a:cubicBezTo>
                  <a:cubicBezTo>
                    <a:pt x="103" y="182"/>
                    <a:pt x="103" y="182"/>
                    <a:pt x="103" y="183"/>
                  </a:cubicBezTo>
                  <a:cubicBezTo>
                    <a:pt x="103" y="182"/>
                    <a:pt x="104" y="182"/>
                    <a:pt x="104" y="181"/>
                  </a:cubicBezTo>
                  <a:cubicBezTo>
                    <a:pt x="103" y="182"/>
                    <a:pt x="104" y="180"/>
                    <a:pt x="103" y="180"/>
                  </a:cubicBezTo>
                  <a:close/>
                  <a:moveTo>
                    <a:pt x="77" y="160"/>
                  </a:moveTo>
                  <a:cubicBezTo>
                    <a:pt x="79" y="161"/>
                    <a:pt x="79" y="158"/>
                    <a:pt x="80" y="158"/>
                  </a:cubicBezTo>
                  <a:cubicBezTo>
                    <a:pt x="80" y="157"/>
                    <a:pt x="80" y="157"/>
                    <a:pt x="80" y="157"/>
                  </a:cubicBezTo>
                  <a:cubicBezTo>
                    <a:pt x="79" y="157"/>
                    <a:pt x="78" y="159"/>
                    <a:pt x="77" y="160"/>
                  </a:cubicBezTo>
                  <a:close/>
                  <a:moveTo>
                    <a:pt x="81" y="163"/>
                  </a:moveTo>
                  <a:cubicBezTo>
                    <a:pt x="81" y="163"/>
                    <a:pt x="81" y="164"/>
                    <a:pt x="81" y="164"/>
                  </a:cubicBezTo>
                  <a:cubicBezTo>
                    <a:pt x="81" y="164"/>
                    <a:pt x="80" y="165"/>
                    <a:pt x="80" y="165"/>
                  </a:cubicBezTo>
                  <a:cubicBezTo>
                    <a:pt x="82" y="164"/>
                    <a:pt x="83" y="163"/>
                    <a:pt x="83" y="162"/>
                  </a:cubicBezTo>
                  <a:cubicBezTo>
                    <a:pt x="83" y="161"/>
                    <a:pt x="83" y="161"/>
                    <a:pt x="82" y="161"/>
                  </a:cubicBezTo>
                  <a:cubicBezTo>
                    <a:pt x="81" y="161"/>
                    <a:pt x="82" y="163"/>
                    <a:pt x="81" y="163"/>
                  </a:cubicBezTo>
                  <a:close/>
                  <a:moveTo>
                    <a:pt x="95" y="192"/>
                  </a:moveTo>
                  <a:cubicBezTo>
                    <a:pt x="95" y="192"/>
                    <a:pt x="95" y="192"/>
                    <a:pt x="94" y="192"/>
                  </a:cubicBezTo>
                  <a:cubicBezTo>
                    <a:pt x="94" y="192"/>
                    <a:pt x="94" y="193"/>
                    <a:pt x="94" y="193"/>
                  </a:cubicBezTo>
                  <a:cubicBezTo>
                    <a:pt x="93" y="193"/>
                    <a:pt x="93" y="194"/>
                    <a:pt x="94" y="194"/>
                  </a:cubicBezTo>
                  <a:cubicBezTo>
                    <a:pt x="93" y="194"/>
                    <a:pt x="91" y="196"/>
                    <a:pt x="91" y="197"/>
                  </a:cubicBezTo>
                  <a:cubicBezTo>
                    <a:pt x="91" y="197"/>
                    <a:pt x="91" y="197"/>
                    <a:pt x="91" y="197"/>
                  </a:cubicBezTo>
                  <a:cubicBezTo>
                    <a:pt x="91" y="198"/>
                    <a:pt x="90" y="198"/>
                    <a:pt x="90" y="199"/>
                  </a:cubicBezTo>
                  <a:cubicBezTo>
                    <a:pt x="91" y="197"/>
                    <a:pt x="92" y="197"/>
                    <a:pt x="93" y="197"/>
                  </a:cubicBezTo>
                  <a:cubicBezTo>
                    <a:pt x="93" y="197"/>
                    <a:pt x="93" y="197"/>
                    <a:pt x="93" y="196"/>
                  </a:cubicBezTo>
                  <a:cubicBezTo>
                    <a:pt x="93" y="196"/>
                    <a:pt x="94" y="195"/>
                    <a:pt x="94" y="195"/>
                  </a:cubicBezTo>
                  <a:cubicBezTo>
                    <a:pt x="94" y="195"/>
                    <a:pt x="94" y="195"/>
                    <a:pt x="94" y="196"/>
                  </a:cubicBezTo>
                  <a:cubicBezTo>
                    <a:pt x="95" y="194"/>
                    <a:pt x="95" y="192"/>
                    <a:pt x="96" y="193"/>
                  </a:cubicBezTo>
                  <a:cubicBezTo>
                    <a:pt x="96" y="193"/>
                    <a:pt x="96" y="193"/>
                    <a:pt x="96" y="193"/>
                  </a:cubicBezTo>
                  <a:cubicBezTo>
                    <a:pt x="97" y="193"/>
                    <a:pt x="97" y="193"/>
                    <a:pt x="97" y="192"/>
                  </a:cubicBezTo>
                  <a:cubicBezTo>
                    <a:pt x="96" y="193"/>
                    <a:pt x="97" y="192"/>
                    <a:pt x="96" y="192"/>
                  </a:cubicBezTo>
                  <a:cubicBezTo>
                    <a:pt x="96" y="193"/>
                    <a:pt x="96" y="192"/>
                    <a:pt x="95" y="192"/>
                  </a:cubicBezTo>
                  <a:close/>
                  <a:moveTo>
                    <a:pt x="65" y="175"/>
                  </a:moveTo>
                  <a:cubicBezTo>
                    <a:pt x="64" y="175"/>
                    <a:pt x="64" y="175"/>
                    <a:pt x="63" y="175"/>
                  </a:cubicBezTo>
                  <a:cubicBezTo>
                    <a:pt x="63" y="175"/>
                    <a:pt x="63" y="175"/>
                    <a:pt x="63" y="176"/>
                  </a:cubicBezTo>
                  <a:cubicBezTo>
                    <a:pt x="64" y="176"/>
                    <a:pt x="64" y="176"/>
                    <a:pt x="64" y="177"/>
                  </a:cubicBezTo>
                  <a:cubicBezTo>
                    <a:pt x="65" y="175"/>
                    <a:pt x="66" y="175"/>
                    <a:pt x="67" y="173"/>
                  </a:cubicBezTo>
                  <a:cubicBezTo>
                    <a:pt x="65" y="173"/>
                    <a:pt x="66" y="174"/>
                    <a:pt x="65" y="175"/>
                  </a:cubicBezTo>
                  <a:close/>
                  <a:moveTo>
                    <a:pt x="45" y="240"/>
                  </a:moveTo>
                  <a:cubicBezTo>
                    <a:pt x="46" y="241"/>
                    <a:pt x="46" y="241"/>
                    <a:pt x="46" y="241"/>
                  </a:cubicBezTo>
                  <a:cubicBezTo>
                    <a:pt x="45" y="241"/>
                    <a:pt x="45" y="242"/>
                    <a:pt x="44" y="243"/>
                  </a:cubicBezTo>
                  <a:cubicBezTo>
                    <a:pt x="44" y="243"/>
                    <a:pt x="43" y="243"/>
                    <a:pt x="43" y="243"/>
                  </a:cubicBezTo>
                  <a:cubicBezTo>
                    <a:pt x="43" y="244"/>
                    <a:pt x="43" y="244"/>
                    <a:pt x="42" y="245"/>
                  </a:cubicBezTo>
                  <a:cubicBezTo>
                    <a:pt x="43" y="245"/>
                    <a:pt x="43" y="245"/>
                    <a:pt x="44" y="244"/>
                  </a:cubicBezTo>
                  <a:cubicBezTo>
                    <a:pt x="44" y="244"/>
                    <a:pt x="44" y="244"/>
                    <a:pt x="44" y="244"/>
                  </a:cubicBezTo>
                  <a:cubicBezTo>
                    <a:pt x="44" y="244"/>
                    <a:pt x="45" y="243"/>
                    <a:pt x="45" y="244"/>
                  </a:cubicBezTo>
                  <a:cubicBezTo>
                    <a:pt x="45" y="241"/>
                    <a:pt x="47" y="241"/>
                    <a:pt x="48" y="239"/>
                  </a:cubicBezTo>
                  <a:cubicBezTo>
                    <a:pt x="47" y="238"/>
                    <a:pt x="48" y="238"/>
                    <a:pt x="48" y="237"/>
                  </a:cubicBezTo>
                  <a:cubicBezTo>
                    <a:pt x="47" y="238"/>
                    <a:pt x="47" y="240"/>
                    <a:pt x="45" y="240"/>
                  </a:cubicBezTo>
                  <a:close/>
                  <a:moveTo>
                    <a:pt x="820" y="180"/>
                  </a:moveTo>
                  <a:cubicBezTo>
                    <a:pt x="820" y="181"/>
                    <a:pt x="820" y="181"/>
                    <a:pt x="820" y="181"/>
                  </a:cubicBezTo>
                  <a:cubicBezTo>
                    <a:pt x="821" y="181"/>
                    <a:pt x="820" y="180"/>
                    <a:pt x="820" y="180"/>
                  </a:cubicBezTo>
                  <a:close/>
                  <a:moveTo>
                    <a:pt x="866" y="171"/>
                  </a:moveTo>
                  <a:cubicBezTo>
                    <a:pt x="865" y="171"/>
                    <a:pt x="865" y="172"/>
                    <a:pt x="865" y="172"/>
                  </a:cubicBezTo>
                  <a:cubicBezTo>
                    <a:pt x="865" y="172"/>
                    <a:pt x="866" y="172"/>
                    <a:pt x="866" y="171"/>
                  </a:cubicBezTo>
                  <a:close/>
                  <a:moveTo>
                    <a:pt x="867" y="170"/>
                  </a:moveTo>
                  <a:cubicBezTo>
                    <a:pt x="867" y="170"/>
                    <a:pt x="866" y="171"/>
                    <a:pt x="866" y="171"/>
                  </a:cubicBezTo>
                  <a:cubicBezTo>
                    <a:pt x="867" y="171"/>
                    <a:pt x="867" y="170"/>
                    <a:pt x="867" y="170"/>
                  </a:cubicBezTo>
                  <a:close/>
                  <a:moveTo>
                    <a:pt x="861" y="164"/>
                  </a:moveTo>
                  <a:cubicBezTo>
                    <a:pt x="861" y="164"/>
                    <a:pt x="861" y="165"/>
                    <a:pt x="861" y="165"/>
                  </a:cubicBezTo>
                  <a:cubicBezTo>
                    <a:pt x="861" y="164"/>
                    <a:pt x="861" y="164"/>
                    <a:pt x="861" y="164"/>
                  </a:cubicBezTo>
                  <a:close/>
                  <a:moveTo>
                    <a:pt x="868" y="162"/>
                  </a:moveTo>
                  <a:cubicBezTo>
                    <a:pt x="868" y="163"/>
                    <a:pt x="868" y="163"/>
                    <a:pt x="868" y="164"/>
                  </a:cubicBezTo>
                  <a:cubicBezTo>
                    <a:pt x="868" y="163"/>
                    <a:pt x="868" y="162"/>
                    <a:pt x="868" y="162"/>
                  </a:cubicBezTo>
                  <a:close/>
                  <a:moveTo>
                    <a:pt x="837" y="147"/>
                  </a:moveTo>
                  <a:cubicBezTo>
                    <a:pt x="837" y="148"/>
                    <a:pt x="837" y="150"/>
                    <a:pt x="836" y="151"/>
                  </a:cubicBezTo>
                  <a:cubicBezTo>
                    <a:pt x="837" y="150"/>
                    <a:pt x="837" y="148"/>
                    <a:pt x="837" y="147"/>
                  </a:cubicBezTo>
                  <a:close/>
                  <a:moveTo>
                    <a:pt x="852" y="150"/>
                  </a:moveTo>
                  <a:cubicBezTo>
                    <a:pt x="852" y="149"/>
                    <a:pt x="852" y="149"/>
                    <a:pt x="852" y="149"/>
                  </a:cubicBezTo>
                  <a:cubicBezTo>
                    <a:pt x="852" y="148"/>
                    <a:pt x="853" y="145"/>
                    <a:pt x="852" y="146"/>
                  </a:cubicBezTo>
                  <a:cubicBezTo>
                    <a:pt x="852" y="147"/>
                    <a:pt x="851" y="150"/>
                    <a:pt x="851" y="151"/>
                  </a:cubicBezTo>
                  <a:cubicBezTo>
                    <a:pt x="852" y="151"/>
                    <a:pt x="852" y="150"/>
                    <a:pt x="852" y="150"/>
                  </a:cubicBezTo>
                  <a:close/>
                  <a:moveTo>
                    <a:pt x="857" y="134"/>
                  </a:moveTo>
                  <a:cubicBezTo>
                    <a:pt x="857" y="134"/>
                    <a:pt x="857" y="134"/>
                    <a:pt x="857" y="134"/>
                  </a:cubicBezTo>
                  <a:cubicBezTo>
                    <a:pt x="857" y="135"/>
                    <a:pt x="857" y="135"/>
                    <a:pt x="857" y="135"/>
                  </a:cubicBezTo>
                  <a:lnTo>
                    <a:pt x="857" y="134"/>
                  </a:lnTo>
                  <a:close/>
                  <a:moveTo>
                    <a:pt x="855" y="121"/>
                  </a:moveTo>
                  <a:cubicBezTo>
                    <a:pt x="855" y="119"/>
                    <a:pt x="855" y="121"/>
                    <a:pt x="855" y="122"/>
                  </a:cubicBezTo>
                  <a:cubicBezTo>
                    <a:pt x="854" y="122"/>
                    <a:pt x="855" y="122"/>
                    <a:pt x="855" y="122"/>
                  </a:cubicBezTo>
                  <a:cubicBezTo>
                    <a:pt x="854" y="123"/>
                    <a:pt x="853" y="126"/>
                    <a:pt x="854" y="127"/>
                  </a:cubicBezTo>
                  <a:cubicBezTo>
                    <a:pt x="854" y="125"/>
                    <a:pt x="855" y="123"/>
                    <a:pt x="855" y="121"/>
                  </a:cubicBezTo>
                  <a:close/>
                  <a:moveTo>
                    <a:pt x="861" y="127"/>
                  </a:moveTo>
                  <a:cubicBezTo>
                    <a:pt x="861" y="127"/>
                    <a:pt x="861" y="128"/>
                    <a:pt x="861" y="128"/>
                  </a:cubicBezTo>
                  <a:cubicBezTo>
                    <a:pt x="862" y="128"/>
                    <a:pt x="862" y="127"/>
                    <a:pt x="861" y="127"/>
                  </a:cubicBezTo>
                  <a:close/>
                  <a:moveTo>
                    <a:pt x="843" y="120"/>
                  </a:moveTo>
                  <a:cubicBezTo>
                    <a:pt x="843" y="121"/>
                    <a:pt x="842" y="121"/>
                    <a:pt x="842" y="122"/>
                  </a:cubicBezTo>
                  <a:cubicBezTo>
                    <a:pt x="843" y="121"/>
                    <a:pt x="843" y="120"/>
                    <a:pt x="843" y="120"/>
                  </a:cubicBezTo>
                  <a:close/>
                  <a:moveTo>
                    <a:pt x="859" y="124"/>
                  </a:moveTo>
                  <a:cubicBezTo>
                    <a:pt x="859" y="125"/>
                    <a:pt x="859" y="126"/>
                    <a:pt x="859" y="126"/>
                  </a:cubicBezTo>
                  <a:cubicBezTo>
                    <a:pt x="859" y="125"/>
                    <a:pt x="860" y="124"/>
                    <a:pt x="859" y="124"/>
                  </a:cubicBezTo>
                  <a:close/>
                  <a:moveTo>
                    <a:pt x="862" y="124"/>
                  </a:moveTo>
                  <a:cubicBezTo>
                    <a:pt x="862" y="124"/>
                    <a:pt x="861" y="125"/>
                    <a:pt x="862" y="126"/>
                  </a:cubicBezTo>
                  <a:cubicBezTo>
                    <a:pt x="862" y="125"/>
                    <a:pt x="862" y="124"/>
                    <a:pt x="862" y="124"/>
                  </a:cubicBezTo>
                  <a:close/>
                  <a:moveTo>
                    <a:pt x="839" y="118"/>
                  </a:moveTo>
                  <a:cubicBezTo>
                    <a:pt x="839" y="118"/>
                    <a:pt x="839" y="119"/>
                    <a:pt x="839" y="119"/>
                  </a:cubicBezTo>
                  <a:cubicBezTo>
                    <a:pt x="839" y="119"/>
                    <a:pt x="839" y="118"/>
                    <a:pt x="839" y="118"/>
                  </a:cubicBezTo>
                  <a:close/>
                  <a:moveTo>
                    <a:pt x="844" y="116"/>
                  </a:moveTo>
                  <a:cubicBezTo>
                    <a:pt x="843" y="117"/>
                    <a:pt x="843" y="119"/>
                    <a:pt x="843" y="119"/>
                  </a:cubicBezTo>
                  <a:cubicBezTo>
                    <a:pt x="843" y="118"/>
                    <a:pt x="844" y="117"/>
                    <a:pt x="844" y="116"/>
                  </a:cubicBezTo>
                  <a:close/>
                  <a:moveTo>
                    <a:pt x="862" y="120"/>
                  </a:moveTo>
                  <a:cubicBezTo>
                    <a:pt x="862" y="121"/>
                    <a:pt x="861" y="122"/>
                    <a:pt x="862" y="123"/>
                  </a:cubicBezTo>
                  <a:cubicBezTo>
                    <a:pt x="862" y="122"/>
                    <a:pt x="863" y="121"/>
                    <a:pt x="862" y="120"/>
                  </a:cubicBezTo>
                  <a:close/>
                  <a:moveTo>
                    <a:pt x="855" y="118"/>
                  </a:moveTo>
                  <a:cubicBezTo>
                    <a:pt x="855" y="118"/>
                    <a:pt x="855" y="119"/>
                    <a:pt x="855" y="119"/>
                  </a:cubicBezTo>
                  <a:cubicBezTo>
                    <a:pt x="855" y="119"/>
                    <a:pt x="856" y="118"/>
                    <a:pt x="855" y="118"/>
                  </a:cubicBezTo>
                  <a:close/>
                  <a:moveTo>
                    <a:pt x="858" y="117"/>
                  </a:moveTo>
                  <a:cubicBezTo>
                    <a:pt x="857" y="117"/>
                    <a:pt x="857" y="118"/>
                    <a:pt x="857" y="118"/>
                  </a:cubicBezTo>
                  <a:cubicBezTo>
                    <a:pt x="857" y="118"/>
                    <a:pt x="858" y="117"/>
                    <a:pt x="858" y="117"/>
                  </a:cubicBezTo>
                  <a:close/>
                  <a:moveTo>
                    <a:pt x="860" y="116"/>
                  </a:moveTo>
                  <a:cubicBezTo>
                    <a:pt x="860" y="116"/>
                    <a:pt x="860" y="116"/>
                    <a:pt x="860" y="116"/>
                  </a:cubicBezTo>
                  <a:cubicBezTo>
                    <a:pt x="859" y="115"/>
                    <a:pt x="859" y="117"/>
                    <a:pt x="859" y="117"/>
                  </a:cubicBezTo>
                  <a:cubicBezTo>
                    <a:pt x="860" y="117"/>
                    <a:pt x="859" y="117"/>
                    <a:pt x="860" y="116"/>
                  </a:cubicBezTo>
                  <a:close/>
                  <a:moveTo>
                    <a:pt x="849" y="110"/>
                  </a:moveTo>
                  <a:cubicBezTo>
                    <a:pt x="848" y="113"/>
                    <a:pt x="849" y="111"/>
                    <a:pt x="849" y="110"/>
                  </a:cubicBezTo>
                  <a:close/>
                  <a:moveTo>
                    <a:pt x="845" y="105"/>
                  </a:moveTo>
                  <a:cubicBezTo>
                    <a:pt x="844" y="106"/>
                    <a:pt x="844" y="106"/>
                    <a:pt x="844" y="107"/>
                  </a:cubicBezTo>
                  <a:cubicBezTo>
                    <a:pt x="844" y="107"/>
                    <a:pt x="845" y="105"/>
                    <a:pt x="845" y="105"/>
                  </a:cubicBezTo>
                  <a:close/>
                  <a:moveTo>
                    <a:pt x="844" y="105"/>
                  </a:moveTo>
                  <a:cubicBezTo>
                    <a:pt x="843" y="105"/>
                    <a:pt x="843" y="106"/>
                    <a:pt x="843" y="106"/>
                  </a:cubicBezTo>
                  <a:lnTo>
                    <a:pt x="844" y="105"/>
                  </a:lnTo>
                  <a:close/>
                  <a:moveTo>
                    <a:pt x="836" y="101"/>
                  </a:moveTo>
                  <a:cubicBezTo>
                    <a:pt x="836" y="102"/>
                    <a:pt x="836" y="102"/>
                    <a:pt x="836" y="102"/>
                  </a:cubicBezTo>
                  <a:cubicBezTo>
                    <a:pt x="836" y="102"/>
                    <a:pt x="836" y="101"/>
                    <a:pt x="836" y="101"/>
                  </a:cubicBezTo>
                  <a:close/>
                  <a:moveTo>
                    <a:pt x="838" y="98"/>
                  </a:moveTo>
                  <a:cubicBezTo>
                    <a:pt x="839" y="95"/>
                    <a:pt x="838" y="96"/>
                    <a:pt x="838" y="98"/>
                  </a:cubicBezTo>
                  <a:close/>
                  <a:moveTo>
                    <a:pt x="828" y="135"/>
                  </a:moveTo>
                  <a:cubicBezTo>
                    <a:pt x="828" y="136"/>
                    <a:pt x="828" y="137"/>
                    <a:pt x="827" y="137"/>
                  </a:cubicBezTo>
                  <a:cubicBezTo>
                    <a:pt x="828" y="138"/>
                    <a:pt x="828" y="138"/>
                    <a:pt x="828" y="138"/>
                  </a:cubicBezTo>
                  <a:cubicBezTo>
                    <a:pt x="828" y="137"/>
                    <a:pt x="829" y="136"/>
                    <a:pt x="828" y="135"/>
                  </a:cubicBezTo>
                  <a:close/>
                  <a:moveTo>
                    <a:pt x="846" y="121"/>
                  </a:moveTo>
                  <a:cubicBezTo>
                    <a:pt x="847" y="121"/>
                    <a:pt x="846" y="122"/>
                    <a:pt x="846" y="123"/>
                  </a:cubicBezTo>
                  <a:cubicBezTo>
                    <a:pt x="847" y="121"/>
                    <a:pt x="848" y="117"/>
                    <a:pt x="848" y="115"/>
                  </a:cubicBezTo>
                  <a:cubicBezTo>
                    <a:pt x="848" y="117"/>
                    <a:pt x="846" y="118"/>
                    <a:pt x="847" y="119"/>
                  </a:cubicBezTo>
                  <a:cubicBezTo>
                    <a:pt x="847" y="119"/>
                    <a:pt x="847" y="119"/>
                    <a:pt x="847" y="118"/>
                  </a:cubicBezTo>
                  <a:cubicBezTo>
                    <a:pt x="846" y="119"/>
                    <a:pt x="846" y="120"/>
                    <a:pt x="846" y="121"/>
                  </a:cubicBezTo>
                  <a:cubicBezTo>
                    <a:pt x="846" y="121"/>
                    <a:pt x="846" y="120"/>
                    <a:pt x="846" y="120"/>
                  </a:cubicBezTo>
                  <a:cubicBezTo>
                    <a:pt x="846" y="121"/>
                    <a:pt x="845" y="121"/>
                    <a:pt x="845" y="121"/>
                  </a:cubicBezTo>
                  <a:cubicBezTo>
                    <a:pt x="846" y="122"/>
                    <a:pt x="846" y="121"/>
                    <a:pt x="846" y="121"/>
                  </a:cubicBezTo>
                  <a:close/>
                  <a:moveTo>
                    <a:pt x="860" y="122"/>
                  </a:moveTo>
                  <a:cubicBezTo>
                    <a:pt x="860" y="122"/>
                    <a:pt x="859" y="123"/>
                    <a:pt x="860" y="123"/>
                  </a:cubicBezTo>
                  <a:cubicBezTo>
                    <a:pt x="860" y="123"/>
                    <a:pt x="860" y="123"/>
                    <a:pt x="860" y="123"/>
                  </a:cubicBezTo>
                  <a:cubicBezTo>
                    <a:pt x="859" y="124"/>
                    <a:pt x="860" y="122"/>
                    <a:pt x="860" y="122"/>
                  </a:cubicBezTo>
                  <a:close/>
                  <a:moveTo>
                    <a:pt x="861" y="115"/>
                  </a:moveTo>
                  <a:cubicBezTo>
                    <a:pt x="861" y="115"/>
                    <a:pt x="861" y="115"/>
                    <a:pt x="861" y="115"/>
                  </a:cubicBezTo>
                  <a:cubicBezTo>
                    <a:pt x="862" y="117"/>
                    <a:pt x="859" y="120"/>
                    <a:pt x="860" y="122"/>
                  </a:cubicBezTo>
                  <a:cubicBezTo>
                    <a:pt x="860" y="118"/>
                    <a:pt x="862" y="115"/>
                    <a:pt x="862" y="112"/>
                  </a:cubicBezTo>
                  <a:cubicBezTo>
                    <a:pt x="862" y="112"/>
                    <a:pt x="862" y="111"/>
                    <a:pt x="862" y="111"/>
                  </a:cubicBezTo>
                  <a:cubicBezTo>
                    <a:pt x="862" y="110"/>
                    <a:pt x="864" y="107"/>
                    <a:pt x="863" y="106"/>
                  </a:cubicBezTo>
                  <a:cubicBezTo>
                    <a:pt x="863" y="107"/>
                    <a:pt x="862" y="108"/>
                    <a:pt x="862" y="110"/>
                  </a:cubicBezTo>
                  <a:cubicBezTo>
                    <a:pt x="861" y="109"/>
                    <a:pt x="861" y="109"/>
                    <a:pt x="861" y="109"/>
                  </a:cubicBezTo>
                  <a:cubicBezTo>
                    <a:pt x="862" y="111"/>
                    <a:pt x="861" y="114"/>
                    <a:pt x="861" y="115"/>
                  </a:cubicBezTo>
                  <a:close/>
                  <a:moveTo>
                    <a:pt x="842" y="104"/>
                  </a:moveTo>
                  <a:cubicBezTo>
                    <a:pt x="842" y="105"/>
                    <a:pt x="842" y="105"/>
                    <a:pt x="842" y="106"/>
                  </a:cubicBezTo>
                  <a:cubicBezTo>
                    <a:pt x="843" y="105"/>
                    <a:pt x="842" y="104"/>
                    <a:pt x="842" y="104"/>
                  </a:cubicBezTo>
                  <a:close/>
                  <a:moveTo>
                    <a:pt x="707" y="252"/>
                  </a:moveTo>
                  <a:cubicBezTo>
                    <a:pt x="708" y="252"/>
                    <a:pt x="709" y="252"/>
                    <a:pt x="710" y="253"/>
                  </a:cubicBezTo>
                  <a:cubicBezTo>
                    <a:pt x="710" y="254"/>
                    <a:pt x="709" y="255"/>
                    <a:pt x="710" y="256"/>
                  </a:cubicBezTo>
                  <a:cubicBezTo>
                    <a:pt x="712" y="257"/>
                    <a:pt x="715" y="253"/>
                    <a:pt x="715" y="256"/>
                  </a:cubicBezTo>
                  <a:cubicBezTo>
                    <a:pt x="717" y="258"/>
                    <a:pt x="720" y="259"/>
                    <a:pt x="723" y="259"/>
                  </a:cubicBezTo>
                  <a:cubicBezTo>
                    <a:pt x="725" y="260"/>
                    <a:pt x="726" y="261"/>
                    <a:pt x="728" y="262"/>
                  </a:cubicBezTo>
                  <a:cubicBezTo>
                    <a:pt x="730" y="262"/>
                    <a:pt x="733" y="262"/>
                    <a:pt x="734" y="263"/>
                  </a:cubicBezTo>
                  <a:cubicBezTo>
                    <a:pt x="736" y="263"/>
                    <a:pt x="737" y="264"/>
                    <a:pt x="739" y="265"/>
                  </a:cubicBezTo>
                  <a:cubicBezTo>
                    <a:pt x="744" y="267"/>
                    <a:pt x="749" y="267"/>
                    <a:pt x="753" y="269"/>
                  </a:cubicBezTo>
                  <a:cubicBezTo>
                    <a:pt x="756" y="269"/>
                    <a:pt x="760" y="271"/>
                    <a:pt x="762" y="272"/>
                  </a:cubicBezTo>
                  <a:cubicBezTo>
                    <a:pt x="765" y="272"/>
                    <a:pt x="768" y="274"/>
                    <a:pt x="771" y="275"/>
                  </a:cubicBezTo>
                  <a:cubicBezTo>
                    <a:pt x="772" y="275"/>
                    <a:pt x="774" y="275"/>
                    <a:pt x="776" y="276"/>
                  </a:cubicBezTo>
                  <a:cubicBezTo>
                    <a:pt x="776" y="276"/>
                    <a:pt x="777" y="276"/>
                    <a:pt x="777" y="276"/>
                  </a:cubicBezTo>
                  <a:cubicBezTo>
                    <a:pt x="779" y="277"/>
                    <a:pt x="781" y="277"/>
                    <a:pt x="782" y="277"/>
                  </a:cubicBezTo>
                  <a:cubicBezTo>
                    <a:pt x="784" y="278"/>
                    <a:pt x="785" y="279"/>
                    <a:pt x="787" y="279"/>
                  </a:cubicBezTo>
                  <a:cubicBezTo>
                    <a:pt x="789" y="280"/>
                    <a:pt x="792" y="281"/>
                    <a:pt x="795" y="281"/>
                  </a:cubicBezTo>
                  <a:cubicBezTo>
                    <a:pt x="796" y="282"/>
                    <a:pt x="798" y="282"/>
                    <a:pt x="799" y="282"/>
                  </a:cubicBezTo>
                  <a:cubicBezTo>
                    <a:pt x="800" y="283"/>
                    <a:pt x="800" y="283"/>
                    <a:pt x="801" y="283"/>
                  </a:cubicBezTo>
                  <a:cubicBezTo>
                    <a:pt x="802" y="283"/>
                    <a:pt x="802" y="283"/>
                    <a:pt x="802" y="283"/>
                  </a:cubicBezTo>
                  <a:cubicBezTo>
                    <a:pt x="803" y="284"/>
                    <a:pt x="803" y="284"/>
                    <a:pt x="803" y="284"/>
                  </a:cubicBezTo>
                  <a:cubicBezTo>
                    <a:pt x="803" y="284"/>
                    <a:pt x="803" y="284"/>
                    <a:pt x="803" y="284"/>
                  </a:cubicBezTo>
                  <a:cubicBezTo>
                    <a:pt x="803" y="284"/>
                    <a:pt x="803" y="284"/>
                    <a:pt x="803" y="284"/>
                  </a:cubicBezTo>
                  <a:cubicBezTo>
                    <a:pt x="804" y="285"/>
                    <a:pt x="805" y="284"/>
                    <a:pt x="806" y="285"/>
                  </a:cubicBezTo>
                  <a:cubicBezTo>
                    <a:pt x="807" y="285"/>
                    <a:pt x="808" y="286"/>
                    <a:pt x="809" y="287"/>
                  </a:cubicBezTo>
                  <a:cubicBezTo>
                    <a:pt x="810" y="286"/>
                    <a:pt x="811" y="287"/>
                    <a:pt x="812" y="288"/>
                  </a:cubicBezTo>
                  <a:cubicBezTo>
                    <a:pt x="813" y="288"/>
                    <a:pt x="813" y="288"/>
                    <a:pt x="813" y="288"/>
                  </a:cubicBezTo>
                  <a:cubicBezTo>
                    <a:pt x="813" y="288"/>
                    <a:pt x="813" y="287"/>
                    <a:pt x="813" y="287"/>
                  </a:cubicBezTo>
                  <a:cubicBezTo>
                    <a:pt x="813" y="287"/>
                    <a:pt x="813" y="287"/>
                    <a:pt x="813" y="286"/>
                  </a:cubicBezTo>
                  <a:cubicBezTo>
                    <a:pt x="813" y="286"/>
                    <a:pt x="813" y="286"/>
                    <a:pt x="813" y="286"/>
                  </a:cubicBezTo>
                  <a:cubicBezTo>
                    <a:pt x="813" y="285"/>
                    <a:pt x="813" y="285"/>
                    <a:pt x="813" y="284"/>
                  </a:cubicBezTo>
                  <a:cubicBezTo>
                    <a:pt x="813" y="282"/>
                    <a:pt x="813" y="282"/>
                    <a:pt x="813" y="282"/>
                  </a:cubicBezTo>
                  <a:cubicBezTo>
                    <a:pt x="813" y="282"/>
                    <a:pt x="812" y="281"/>
                    <a:pt x="812" y="280"/>
                  </a:cubicBezTo>
                  <a:cubicBezTo>
                    <a:pt x="812" y="280"/>
                    <a:pt x="813" y="280"/>
                    <a:pt x="813" y="279"/>
                  </a:cubicBezTo>
                  <a:cubicBezTo>
                    <a:pt x="813" y="279"/>
                    <a:pt x="812" y="279"/>
                    <a:pt x="812" y="279"/>
                  </a:cubicBezTo>
                  <a:cubicBezTo>
                    <a:pt x="812" y="278"/>
                    <a:pt x="812" y="278"/>
                    <a:pt x="812" y="278"/>
                  </a:cubicBezTo>
                  <a:cubicBezTo>
                    <a:pt x="812" y="277"/>
                    <a:pt x="812" y="277"/>
                    <a:pt x="812" y="277"/>
                  </a:cubicBezTo>
                  <a:cubicBezTo>
                    <a:pt x="812" y="276"/>
                    <a:pt x="812" y="276"/>
                    <a:pt x="812" y="275"/>
                  </a:cubicBezTo>
                  <a:cubicBezTo>
                    <a:pt x="813" y="270"/>
                    <a:pt x="813" y="265"/>
                    <a:pt x="813" y="259"/>
                  </a:cubicBezTo>
                  <a:cubicBezTo>
                    <a:pt x="813" y="254"/>
                    <a:pt x="813" y="250"/>
                    <a:pt x="813" y="245"/>
                  </a:cubicBezTo>
                  <a:cubicBezTo>
                    <a:pt x="815" y="226"/>
                    <a:pt x="815" y="226"/>
                    <a:pt x="815" y="226"/>
                  </a:cubicBezTo>
                  <a:cubicBezTo>
                    <a:pt x="815" y="219"/>
                    <a:pt x="816" y="212"/>
                    <a:pt x="817" y="206"/>
                  </a:cubicBezTo>
                  <a:cubicBezTo>
                    <a:pt x="817" y="206"/>
                    <a:pt x="818" y="205"/>
                    <a:pt x="818" y="205"/>
                  </a:cubicBezTo>
                  <a:cubicBezTo>
                    <a:pt x="818" y="204"/>
                    <a:pt x="817" y="204"/>
                    <a:pt x="818" y="204"/>
                  </a:cubicBezTo>
                  <a:cubicBezTo>
                    <a:pt x="818" y="203"/>
                    <a:pt x="818" y="203"/>
                    <a:pt x="818" y="203"/>
                  </a:cubicBezTo>
                  <a:cubicBezTo>
                    <a:pt x="819" y="197"/>
                    <a:pt x="820" y="192"/>
                    <a:pt x="822" y="186"/>
                  </a:cubicBezTo>
                  <a:cubicBezTo>
                    <a:pt x="822" y="185"/>
                    <a:pt x="822" y="186"/>
                    <a:pt x="822" y="186"/>
                  </a:cubicBezTo>
                  <a:cubicBezTo>
                    <a:pt x="823" y="183"/>
                    <a:pt x="824" y="178"/>
                    <a:pt x="825" y="175"/>
                  </a:cubicBezTo>
                  <a:cubicBezTo>
                    <a:pt x="825" y="173"/>
                    <a:pt x="825" y="171"/>
                    <a:pt x="826" y="170"/>
                  </a:cubicBezTo>
                  <a:cubicBezTo>
                    <a:pt x="826" y="169"/>
                    <a:pt x="825" y="169"/>
                    <a:pt x="825" y="169"/>
                  </a:cubicBezTo>
                  <a:cubicBezTo>
                    <a:pt x="826" y="169"/>
                    <a:pt x="826" y="169"/>
                    <a:pt x="826" y="169"/>
                  </a:cubicBezTo>
                  <a:cubicBezTo>
                    <a:pt x="826" y="167"/>
                    <a:pt x="826" y="167"/>
                    <a:pt x="826" y="167"/>
                  </a:cubicBezTo>
                  <a:cubicBezTo>
                    <a:pt x="827" y="164"/>
                    <a:pt x="828" y="160"/>
                    <a:pt x="829" y="156"/>
                  </a:cubicBezTo>
                  <a:cubicBezTo>
                    <a:pt x="829" y="155"/>
                    <a:pt x="829" y="155"/>
                    <a:pt x="829" y="154"/>
                  </a:cubicBezTo>
                  <a:cubicBezTo>
                    <a:pt x="830" y="154"/>
                    <a:pt x="830" y="154"/>
                    <a:pt x="829" y="153"/>
                  </a:cubicBezTo>
                  <a:cubicBezTo>
                    <a:pt x="829" y="153"/>
                    <a:pt x="830" y="151"/>
                    <a:pt x="830" y="152"/>
                  </a:cubicBezTo>
                  <a:cubicBezTo>
                    <a:pt x="830" y="151"/>
                    <a:pt x="830" y="152"/>
                    <a:pt x="830" y="152"/>
                  </a:cubicBezTo>
                  <a:cubicBezTo>
                    <a:pt x="831" y="151"/>
                    <a:pt x="831" y="149"/>
                    <a:pt x="831" y="147"/>
                  </a:cubicBezTo>
                  <a:cubicBezTo>
                    <a:pt x="831" y="146"/>
                    <a:pt x="832" y="144"/>
                    <a:pt x="833" y="142"/>
                  </a:cubicBezTo>
                  <a:cubicBezTo>
                    <a:pt x="833" y="144"/>
                    <a:pt x="833" y="146"/>
                    <a:pt x="835" y="147"/>
                  </a:cubicBezTo>
                  <a:cubicBezTo>
                    <a:pt x="836" y="145"/>
                    <a:pt x="836" y="141"/>
                    <a:pt x="837" y="140"/>
                  </a:cubicBezTo>
                  <a:cubicBezTo>
                    <a:pt x="838" y="135"/>
                    <a:pt x="839" y="130"/>
                    <a:pt x="840" y="125"/>
                  </a:cubicBezTo>
                  <a:cubicBezTo>
                    <a:pt x="840" y="124"/>
                    <a:pt x="840" y="124"/>
                    <a:pt x="840" y="124"/>
                  </a:cubicBezTo>
                  <a:cubicBezTo>
                    <a:pt x="842" y="119"/>
                    <a:pt x="842" y="114"/>
                    <a:pt x="844" y="108"/>
                  </a:cubicBezTo>
                  <a:cubicBezTo>
                    <a:pt x="842" y="119"/>
                    <a:pt x="839" y="128"/>
                    <a:pt x="838" y="138"/>
                  </a:cubicBezTo>
                  <a:cubicBezTo>
                    <a:pt x="837" y="140"/>
                    <a:pt x="836" y="146"/>
                    <a:pt x="835" y="150"/>
                  </a:cubicBezTo>
                  <a:cubicBezTo>
                    <a:pt x="835" y="152"/>
                    <a:pt x="836" y="153"/>
                    <a:pt x="838" y="152"/>
                  </a:cubicBezTo>
                  <a:cubicBezTo>
                    <a:pt x="840" y="150"/>
                    <a:pt x="839" y="147"/>
                    <a:pt x="840" y="145"/>
                  </a:cubicBezTo>
                  <a:cubicBezTo>
                    <a:pt x="841" y="145"/>
                    <a:pt x="841" y="144"/>
                    <a:pt x="842" y="145"/>
                  </a:cubicBezTo>
                  <a:cubicBezTo>
                    <a:pt x="842" y="150"/>
                    <a:pt x="840" y="156"/>
                    <a:pt x="840" y="160"/>
                  </a:cubicBezTo>
                  <a:cubicBezTo>
                    <a:pt x="840" y="161"/>
                    <a:pt x="840" y="162"/>
                    <a:pt x="840" y="163"/>
                  </a:cubicBezTo>
                  <a:cubicBezTo>
                    <a:pt x="840" y="163"/>
                    <a:pt x="840" y="164"/>
                    <a:pt x="841" y="164"/>
                  </a:cubicBezTo>
                  <a:cubicBezTo>
                    <a:pt x="841" y="164"/>
                    <a:pt x="841" y="164"/>
                    <a:pt x="842" y="164"/>
                  </a:cubicBezTo>
                  <a:cubicBezTo>
                    <a:pt x="842" y="159"/>
                    <a:pt x="846" y="156"/>
                    <a:pt x="846" y="151"/>
                  </a:cubicBezTo>
                  <a:cubicBezTo>
                    <a:pt x="847" y="150"/>
                    <a:pt x="848" y="149"/>
                    <a:pt x="849" y="149"/>
                  </a:cubicBezTo>
                  <a:cubicBezTo>
                    <a:pt x="849" y="147"/>
                    <a:pt x="850" y="145"/>
                    <a:pt x="850" y="143"/>
                  </a:cubicBezTo>
                  <a:cubicBezTo>
                    <a:pt x="850" y="142"/>
                    <a:pt x="850" y="142"/>
                    <a:pt x="850" y="142"/>
                  </a:cubicBezTo>
                  <a:cubicBezTo>
                    <a:pt x="851" y="137"/>
                    <a:pt x="851" y="133"/>
                    <a:pt x="853" y="129"/>
                  </a:cubicBezTo>
                  <a:cubicBezTo>
                    <a:pt x="853" y="133"/>
                    <a:pt x="852" y="136"/>
                    <a:pt x="851" y="140"/>
                  </a:cubicBezTo>
                  <a:cubicBezTo>
                    <a:pt x="851" y="140"/>
                    <a:pt x="852" y="141"/>
                    <a:pt x="852" y="141"/>
                  </a:cubicBezTo>
                  <a:cubicBezTo>
                    <a:pt x="851" y="144"/>
                    <a:pt x="850" y="149"/>
                    <a:pt x="849" y="152"/>
                  </a:cubicBezTo>
                  <a:cubicBezTo>
                    <a:pt x="850" y="153"/>
                    <a:pt x="851" y="153"/>
                    <a:pt x="851" y="152"/>
                  </a:cubicBezTo>
                  <a:cubicBezTo>
                    <a:pt x="851" y="152"/>
                    <a:pt x="851" y="153"/>
                    <a:pt x="851" y="153"/>
                  </a:cubicBezTo>
                  <a:cubicBezTo>
                    <a:pt x="851" y="153"/>
                    <a:pt x="851" y="153"/>
                    <a:pt x="852" y="153"/>
                  </a:cubicBezTo>
                  <a:cubicBezTo>
                    <a:pt x="851" y="155"/>
                    <a:pt x="851" y="155"/>
                    <a:pt x="851" y="157"/>
                  </a:cubicBezTo>
                  <a:cubicBezTo>
                    <a:pt x="851" y="158"/>
                    <a:pt x="851" y="158"/>
                    <a:pt x="852" y="158"/>
                  </a:cubicBezTo>
                  <a:cubicBezTo>
                    <a:pt x="852" y="156"/>
                    <a:pt x="853" y="155"/>
                    <a:pt x="853" y="153"/>
                  </a:cubicBezTo>
                  <a:cubicBezTo>
                    <a:pt x="853" y="152"/>
                    <a:pt x="853" y="151"/>
                    <a:pt x="853" y="151"/>
                  </a:cubicBezTo>
                  <a:cubicBezTo>
                    <a:pt x="853" y="150"/>
                    <a:pt x="853" y="150"/>
                    <a:pt x="854" y="150"/>
                  </a:cubicBezTo>
                  <a:cubicBezTo>
                    <a:pt x="854" y="149"/>
                    <a:pt x="853" y="149"/>
                    <a:pt x="853" y="148"/>
                  </a:cubicBezTo>
                  <a:cubicBezTo>
                    <a:pt x="853" y="148"/>
                    <a:pt x="854" y="148"/>
                    <a:pt x="854" y="147"/>
                  </a:cubicBezTo>
                  <a:cubicBezTo>
                    <a:pt x="855" y="145"/>
                    <a:pt x="854" y="143"/>
                    <a:pt x="855" y="141"/>
                  </a:cubicBezTo>
                  <a:cubicBezTo>
                    <a:pt x="855" y="140"/>
                    <a:pt x="856" y="139"/>
                    <a:pt x="857" y="137"/>
                  </a:cubicBezTo>
                  <a:cubicBezTo>
                    <a:pt x="857" y="138"/>
                    <a:pt x="856" y="139"/>
                    <a:pt x="856" y="140"/>
                  </a:cubicBezTo>
                  <a:cubicBezTo>
                    <a:pt x="855" y="144"/>
                    <a:pt x="856" y="148"/>
                    <a:pt x="855" y="151"/>
                  </a:cubicBezTo>
                  <a:cubicBezTo>
                    <a:pt x="856" y="152"/>
                    <a:pt x="856" y="151"/>
                    <a:pt x="857" y="151"/>
                  </a:cubicBezTo>
                  <a:cubicBezTo>
                    <a:pt x="857" y="150"/>
                    <a:pt x="857" y="149"/>
                    <a:pt x="857" y="148"/>
                  </a:cubicBezTo>
                  <a:cubicBezTo>
                    <a:pt x="857" y="148"/>
                    <a:pt x="857" y="149"/>
                    <a:pt x="857" y="148"/>
                  </a:cubicBezTo>
                  <a:cubicBezTo>
                    <a:pt x="857" y="146"/>
                    <a:pt x="857" y="144"/>
                    <a:pt x="858" y="141"/>
                  </a:cubicBezTo>
                  <a:cubicBezTo>
                    <a:pt x="858" y="141"/>
                    <a:pt x="858" y="140"/>
                    <a:pt x="859" y="141"/>
                  </a:cubicBezTo>
                  <a:cubicBezTo>
                    <a:pt x="859" y="140"/>
                    <a:pt x="859" y="140"/>
                    <a:pt x="860" y="140"/>
                  </a:cubicBezTo>
                  <a:cubicBezTo>
                    <a:pt x="860" y="139"/>
                    <a:pt x="859" y="140"/>
                    <a:pt x="859" y="140"/>
                  </a:cubicBezTo>
                  <a:cubicBezTo>
                    <a:pt x="860" y="139"/>
                    <a:pt x="859" y="138"/>
                    <a:pt x="860" y="138"/>
                  </a:cubicBezTo>
                  <a:cubicBezTo>
                    <a:pt x="860" y="134"/>
                    <a:pt x="861" y="132"/>
                    <a:pt x="861" y="128"/>
                  </a:cubicBezTo>
                  <a:cubicBezTo>
                    <a:pt x="861" y="131"/>
                    <a:pt x="861" y="134"/>
                    <a:pt x="860" y="137"/>
                  </a:cubicBezTo>
                  <a:cubicBezTo>
                    <a:pt x="860" y="138"/>
                    <a:pt x="861" y="137"/>
                    <a:pt x="861" y="138"/>
                  </a:cubicBezTo>
                  <a:cubicBezTo>
                    <a:pt x="861" y="139"/>
                    <a:pt x="860" y="139"/>
                    <a:pt x="860" y="140"/>
                  </a:cubicBezTo>
                  <a:cubicBezTo>
                    <a:pt x="860" y="141"/>
                    <a:pt x="860" y="142"/>
                    <a:pt x="860" y="143"/>
                  </a:cubicBezTo>
                  <a:cubicBezTo>
                    <a:pt x="860" y="144"/>
                    <a:pt x="859" y="145"/>
                    <a:pt x="859" y="146"/>
                  </a:cubicBezTo>
                  <a:cubicBezTo>
                    <a:pt x="860" y="147"/>
                    <a:pt x="860" y="148"/>
                    <a:pt x="860" y="149"/>
                  </a:cubicBezTo>
                  <a:cubicBezTo>
                    <a:pt x="860" y="150"/>
                    <a:pt x="860" y="149"/>
                    <a:pt x="860" y="150"/>
                  </a:cubicBezTo>
                  <a:cubicBezTo>
                    <a:pt x="861" y="151"/>
                    <a:pt x="861" y="150"/>
                    <a:pt x="862" y="150"/>
                  </a:cubicBezTo>
                  <a:cubicBezTo>
                    <a:pt x="862" y="151"/>
                    <a:pt x="861" y="150"/>
                    <a:pt x="861" y="151"/>
                  </a:cubicBezTo>
                  <a:cubicBezTo>
                    <a:pt x="861" y="151"/>
                    <a:pt x="861" y="152"/>
                    <a:pt x="862" y="152"/>
                  </a:cubicBezTo>
                  <a:cubicBezTo>
                    <a:pt x="861" y="154"/>
                    <a:pt x="861" y="155"/>
                    <a:pt x="861" y="157"/>
                  </a:cubicBezTo>
                  <a:cubicBezTo>
                    <a:pt x="861" y="157"/>
                    <a:pt x="861" y="156"/>
                    <a:pt x="861" y="157"/>
                  </a:cubicBezTo>
                  <a:cubicBezTo>
                    <a:pt x="861" y="157"/>
                    <a:pt x="861" y="160"/>
                    <a:pt x="861" y="160"/>
                  </a:cubicBezTo>
                  <a:cubicBezTo>
                    <a:pt x="861" y="162"/>
                    <a:pt x="861" y="163"/>
                    <a:pt x="860" y="165"/>
                  </a:cubicBezTo>
                  <a:cubicBezTo>
                    <a:pt x="860" y="166"/>
                    <a:pt x="861" y="165"/>
                    <a:pt x="861" y="166"/>
                  </a:cubicBezTo>
                  <a:cubicBezTo>
                    <a:pt x="861" y="167"/>
                    <a:pt x="861" y="168"/>
                    <a:pt x="860" y="169"/>
                  </a:cubicBezTo>
                  <a:cubicBezTo>
                    <a:pt x="861" y="170"/>
                    <a:pt x="861" y="172"/>
                    <a:pt x="860" y="173"/>
                  </a:cubicBezTo>
                  <a:cubicBezTo>
                    <a:pt x="861" y="173"/>
                    <a:pt x="861" y="172"/>
                    <a:pt x="862" y="172"/>
                  </a:cubicBezTo>
                  <a:cubicBezTo>
                    <a:pt x="862" y="172"/>
                    <a:pt x="861" y="173"/>
                    <a:pt x="861" y="174"/>
                  </a:cubicBezTo>
                  <a:cubicBezTo>
                    <a:pt x="861" y="178"/>
                    <a:pt x="862" y="181"/>
                    <a:pt x="861" y="186"/>
                  </a:cubicBezTo>
                  <a:cubicBezTo>
                    <a:pt x="861" y="187"/>
                    <a:pt x="862" y="187"/>
                    <a:pt x="861" y="188"/>
                  </a:cubicBezTo>
                  <a:cubicBezTo>
                    <a:pt x="861" y="188"/>
                    <a:pt x="862" y="188"/>
                    <a:pt x="862" y="188"/>
                  </a:cubicBezTo>
                  <a:cubicBezTo>
                    <a:pt x="862" y="190"/>
                    <a:pt x="860" y="196"/>
                    <a:pt x="862" y="198"/>
                  </a:cubicBezTo>
                  <a:cubicBezTo>
                    <a:pt x="861" y="198"/>
                    <a:pt x="861" y="197"/>
                    <a:pt x="861" y="198"/>
                  </a:cubicBezTo>
                  <a:cubicBezTo>
                    <a:pt x="861" y="199"/>
                    <a:pt x="860" y="200"/>
                    <a:pt x="861" y="201"/>
                  </a:cubicBezTo>
                  <a:cubicBezTo>
                    <a:pt x="861" y="204"/>
                    <a:pt x="860" y="206"/>
                    <a:pt x="861" y="208"/>
                  </a:cubicBezTo>
                  <a:cubicBezTo>
                    <a:pt x="860" y="209"/>
                    <a:pt x="860" y="210"/>
                    <a:pt x="860" y="210"/>
                  </a:cubicBezTo>
                  <a:cubicBezTo>
                    <a:pt x="860" y="211"/>
                    <a:pt x="860" y="213"/>
                    <a:pt x="860" y="214"/>
                  </a:cubicBezTo>
                  <a:cubicBezTo>
                    <a:pt x="859" y="231"/>
                    <a:pt x="857" y="248"/>
                    <a:pt x="857" y="264"/>
                  </a:cubicBezTo>
                  <a:cubicBezTo>
                    <a:pt x="856" y="268"/>
                    <a:pt x="857" y="273"/>
                    <a:pt x="857" y="277"/>
                  </a:cubicBezTo>
                  <a:cubicBezTo>
                    <a:pt x="857" y="277"/>
                    <a:pt x="857" y="277"/>
                    <a:pt x="857" y="278"/>
                  </a:cubicBezTo>
                  <a:cubicBezTo>
                    <a:pt x="857" y="279"/>
                    <a:pt x="857" y="279"/>
                    <a:pt x="857" y="279"/>
                  </a:cubicBezTo>
                  <a:cubicBezTo>
                    <a:pt x="857" y="280"/>
                    <a:pt x="857" y="281"/>
                    <a:pt x="857" y="282"/>
                  </a:cubicBezTo>
                  <a:cubicBezTo>
                    <a:pt x="857" y="291"/>
                    <a:pt x="857" y="302"/>
                    <a:pt x="859" y="311"/>
                  </a:cubicBezTo>
                  <a:cubicBezTo>
                    <a:pt x="858" y="317"/>
                    <a:pt x="860" y="324"/>
                    <a:pt x="860" y="331"/>
                  </a:cubicBezTo>
                  <a:cubicBezTo>
                    <a:pt x="860" y="334"/>
                    <a:pt x="860" y="336"/>
                    <a:pt x="860" y="339"/>
                  </a:cubicBezTo>
                  <a:cubicBezTo>
                    <a:pt x="861" y="340"/>
                    <a:pt x="861" y="342"/>
                    <a:pt x="861" y="343"/>
                  </a:cubicBezTo>
                  <a:cubicBezTo>
                    <a:pt x="861" y="345"/>
                    <a:pt x="861" y="347"/>
                    <a:pt x="861" y="349"/>
                  </a:cubicBezTo>
                  <a:cubicBezTo>
                    <a:pt x="861" y="350"/>
                    <a:pt x="861" y="350"/>
                    <a:pt x="861" y="350"/>
                  </a:cubicBezTo>
                  <a:cubicBezTo>
                    <a:pt x="861" y="351"/>
                    <a:pt x="861" y="351"/>
                    <a:pt x="861" y="351"/>
                  </a:cubicBezTo>
                  <a:cubicBezTo>
                    <a:pt x="861" y="351"/>
                    <a:pt x="861" y="351"/>
                    <a:pt x="861" y="351"/>
                  </a:cubicBezTo>
                  <a:cubicBezTo>
                    <a:pt x="861" y="351"/>
                    <a:pt x="860" y="350"/>
                    <a:pt x="860" y="350"/>
                  </a:cubicBezTo>
                  <a:cubicBezTo>
                    <a:pt x="859" y="350"/>
                    <a:pt x="858" y="350"/>
                    <a:pt x="857" y="349"/>
                  </a:cubicBezTo>
                  <a:cubicBezTo>
                    <a:pt x="854" y="349"/>
                    <a:pt x="853" y="349"/>
                    <a:pt x="851" y="348"/>
                  </a:cubicBezTo>
                  <a:cubicBezTo>
                    <a:pt x="843" y="346"/>
                    <a:pt x="834" y="342"/>
                    <a:pt x="826" y="340"/>
                  </a:cubicBezTo>
                  <a:cubicBezTo>
                    <a:pt x="824" y="340"/>
                    <a:pt x="821" y="338"/>
                    <a:pt x="819" y="338"/>
                  </a:cubicBezTo>
                  <a:cubicBezTo>
                    <a:pt x="818" y="338"/>
                    <a:pt x="817" y="338"/>
                    <a:pt x="816" y="337"/>
                  </a:cubicBezTo>
                  <a:cubicBezTo>
                    <a:pt x="812" y="336"/>
                    <a:pt x="807" y="334"/>
                    <a:pt x="803" y="334"/>
                  </a:cubicBezTo>
                  <a:cubicBezTo>
                    <a:pt x="801" y="333"/>
                    <a:pt x="799" y="332"/>
                    <a:pt x="797" y="331"/>
                  </a:cubicBezTo>
                  <a:cubicBezTo>
                    <a:pt x="794" y="331"/>
                    <a:pt x="792" y="330"/>
                    <a:pt x="790" y="330"/>
                  </a:cubicBezTo>
                  <a:cubicBezTo>
                    <a:pt x="789" y="329"/>
                    <a:pt x="788" y="329"/>
                    <a:pt x="788" y="329"/>
                  </a:cubicBezTo>
                  <a:cubicBezTo>
                    <a:pt x="787" y="329"/>
                    <a:pt x="787" y="329"/>
                    <a:pt x="786" y="328"/>
                  </a:cubicBezTo>
                  <a:cubicBezTo>
                    <a:pt x="783" y="328"/>
                    <a:pt x="779" y="327"/>
                    <a:pt x="776" y="325"/>
                  </a:cubicBezTo>
                  <a:cubicBezTo>
                    <a:pt x="775" y="325"/>
                    <a:pt x="775" y="325"/>
                    <a:pt x="775" y="326"/>
                  </a:cubicBezTo>
                  <a:cubicBezTo>
                    <a:pt x="773" y="324"/>
                    <a:pt x="770" y="325"/>
                    <a:pt x="768" y="324"/>
                  </a:cubicBezTo>
                  <a:cubicBezTo>
                    <a:pt x="767" y="324"/>
                    <a:pt x="767" y="324"/>
                    <a:pt x="767" y="324"/>
                  </a:cubicBezTo>
                  <a:cubicBezTo>
                    <a:pt x="766" y="323"/>
                    <a:pt x="765" y="323"/>
                    <a:pt x="763" y="323"/>
                  </a:cubicBezTo>
                  <a:cubicBezTo>
                    <a:pt x="759" y="321"/>
                    <a:pt x="755" y="321"/>
                    <a:pt x="751" y="319"/>
                  </a:cubicBezTo>
                  <a:cubicBezTo>
                    <a:pt x="749" y="320"/>
                    <a:pt x="746" y="319"/>
                    <a:pt x="744" y="318"/>
                  </a:cubicBezTo>
                  <a:cubicBezTo>
                    <a:pt x="743" y="318"/>
                    <a:pt x="743" y="319"/>
                    <a:pt x="742" y="318"/>
                  </a:cubicBezTo>
                  <a:cubicBezTo>
                    <a:pt x="741" y="318"/>
                    <a:pt x="741" y="318"/>
                    <a:pt x="741" y="318"/>
                  </a:cubicBezTo>
                  <a:cubicBezTo>
                    <a:pt x="740" y="318"/>
                    <a:pt x="740" y="318"/>
                    <a:pt x="739" y="318"/>
                  </a:cubicBezTo>
                  <a:cubicBezTo>
                    <a:pt x="738" y="317"/>
                    <a:pt x="738" y="317"/>
                    <a:pt x="737" y="316"/>
                  </a:cubicBezTo>
                  <a:cubicBezTo>
                    <a:pt x="736" y="316"/>
                    <a:pt x="736" y="317"/>
                    <a:pt x="735" y="316"/>
                  </a:cubicBezTo>
                  <a:cubicBezTo>
                    <a:pt x="734" y="316"/>
                    <a:pt x="733" y="315"/>
                    <a:pt x="733" y="315"/>
                  </a:cubicBezTo>
                  <a:cubicBezTo>
                    <a:pt x="731" y="315"/>
                    <a:pt x="729" y="316"/>
                    <a:pt x="727" y="314"/>
                  </a:cubicBezTo>
                  <a:cubicBezTo>
                    <a:pt x="725" y="314"/>
                    <a:pt x="724" y="313"/>
                    <a:pt x="722" y="313"/>
                  </a:cubicBezTo>
                  <a:cubicBezTo>
                    <a:pt x="721" y="313"/>
                    <a:pt x="720" y="313"/>
                    <a:pt x="719" y="313"/>
                  </a:cubicBezTo>
                  <a:cubicBezTo>
                    <a:pt x="718" y="313"/>
                    <a:pt x="718" y="313"/>
                    <a:pt x="717" y="313"/>
                  </a:cubicBezTo>
                  <a:cubicBezTo>
                    <a:pt x="715" y="312"/>
                    <a:pt x="713" y="313"/>
                    <a:pt x="711" y="311"/>
                  </a:cubicBezTo>
                  <a:cubicBezTo>
                    <a:pt x="708" y="312"/>
                    <a:pt x="703" y="309"/>
                    <a:pt x="701" y="311"/>
                  </a:cubicBezTo>
                  <a:cubicBezTo>
                    <a:pt x="701" y="312"/>
                    <a:pt x="700" y="313"/>
                    <a:pt x="699" y="313"/>
                  </a:cubicBezTo>
                  <a:cubicBezTo>
                    <a:pt x="698" y="313"/>
                    <a:pt x="698" y="312"/>
                    <a:pt x="697" y="311"/>
                  </a:cubicBezTo>
                  <a:cubicBezTo>
                    <a:pt x="696" y="311"/>
                    <a:pt x="693" y="310"/>
                    <a:pt x="692" y="310"/>
                  </a:cubicBezTo>
                  <a:cubicBezTo>
                    <a:pt x="691" y="310"/>
                    <a:pt x="691" y="311"/>
                    <a:pt x="690" y="311"/>
                  </a:cubicBezTo>
                  <a:cubicBezTo>
                    <a:pt x="689" y="311"/>
                    <a:pt x="688" y="309"/>
                    <a:pt x="687" y="309"/>
                  </a:cubicBezTo>
                  <a:cubicBezTo>
                    <a:pt x="686" y="309"/>
                    <a:pt x="685" y="310"/>
                    <a:pt x="684" y="310"/>
                  </a:cubicBezTo>
                  <a:cubicBezTo>
                    <a:pt x="683" y="309"/>
                    <a:pt x="682" y="308"/>
                    <a:pt x="682" y="307"/>
                  </a:cubicBezTo>
                  <a:cubicBezTo>
                    <a:pt x="682" y="307"/>
                    <a:pt x="682" y="307"/>
                    <a:pt x="681" y="307"/>
                  </a:cubicBezTo>
                  <a:cubicBezTo>
                    <a:pt x="680" y="305"/>
                    <a:pt x="677" y="304"/>
                    <a:pt x="674" y="304"/>
                  </a:cubicBezTo>
                  <a:cubicBezTo>
                    <a:pt x="674" y="303"/>
                    <a:pt x="673" y="303"/>
                    <a:pt x="673" y="303"/>
                  </a:cubicBezTo>
                  <a:cubicBezTo>
                    <a:pt x="670" y="302"/>
                    <a:pt x="668" y="299"/>
                    <a:pt x="666" y="296"/>
                  </a:cubicBezTo>
                  <a:cubicBezTo>
                    <a:pt x="666" y="296"/>
                    <a:pt x="665" y="296"/>
                    <a:pt x="665" y="295"/>
                  </a:cubicBezTo>
                  <a:cubicBezTo>
                    <a:pt x="664" y="294"/>
                    <a:pt x="664" y="293"/>
                    <a:pt x="663" y="292"/>
                  </a:cubicBezTo>
                  <a:cubicBezTo>
                    <a:pt x="663" y="291"/>
                    <a:pt x="662" y="291"/>
                    <a:pt x="662" y="290"/>
                  </a:cubicBezTo>
                  <a:cubicBezTo>
                    <a:pt x="662" y="288"/>
                    <a:pt x="661" y="287"/>
                    <a:pt x="660" y="286"/>
                  </a:cubicBezTo>
                  <a:cubicBezTo>
                    <a:pt x="660" y="285"/>
                    <a:pt x="659" y="284"/>
                    <a:pt x="659" y="283"/>
                  </a:cubicBezTo>
                  <a:cubicBezTo>
                    <a:pt x="658" y="281"/>
                    <a:pt x="659" y="279"/>
                    <a:pt x="658" y="277"/>
                  </a:cubicBezTo>
                  <a:cubicBezTo>
                    <a:pt x="659" y="274"/>
                    <a:pt x="659" y="271"/>
                    <a:pt x="660" y="267"/>
                  </a:cubicBezTo>
                  <a:cubicBezTo>
                    <a:pt x="660" y="267"/>
                    <a:pt x="659" y="267"/>
                    <a:pt x="660" y="266"/>
                  </a:cubicBezTo>
                  <a:cubicBezTo>
                    <a:pt x="661" y="265"/>
                    <a:pt x="661" y="263"/>
                    <a:pt x="662" y="261"/>
                  </a:cubicBezTo>
                  <a:cubicBezTo>
                    <a:pt x="663" y="261"/>
                    <a:pt x="663" y="260"/>
                    <a:pt x="664" y="260"/>
                  </a:cubicBezTo>
                  <a:cubicBezTo>
                    <a:pt x="665" y="259"/>
                    <a:pt x="665" y="258"/>
                    <a:pt x="666" y="257"/>
                  </a:cubicBezTo>
                  <a:cubicBezTo>
                    <a:pt x="670" y="256"/>
                    <a:pt x="673" y="253"/>
                    <a:pt x="677" y="251"/>
                  </a:cubicBezTo>
                  <a:cubicBezTo>
                    <a:pt x="677" y="251"/>
                    <a:pt x="678" y="251"/>
                    <a:pt x="678" y="251"/>
                  </a:cubicBezTo>
                  <a:cubicBezTo>
                    <a:pt x="680" y="250"/>
                    <a:pt x="682" y="250"/>
                    <a:pt x="684" y="249"/>
                  </a:cubicBezTo>
                  <a:cubicBezTo>
                    <a:pt x="685" y="248"/>
                    <a:pt x="687" y="249"/>
                    <a:pt x="689" y="249"/>
                  </a:cubicBezTo>
                  <a:cubicBezTo>
                    <a:pt x="690" y="249"/>
                    <a:pt x="690" y="248"/>
                    <a:pt x="692" y="249"/>
                  </a:cubicBezTo>
                  <a:cubicBezTo>
                    <a:pt x="693" y="249"/>
                    <a:pt x="695" y="248"/>
                    <a:pt x="696" y="248"/>
                  </a:cubicBezTo>
                  <a:cubicBezTo>
                    <a:pt x="698" y="248"/>
                    <a:pt x="700" y="249"/>
                    <a:pt x="701" y="250"/>
                  </a:cubicBezTo>
                  <a:cubicBezTo>
                    <a:pt x="702" y="250"/>
                    <a:pt x="703" y="249"/>
                    <a:pt x="704" y="250"/>
                  </a:cubicBezTo>
                  <a:cubicBezTo>
                    <a:pt x="705" y="250"/>
                    <a:pt x="706" y="252"/>
                    <a:pt x="707" y="252"/>
                  </a:cubicBezTo>
                  <a:close/>
                  <a:moveTo>
                    <a:pt x="858" y="156"/>
                  </a:moveTo>
                  <a:cubicBezTo>
                    <a:pt x="858" y="156"/>
                    <a:pt x="858" y="156"/>
                    <a:pt x="858" y="156"/>
                  </a:cubicBezTo>
                  <a:cubicBezTo>
                    <a:pt x="858" y="157"/>
                    <a:pt x="859" y="156"/>
                    <a:pt x="858" y="156"/>
                  </a:cubicBezTo>
                  <a:close/>
                  <a:moveTo>
                    <a:pt x="859" y="156"/>
                  </a:moveTo>
                  <a:cubicBezTo>
                    <a:pt x="860" y="155"/>
                    <a:pt x="859" y="154"/>
                    <a:pt x="860" y="152"/>
                  </a:cubicBezTo>
                  <a:cubicBezTo>
                    <a:pt x="859" y="152"/>
                    <a:pt x="859" y="152"/>
                    <a:pt x="860" y="151"/>
                  </a:cubicBezTo>
                  <a:cubicBezTo>
                    <a:pt x="859" y="150"/>
                    <a:pt x="860" y="148"/>
                    <a:pt x="858" y="148"/>
                  </a:cubicBezTo>
                  <a:cubicBezTo>
                    <a:pt x="858" y="149"/>
                    <a:pt x="858" y="150"/>
                    <a:pt x="857" y="151"/>
                  </a:cubicBezTo>
                  <a:cubicBezTo>
                    <a:pt x="857" y="151"/>
                    <a:pt x="858" y="151"/>
                    <a:pt x="858" y="151"/>
                  </a:cubicBezTo>
                  <a:cubicBezTo>
                    <a:pt x="858" y="152"/>
                    <a:pt x="858" y="154"/>
                    <a:pt x="858" y="156"/>
                  </a:cubicBezTo>
                  <a:cubicBezTo>
                    <a:pt x="858" y="156"/>
                    <a:pt x="858" y="155"/>
                    <a:pt x="859" y="15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79" name="Immagine 78">
            <a:extLst>
              <a:ext uri="{FF2B5EF4-FFF2-40B4-BE49-F238E27FC236}">
                <a16:creationId xmlns:a16="http://schemas.microsoft.com/office/drawing/2014/main" id="{266C119D-BF26-C54E-A0C4-071A8973DF48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"/>
          </a:blip>
          <a:stretch>
            <a:fillRect/>
          </a:stretch>
        </p:blipFill>
        <p:spPr>
          <a:xfrm>
            <a:off x="9451789" y="1873535"/>
            <a:ext cx="2471747" cy="2471747"/>
          </a:xfrm>
          <a:prstGeom prst="rect">
            <a:avLst/>
          </a:prstGeom>
        </p:spPr>
      </p:pic>
      <p:grpSp>
        <p:nvGrpSpPr>
          <p:cNvPr id="80" name="Gruppo 79">
            <a:extLst>
              <a:ext uri="{FF2B5EF4-FFF2-40B4-BE49-F238E27FC236}">
                <a16:creationId xmlns:a16="http://schemas.microsoft.com/office/drawing/2014/main" id="{BF4A9369-BE10-944C-BFD0-8B1F38BFD561}"/>
              </a:ext>
            </a:extLst>
          </p:cNvPr>
          <p:cNvGrpSpPr/>
          <p:nvPr/>
        </p:nvGrpSpPr>
        <p:grpSpPr>
          <a:xfrm>
            <a:off x="5002357" y="4074081"/>
            <a:ext cx="1790811" cy="1435353"/>
            <a:chOff x="4327355" y="4224393"/>
            <a:chExt cx="1790811" cy="1435353"/>
          </a:xfrm>
        </p:grpSpPr>
        <p:sp>
          <p:nvSpPr>
            <p:cNvPr id="81" name="Freeform 19">
              <a:extLst>
                <a:ext uri="{FF2B5EF4-FFF2-40B4-BE49-F238E27FC236}">
                  <a16:creationId xmlns:a16="http://schemas.microsoft.com/office/drawing/2014/main" id="{137D0B31-EE7F-C04B-B533-CF90E7B33DB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 flipV="1">
              <a:off x="4622447" y="4224393"/>
              <a:ext cx="1200627" cy="483557"/>
            </a:xfrm>
            <a:custGeom>
              <a:avLst/>
              <a:gdLst>
                <a:gd name="T0" fmla="*/ 715 w 868"/>
                <a:gd name="T1" fmla="*/ 128 h 351"/>
                <a:gd name="T2" fmla="*/ 363 w 868"/>
                <a:gd name="T3" fmla="*/ 50 h 351"/>
                <a:gd name="T4" fmla="*/ 226 w 868"/>
                <a:gd name="T5" fmla="*/ 94 h 351"/>
                <a:gd name="T6" fmla="*/ 155 w 868"/>
                <a:gd name="T7" fmla="*/ 112 h 351"/>
                <a:gd name="T8" fmla="*/ 111 w 868"/>
                <a:gd name="T9" fmla="*/ 138 h 351"/>
                <a:gd name="T10" fmla="*/ 85 w 868"/>
                <a:gd name="T11" fmla="*/ 163 h 351"/>
                <a:gd name="T12" fmla="*/ 104 w 868"/>
                <a:gd name="T13" fmla="*/ 185 h 351"/>
                <a:gd name="T14" fmla="*/ 69 w 868"/>
                <a:gd name="T15" fmla="*/ 174 h 351"/>
                <a:gd name="T16" fmla="*/ 92 w 868"/>
                <a:gd name="T17" fmla="*/ 203 h 351"/>
                <a:gd name="T18" fmla="*/ 66 w 868"/>
                <a:gd name="T19" fmla="*/ 192 h 351"/>
                <a:gd name="T20" fmla="*/ 75 w 868"/>
                <a:gd name="T21" fmla="*/ 207 h 351"/>
                <a:gd name="T22" fmla="*/ 72 w 868"/>
                <a:gd name="T23" fmla="*/ 224 h 351"/>
                <a:gd name="T24" fmla="*/ 64 w 868"/>
                <a:gd name="T25" fmla="*/ 228 h 351"/>
                <a:gd name="T26" fmla="*/ 29 w 868"/>
                <a:gd name="T27" fmla="*/ 217 h 351"/>
                <a:gd name="T28" fmla="*/ 31 w 868"/>
                <a:gd name="T29" fmla="*/ 228 h 351"/>
                <a:gd name="T30" fmla="*/ 53 w 868"/>
                <a:gd name="T31" fmla="*/ 253 h 351"/>
                <a:gd name="T32" fmla="*/ 36 w 868"/>
                <a:gd name="T33" fmla="*/ 257 h 351"/>
                <a:gd name="T34" fmla="*/ 774 w 868"/>
                <a:gd name="T35" fmla="*/ 258 h 351"/>
                <a:gd name="T36" fmla="*/ 640 w 868"/>
                <a:gd name="T37" fmla="*/ 136 h 351"/>
                <a:gd name="T38" fmla="*/ 376 w 868"/>
                <a:gd name="T39" fmla="*/ 47 h 351"/>
                <a:gd name="T40" fmla="*/ 235 w 868"/>
                <a:gd name="T41" fmla="*/ 76 h 351"/>
                <a:gd name="T42" fmla="*/ 221 w 868"/>
                <a:gd name="T43" fmla="*/ 70 h 351"/>
                <a:gd name="T44" fmla="*/ 180 w 868"/>
                <a:gd name="T45" fmla="*/ 89 h 351"/>
                <a:gd name="T46" fmla="*/ 168 w 868"/>
                <a:gd name="T47" fmla="*/ 110 h 351"/>
                <a:gd name="T48" fmla="*/ 140 w 868"/>
                <a:gd name="T49" fmla="*/ 145 h 351"/>
                <a:gd name="T50" fmla="*/ 81 w 868"/>
                <a:gd name="T51" fmla="*/ 192 h 351"/>
                <a:gd name="T52" fmla="*/ 126 w 868"/>
                <a:gd name="T53" fmla="*/ 134 h 351"/>
                <a:gd name="T54" fmla="*/ 253 w 868"/>
                <a:gd name="T55" fmla="*/ 36 h 351"/>
                <a:gd name="T56" fmla="*/ 399 w 868"/>
                <a:gd name="T57" fmla="*/ 2 h 351"/>
                <a:gd name="T58" fmla="*/ 510 w 868"/>
                <a:gd name="T59" fmla="*/ 14 h 351"/>
                <a:gd name="T60" fmla="*/ 732 w 868"/>
                <a:gd name="T61" fmla="*/ 145 h 351"/>
                <a:gd name="T62" fmla="*/ 794 w 868"/>
                <a:gd name="T63" fmla="*/ 260 h 351"/>
                <a:gd name="T64" fmla="*/ 787 w 868"/>
                <a:gd name="T65" fmla="*/ 222 h 351"/>
                <a:gd name="T66" fmla="*/ 721 w 868"/>
                <a:gd name="T67" fmla="*/ 150 h 351"/>
                <a:gd name="T68" fmla="*/ 533 w 868"/>
                <a:gd name="T69" fmla="*/ 22 h 351"/>
                <a:gd name="T70" fmla="*/ 380 w 868"/>
                <a:gd name="T71" fmla="*/ 47 h 351"/>
                <a:gd name="T72" fmla="*/ 307 w 868"/>
                <a:gd name="T73" fmla="*/ 53 h 351"/>
                <a:gd name="T74" fmla="*/ 281 w 868"/>
                <a:gd name="T75" fmla="*/ 47 h 351"/>
                <a:gd name="T76" fmla="*/ 242 w 868"/>
                <a:gd name="T77" fmla="*/ 43 h 351"/>
                <a:gd name="T78" fmla="*/ 222 w 868"/>
                <a:gd name="T79" fmla="*/ 51 h 351"/>
                <a:gd name="T80" fmla="*/ 197 w 868"/>
                <a:gd name="T81" fmla="*/ 73 h 351"/>
                <a:gd name="T82" fmla="*/ 164 w 868"/>
                <a:gd name="T83" fmla="*/ 99 h 351"/>
                <a:gd name="T84" fmla="*/ 142 w 868"/>
                <a:gd name="T85" fmla="*/ 117 h 351"/>
                <a:gd name="T86" fmla="*/ 141 w 868"/>
                <a:gd name="T87" fmla="*/ 138 h 351"/>
                <a:gd name="T88" fmla="*/ 124 w 868"/>
                <a:gd name="T89" fmla="*/ 129 h 351"/>
                <a:gd name="T90" fmla="*/ 113 w 868"/>
                <a:gd name="T91" fmla="*/ 142 h 351"/>
                <a:gd name="T92" fmla="*/ 337 w 868"/>
                <a:gd name="T93" fmla="*/ 9 h 351"/>
                <a:gd name="T94" fmla="*/ 168 w 868"/>
                <a:gd name="T95" fmla="*/ 125 h 351"/>
                <a:gd name="T96" fmla="*/ 197 w 868"/>
                <a:gd name="T97" fmla="*/ 105 h 351"/>
                <a:gd name="T98" fmla="*/ 131 w 868"/>
                <a:gd name="T99" fmla="*/ 159 h 351"/>
                <a:gd name="T100" fmla="*/ 88 w 868"/>
                <a:gd name="T101" fmla="*/ 171 h 351"/>
                <a:gd name="T102" fmla="*/ 85 w 868"/>
                <a:gd name="T103" fmla="*/ 191 h 351"/>
                <a:gd name="T104" fmla="*/ 79 w 868"/>
                <a:gd name="T105" fmla="*/ 215 h 351"/>
                <a:gd name="T106" fmla="*/ 48 w 868"/>
                <a:gd name="T107" fmla="*/ 193 h 351"/>
                <a:gd name="T108" fmla="*/ 64 w 868"/>
                <a:gd name="T109" fmla="*/ 238 h 351"/>
                <a:gd name="T110" fmla="*/ 17 w 868"/>
                <a:gd name="T111" fmla="*/ 235 h 351"/>
                <a:gd name="T112" fmla="*/ 87 w 868"/>
                <a:gd name="T113" fmla="*/ 158 h 351"/>
                <a:gd name="T114" fmla="*/ 865 w 868"/>
                <a:gd name="T115" fmla="*/ 172 h 351"/>
                <a:gd name="T116" fmla="*/ 859 w 868"/>
                <a:gd name="T117" fmla="*/ 117 h 351"/>
                <a:gd name="T118" fmla="*/ 782 w 868"/>
                <a:gd name="T119" fmla="*/ 277 h 351"/>
                <a:gd name="T120" fmla="*/ 841 w 868"/>
                <a:gd name="T121" fmla="*/ 164 h 351"/>
                <a:gd name="T122" fmla="*/ 861 w 868"/>
                <a:gd name="T123" fmla="*/ 201 h 351"/>
                <a:gd name="T124" fmla="*/ 666 w 868"/>
                <a:gd name="T125" fmla="*/ 296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68" h="351">
                  <a:moveTo>
                    <a:pt x="813" y="278"/>
                  </a:moveTo>
                  <a:cubicBezTo>
                    <a:pt x="812" y="276"/>
                    <a:pt x="811" y="275"/>
                    <a:pt x="812" y="275"/>
                  </a:cubicBezTo>
                  <a:cubicBezTo>
                    <a:pt x="813" y="277"/>
                    <a:pt x="813" y="278"/>
                    <a:pt x="813" y="278"/>
                  </a:cubicBezTo>
                  <a:close/>
                  <a:moveTo>
                    <a:pt x="812" y="266"/>
                  </a:moveTo>
                  <a:cubicBezTo>
                    <a:pt x="813" y="269"/>
                    <a:pt x="814" y="269"/>
                    <a:pt x="814" y="271"/>
                  </a:cubicBezTo>
                  <a:cubicBezTo>
                    <a:pt x="813" y="267"/>
                    <a:pt x="813" y="271"/>
                    <a:pt x="813" y="270"/>
                  </a:cubicBezTo>
                  <a:cubicBezTo>
                    <a:pt x="815" y="276"/>
                    <a:pt x="814" y="270"/>
                    <a:pt x="815" y="272"/>
                  </a:cubicBezTo>
                  <a:cubicBezTo>
                    <a:pt x="814" y="268"/>
                    <a:pt x="813" y="267"/>
                    <a:pt x="812" y="266"/>
                  </a:cubicBezTo>
                  <a:close/>
                  <a:moveTo>
                    <a:pt x="781" y="282"/>
                  </a:moveTo>
                  <a:cubicBezTo>
                    <a:pt x="782" y="285"/>
                    <a:pt x="783" y="285"/>
                    <a:pt x="784" y="284"/>
                  </a:cubicBezTo>
                  <a:cubicBezTo>
                    <a:pt x="782" y="282"/>
                    <a:pt x="782" y="282"/>
                    <a:pt x="781" y="282"/>
                  </a:cubicBezTo>
                  <a:close/>
                  <a:moveTo>
                    <a:pt x="798" y="267"/>
                  </a:moveTo>
                  <a:cubicBezTo>
                    <a:pt x="798" y="268"/>
                    <a:pt x="801" y="272"/>
                    <a:pt x="801" y="272"/>
                  </a:cubicBezTo>
                  <a:cubicBezTo>
                    <a:pt x="801" y="269"/>
                    <a:pt x="799" y="267"/>
                    <a:pt x="798" y="267"/>
                  </a:cubicBezTo>
                  <a:close/>
                  <a:moveTo>
                    <a:pt x="791" y="270"/>
                  </a:moveTo>
                  <a:cubicBezTo>
                    <a:pt x="791" y="272"/>
                    <a:pt x="793" y="275"/>
                    <a:pt x="793" y="276"/>
                  </a:cubicBezTo>
                  <a:cubicBezTo>
                    <a:pt x="793" y="274"/>
                    <a:pt x="791" y="271"/>
                    <a:pt x="791" y="270"/>
                  </a:cubicBezTo>
                  <a:close/>
                  <a:moveTo>
                    <a:pt x="789" y="269"/>
                  </a:moveTo>
                  <a:cubicBezTo>
                    <a:pt x="788" y="269"/>
                    <a:pt x="791" y="272"/>
                    <a:pt x="790" y="273"/>
                  </a:cubicBezTo>
                  <a:cubicBezTo>
                    <a:pt x="789" y="270"/>
                    <a:pt x="788" y="270"/>
                    <a:pt x="787" y="270"/>
                  </a:cubicBezTo>
                  <a:cubicBezTo>
                    <a:pt x="789" y="273"/>
                    <a:pt x="790" y="274"/>
                    <a:pt x="791" y="276"/>
                  </a:cubicBezTo>
                  <a:cubicBezTo>
                    <a:pt x="792" y="276"/>
                    <a:pt x="792" y="274"/>
                    <a:pt x="793" y="276"/>
                  </a:cubicBezTo>
                  <a:cubicBezTo>
                    <a:pt x="792" y="273"/>
                    <a:pt x="791" y="272"/>
                    <a:pt x="789" y="269"/>
                  </a:cubicBezTo>
                  <a:close/>
                  <a:moveTo>
                    <a:pt x="801" y="266"/>
                  </a:moveTo>
                  <a:cubicBezTo>
                    <a:pt x="800" y="266"/>
                    <a:pt x="800" y="268"/>
                    <a:pt x="801" y="271"/>
                  </a:cubicBezTo>
                  <a:cubicBezTo>
                    <a:pt x="802" y="271"/>
                    <a:pt x="801" y="267"/>
                    <a:pt x="801" y="266"/>
                  </a:cubicBezTo>
                  <a:close/>
                  <a:moveTo>
                    <a:pt x="799" y="270"/>
                  </a:moveTo>
                  <a:cubicBezTo>
                    <a:pt x="799" y="270"/>
                    <a:pt x="798" y="270"/>
                    <a:pt x="798" y="269"/>
                  </a:cubicBezTo>
                  <a:cubicBezTo>
                    <a:pt x="797" y="269"/>
                    <a:pt x="797" y="270"/>
                    <a:pt x="798" y="272"/>
                  </a:cubicBezTo>
                  <a:cubicBezTo>
                    <a:pt x="798" y="271"/>
                    <a:pt x="800" y="273"/>
                    <a:pt x="799" y="270"/>
                  </a:cubicBezTo>
                  <a:close/>
                  <a:moveTo>
                    <a:pt x="770" y="269"/>
                  </a:moveTo>
                  <a:cubicBezTo>
                    <a:pt x="771" y="271"/>
                    <a:pt x="772" y="272"/>
                    <a:pt x="773" y="272"/>
                  </a:cubicBezTo>
                  <a:cubicBezTo>
                    <a:pt x="772" y="270"/>
                    <a:pt x="771" y="269"/>
                    <a:pt x="770" y="269"/>
                  </a:cubicBezTo>
                  <a:close/>
                  <a:moveTo>
                    <a:pt x="807" y="248"/>
                  </a:moveTo>
                  <a:cubicBezTo>
                    <a:pt x="808" y="250"/>
                    <a:pt x="810" y="253"/>
                    <a:pt x="810" y="252"/>
                  </a:cubicBezTo>
                  <a:cubicBezTo>
                    <a:pt x="809" y="249"/>
                    <a:pt x="808" y="247"/>
                    <a:pt x="807" y="248"/>
                  </a:cubicBezTo>
                  <a:close/>
                  <a:moveTo>
                    <a:pt x="802" y="246"/>
                  </a:moveTo>
                  <a:cubicBezTo>
                    <a:pt x="803" y="247"/>
                    <a:pt x="803" y="248"/>
                    <a:pt x="804" y="251"/>
                  </a:cubicBezTo>
                  <a:cubicBezTo>
                    <a:pt x="805" y="251"/>
                    <a:pt x="803" y="245"/>
                    <a:pt x="802" y="246"/>
                  </a:cubicBezTo>
                  <a:close/>
                  <a:moveTo>
                    <a:pt x="805" y="245"/>
                  </a:moveTo>
                  <a:cubicBezTo>
                    <a:pt x="803" y="240"/>
                    <a:pt x="804" y="239"/>
                    <a:pt x="802" y="235"/>
                  </a:cubicBezTo>
                  <a:cubicBezTo>
                    <a:pt x="800" y="234"/>
                    <a:pt x="796" y="236"/>
                    <a:pt x="801" y="245"/>
                  </a:cubicBezTo>
                  <a:cubicBezTo>
                    <a:pt x="801" y="242"/>
                    <a:pt x="806" y="248"/>
                    <a:pt x="805" y="245"/>
                  </a:cubicBezTo>
                  <a:close/>
                  <a:moveTo>
                    <a:pt x="759" y="246"/>
                  </a:moveTo>
                  <a:cubicBezTo>
                    <a:pt x="759" y="247"/>
                    <a:pt x="758" y="246"/>
                    <a:pt x="758" y="246"/>
                  </a:cubicBezTo>
                  <a:cubicBezTo>
                    <a:pt x="759" y="248"/>
                    <a:pt x="760" y="248"/>
                    <a:pt x="759" y="248"/>
                  </a:cubicBezTo>
                  <a:cubicBezTo>
                    <a:pt x="760" y="250"/>
                    <a:pt x="760" y="250"/>
                    <a:pt x="761" y="250"/>
                  </a:cubicBezTo>
                  <a:cubicBezTo>
                    <a:pt x="759" y="248"/>
                    <a:pt x="760" y="248"/>
                    <a:pt x="759" y="246"/>
                  </a:cubicBezTo>
                  <a:close/>
                  <a:moveTo>
                    <a:pt x="766" y="178"/>
                  </a:moveTo>
                  <a:cubicBezTo>
                    <a:pt x="766" y="178"/>
                    <a:pt x="766" y="178"/>
                    <a:pt x="767" y="180"/>
                  </a:cubicBezTo>
                  <a:cubicBezTo>
                    <a:pt x="767" y="180"/>
                    <a:pt x="768" y="181"/>
                    <a:pt x="768" y="181"/>
                  </a:cubicBezTo>
                  <a:cubicBezTo>
                    <a:pt x="767" y="179"/>
                    <a:pt x="768" y="180"/>
                    <a:pt x="766" y="178"/>
                  </a:cubicBezTo>
                  <a:close/>
                  <a:moveTo>
                    <a:pt x="756" y="167"/>
                  </a:moveTo>
                  <a:cubicBezTo>
                    <a:pt x="757" y="168"/>
                    <a:pt x="758" y="169"/>
                    <a:pt x="757" y="169"/>
                  </a:cubicBezTo>
                  <a:cubicBezTo>
                    <a:pt x="762" y="175"/>
                    <a:pt x="758" y="167"/>
                    <a:pt x="756" y="167"/>
                  </a:cubicBezTo>
                  <a:close/>
                  <a:moveTo>
                    <a:pt x="713" y="128"/>
                  </a:moveTo>
                  <a:cubicBezTo>
                    <a:pt x="713" y="127"/>
                    <a:pt x="714" y="127"/>
                    <a:pt x="715" y="128"/>
                  </a:cubicBezTo>
                  <a:cubicBezTo>
                    <a:pt x="712" y="125"/>
                    <a:pt x="710" y="125"/>
                    <a:pt x="713" y="128"/>
                  </a:cubicBezTo>
                  <a:close/>
                  <a:moveTo>
                    <a:pt x="640" y="70"/>
                  </a:moveTo>
                  <a:cubicBezTo>
                    <a:pt x="634" y="64"/>
                    <a:pt x="636" y="68"/>
                    <a:pt x="640" y="70"/>
                  </a:cubicBezTo>
                  <a:close/>
                  <a:moveTo>
                    <a:pt x="545" y="23"/>
                  </a:moveTo>
                  <a:cubicBezTo>
                    <a:pt x="544" y="24"/>
                    <a:pt x="548" y="25"/>
                    <a:pt x="549" y="24"/>
                  </a:cubicBezTo>
                  <a:cubicBezTo>
                    <a:pt x="546" y="24"/>
                    <a:pt x="547" y="24"/>
                    <a:pt x="545" y="23"/>
                  </a:cubicBezTo>
                  <a:close/>
                  <a:moveTo>
                    <a:pt x="539" y="20"/>
                  </a:moveTo>
                  <a:cubicBezTo>
                    <a:pt x="539" y="20"/>
                    <a:pt x="538" y="20"/>
                    <a:pt x="538" y="20"/>
                  </a:cubicBezTo>
                  <a:cubicBezTo>
                    <a:pt x="540" y="21"/>
                    <a:pt x="543" y="22"/>
                    <a:pt x="543" y="21"/>
                  </a:cubicBezTo>
                  <a:cubicBezTo>
                    <a:pt x="540" y="20"/>
                    <a:pt x="540" y="21"/>
                    <a:pt x="539" y="20"/>
                  </a:cubicBezTo>
                  <a:close/>
                  <a:moveTo>
                    <a:pt x="530" y="17"/>
                  </a:moveTo>
                  <a:cubicBezTo>
                    <a:pt x="529" y="18"/>
                    <a:pt x="534" y="19"/>
                    <a:pt x="534" y="18"/>
                  </a:cubicBezTo>
                  <a:lnTo>
                    <a:pt x="530" y="17"/>
                  </a:lnTo>
                  <a:close/>
                  <a:moveTo>
                    <a:pt x="524" y="16"/>
                  </a:moveTo>
                  <a:cubicBezTo>
                    <a:pt x="524" y="16"/>
                    <a:pt x="522" y="16"/>
                    <a:pt x="522" y="17"/>
                  </a:cubicBezTo>
                  <a:cubicBezTo>
                    <a:pt x="524" y="17"/>
                    <a:pt x="527" y="18"/>
                    <a:pt x="529" y="18"/>
                  </a:cubicBezTo>
                  <a:cubicBezTo>
                    <a:pt x="528" y="17"/>
                    <a:pt x="526" y="17"/>
                    <a:pt x="524" y="16"/>
                  </a:cubicBezTo>
                  <a:close/>
                  <a:moveTo>
                    <a:pt x="498" y="10"/>
                  </a:moveTo>
                  <a:cubicBezTo>
                    <a:pt x="501" y="10"/>
                    <a:pt x="502" y="10"/>
                    <a:pt x="503" y="10"/>
                  </a:cubicBezTo>
                  <a:cubicBezTo>
                    <a:pt x="502" y="10"/>
                    <a:pt x="498" y="9"/>
                    <a:pt x="498" y="10"/>
                  </a:cubicBezTo>
                  <a:close/>
                  <a:moveTo>
                    <a:pt x="467" y="7"/>
                  </a:moveTo>
                  <a:cubicBezTo>
                    <a:pt x="468" y="7"/>
                    <a:pt x="473" y="8"/>
                    <a:pt x="473" y="7"/>
                  </a:cubicBezTo>
                  <a:cubicBezTo>
                    <a:pt x="470" y="7"/>
                    <a:pt x="467" y="6"/>
                    <a:pt x="467" y="7"/>
                  </a:cubicBezTo>
                  <a:close/>
                  <a:moveTo>
                    <a:pt x="443" y="52"/>
                  </a:moveTo>
                  <a:cubicBezTo>
                    <a:pt x="443" y="52"/>
                    <a:pt x="443" y="52"/>
                    <a:pt x="443" y="53"/>
                  </a:cubicBezTo>
                  <a:cubicBezTo>
                    <a:pt x="445" y="53"/>
                    <a:pt x="444" y="54"/>
                    <a:pt x="447" y="54"/>
                  </a:cubicBezTo>
                  <a:cubicBezTo>
                    <a:pt x="446" y="53"/>
                    <a:pt x="446" y="53"/>
                    <a:pt x="448" y="53"/>
                  </a:cubicBezTo>
                  <a:cubicBezTo>
                    <a:pt x="447" y="52"/>
                    <a:pt x="446" y="52"/>
                    <a:pt x="443" y="52"/>
                  </a:cubicBezTo>
                  <a:close/>
                  <a:moveTo>
                    <a:pt x="435" y="51"/>
                  </a:moveTo>
                  <a:cubicBezTo>
                    <a:pt x="435" y="52"/>
                    <a:pt x="430" y="51"/>
                    <a:pt x="431" y="51"/>
                  </a:cubicBezTo>
                  <a:cubicBezTo>
                    <a:pt x="432" y="51"/>
                    <a:pt x="436" y="52"/>
                    <a:pt x="437" y="52"/>
                  </a:cubicBezTo>
                  <a:cubicBezTo>
                    <a:pt x="435" y="52"/>
                    <a:pt x="437" y="51"/>
                    <a:pt x="435" y="51"/>
                  </a:cubicBezTo>
                  <a:close/>
                  <a:moveTo>
                    <a:pt x="402" y="50"/>
                  </a:moveTo>
                  <a:cubicBezTo>
                    <a:pt x="404" y="50"/>
                    <a:pt x="406" y="50"/>
                    <a:pt x="406" y="49"/>
                  </a:cubicBezTo>
                  <a:cubicBezTo>
                    <a:pt x="404" y="49"/>
                    <a:pt x="402" y="49"/>
                    <a:pt x="402" y="50"/>
                  </a:cubicBezTo>
                  <a:close/>
                  <a:moveTo>
                    <a:pt x="391" y="1"/>
                  </a:moveTo>
                  <a:cubicBezTo>
                    <a:pt x="391" y="2"/>
                    <a:pt x="395" y="2"/>
                    <a:pt x="397" y="2"/>
                  </a:cubicBezTo>
                  <a:cubicBezTo>
                    <a:pt x="397" y="2"/>
                    <a:pt x="395" y="2"/>
                    <a:pt x="395" y="3"/>
                  </a:cubicBezTo>
                  <a:cubicBezTo>
                    <a:pt x="396" y="3"/>
                    <a:pt x="397" y="3"/>
                    <a:pt x="398" y="3"/>
                  </a:cubicBezTo>
                  <a:cubicBezTo>
                    <a:pt x="397" y="2"/>
                    <a:pt x="401" y="4"/>
                    <a:pt x="402" y="3"/>
                  </a:cubicBezTo>
                  <a:cubicBezTo>
                    <a:pt x="400" y="2"/>
                    <a:pt x="396" y="3"/>
                    <a:pt x="399" y="2"/>
                  </a:cubicBezTo>
                  <a:cubicBezTo>
                    <a:pt x="393" y="2"/>
                    <a:pt x="395" y="1"/>
                    <a:pt x="391" y="1"/>
                  </a:cubicBezTo>
                  <a:close/>
                  <a:moveTo>
                    <a:pt x="394" y="3"/>
                  </a:moveTo>
                  <a:cubicBezTo>
                    <a:pt x="391" y="3"/>
                    <a:pt x="389" y="3"/>
                    <a:pt x="388" y="3"/>
                  </a:cubicBezTo>
                  <a:cubicBezTo>
                    <a:pt x="391" y="3"/>
                    <a:pt x="394" y="4"/>
                    <a:pt x="395" y="3"/>
                  </a:cubicBezTo>
                  <a:cubicBezTo>
                    <a:pt x="394" y="3"/>
                    <a:pt x="394" y="3"/>
                    <a:pt x="394" y="3"/>
                  </a:cubicBezTo>
                  <a:close/>
                  <a:moveTo>
                    <a:pt x="384" y="2"/>
                  </a:moveTo>
                  <a:cubicBezTo>
                    <a:pt x="386" y="2"/>
                    <a:pt x="388" y="2"/>
                    <a:pt x="389" y="2"/>
                  </a:cubicBezTo>
                  <a:cubicBezTo>
                    <a:pt x="387" y="2"/>
                    <a:pt x="384" y="2"/>
                    <a:pt x="384" y="2"/>
                  </a:cubicBezTo>
                  <a:close/>
                  <a:moveTo>
                    <a:pt x="371" y="5"/>
                  </a:moveTo>
                  <a:cubicBezTo>
                    <a:pt x="370" y="6"/>
                    <a:pt x="367" y="6"/>
                    <a:pt x="365" y="6"/>
                  </a:cubicBezTo>
                  <a:cubicBezTo>
                    <a:pt x="367" y="7"/>
                    <a:pt x="377" y="6"/>
                    <a:pt x="377" y="5"/>
                  </a:cubicBezTo>
                  <a:cubicBezTo>
                    <a:pt x="374" y="5"/>
                    <a:pt x="374" y="5"/>
                    <a:pt x="371" y="5"/>
                  </a:cubicBezTo>
                  <a:close/>
                  <a:moveTo>
                    <a:pt x="364" y="51"/>
                  </a:moveTo>
                  <a:cubicBezTo>
                    <a:pt x="364" y="52"/>
                    <a:pt x="367" y="51"/>
                    <a:pt x="370" y="51"/>
                  </a:cubicBezTo>
                  <a:cubicBezTo>
                    <a:pt x="370" y="51"/>
                    <a:pt x="366" y="51"/>
                    <a:pt x="364" y="51"/>
                  </a:cubicBezTo>
                  <a:close/>
                  <a:moveTo>
                    <a:pt x="363" y="50"/>
                  </a:moveTo>
                  <a:cubicBezTo>
                    <a:pt x="365" y="49"/>
                    <a:pt x="366" y="49"/>
                    <a:pt x="367" y="49"/>
                  </a:cubicBezTo>
                  <a:cubicBezTo>
                    <a:pt x="365" y="48"/>
                    <a:pt x="363" y="49"/>
                    <a:pt x="363" y="50"/>
                  </a:cubicBezTo>
                  <a:close/>
                  <a:moveTo>
                    <a:pt x="326" y="13"/>
                  </a:moveTo>
                  <a:cubicBezTo>
                    <a:pt x="327" y="12"/>
                    <a:pt x="332" y="11"/>
                    <a:pt x="333" y="11"/>
                  </a:cubicBezTo>
                  <a:cubicBezTo>
                    <a:pt x="329" y="11"/>
                    <a:pt x="328" y="12"/>
                    <a:pt x="326" y="13"/>
                  </a:cubicBezTo>
                  <a:close/>
                  <a:moveTo>
                    <a:pt x="321" y="10"/>
                  </a:moveTo>
                  <a:cubicBezTo>
                    <a:pt x="322" y="11"/>
                    <a:pt x="325" y="10"/>
                    <a:pt x="329" y="9"/>
                  </a:cubicBezTo>
                  <a:cubicBezTo>
                    <a:pt x="329" y="9"/>
                    <a:pt x="329" y="9"/>
                    <a:pt x="328" y="9"/>
                  </a:cubicBezTo>
                  <a:cubicBezTo>
                    <a:pt x="326" y="10"/>
                    <a:pt x="323" y="10"/>
                    <a:pt x="321" y="10"/>
                  </a:cubicBezTo>
                  <a:close/>
                  <a:moveTo>
                    <a:pt x="322" y="58"/>
                  </a:moveTo>
                  <a:cubicBezTo>
                    <a:pt x="323" y="58"/>
                    <a:pt x="326" y="58"/>
                    <a:pt x="328" y="58"/>
                  </a:cubicBezTo>
                  <a:cubicBezTo>
                    <a:pt x="327" y="57"/>
                    <a:pt x="325" y="57"/>
                    <a:pt x="322" y="58"/>
                  </a:cubicBezTo>
                  <a:close/>
                  <a:moveTo>
                    <a:pt x="313" y="59"/>
                  </a:moveTo>
                  <a:cubicBezTo>
                    <a:pt x="314" y="60"/>
                    <a:pt x="309" y="60"/>
                    <a:pt x="309" y="61"/>
                  </a:cubicBezTo>
                  <a:cubicBezTo>
                    <a:pt x="311" y="61"/>
                    <a:pt x="312" y="61"/>
                    <a:pt x="316" y="60"/>
                  </a:cubicBezTo>
                  <a:cubicBezTo>
                    <a:pt x="315" y="60"/>
                    <a:pt x="316" y="59"/>
                    <a:pt x="313" y="59"/>
                  </a:cubicBezTo>
                  <a:close/>
                  <a:moveTo>
                    <a:pt x="286" y="24"/>
                  </a:moveTo>
                  <a:cubicBezTo>
                    <a:pt x="286" y="24"/>
                    <a:pt x="280" y="25"/>
                    <a:pt x="280" y="26"/>
                  </a:cubicBezTo>
                  <a:cubicBezTo>
                    <a:pt x="281" y="26"/>
                    <a:pt x="280" y="26"/>
                    <a:pt x="281" y="26"/>
                  </a:cubicBezTo>
                  <a:cubicBezTo>
                    <a:pt x="282" y="26"/>
                    <a:pt x="284" y="25"/>
                    <a:pt x="285" y="24"/>
                  </a:cubicBezTo>
                  <a:cubicBezTo>
                    <a:pt x="285" y="25"/>
                    <a:pt x="286" y="25"/>
                    <a:pt x="287" y="25"/>
                  </a:cubicBezTo>
                  <a:cubicBezTo>
                    <a:pt x="290" y="24"/>
                    <a:pt x="290" y="24"/>
                    <a:pt x="294" y="23"/>
                  </a:cubicBezTo>
                  <a:cubicBezTo>
                    <a:pt x="293" y="22"/>
                    <a:pt x="293" y="22"/>
                    <a:pt x="293" y="22"/>
                  </a:cubicBezTo>
                  <a:cubicBezTo>
                    <a:pt x="290" y="23"/>
                    <a:pt x="288" y="23"/>
                    <a:pt x="286" y="24"/>
                  </a:cubicBezTo>
                  <a:close/>
                  <a:moveTo>
                    <a:pt x="287" y="68"/>
                  </a:moveTo>
                  <a:cubicBezTo>
                    <a:pt x="289" y="67"/>
                    <a:pt x="289" y="67"/>
                    <a:pt x="289" y="66"/>
                  </a:cubicBezTo>
                  <a:cubicBezTo>
                    <a:pt x="287" y="67"/>
                    <a:pt x="287" y="67"/>
                    <a:pt x="287" y="68"/>
                  </a:cubicBezTo>
                  <a:close/>
                  <a:moveTo>
                    <a:pt x="237" y="80"/>
                  </a:moveTo>
                  <a:cubicBezTo>
                    <a:pt x="236" y="81"/>
                    <a:pt x="235" y="83"/>
                    <a:pt x="230" y="86"/>
                  </a:cubicBezTo>
                  <a:cubicBezTo>
                    <a:pt x="227" y="86"/>
                    <a:pt x="224" y="88"/>
                    <a:pt x="221" y="89"/>
                  </a:cubicBezTo>
                  <a:cubicBezTo>
                    <a:pt x="221" y="89"/>
                    <a:pt x="221" y="90"/>
                    <a:pt x="220" y="91"/>
                  </a:cubicBezTo>
                  <a:cubicBezTo>
                    <a:pt x="219" y="91"/>
                    <a:pt x="215" y="92"/>
                    <a:pt x="215" y="93"/>
                  </a:cubicBezTo>
                  <a:cubicBezTo>
                    <a:pt x="217" y="93"/>
                    <a:pt x="218" y="93"/>
                    <a:pt x="220" y="92"/>
                  </a:cubicBezTo>
                  <a:cubicBezTo>
                    <a:pt x="222" y="91"/>
                    <a:pt x="219" y="91"/>
                    <a:pt x="221" y="90"/>
                  </a:cubicBezTo>
                  <a:cubicBezTo>
                    <a:pt x="227" y="88"/>
                    <a:pt x="233" y="84"/>
                    <a:pt x="238" y="81"/>
                  </a:cubicBezTo>
                  <a:cubicBezTo>
                    <a:pt x="237" y="81"/>
                    <a:pt x="237" y="81"/>
                    <a:pt x="236" y="81"/>
                  </a:cubicBezTo>
                  <a:cubicBezTo>
                    <a:pt x="239" y="80"/>
                    <a:pt x="241" y="79"/>
                    <a:pt x="242" y="78"/>
                  </a:cubicBezTo>
                  <a:cubicBezTo>
                    <a:pt x="239" y="79"/>
                    <a:pt x="238" y="79"/>
                    <a:pt x="237" y="80"/>
                  </a:cubicBezTo>
                  <a:close/>
                  <a:moveTo>
                    <a:pt x="228" y="79"/>
                  </a:moveTo>
                  <a:cubicBezTo>
                    <a:pt x="228" y="80"/>
                    <a:pt x="230" y="79"/>
                    <a:pt x="228" y="80"/>
                  </a:cubicBezTo>
                  <a:cubicBezTo>
                    <a:pt x="228" y="80"/>
                    <a:pt x="224" y="82"/>
                    <a:pt x="224" y="81"/>
                  </a:cubicBezTo>
                  <a:cubicBezTo>
                    <a:pt x="219" y="84"/>
                    <a:pt x="214" y="86"/>
                    <a:pt x="212" y="89"/>
                  </a:cubicBezTo>
                  <a:cubicBezTo>
                    <a:pt x="217" y="86"/>
                    <a:pt x="220" y="83"/>
                    <a:pt x="224" y="82"/>
                  </a:cubicBezTo>
                  <a:cubicBezTo>
                    <a:pt x="224" y="82"/>
                    <a:pt x="222" y="83"/>
                    <a:pt x="223" y="83"/>
                  </a:cubicBezTo>
                  <a:cubicBezTo>
                    <a:pt x="226" y="82"/>
                    <a:pt x="228" y="80"/>
                    <a:pt x="232" y="79"/>
                  </a:cubicBezTo>
                  <a:cubicBezTo>
                    <a:pt x="231" y="78"/>
                    <a:pt x="231" y="78"/>
                    <a:pt x="228" y="79"/>
                  </a:cubicBezTo>
                  <a:close/>
                  <a:moveTo>
                    <a:pt x="209" y="55"/>
                  </a:moveTo>
                  <a:cubicBezTo>
                    <a:pt x="212" y="54"/>
                    <a:pt x="215" y="52"/>
                    <a:pt x="216" y="50"/>
                  </a:cubicBezTo>
                  <a:cubicBezTo>
                    <a:pt x="212" y="52"/>
                    <a:pt x="211" y="53"/>
                    <a:pt x="209" y="55"/>
                  </a:cubicBezTo>
                  <a:close/>
                  <a:moveTo>
                    <a:pt x="220" y="66"/>
                  </a:moveTo>
                  <a:cubicBezTo>
                    <a:pt x="223" y="64"/>
                    <a:pt x="220" y="67"/>
                    <a:pt x="223" y="65"/>
                  </a:cubicBezTo>
                  <a:cubicBezTo>
                    <a:pt x="224" y="64"/>
                    <a:pt x="223" y="65"/>
                    <a:pt x="223" y="64"/>
                  </a:cubicBezTo>
                  <a:cubicBezTo>
                    <a:pt x="222" y="65"/>
                    <a:pt x="220" y="65"/>
                    <a:pt x="220" y="66"/>
                  </a:cubicBezTo>
                  <a:close/>
                  <a:moveTo>
                    <a:pt x="217" y="67"/>
                  </a:moveTo>
                  <a:cubicBezTo>
                    <a:pt x="214" y="69"/>
                    <a:pt x="216" y="70"/>
                    <a:pt x="219" y="67"/>
                  </a:cubicBezTo>
                  <a:cubicBezTo>
                    <a:pt x="214" y="69"/>
                    <a:pt x="222" y="65"/>
                    <a:pt x="217" y="67"/>
                  </a:cubicBezTo>
                  <a:close/>
                  <a:moveTo>
                    <a:pt x="226" y="94"/>
                  </a:moveTo>
                  <a:cubicBezTo>
                    <a:pt x="225" y="94"/>
                    <a:pt x="224" y="95"/>
                    <a:pt x="224" y="96"/>
                  </a:cubicBezTo>
                  <a:cubicBezTo>
                    <a:pt x="226" y="94"/>
                    <a:pt x="226" y="95"/>
                    <a:pt x="228" y="94"/>
                  </a:cubicBezTo>
                  <a:cubicBezTo>
                    <a:pt x="228" y="93"/>
                    <a:pt x="227" y="94"/>
                    <a:pt x="226" y="94"/>
                  </a:cubicBezTo>
                  <a:close/>
                  <a:moveTo>
                    <a:pt x="216" y="80"/>
                  </a:moveTo>
                  <a:cubicBezTo>
                    <a:pt x="215" y="80"/>
                    <a:pt x="213" y="82"/>
                    <a:pt x="211" y="82"/>
                  </a:cubicBezTo>
                  <a:cubicBezTo>
                    <a:pt x="211" y="83"/>
                    <a:pt x="214" y="82"/>
                    <a:pt x="216" y="80"/>
                  </a:cubicBezTo>
                  <a:close/>
                  <a:moveTo>
                    <a:pt x="206" y="79"/>
                  </a:moveTo>
                  <a:cubicBezTo>
                    <a:pt x="206" y="79"/>
                    <a:pt x="208" y="78"/>
                    <a:pt x="207" y="79"/>
                  </a:cubicBezTo>
                  <a:cubicBezTo>
                    <a:pt x="209" y="77"/>
                    <a:pt x="210" y="78"/>
                    <a:pt x="212" y="75"/>
                  </a:cubicBezTo>
                  <a:cubicBezTo>
                    <a:pt x="210" y="76"/>
                    <a:pt x="208" y="77"/>
                    <a:pt x="206" y="79"/>
                  </a:cubicBezTo>
                  <a:close/>
                  <a:moveTo>
                    <a:pt x="192" y="65"/>
                  </a:moveTo>
                  <a:cubicBezTo>
                    <a:pt x="191" y="66"/>
                    <a:pt x="190" y="67"/>
                    <a:pt x="190" y="67"/>
                  </a:cubicBezTo>
                  <a:cubicBezTo>
                    <a:pt x="193" y="65"/>
                    <a:pt x="197" y="64"/>
                    <a:pt x="198" y="63"/>
                  </a:cubicBezTo>
                  <a:cubicBezTo>
                    <a:pt x="194" y="64"/>
                    <a:pt x="195" y="64"/>
                    <a:pt x="192" y="65"/>
                  </a:cubicBezTo>
                  <a:close/>
                  <a:moveTo>
                    <a:pt x="208" y="90"/>
                  </a:moveTo>
                  <a:cubicBezTo>
                    <a:pt x="207" y="91"/>
                    <a:pt x="206" y="91"/>
                    <a:pt x="206" y="92"/>
                  </a:cubicBezTo>
                  <a:cubicBezTo>
                    <a:pt x="207" y="91"/>
                    <a:pt x="206" y="93"/>
                    <a:pt x="209" y="91"/>
                  </a:cubicBezTo>
                  <a:cubicBezTo>
                    <a:pt x="210" y="90"/>
                    <a:pt x="208" y="91"/>
                    <a:pt x="208" y="90"/>
                  </a:cubicBezTo>
                  <a:close/>
                  <a:moveTo>
                    <a:pt x="207" y="101"/>
                  </a:moveTo>
                  <a:cubicBezTo>
                    <a:pt x="208" y="101"/>
                    <a:pt x="212" y="98"/>
                    <a:pt x="214" y="97"/>
                  </a:cubicBezTo>
                  <a:cubicBezTo>
                    <a:pt x="211" y="99"/>
                    <a:pt x="207" y="101"/>
                    <a:pt x="207" y="101"/>
                  </a:cubicBezTo>
                  <a:close/>
                  <a:moveTo>
                    <a:pt x="190" y="86"/>
                  </a:moveTo>
                  <a:cubicBezTo>
                    <a:pt x="191" y="85"/>
                    <a:pt x="196" y="82"/>
                    <a:pt x="196" y="82"/>
                  </a:cubicBezTo>
                  <a:cubicBezTo>
                    <a:pt x="194" y="83"/>
                    <a:pt x="192" y="85"/>
                    <a:pt x="190" y="86"/>
                  </a:cubicBezTo>
                  <a:close/>
                  <a:moveTo>
                    <a:pt x="198" y="111"/>
                  </a:moveTo>
                  <a:cubicBezTo>
                    <a:pt x="199" y="112"/>
                    <a:pt x="204" y="109"/>
                    <a:pt x="205" y="107"/>
                  </a:cubicBezTo>
                  <a:cubicBezTo>
                    <a:pt x="203" y="109"/>
                    <a:pt x="201" y="110"/>
                    <a:pt x="198" y="111"/>
                  </a:cubicBezTo>
                  <a:close/>
                  <a:moveTo>
                    <a:pt x="185" y="86"/>
                  </a:moveTo>
                  <a:cubicBezTo>
                    <a:pt x="185" y="86"/>
                    <a:pt x="189" y="84"/>
                    <a:pt x="188" y="84"/>
                  </a:cubicBezTo>
                  <a:cubicBezTo>
                    <a:pt x="184" y="85"/>
                    <a:pt x="184" y="87"/>
                    <a:pt x="183" y="89"/>
                  </a:cubicBezTo>
                  <a:cubicBezTo>
                    <a:pt x="184" y="88"/>
                    <a:pt x="184" y="88"/>
                    <a:pt x="184" y="88"/>
                  </a:cubicBezTo>
                  <a:cubicBezTo>
                    <a:pt x="187" y="87"/>
                    <a:pt x="190" y="84"/>
                    <a:pt x="188" y="84"/>
                  </a:cubicBezTo>
                  <a:cubicBezTo>
                    <a:pt x="188" y="84"/>
                    <a:pt x="186" y="86"/>
                    <a:pt x="185" y="86"/>
                  </a:cubicBezTo>
                  <a:close/>
                  <a:moveTo>
                    <a:pt x="175" y="77"/>
                  </a:moveTo>
                  <a:cubicBezTo>
                    <a:pt x="177" y="75"/>
                    <a:pt x="182" y="73"/>
                    <a:pt x="180" y="73"/>
                  </a:cubicBezTo>
                  <a:cubicBezTo>
                    <a:pt x="179" y="75"/>
                    <a:pt x="174" y="76"/>
                    <a:pt x="175" y="77"/>
                  </a:cubicBezTo>
                  <a:close/>
                  <a:moveTo>
                    <a:pt x="186" y="115"/>
                  </a:moveTo>
                  <a:cubicBezTo>
                    <a:pt x="187" y="115"/>
                    <a:pt x="191" y="112"/>
                    <a:pt x="191" y="111"/>
                  </a:cubicBezTo>
                  <a:cubicBezTo>
                    <a:pt x="190" y="112"/>
                    <a:pt x="187" y="113"/>
                    <a:pt x="186" y="115"/>
                  </a:cubicBezTo>
                  <a:close/>
                  <a:moveTo>
                    <a:pt x="177" y="93"/>
                  </a:moveTo>
                  <a:cubicBezTo>
                    <a:pt x="170" y="97"/>
                    <a:pt x="177" y="95"/>
                    <a:pt x="177" y="93"/>
                  </a:cubicBezTo>
                  <a:close/>
                  <a:moveTo>
                    <a:pt x="183" y="114"/>
                  </a:moveTo>
                  <a:cubicBezTo>
                    <a:pt x="185" y="113"/>
                    <a:pt x="188" y="111"/>
                    <a:pt x="188" y="110"/>
                  </a:cubicBezTo>
                  <a:cubicBezTo>
                    <a:pt x="185" y="112"/>
                    <a:pt x="184" y="113"/>
                    <a:pt x="183" y="114"/>
                  </a:cubicBezTo>
                  <a:close/>
                  <a:moveTo>
                    <a:pt x="158" y="89"/>
                  </a:moveTo>
                  <a:cubicBezTo>
                    <a:pt x="160" y="88"/>
                    <a:pt x="165" y="84"/>
                    <a:pt x="163" y="85"/>
                  </a:cubicBezTo>
                  <a:cubicBezTo>
                    <a:pt x="163" y="85"/>
                    <a:pt x="157" y="89"/>
                    <a:pt x="158" y="89"/>
                  </a:cubicBezTo>
                  <a:close/>
                  <a:moveTo>
                    <a:pt x="166" y="104"/>
                  </a:moveTo>
                  <a:cubicBezTo>
                    <a:pt x="168" y="103"/>
                    <a:pt x="170" y="102"/>
                    <a:pt x="171" y="101"/>
                  </a:cubicBezTo>
                  <a:cubicBezTo>
                    <a:pt x="169" y="103"/>
                    <a:pt x="166" y="103"/>
                    <a:pt x="166" y="104"/>
                  </a:cubicBezTo>
                  <a:close/>
                  <a:moveTo>
                    <a:pt x="172" y="122"/>
                  </a:moveTo>
                  <a:cubicBezTo>
                    <a:pt x="172" y="122"/>
                    <a:pt x="176" y="120"/>
                    <a:pt x="176" y="120"/>
                  </a:cubicBezTo>
                  <a:cubicBezTo>
                    <a:pt x="175" y="120"/>
                    <a:pt x="175" y="120"/>
                    <a:pt x="172" y="122"/>
                  </a:cubicBezTo>
                  <a:close/>
                  <a:moveTo>
                    <a:pt x="142" y="97"/>
                  </a:moveTo>
                  <a:cubicBezTo>
                    <a:pt x="145" y="95"/>
                    <a:pt x="147" y="93"/>
                    <a:pt x="148" y="92"/>
                  </a:cubicBezTo>
                  <a:cubicBezTo>
                    <a:pt x="146" y="93"/>
                    <a:pt x="142" y="96"/>
                    <a:pt x="142" y="97"/>
                  </a:cubicBezTo>
                  <a:close/>
                  <a:moveTo>
                    <a:pt x="155" y="112"/>
                  </a:moveTo>
                  <a:cubicBezTo>
                    <a:pt x="155" y="112"/>
                    <a:pt x="156" y="111"/>
                    <a:pt x="156" y="111"/>
                  </a:cubicBezTo>
                  <a:cubicBezTo>
                    <a:pt x="155" y="112"/>
                    <a:pt x="156" y="112"/>
                    <a:pt x="157" y="111"/>
                  </a:cubicBezTo>
                  <a:cubicBezTo>
                    <a:pt x="157" y="111"/>
                    <a:pt x="158" y="110"/>
                    <a:pt x="158" y="109"/>
                  </a:cubicBezTo>
                  <a:cubicBezTo>
                    <a:pt x="157" y="110"/>
                    <a:pt x="155" y="111"/>
                    <a:pt x="155" y="112"/>
                  </a:cubicBezTo>
                  <a:close/>
                  <a:moveTo>
                    <a:pt x="164" y="129"/>
                  </a:moveTo>
                  <a:cubicBezTo>
                    <a:pt x="165" y="128"/>
                    <a:pt x="170" y="125"/>
                    <a:pt x="169" y="124"/>
                  </a:cubicBezTo>
                  <a:cubicBezTo>
                    <a:pt x="167" y="126"/>
                    <a:pt x="165" y="127"/>
                    <a:pt x="164" y="129"/>
                  </a:cubicBezTo>
                  <a:close/>
                  <a:moveTo>
                    <a:pt x="153" y="112"/>
                  </a:moveTo>
                  <a:cubicBezTo>
                    <a:pt x="155" y="111"/>
                    <a:pt x="158" y="109"/>
                    <a:pt x="157" y="109"/>
                  </a:cubicBezTo>
                  <a:cubicBezTo>
                    <a:pt x="154" y="110"/>
                    <a:pt x="154" y="111"/>
                    <a:pt x="153" y="112"/>
                  </a:cubicBezTo>
                  <a:close/>
                  <a:moveTo>
                    <a:pt x="164" y="125"/>
                  </a:moveTo>
                  <a:cubicBezTo>
                    <a:pt x="165" y="124"/>
                    <a:pt x="167" y="122"/>
                    <a:pt x="167" y="122"/>
                  </a:cubicBezTo>
                  <a:cubicBezTo>
                    <a:pt x="166" y="122"/>
                    <a:pt x="162" y="125"/>
                    <a:pt x="164" y="125"/>
                  </a:cubicBezTo>
                  <a:close/>
                  <a:moveTo>
                    <a:pt x="162" y="131"/>
                  </a:moveTo>
                  <a:cubicBezTo>
                    <a:pt x="162" y="131"/>
                    <a:pt x="161" y="132"/>
                    <a:pt x="161" y="133"/>
                  </a:cubicBezTo>
                  <a:cubicBezTo>
                    <a:pt x="164" y="130"/>
                    <a:pt x="164" y="130"/>
                    <a:pt x="164" y="130"/>
                  </a:cubicBezTo>
                  <a:cubicBezTo>
                    <a:pt x="162" y="131"/>
                    <a:pt x="170" y="126"/>
                    <a:pt x="167" y="127"/>
                  </a:cubicBezTo>
                  <a:cubicBezTo>
                    <a:pt x="165" y="129"/>
                    <a:pt x="163" y="130"/>
                    <a:pt x="162" y="131"/>
                  </a:cubicBezTo>
                  <a:close/>
                  <a:moveTo>
                    <a:pt x="153" y="115"/>
                  </a:moveTo>
                  <a:cubicBezTo>
                    <a:pt x="153" y="115"/>
                    <a:pt x="154" y="114"/>
                    <a:pt x="153" y="114"/>
                  </a:cubicBezTo>
                  <a:cubicBezTo>
                    <a:pt x="149" y="118"/>
                    <a:pt x="155" y="114"/>
                    <a:pt x="153" y="116"/>
                  </a:cubicBezTo>
                  <a:cubicBezTo>
                    <a:pt x="155" y="115"/>
                    <a:pt x="155" y="115"/>
                    <a:pt x="155" y="115"/>
                  </a:cubicBezTo>
                  <a:cubicBezTo>
                    <a:pt x="155" y="115"/>
                    <a:pt x="155" y="114"/>
                    <a:pt x="155" y="114"/>
                  </a:cubicBezTo>
                  <a:cubicBezTo>
                    <a:pt x="154" y="115"/>
                    <a:pt x="153" y="115"/>
                    <a:pt x="153" y="115"/>
                  </a:cubicBezTo>
                  <a:close/>
                  <a:moveTo>
                    <a:pt x="132" y="105"/>
                  </a:moveTo>
                  <a:cubicBezTo>
                    <a:pt x="135" y="103"/>
                    <a:pt x="140" y="99"/>
                    <a:pt x="140" y="98"/>
                  </a:cubicBezTo>
                  <a:cubicBezTo>
                    <a:pt x="136" y="101"/>
                    <a:pt x="133" y="104"/>
                    <a:pt x="132" y="105"/>
                  </a:cubicBezTo>
                  <a:close/>
                  <a:moveTo>
                    <a:pt x="158" y="134"/>
                  </a:moveTo>
                  <a:cubicBezTo>
                    <a:pt x="159" y="132"/>
                    <a:pt x="163" y="130"/>
                    <a:pt x="163" y="130"/>
                  </a:cubicBezTo>
                  <a:cubicBezTo>
                    <a:pt x="161" y="131"/>
                    <a:pt x="157" y="133"/>
                    <a:pt x="158" y="134"/>
                  </a:cubicBezTo>
                  <a:close/>
                  <a:moveTo>
                    <a:pt x="149" y="141"/>
                  </a:moveTo>
                  <a:cubicBezTo>
                    <a:pt x="151" y="141"/>
                    <a:pt x="153" y="139"/>
                    <a:pt x="153" y="138"/>
                  </a:cubicBezTo>
                  <a:cubicBezTo>
                    <a:pt x="154" y="138"/>
                    <a:pt x="157" y="136"/>
                    <a:pt x="158" y="135"/>
                  </a:cubicBezTo>
                  <a:cubicBezTo>
                    <a:pt x="155" y="136"/>
                    <a:pt x="151" y="139"/>
                    <a:pt x="149" y="141"/>
                  </a:cubicBezTo>
                  <a:close/>
                  <a:moveTo>
                    <a:pt x="132" y="110"/>
                  </a:moveTo>
                  <a:cubicBezTo>
                    <a:pt x="132" y="108"/>
                    <a:pt x="128" y="112"/>
                    <a:pt x="127" y="113"/>
                  </a:cubicBezTo>
                  <a:cubicBezTo>
                    <a:pt x="126" y="114"/>
                    <a:pt x="128" y="114"/>
                    <a:pt x="129" y="112"/>
                  </a:cubicBezTo>
                  <a:cubicBezTo>
                    <a:pt x="129" y="111"/>
                    <a:pt x="131" y="110"/>
                    <a:pt x="131" y="110"/>
                  </a:cubicBezTo>
                  <a:cubicBezTo>
                    <a:pt x="131" y="110"/>
                    <a:pt x="131" y="110"/>
                    <a:pt x="132" y="110"/>
                  </a:cubicBezTo>
                  <a:close/>
                  <a:moveTo>
                    <a:pt x="137" y="153"/>
                  </a:moveTo>
                  <a:cubicBezTo>
                    <a:pt x="139" y="150"/>
                    <a:pt x="143" y="148"/>
                    <a:pt x="143" y="147"/>
                  </a:cubicBezTo>
                  <a:cubicBezTo>
                    <a:pt x="140" y="149"/>
                    <a:pt x="138" y="151"/>
                    <a:pt x="137" y="153"/>
                  </a:cubicBezTo>
                  <a:close/>
                  <a:moveTo>
                    <a:pt x="105" y="131"/>
                  </a:moveTo>
                  <a:cubicBezTo>
                    <a:pt x="110" y="128"/>
                    <a:pt x="114" y="123"/>
                    <a:pt x="118" y="120"/>
                  </a:cubicBezTo>
                  <a:cubicBezTo>
                    <a:pt x="117" y="119"/>
                    <a:pt x="117" y="119"/>
                    <a:pt x="117" y="119"/>
                  </a:cubicBezTo>
                  <a:cubicBezTo>
                    <a:pt x="113" y="123"/>
                    <a:pt x="107" y="128"/>
                    <a:pt x="105" y="131"/>
                  </a:cubicBezTo>
                  <a:close/>
                  <a:moveTo>
                    <a:pt x="144" y="153"/>
                  </a:moveTo>
                  <a:cubicBezTo>
                    <a:pt x="144" y="154"/>
                    <a:pt x="143" y="155"/>
                    <a:pt x="143" y="155"/>
                  </a:cubicBezTo>
                  <a:cubicBezTo>
                    <a:pt x="146" y="153"/>
                    <a:pt x="146" y="153"/>
                    <a:pt x="146" y="153"/>
                  </a:cubicBezTo>
                  <a:cubicBezTo>
                    <a:pt x="145" y="153"/>
                    <a:pt x="146" y="152"/>
                    <a:pt x="144" y="153"/>
                  </a:cubicBezTo>
                  <a:close/>
                  <a:moveTo>
                    <a:pt x="124" y="137"/>
                  </a:moveTo>
                  <a:cubicBezTo>
                    <a:pt x="125" y="137"/>
                    <a:pt x="126" y="136"/>
                    <a:pt x="126" y="136"/>
                  </a:cubicBezTo>
                  <a:cubicBezTo>
                    <a:pt x="125" y="136"/>
                    <a:pt x="123" y="138"/>
                    <a:pt x="122" y="139"/>
                  </a:cubicBezTo>
                  <a:cubicBezTo>
                    <a:pt x="121" y="140"/>
                    <a:pt x="121" y="140"/>
                    <a:pt x="122" y="140"/>
                  </a:cubicBezTo>
                  <a:cubicBezTo>
                    <a:pt x="124" y="138"/>
                    <a:pt x="123" y="138"/>
                    <a:pt x="124" y="137"/>
                  </a:cubicBezTo>
                  <a:close/>
                  <a:moveTo>
                    <a:pt x="112" y="136"/>
                  </a:moveTo>
                  <a:cubicBezTo>
                    <a:pt x="109" y="139"/>
                    <a:pt x="114" y="135"/>
                    <a:pt x="111" y="138"/>
                  </a:cubicBezTo>
                  <a:cubicBezTo>
                    <a:pt x="113" y="136"/>
                    <a:pt x="113" y="136"/>
                    <a:pt x="115" y="135"/>
                  </a:cubicBezTo>
                  <a:cubicBezTo>
                    <a:pt x="115" y="135"/>
                    <a:pt x="116" y="134"/>
                    <a:pt x="115" y="134"/>
                  </a:cubicBezTo>
                  <a:cubicBezTo>
                    <a:pt x="113" y="136"/>
                    <a:pt x="114" y="134"/>
                    <a:pt x="112" y="136"/>
                  </a:cubicBezTo>
                  <a:close/>
                  <a:moveTo>
                    <a:pt x="125" y="156"/>
                  </a:moveTo>
                  <a:cubicBezTo>
                    <a:pt x="126" y="156"/>
                    <a:pt x="128" y="154"/>
                    <a:pt x="129" y="152"/>
                  </a:cubicBezTo>
                  <a:cubicBezTo>
                    <a:pt x="128" y="153"/>
                    <a:pt x="126" y="154"/>
                    <a:pt x="125" y="156"/>
                  </a:cubicBezTo>
                  <a:close/>
                  <a:moveTo>
                    <a:pt x="113" y="150"/>
                  </a:moveTo>
                  <a:cubicBezTo>
                    <a:pt x="117" y="147"/>
                    <a:pt x="116" y="148"/>
                    <a:pt x="120" y="145"/>
                  </a:cubicBezTo>
                  <a:cubicBezTo>
                    <a:pt x="118" y="145"/>
                    <a:pt x="121" y="143"/>
                    <a:pt x="120" y="143"/>
                  </a:cubicBezTo>
                  <a:cubicBezTo>
                    <a:pt x="119" y="145"/>
                    <a:pt x="113" y="149"/>
                    <a:pt x="113" y="150"/>
                  </a:cubicBezTo>
                  <a:close/>
                  <a:moveTo>
                    <a:pt x="112" y="138"/>
                  </a:moveTo>
                  <a:cubicBezTo>
                    <a:pt x="110" y="140"/>
                    <a:pt x="110" y="138"/>
                    <a:pt x="108" y="140"/>
                  </a:cubicBezTo>
                  <a:cubicBezTo>
                    <a:pt x="107" y="142"/>
                    <a:pt x="109" y="140"/>
                    <a:pt x="110" y="141"/>
                  </a:cubicBezTo>
                  <a:cubicBezTo>
                    <a:pt x="111" y="140"/>
                    <a:pt x="114" y="137"/>
                    <a:pt x="112" y="138"/>
                  </a:cubicBezTo>
                  <a:close/>
                  <a:moveTo>
                    <a:pt x="96" y="141"/>
                  </a:moveTo>
                  <a:cubicBezTo>
                    <a:pt x="99" y="138"/>
                    <a:pt x="99" y="138"/>
                    <a:pt x="99" y="138"/>
                  </a:cubicBezTo>
                  <a:cubicBezTo>
                    <a:pt x="98" y="137"/>
                    <a:pt x="98" y="137"/>
                    <a:pt x="98" y="137"/>
                  </a:cubicBezTo>
                  <a:cubicBezTo>
                    <a:pt x="96" y="139"/>
                    <a:pt x="97" y="139"/>
                    <a:pt x="96" y="141"/>
                  </a:cubicBezTo>
                  <a:close/>
                  <a:moveTo>
                    <a:pt x="119" y="170"/>
                  </a:moveTo>
                  <a:cubicBezTo>
                    <a:pt x="119" y="171"/>
                    <a:pt x="120" y="168"/>
                    <a:pt x="120" y="169"/>
                  </a:cubicBezTo>
                  <a:cubicBezTo>
                    <a:pt x="121" y="168"/>
                    <a:pt x="125" y="165"/>
                    <a:pt x="123" y="166"/>
                  </a:cubicBezTo>
                  <a:cubicBezTo>
                    <a:pt x="121" y="168"/>
                    <a:pt x="121" y="168"/>
                    <a:pt x="119" y="170"/>
                  </a:cubicBezTo>
                  <a:close/>
                  <a:moveTo>
                    <a:pt x="111" y="161"/>
                  </a:moveTo>
                  <a:cubicBezTo>
                    <a:pt x="113" y="159"/>
                    <a:pt x="114" y="159"/>
                    <a:pt x="115" y="158"/>
                  </a:cubicBezTo>
                  <a:cubicBezTo>
                    <a:pt x="114" y="158"/>
                    <a:pt x="115" y="157"/>
                    <a:pt x="114" y="157"/>
                  </a:cubicBezTo>
                  <a:cubicBezTo>
                    <a:pt x="113" y="159"/>
                    <a:pt x="111" y="160"/>
                    <a:pt x="111" y="161"/>
                  </a:cubicBezTo>
                  <a:close/>
                  <a:moveTo>
                    <a:pt x="85" y="151"/>
                  </a:moveTo>
                  <a:cubicBezTo>
                    <a:pt x="83" y="153"/>
                    <a:pt x="82" y="154"/>
                    <a:pt x="81" y="155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2" y="156"/>
                    <a:pt x="82" y="156"/>
                    <a:pt x="82" y="156"/>
                  </a:cubicBezTo>
                  <a:cubicBezTo>
                    <a:pt x="83" y="155"/>
                    <a:pt x="83" y="155"/>
                    <a:pt x="83" y="155"/>
                  </a:cubicBezTo>
                  <a:cubicBezTo>
                    <a:pt x="84" y="154"/>
                    <a:pt x="85" y="152"/>
                    <a:pt x="86" y="151"/>
                  </a:cubicBezTo>
                  <a:cubicBezTo>
                    <a:pt x="89" y="149"/>
                    <a:pt x="91" y="146"/>
                    <a:pt x="93" y="143"/>
                  </a:cubicBezTo>
                  <a:cubicBezTo>
                    <a:pt x="90" y="146"/>
                    <a:pt x="87" y="149"/>
                    <a:pt x="85" y="151"/>
                  </a:cubicBezTo>
                  <a:close/>
                  <a:moveTo>
                    <a:pt x="88" y="156"/>
                  </a:moveTo>
                  <a:cubicBezTo>
                    <a:pt x="90" y="154"/>
                    <a:pt x="91" y="154"/>
                    <a:pt x="93" y="152"/>
                  </a:cubicBezTo>
                  <a:cubicBezTo>
                    <a:pt x="93" y="151"/>
                    <a:pt x="93" y="150"/>
                    <a:pt x="94" y="149"/>
                  </a:cubicBezTo>
                  <a:cubicBezTo>
                    <a:pt x="91" y="152"/>
                    <a:pt x="87" y="156"/>
                    <a:pt x="88" y="156"/>
                  </a:cubicBezTo>
                  <a:close/>
                  <a:moveTo>
                    <a:pt x="86" y="154"/>
                  </a:moveTo>
                  <a:cubicBezTo>
                    <a:pt x="88" y="153"/>
                    <a:pt x="87" y="154"/>
                    <a:pt x="89" y="152"/>
                  </a:cubicBezTo>
                  <a:cubicBezTo>
                    <a:pt x="89" y="152"/>
                    <a:pt x="89" y="152"/>
                    <a:pt x="90" y="151"/>
                  </a:cubicBezTo>
                  <a:cubicBezTo>
                    <a:pt x="89" y="151"/>
                    <a:pt x="89" y="151"/>
                    <a:pt x="90" y="151"/>
                  </a:cubicBezTo>
                  <a:cubicBezTo>
                    <a:pt x="90" y="150"/>
                    <a:pt x="90" y="150"/>
                    <a:pt x="90" y="150"/>
                  </a:cubicBezTo>
                  <a:cubicBezTo>
                    <a:pt x="89" y="152"/>
                    <a:pt x="86" y="154"/>
                    <a:pt x="86" y="154"/>
                  </a:cubicBezTo>
                  <a:close/>
                  <a:moveTo>
                    <a:pt x="96" y="160"/>
                  </a:moveTo>
                  <a:cubicBezTo>
                    <a:pt x="96" y="161"/>
                    <a:pt x="94" y="163"/>
                    <a:pt x="94" y="164"/>
                  </a:cubicBezTo>
                  <a:cubicBezTo>
                    <a:pt x="96" y="162"/>
                    <a:pt x="96" y="161"/>
                    <a:pt x="98" y="160"/>
                  </a:cubicBezTo>
                  <a:cubicBezTo>
                    <a:pt x="97" y="159"/>
                    <a:pt x="97" y="160"/>
                    <a:pt x="96" y="160"/>
                  </a:cubicBezTo>
                  <a:close/>
                  <a:moveTo>
                    <a:pt x="95" y="158"/>
                  </a:moveTo>
                  <a:cubicBezTo>
                    <a:pt x="95" y="158"/>
                    <a:pt x="95" y="158"/>
                    <a:pt x="95" y="158"/>
                  </a:cubicBezTo>
                  <a:cubicBezTo>
                    <a:pt x="93" y="159"/>
                    <a:pt x="94" y="159"/>
                    <a:pt x="92" y="160"/>
                  </a:cubicBezTo>
                  <a:cubicBezTo>
                    <a:pt x="93" y="161"/>
                    <a:pt x="93" y="161"/>
                    <a:pt x="93" y="161"/>
                  </a:cubicBezTo>
                  <a:cubicBezTo>
                    <a:pt x="94" y="159"/>
                    <a:pt x="94" y="160"/>
                    <a:pt x="95" y="158"/>
                  </a:cubicBezTo>
                  <a:close/>
                  <a:moveTo>
                    <a:pt x="85" y="163"/>
                  </a:moveTo>
                  <a:cubicBezTo>
                    <a:pt x="86" y="162"/>
                    <a:pt x="86" y="162"/>
                    <a:pt x="86" y="162"/>
                  </a:cubicBezTo>
                  <a:cubicBezTo>
                    <a:pt x="86" y="162"/>
                    <a:pt x="85" y="162"/>
                    <a:pt x="85" y="163"/>
                  </a:cubicBezTo>
                  <a:close/>
                  <a:moveTo>
                    <a:pt x="91" y="167"/>
                  </a:moveTo>
                  <a:cubicBezTo>
                    <a:pt x="91" y="167"/>
                    <a:pt x="91" y="167"/>
                    <a:pt x="91" y="168"/>
                  </a:cubicBezTo>
                  <a:cubicBezTo>
                    <a:pt x="92" y="168"/>
                    <a:pt x="92" y="168"/>
                    <a:pt x="92" y="167"/>
                  </a:cubicBezTo>
                  <a:cubicBezTo>
                    <a:pt x="92" y="167"/>
                    <a:pt x="92" y="167"/>
                    <a:pt x="92" y="167"/>
                  </a:cubicBezTo>
                  <a:cubicBezTo>
                    <a:pt x="92" y="167"/>
                    <a:pt x="91" y="166"/>
                    <a:pt x="91" y="167"/>
                  </a:cubicBezTo>
                  <a:close/>
                  <a:moveTo>
                    <a:pt x="101" y="179"/>
                  </a:moveTo>
                  <a:cubicBezTo>
                    <a:pt x="101" y="179"/>
                    <a:pt x="101" y="179"/>
                    <a:pt x="102" y="180"/>
                  </a:cubicBezTo>
                  <a:cubicBezTo>
                    <a:pt x="102" y="179"/>
                    <a:pt x="102" y="178"/>
                    <a:pt x="103" y="178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2" y="178"/>
                    <a:pt x="102" y="178"/>
                    <a:pt x="101" y="179"/>
                  </a:cubicBezTo>
                  <a:close/>
                  <a:moveTo>
                    <a:pt x="111" y="187"/>
                  </a:moveTo>
                  <a:cubicBezTo>
                    <a:pt x="111" y="188"/>
                    <a:pt x="112" y="187"/>
                    <a:pt x="112" y="187"/>
                  </a:cubicBezTo>
                  <a:cubicBezTo>
                    <a:pt x="111" y="187"/>
                    <a:pt x="112" y="187"/>
                    <a:pt x="112" y="186"/>
                  </a:cubicBezTo>
                  <a:cubicBezTo>
                    <a:pt x="111" y="186"/>
                    <a:pt x="112" y="187"/>
                    <a:pt x="111" y="187"/>
                  </a:cubicBezTo>
                  <a:close/>
                  <a:moveTo>
                    <a:pt x="100" y="178"/>
                  </a:moveTo>
                  <a:cubicBezTo>
                    <a:pt x="100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1" y="178"/>
                    <a:pt x="100" y="178"/>
                    <a:pt x="100" y="178"/>
                  </a:cubicBezTo>
                  <a:close/>
                  <a:moveTo>
                    <a:pt x="101" y="180"/>
                  </a:moveTo>
                  <a:cubicBezTo>
                    <a:pt x="101" y="179"/>
                    <a:pt x="101" y="181"/>
                    <a:pt x="102" y="180"/>
                  </a:cubicBezTo>
                  <a:cubicBezTo>
                    <a:pt x="102" y="180"/>
                    <a:pt x="101" y="179"/>
                    <a:pt x="101" y="179"/>
                  </a:cubicBezTo>
                  <a:cubicBezTo>
                    <a:pt x="101" y="179"/>
                    <a:pt x="100" y="180"/>
                    <a:pt x="101" y="180"/>
                  </a:cubicBezTo>
                  <a:close/>
                  <a:moveTo>
                    <a:pt x="76" y="157"/>
                  </a:moveTo>
                  <a:cubicBezTo>
                    <a:pt x="76" y="157"/>
                    <a:pt x="77" y="156"/>
                    <a:pt x="76" y="156"/>
                  </a:cubicBezTo>
                  <a:cubicBezTo>
                    <a:pt x="76" y="156"/>
                    <a:pt x="76" y="157"/>
                    <a:pt x="76" y="157"/>
                  </a:cubicBezTo>
                  <a:close/>
                  <a:moveTo>
                    <a:pt x="99" y="179"/>
                  </a:moveTo>
                  <a:cubicBezTo>
                    <a:pt x="99" y="178"/>
                    <a:pt x="100" y="180"/>
                    <a:pt x="100" y="179"/>
                  </a:cubicBezTo>
                  <a:cubicBezTo>
                    <a:pt x="99" y="179"/>
                    <a:pt x="100" y="179"/>
                    <a:pt x="100" y="178"/>
                  </a:cubicBezTo>
                  <a:cubicBezTo>
                    <a:pt x="100" y="178"/>
                    <a:pt x="99" y="179"/>
                    <a:pt x="99" y="179"/>
                  </a:cubicBezTo>
                  <a:close/>
                  <a:moveTo>
                    <a:pt x="104" y="186"/>
                  </a:moveTo>
                  <a:cubicBezTo>
                    <a:pt x="105" y="185"/>
                    <a:pt x="105" y="185"/>
                    <a:pt x="105" y="185"/>
                  </a:cubicBezTo>
                  <a:cubicBezTo>
                    <a:pt x="105" y="184"/>
                    <a:pt x="104" y="185"/>
                    <a:pt x="104" y="186"/>
                  </a:cubicBezTo>
                  <a:close/>
                  <a:moveTo>
                    <a:pt x="100" y="181"/>
                  </a:moveTo>
                  <a:cubicBezTo>
                    <a:pt x="100" y="181"/>
                    <a:pt x="100" y="181"/>
                    <a:pt x="100" y="181"/>
                  </a:cubicBezTo>
                  <a:cubicBezTo>
                    <a:pt x="100" y="181"/>
                    <a:pt x="100" y="181"/>
                    <a:pt x="100" y="181"/>
                  </a:cubicBezTo>
                  <a:cubicBezTo>
                    <a:pt x="100" y="181"/>
                    <a:pt x="101" y="181"/>
                    <a:pt x="101" y="181"/>
                  </a:cubicBezTo>
                  <a:cubicBezTo>
                    <a:pt x="100" y="181"/>
                    <a:pt x="100" y="180"/>
                    <a:pt x="100" y="181"/>
                  </a:cubicBezTo>
                  <a:close/>
                  <a:moveTo>
                    <a:pt x="108" y="192"/>
                  </a:moveTo>
                  <a:cubicBezTo>
                    <a:pt x="108" y="191"/>
                    <a:pt x="109" y="190"/>
                    <a:pt x="109" y="190"/>
                  </a:cubicBezTo>
                  <a:cubicBezTo>
                    <a:pt x="108" y="191"/>
                    <a:pt x="107" y="191"/>
                    <a:pt x="108" y="192"/>
                  </a:cubicBezTo>
                  <a:close/>
                  <a:moveTo>
                    <a:pt x="76" y="161"/>
                  </a:moveTo>
                  <a:cubicBezTo>
                    <a:pt x="76" y="161"/>
                    <a:pt x="77" y="162"/>
                    <a:pt x="77" y="161"/>
                  </a:cubicBezTo>
                  <a:cubicBezTo>
                    <a:pt x="77" y="161"/>
                    <a:pt x="77" y="161"/>
                    <a:pt x="77" y="161"/>
                  </a:cubicBezTo>
                  <a:cubicBezTo>
                    <a:pt x="77" y="161"/>
                    <a:pt x="78" y="161"/>
                    <a:pt x="77" y="161"/>
                  </a:cubicBezTo>
                  <a:cubicBezTo>
                    <a:pt x="77" y="161"/>
                    <a:pt x="77" y="161"/>
                    <a:pt x="76" y="161"/>
                  </a:cubicBezTo>
                  <a:close/>
                  <a:moveTo>
                    <a:pt x="99" y="182"/>
                  </a:moveTo>
                  <a:cubicBezTo>
                    <a:pt x="99" y="182"/>
                    <a:pt x="99" y="182"/>
                    <a:pt x="99" y="182"/>
                  </a:cubicBezTo>
                  <a:cubicBezTo>
                    <a:pt x="100" y="182"/>
                    <a:pt x="100" y="182"/>
                    <a:pt x="100" y="181"/>
                  </a:cubicBezTo>
                  <a:cubicBezTo>
                    <a:pt x="99" y="181"/>
                    <a:pt x="99" y="182"/>
                    <a:pt x="99" y="182"/>
                  </a:cubicBezTo>
                  <a:close/>
                  <a:moveTo>
                    <a:pt x="102" y="184"/>
                  </a:moveTo>
                  <a:cubicBezTo>
                    <a:pt x="102" y="184"/>
                    <a:pt x="102" y="185"/>
                    <a:pt x="102" y="185"/>
                  </a:cubicBezTo>
                  <a:cubicBezTo>
                    <a:pt x="102" y="185"/>
                    <a:pt x="102" y="185"/>
                    <a:pt x="102" y="185"/>
                  </a:cubicBezTo>
                  <a:cubicBezTo>
                    <a:pt x="102" y="185"/>
                    <a:pt x="103" y="185"/>
                    <a:pt x="103" y="184"/>
                  </a:cubicBezTo>
                  <a:cubicBezTo>
                    <a:pt x="103" y="185"/>
                    <a:pt x="102" y="184"/>
                    <a:pt x="102" y="184"/>
                  </a:cubicBezTo>
                  <a:close/>
                  <a:moveTo>
                    <a:pt x="103" y="187"/>
                  </a:moveTo>
                  <a:cubicBezTo>
                    <a:pt x="104" y="186"/>
                    <a:pt x="104" y="186"/>
                    <a:pt x="104" y="185"/>
                  </a:cubicBezTo>
                  <a:cubicBezTo>
                    <a:pt x="104" y="186"/>
                    <a:pt x="103" y="186"/>
                    <a:pt x="103" y="187"/>
                  </a:cubicBezTo>
                  <a:close/>
                  <a:moveTo>
                    <a:pt x="99" y="185"/>
                  </a:moveTo>
                  <a:cubicBezTo>
                    <a:pt x="99" y="185"/>
                    <a:pt x="100" y="185"/>
                    <a:pt x="100" y="185"/>
                  </a:cubicBezTo>
                  <a:cubicBezTo>
                    <a:pt x="100" y="185"/>
                    <a:pt x="101" y="185"/>
                    <a:pt x="101" y="186"/>
                  </a:cubicBezTo>
                  <a:cubicBezTo>
                    <a:pt x="102" y="186"/>
                    <a:pt x="100" y="184"/>
                    <a:pt x="102" y="184"/>
                  </a:cubicBezTo>
                  <a:cubicBezTo>
                    <a:pt x="101" y="184"/>
                    <a:pt x="101" y="184"/>
                    <a:pt x="101" y="183"/>
                  </a:cubicBezTo>
                  <a:cubicBezTo>
                    <a:pt x="100" y="184"/>
                    <a:pt x="99" y="184"/>
                    <a:pt x="99" y="185"/>
                  </a:cubicBezTo>
                  <a:close/>
                  <a:moveTo>
                    <a:pt x="84" y="169"/>
                  </a:moveTo>
                  <a:cubicBezTo>
                    <a:pt x="84" y="169"/>
                    <a:pt x="85" y="169"/>
                    <a:pt x="85" y="168"/>
                  </a:cubicBezTo>
                  <a:cubicBezTo>
                    <a:pt x="85" y="169"/>
                    <a:pt x="84" y="169"/>
                    <a:pt x="84" y="169"/>
                  </a:cubicBezTo>
                  <a:close/>
                  <a:moveTo>
                    <a:pt x="97" y="181"/>
                  </a:moveTo>
                  <a:cubicBezTo>
                    <a:pt x="98" y="181"/>
                    <a:pt x="97" y="182"/>
                    <a:pt x="98" y="182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8" y="181"/>
                    <a:pt x="98" y="181"/>
                    <a:pt x="97" y="181"/>
                  </a:cubicBezTo>
                  <a:close/>
                  <a:moveTo>
                    <a:pt x="105" y="194"/>
                  </a:moveTo>
                  <a:cubicBezTo>
                    <a:pt x="106" y="194"/>
                    <a:pt x="106" y="192"/>
                    <a:pt x="107" y="192"/>
                  </a:cubicBezTo>
                  <a:cubicBezTo>
                    <a:pt x="107" y="192"/>
                    <a:pt x="107" y="192"/>
                    <a:pt x="107" y="192"/>
                  </a:cubicBezTo>
                  <a:cubicBezTo>
                    <a:pt x="106" y="192"/>
                    <a:pt x="105" y="193"/>
                    <a:pt x="105" y="194"/>
                  </a:cubicBezTo>
                  <a:close/>
                  <a:moveTo>
                    <a:pt x="91" y="184"/>
                  </a:moveTo>
                  <a:cubicBezTo>
                    <a:pt x="92" y="184"/>
                    <a:pt x="91" y="185"/>
                    <a:pt x="91" y="185"/>
                  </a:cubicBezTo>
                  <a:cubicBezTo>
                    <a:pt x="92" y="185"/>
                    <a:pt x="92" y="184"/>
                    <a:pt x="93" y="184"/>
                  </a:cubicBezTo>
                  <a:cubicBezTo>
                    <a:pt x="92" y="184"/>
                    <a:pt x="92" y="184"/>
                    <a:pt x="92" y="183"/>
                  </a:cubicBezTo>
                  <a:cubicBezTo>
                    <a:pt x="92" y="184"/>
                    <a:pt x="92" y="184"/>
                    <a:pt x="91" y="184"/>
                  </a:cubicBezTo>
                  <a:close/>
                  <a:moveTo>
                    <a:pt x="72" y="169"/>
                  </a:moveTo>
                  <a:cubicBezTo>
                    <a:pt x="73" y="170"/>
                    <a:pt x="73" y="170"/>
                    <a:pt x="73" y="170"/>
                  </a:cubicBezTo>
                  <a:cubicBezTo>
                    <a:pt x="73" y="169"/>
                    <a:pt x="75" y="168"/>
                    <a:pt x="74" y="167"/>
                  </a:cubicBezTo>
                  <a:cubicBezTo>
                    <a:pt x="73" y="168"/>
                    <a:pt x="73" y="169"/>
                    <a:pt x="72" y="169"/>
                  </a:cubicBezTo>
                  <a:close/>
                  <a:moveTo>
                    <a:pt x="74" y="170"/>
                  </a:moveTo>
                  <a:cubicBezTo>
                    <a:pt x="75" y="170"/>
                    <a:pt x="76" y="169"/>
                    <a:pt x="76" y="168"/>
                  </a:cubicBezTo>
                  <a:cubicBezTo>
                    <a:pt x="75" y="169"/>
                    <a:pt x="74" y="170"/>
                    <a:pt x="74" y="170"/>
                  </a:cubicBezTo>
                  <a:close/>
                  <a:moveTo>
                    <a:pt x="88" y="184"/>
                  </a:moveTo>
                  <a:cubicBezTo>
                    <a:pt x="89" y="185"/>
                    <a:pt x="89" y="185"/>
                    <a:pt x="89" y="185"/>
                  </a:cubicBezTo>
                  <a:cubicBezTo>
                    <a:pt x="90" y="184"/>
                    <a:pt x="90" y="184"/>
                    <a:pt x="90" y="183"/>
                  </a:cubicBezTo>
                  <a:cubicBezTo>
                    <a:pt x="90" y="183"/>
                    <a:pt x="89" y="184"/>
                    <a:pt x="88" y="184"/>
                  </a:cubicBezTo>
                  <a:close/>
                  <a:moveTo>
                    <a:pt x="71" y="168"/>
                  </a:moveTo>
                  <a:cubicBezTo>
                    <a:pt x="71" y="168"/>
                    <a:pt x="71" y="167"/>
                    <a:pt x="71" y="167"/>
                  </a:cubicBezTo>
                  <a:cubicBezTo>
                    <a:pt x="71" y="167"/>
                    <a:pt x="71" y="168"/>
                    <a:pt x="71" y="168"/>
                  </a:cubicBezTo>
                  <a:close/>
                  <a:moveTo>
                    <a:pt x="89" y="187"/>
                  </a:moveTo>
                  <a:cubicBezTo>
                    <a:pt x="90" y="188"/>
                    <a:pt x="90" y="187"/>
                    <a:pt x="90" y="187"/>
                  </a:cubicBezTo>
                  <a:cubicBezTo>
                    <a:pt x="91" y="187"/>
                    <a:pt x="91" y="186"/>
                    <a:pt x="91" y="186"/>
                  </a:cubicBezTo>
                  <a:cubicBezTo>
                    <a:pt x="90" y="186"/>
                    <a:pt x="90" y="187"/>
                    <a:pt x="89" y="186"/>
                  </a:cubicBezTo>
                  <a:cubicBezTo>
                    <a:pt x="89" y="186"/>
                    <a:pt x="90" y="187"/>
                    <a:pt x="89" y="187"/>
                  </a:cubicBezTo>
                  <a:close/>
                  <a:moveTo>
                    <a:pt x="84" y="182"/>
                  </a:moveTo>
                  <a:cubicBezTo>
                    <a:pt x="84" y="182"/>
                    <a:pt x="85" y="180"/>
                    <a:pt x="84" y="180"/>
                  </a:cubicBezTo>
                  <a:cubicBezTo>
                    <a:pt x="84" y="181"/>
                    <a:pt x="83" y="181"/>
                    <a:pt x="84" y="182"/>
                  </a:cubicBezTo>
                  <a:close/>
                  <a:moveTo>
                    <a:pt x="72" y="173"/>
                  </a:moveTo>
                  <a:cubicBezTo>
                    <a:pt x="72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2"/>
                  </a:cubicBezTo>
                  <a:cubicBezTo>
                    <a:pt x="72" y="172"/>
                    <a:pt x="75" y="172"/>
                    <a:pt x="74" y="171"/>
                  </a:cubicBezTo>
                  <a:cubicBezTo>
                    <a:pt x="73" y="171"/>
                    <a:pt x="73" y="172"/>
                    <a:pt x="72" y="173"/>
                  </a:cubicBezTo>
                  <a:close/>
                  <a:moveTo>
                    <a:pt x="97" y="197"/>
                  </a:moveTo>
                  <a:cubicBezTo>
                    <a:pt x="98" y="196"/>
                    <a:pt x="99" y="195"/>
                    <a:pt x="99" y="194"/>
                  </a:cubicBezTo>
                  <a:cubicBezTo>
                    <a:pt x="99" y="195"/>
                    <a:pt x="97" y="195"/>
                    <a:pt x="97" y="197"/>
                  </a:cubicBezTo>
                  <a:close/>
                  <a:moveTo>
                    <a:pt x="69" y="174"/>
                  </a:moveTo>
                  <a:cubicBezTo>
                    <a:pt x="70" y="173"/>
                    <a:pt x="71" y="172"/>
                    <a:pt x="72" y="171"/>
                  </a:cubicBezTo>
                  <a:cubicBezTo>
                    <a:pt x="72" y="170"/>
                    <a:pt x="72" y="170"/>
                    <a:pt x="72" y="170"/>
                  </a:cubicBezTo>
                  <a:cubicBezTo>
                    <a:pt x="71" y="172"/>
                    <a:pt x="69" y="172"/>
                    <a:pt x="69" y="174"/>
                  </a:cubicBezTo>
                  <a:close/>
                  <a:moveTo>
                    <a:pt x="91" y="189"/>
                  </a:moveTo>
                  <a:cubicBezTo>
                    <a:pt x="91" y="189"/>
                    <a:pt x="92" y="189"/>
                    <a:pt x="91" y="188"/>
                  </a:cubicBezTo>
                  <a:cubicBezTo>
                    <a:pt x="91" y="189"/>
                    <a:pt x="90" y="189"/>
                    <a:pt x="91" y="189"/>
                  </a:cubicBezTo>
                  <a:close/>
                  <a:moveTo>
                    <a:pt x="69" y="171"/>
                  </a:moveTo>
                  <a:cubicBezTo>
                    <a:pt x="69" y="170"/>
                    <a:pt x="70" y="169"/>
                    <a:pt x="70" y="169"/>
                  </a:cubicBezTo>
                  <a:cubicBezTo>
                    <a:pt x="69" y="169"/>
                    <a:pt x="68" y="170"/>
                    <a:pt x="69" y="171"/>
                  </a:cubicBezTo>
                  <a:close/>
                  <a:moveTo>
                    <a:pt x="67" y="172"/>
                  </a:moveTo>
                  <a:cubicBezTo>
                    <a:pt x="68" y="173"/>
                    <a:pt x="68" y="172"/>
                    <a:pt x="68" y="171"/>
                  </a:cubicBezTo>
                  <a:lnTo>
                    <a:pt x="67" y="172"/>
                  </a:lnTo>
                  <a:close/>
                  <a:moveTo>
                    <a:pt x="96" y="198"/>
                  </a:moveTo>
                  <a:cubicBezTo>
                    <a:pt x="97" y="198"/>
                    <a:pt x="97" y="197"/>
                    <a:pt x="97" y="197"/>
                  </a:cubicBezTo>
                  <a:cubicBezTo>
                    <a:pt x="96" y="197"/>
                    <a:pt x="96" y="198"/>
                    <a:pt x="96" y="198"/>
                  </a:cubicBezTo>
                  <a:close/>
                  <a:moveTo>
                    <a:pt x="75" y="181"/>
                  </a:moveTo>
                  <a:cubicBezTo>
                    <a:pt x="76" y="181"/>
                    <a:pt x="77" y="180"/>
                    <a:pt x="76" y="180"/>
                  </a:cubicBezTo>
                  <a:cubicBezTo>
                    <a:pt x="76" y="180"/>
                    <a:pt x="75" y="181"/>
                    <a:pt x="75" y="181"/>
                  </a:cubicBezTo>
                  <a:close/>
                  <a:moveTo>
                    <a:pt x="90" y="195"/>
                  </a:moveTo>
                  <a:cubicBezTo>
                    <a:pt x="91" y="196"/>
                    <a:pt x="91" y="194"/>
                    <a:pt x="92" y="194"/>
                  </a:cubicBezTo>
                  <a:cubicBezTo>
                    <a:pt x="92" y="194"/>
                    <a:pt x="92" y="194"/>
                    <a:pt x="91" y="193"/>
                  </a:cubicBezTo>
                  <a:cubicBezTo>
                    <a:pt x="91" y="194"/>
                    <a:pt x="91" y="195"/>
                    <a:pt x="90" y="195"/>
                  </a:cubicBezTo>
                  <a:close/>
                  <a:moveTo>
                    <a:pt x="65" y="173"/>
                  </a:moveTo>
                  <a:cubicBezTo>
                    <a:pt x="66" y="173"/>
                    <a:pt x="66" y="172"/>
                    <a:pt x="66" y="172"/>
                  </a:cubicBezTo>
                  <a:cubicBezTo>
                    <a:pt x="66" y="172"/>
                    <a:pt x="65" y="173"/>
                    <a:pt x="65" y="173"/>
                  </a:cubicBezTo>
                  <a:close/>
                  <a:moveTo>
                    <a:pt x="67" y="176"/>
                  </a:moveTo>
                  <a:cubicBezTo>
                    <a:pt x="68" y="177"/>
                    <a:pt x="69" y="175"/>
                    <a:pt x="68" y="175"/>
                  </a:cubicBezTo>
                  <a:cubicBezTo>
                    <a:pt x="68" y="176"/>
                    <a:pt x="67" y="176"/>
                    <a:pt x="67" y="176"/>
                  </a:cubicBezTo>
                  <a:close/>
                  <a:moveTo>
                    <a:pt x="70" y="178"/>
                  </a:moveTo>
                  <a:cubicBezTo>
                    <a:pt x="70" y="179"/>
                    <a:pt x="70" y="178"/>
                    <a:pt x="70" y="177"/>
                  </a:cubicBezTo>
                  <a:cubicBezTo>
                    <a:pt x="70" y="177"/>
                    <a:pt x="70" y="178"/>
                    <a:pt x="70" y="178"/>
                  </a:cubicBezTo>
                  <a:close/>
                  <a:moveTo>
                    <a:pt x="88" y="196"/>
                  </a:moveTo>
                  <a:cubicBezTo>
                    <a:pt x="89" y="196"/>
                    <a:pt x="90" y="195"/>
                    <a:pt x="89" y="194"/>
                  </a:cubicBezTo>
                  <a:cubicBezTo>
                    <a:pt x="89" y="196"/>
                    <a:pt x="87" y="195"/>
                    <a:pt x="88" y="196"/>
                  </a:cubicBezTo>
                  <a:close/>
                  <a:moveTo>
                    <a:pt x="63" y="174"/>
                  </a:moveTo>
                  <a:cubicBezTo>
                    <a:pt x="63" y="174"/>
                    <a:pt x="63" y="174"/>
                    <a:pt x="63" y="174"/>
                  </a:cubicBezTo>
                  <a:cubicBezTo>
                    <a:pt x="64" y="174"/>
                    <a:pt x="64" y="173"/>
                    <a:pt x="64" y="172"/>
                  </a:cubicBezTo>
                  <a:cubicBezTo>
                    <a:pt x="64" y="172"/>
                    <a:pt x="64" y="173"/>
                    <a:pt x="63" y="174"/>
                  </a:cubicBezTo>
                  <a:close/>
                  <a:moveTo>
                    <a:pt x="87" y="195"/>
                  </a:moveTo>
                  <a:cubicBezTo>
                    <a:pt x="87" y="194"/>
                    <a:pt x="87" y="194"/>
                    <a:pt x="88" y="194"/>
                  </a:cubicBezTo>
                  <a:cubicBezTo>
                    <a:pt x="87" y="193"/>
                    <a:pt x="87" y="193"/>
                    <a:pt x="87" y="193"/>
                  </a:cubicBezTo>
                  <a:cubicBezTo>
                    <a:pt x="87" y="194"/>
                    <a:pt x="86" y="194"/>
                    <a:pt x="87" y="195"/>
                  </a:cubicBezTo>
                  <a:close/>
                  <a:moveTo>
                    <a:pt x="89" y="196"/>
                  </a:moveTo>
                  <a:cubicBezTo>
                    <a:pt x="89" y="196"/>
                    <a:pt x="90" y="197"/>
                    <a:pt x="90" y="197"/>
                  </a:cubicBezTo>
                  <a:cubicBezTo>
                    <a:pt x="90" y="196"/>
                    <a:pt x="90" y="196"/>
                    <a:pt x="89" y="196"/>
                  </a:cubicBezTo>
                  <a:close/>
                  <a:moveTo>
                    <a:pt x="70" y="180"/>
                  </a:moveTo>
                  <a:cubicBezTo>
                    <a:pt x="70" y="180"/>
                    <a:pt x="70" y="180"/>
                    <a:pt x="70" y="179"/>
                  </a:cubicBezTo>
                  <a:cubicBezTo>
                    <a:pt x="70" y="179"/>
                    <a:pt x="69" y="179"/>
                    <a:pt x="69" y="180"/>
                  </a:cubicBezTo>
                  <a:cubicBezTo>
                    <a:pt x="69" y="180"/>
                    <a:pt x="69" y="180"/>
                    <a:pt x="70" y="180"/>
                  </a:cubicBezTo>
                  <a:close/>
                  <a:moveTo>
                    <a:pt x="63" y="175"/>
                  </a:moveTo>
                  <a:cubicBezTo>
                    <a:pt x="62" y="175"/>
                    <a:pt x="61" y="176"/>
                    <a:pt x="61" y="177"/>
                  </a:cubicBezTo>
                  <a:cubicBezTo>
                    <a:pt x="62" y="177"/>
                    <a:pt x="63" y="175"/>
                    <a:pt x="63" y="174"/>
                  </a:cubicBezTo>
                  <a:cubicBezTo>
                    <a:pt x="63" y="174"/>
                    <a:pt x="63" y="175"/>
                    <a:pt x="63" y="175"/>
                  </a:cubicBezTo>
                  <a:close/>
                  <a:moveTo>
                    <a:pt x="88" y="201"/>
                  </a:moveTo>
                  <a:cubicBezTo>
                    <a:pt x="88" y="202"/>
                    <a:pt x="88" y="202"/>
                    <a:pt x="89" y="202"/>
                  </a:cubicBezTo>
                  <a:cubicBezTo>
                    <a:pt x="89" y="201"/>
                    <a:pt x="89" y="201"/>
                    <a:pt x="90" y="200"/>
                  </a:cubicBezTo>
                  <a:cubicBezTo>
                    <a:pt x="90" y="200"/>
                    <a:pt x="90" y="200"/>
                    <a:pt x="90" y="199"/>
                  </a:cubicBezTo>
                  <a:cubicBezTo>
                    <a:pt x="90" y="199"/>
                    <a:pt x="90" y="199"/>
                    <a:pt x="90" y="199"/>
                  </a:cubicBezTo>
                  <a:cubicBezTo>
                    <a:pt x="89" y="200"/>
                    <a:pt x="89" y="201"/>
                    <a:pt x="88" y="201"/>
                  </a:cubicBezTo>
                  <a:close/>
                  <a:moveTo>
                    <a:pt x="92" y="203"/>
                  </a:moveTo>
                  <a:cubicBezTo>
                    <a:pt x="92" y="203"/>
                    <a:pt x="93" y="202"/>
                    <a:pt x="93" y="202"/>
                  </a:cubicBezTo>
                  <a:cubicBezTo>
                    <a:pt x="92" y="202"/>
                    <a:pt x="92" y="202"/>
                    <a:pt x="92" y="203"/>
                  </a:cubicBezTo>
                  <a:close/>
                  <a:moveTo>
                    <a:pt x="62" y="177"/>
                  </a:moveTo>
                  <a:cubicBezTo>
                    <a:pt x="62" y="177"/>
                    <a:pt x="63" y="177"/>
                    <a:pt x="63" y="176"/>
                  </a:cubicBezTo>
                  <a:cubicBezTo>
                    <a:pt x="62" y="176"/>
                    <a:pt x="62" y="177"/>
                    <a:pt x="62" y="177"/>
                  </a:cubicBezTo>
                  <a:close/>
                  <a:moveTo>
                    <a:pt x="62" y="177"/>
                  </a:moveTo>
                  <a:cubicBezTo>
                    <a:pt x="62" y="178"/>
                    <a:pt x="63" y="178"/>
                    <a:pt x="63" y="178"/>
                  </a:cubicBezTo>
                  <a:cubicBezTo>
                    <a:pt x="63" y="177"/>
                    <a:pt x="63" y="177"/>
                    <a:pt x="62" y="177"/>
                  </a:cubicBezTo>
                  <a:close/>
                  <a:moveTo>
                    <a:pt x="90" y="205"/>
                  </a:moveTo>
                  <a:cubicBezTo>
                    <a:pt x="90" y="205"/>
                    <a:pt x="92" y="204"/>
                    <a:pt x="91" y="203"/>
                  </a:cubicBezTo>
                  <a:cubicBezTo>
                    <a:pt x="91" y="203"/>
                    <a:pt x="90" y="204"/>
                    <a:pt x="90" y="205"/>
                  </a:cubicBezTo>
                  <a:close/>
                  <a:moveTo>
                    <a:pt x="89" y="203"/>
                  </a:moveTo>
                  <a:cubicBezTo>
                    <a:pt x="90" y="204"/>
                    <a:pt x="91" y="202"/>
                    <a:pt x="90" y="202"/>
                  </a:cubicBezTo>
                  <a:cubicBezTo>
                    <a:pt x="90" y="203"/>
                    <a:pt x="90" y="203"/>
                    <a:pt x="89" y="203"/>
                  </a:cubicBezTo>
                  <a:close/>
                  <a:moveTo>
                    <a:pt x="78" y="193"/>
                  </a:moveTo>
                  <a:cubicBezTo>
                    <a:pt x="76" y="194"/>
                    <a:pt x="79" y="195"/>
                    <a:pt x="78" y="196"/>
                  </a:cubicBezTo>
                  <a:cubicBezTo>
                    <a:pt x="79" y="196"/>
                    <a:pt x="80" y="194"/>
                    <a:pt x="80" y="194"/>
                  </a:cubicBezTo>
                  <a:cubicBezTo>
                    <a:pt x="79" y="195"/>
                    <a:pt x="78" y="194"/>
                    <a:pt x="78" y="193"/>
                  </a:cubicBezTo>
                  <a:close/>
                  <a:moveTo>
                    <a:pt x="70" y="188"/>
                  </a:moveTo>
                  <a:cubicBezTo>
                    <a:pt x="69" y="188"/>
                    <a:pt x="70" y="188"/>
                    <a:pt x="69" y="188"/>
                  </a:cubicBezTo>
                  <a:cubicBezTo>
                    <a:pt x="69" y="189"/>
                    <a:pt x="67" y="189"/>
                    <a:pt x="68" y="190"/>
                  </a:cubicBezTo>
                  <a:cubicBezTo>
                    <a:pt x="68" y="189"/>
                    <a:pt x="70" y="190"/>
                    <a:pt x="70" y="188"/>
                  </a:cubicBezTo>
                  <a:cubicBezTo>
                    <a:pt x="70" y="188"/>
                    <a:pt x="70" y="188"/>
                    <a:pt x="70" y="188"/>
                  </a:cubicBezTo>
                  <a:close/>
                  <a:moveTo>
                    <a:pt x="66" y="185"/>
                  </a:moveTo>
                  <a:cubicBezTo>
                    <a:pt x="65" y="185"/>
                    <a:pt x="65" y="185"/>
                    <a:pt x="66" y="186"/>
                  </a:cubicBezTo>
                  <a:cubicBezTo>
                    <a:pt x="66" y="185"/>
                    <a:pt x="66" y="184"/>
                    <a:pt x="66" y="185"/>
                  </a:cubicBezTo>
                  <a:close/>
                  <a:moveTo>
                    <a:pt x="79" y="199"/>
                  </a:moveTo>
                  <a:cubicBezTo>
                    <a:pt x="80" y="199"/>
                    <a:pt x="81" y="198"/>
                    <a:pt x="81" y="198"/>
                  </a:cubicBezTo>
                  <a:cubicBezTo>
                    <a:pt x="80" y="198"/>
                    <a:pt x="79" y="199"/>
                    <a:pt x="79" y="199"/>
                  </a:cubicBezTo>
                  <a:close/>
                  <a:moveTo>
                    <a:pt x="84" y="202"/>
                  </a:moveTo>
                  <a:cubicBezTo>
                    <a:pt x="85" y="202"/>
                    <a:pt x="85" y="201"/>
                    <a:pt x="85" y="201"/>
                  </a:cubicBezTo>
                  <a:cubicBezTo>
                    <a:pt x="84" y="201"/>
                    <a:pt x="84" y="202"/>
                    <a:pt x="84" y="202"/>
                  </a:cubicBezTo>
                  <a:close/>
                  <a:moveTo>
                    <a:pt x="58" y="182"/>
                  </a:moveTo>
                  <a:cubicBezTo>
                    <a:pt x="58" y="183"/>
                    <a:pt x="60" y="181"/>
                    <a:pt x="59" y="181"/>
                  </a:cubicBezTo>
                  <a:cubicBezTo>
                    <a:pt x="59" y="181"/>
                    <a:pt x="57" y="182"/>
                    <a:pt x="58" y="182"/>
                  </a:cubicBezTo>
                  <a:close/>
                  <a:moveTo>
                    <a:pt x="76" y="197"/>
                  </a:moveTo>
                  <a:cubicBezTo>
                    <a:pt x="77" y="198"/>
                    <a:pt x="78" y="196"/>
                    <a:pt x="77" y="197"/>
                  </a:cubicBezTo>
                  <a:cubicBezTo>
                    <a:pt x="77" y="197"/>
                    <a:pt x="76" y="197"/>
                    <a:pt x="76" y="197"/>
                  </a:cubicBezTo>
                  <a:close/>
                  <a:moveTo>
                    <a:pt x="68" y="191"/>
                  </a:moveTo>
                  <a:cubicBezTo>
                    <a:pt x="68" y="191"/>
                    <a:pt x="68" y="191"/>
                    <a:pt x="69" y="191"/>
                  </a:cubicBezTo>
                  <a:cubicBezTo>
                    <a:pt x="68" y="191"/>
                    <a:pt x="69" y="190"/>
                    <a:pt x="69" y="190"/>
                  </a:cubicBezTo>
                  <a:cubicBezTo>
                    <a:pt x="68" y="190"/>
                    <a:pt x="68" y="191"/>
                    <a:pt x="68" y="191"/>
                  </a:cubicBezTo>
                  <a:close/>
                  <a:moveTo>
                    <a:pt x="69" y="194"/>
                  </a:moveTo>
                  <a:cubicBezTo>
                    <a:pt x="70" y="195"/>
                    <a:pt x="70" y="194"/>
                    <a:pt x="71" y="194"/>
                  </a:cubicBezTo>
                  <a:cubicBezTo>
                    <a:pt x="70" y="193"/>
                    <a:pt x="71" y="193"/>
                    <a:pt x="70" y="193"/>
                  </a:cubicBezTo>
                  <a:cubicBezTo>
                    <a:pt x="70" y="193"/>
                    <a:pt x="70" y="194"/>
                    <a:pt x="69" y="194"/>
                  </a:cubicBezTo>
                  <a:close/>
                  <a:moveTo>
                    <a:pt x="64" y="195"/>
                  </a:moveTo>
                  <a:cubicBezTo>
                    <a:pt x="64" y="194"/>
                    <a:pt x="64" y="195"/>
                    <a:pt x="64" y="194"/>
                  </a:cubicBezTo>
                  <a:cubicBezTo>
                    <a:pt x="65" y="193"/>
                    <a:pt x="65" y="191"/>
                    <a:pt x="67" y="190"/>
                  </a:cubicBezTo>
                  <a:cubicBezTo>
                    <a:pt x="67" y="191"/>
                    <a:pt x="67" y="192"/>
                    <a:pt x="68" y="191"/>
                  </a:cubicBezTo>
                  <a:cubicBezTo>
                    <a:pt x="67" y="193"/>
                    <a:pt x="66" y="194"/>
                    <a:pt x="65" y="195"/>
                  </a:cubicBezTo>
                  <a:cubicBezTo>
                    <a:pt x="65" y="194"/>
                    <a:pt x="66" y="194"/>
                    <a:pt x="66" y="193"/>
                  </a:cubicBezTo>
                  <a:cubicBezTo>
                    <a:pt x="65" y="192"/>
                    <a:pt x="65" y="195"/>
                    <a:pt x="64" y="195"/>
                  </a:cubicBezTo>
                  <a:cubicBezTo>
                    <a:pt x="64" y="195"/>
                    <a:pt x="64" y="195"/>
                    <a:pt x="64" y="195"/>
                  </a:cubicBezTo>
                  <a:close/>
                  <a:moveTo>
                    <a:pt x="66" y="192"/>
                  </a:moveTo>
                  <a:cubicBezTo>
                    <a:pt x="66" y="192"/>
                    <a:pt x="68" y="192"/>
                    <a:pt x="67" y="191"/>
                  </a:cubicBezTo>
                  <a:cubicBezTo>
                    <a:pt x="67" y="192"/>
                    <a:pt x="66" y="192"/>
                    <a:pt x="66" y="192"/>
                  </a:cubicBezTo>
                  <a:close/>
                  <a:moveTo>
                    <a:pt x="68" y="196"/>
                  </a:moveTo>
                  <a:cubicBezTo>
                    <a:pt x="69" y="196"/>
                    <a:pt x="69" y="195"/>
                    <a:pt x="69" y="195"/>
                  </a:cubicBezTo>
                  <a:cubicBezTo>
                    <a:pt x="69" y="195"/>
                    <a:pt x="68" y="196"/>
                    <a:pt x="68" y="196"/>
                  </a:cubicBezTo>
                  <a:close/>
                  <a:moveTo>
                    <a:pt x="81" y="205"/>
                  </a:moveTo>
                  <a:cubicBezTo>
                    <a:pt x="81" y="206"/>
                    <a:pt x="80" y="206"/>
                    <a:pt x="80" y="207"/>
                  </a:cubicBezTo>
                  <a:cubicBezTo>
                    <a:pt x="81" y="207"/>
                    <a:pt x="81" y="206"/>
                    <a:pt x="81" y="205"/>
                  </a:cubicBezTo>
                  <a:close/>
                  <a:moveTo>
                    <a:pt x="85" y="210"/>
                  </a:moveTo>
                  <a:cubicBezTo>
                    <a:pt x="85" y="211"/>
                    <a:pt x="84" y="211"/>
                    <a:pt x="84" y="213"/>
                  </a:cubicBezTo>
                  <a:cubicBezTo>
                    <a:pt x="84" y="212"/>
                    <a:pt x="87" y="210"/>
                    <a:pt x="86" y="210"/>
                  </a:cubicBezTo>
                  <a:cubicBezTo>
                    <a:pt x="86" y="210"/>
                    <a:pt x="85" y="210"/>
                    <a:pt x="85" y="210"/>
                  </a:cubicBezTo>
                  <a:close/>
                  <a:moveTo>
                    <a:pt x="81" y="210"/>
                  </a:moveTo>
                  <a:cubicBezTo>
                    <a:pt x="82" y="210"/>
                    <a:pt x="83" y="209"/>
                    <a:pt x="83" y="207"/>
                  </a:cubicBezTo>
                  <a:cubicBezTo>
                    <a:pt x="82" y="208"/>
                    <a:pt x="81" y="209"/>
                    <a:pt x="81" y="210"/>
                  </a:cubicBezTo>
                  <a:close/>
                  <a:moveTo>
                    <a:pt x="67" y="196"/>
                  </a:moveTo>
                  <a:cubicBezTo>
                    <a:pt x="67" y="195"/>
                    <a:pt x="67" y="195"/>
                    <a:pt x="67" y="195"/>
                  </a:cubicBezTo>
                  <a:cubicBezTo>
                    <a:pt x="66" y="194"/>
                    <a:pt x="67" y="195"/>
                    <a:pt x="67" y="196"/>
                  </a:cubicBezTo>
                  <a:close/>
                  <a:moveTo>
                    <a:pt x="54" y="186"/>
                  </a:moveTo>
                  <a:cubicBezTo>
                    <a:pt x="55" y="186"/>
                    <a:pt x="55" y="186"/>
                    <a:pt x="55" y="186"/>
                  </a:cubicBezTo>
                  <a:cubicBezTo>
                    <a:pt x="55" y="186"/>
                    <a:pt x="55" y="187"/>
                    <a:pt x="55" y="187"/>
                  </a:cubicBezTo>
                  <a:cubicBezTo>
                    <a:pt x="56" y="186"/>
                    <a:pt x="55" y="186"/>
                    <a:pt x="55" y="186"/>
                  </a:cubicBezTo>
                  <a:cubicBezTo>
                    <a:pt x="55" y="185"/>
                    <a:pt x="55" y="186"/>
                    <a:pt x="54" y="186"/>
                  </a:cubicBezTo>
                  <a:cubicBezTo>
                    <a:pt x="54" y="186"/>
                    <a:pt x="54" y="186"/>
                    <a:pt x="54" y="186"/>
                  </a:cubicBezTo>
                  <a:close/>
                  <a:moveTo>
                    <a:pt x="63" y="194"/>
                  </a:moveTo>
                  <a:cubicBezTo>
                    <a:pt x="63" y="194"/>
                    <a:pt x="64" y="194"/>
                    <a:pt x="64" y="193"/>
                  </a:cubicBezTo>
                  <a:cubicBezTo>
                    <a:pt x="63" y="193"/>
                    <a:pt x="62" y="194"/>
                    <a:pt x="63" y="194"/>
                  </a:cubicBezTo>
                  <a:close/>
                  <a:moveTo>
                    <a:pt x="68" y="198"/>
                  </a:moveTo>
                  <a:cubicBezTo>
                    <a:pt x="68" y="197"/>
                    <a:pt x="68" y="197"/>
                    <a:pt x="68" y="197"/>
                  </a:cubicBezTo>
                  <a:cubicBezTo>
                    <a:pt x="68" y="197"/>
                    <a:pt x="67" y="198"/>
                    <a:pt x="68" y="198"/>
                  </a:cubicBezTo>
                  <a:close/>
                  <a:moveTo>
                    <a:pt x="68" y="200"/>
                  </a:moveTo>
                  <a:cubicBezTo>
                    <a:pt x="69" y="201"/>
                    <a:pt x="69" y="200"/>
                    <a:pt x="70" y="200"/>
                  </a:cubicBezTo>
                  <a:cubicBezTo>
                    <a:pt x="70" y="200"/>
                    <a:pt x="70" y="199"/>
                    <a:pt x="70" y="199"/>
                  </a:cubicBezTo>
                  <a:cubicBezTo>
                    <a:pt x="70" y="199"/>
                    <a:pt x="70" y="199"/>
                    <a:pt x="70" y="198"/>
                  </a:cubicBezTo>
                  <a:cubicBezTo>
                    <a:pt x="69" y="199"/>
                    <a:pt x="69" y="200"/>
                    <a:pt x="68" y="200"/>
                  </a:cubicBezTo>
                  <a:close/>
                  <a:moveTo>
                    <a:pt x="53" y="186"/>
                  </a:moveTo>
                  <a:cubicBezTo>
                    <a:pt x="53" y="185"/>
                    <a:pt x="54" y="185"/>
                    <a:pt x="53" y="184"/>
                  </a:cubicBezTo>
                  <a:cubicBezTo>
                    <a:pt x="53" y="184"/>
                    <a:pt x="53" y="185"/>
                    <a:pt x="53" y="186"/>
                  </a:cubicBezTo>
                  <a:close/>
                  <a:moveTo>
                    <a:pt x="66" y="197"/>
                  </a:moveTo>
                  <a:cubicBezTo>
                    <a:pt x="67" y="196"/>
                    <a:pt x="66" y="197"/>
                    <a:pt x="66" y="196"/>
                  </a:cubicBezTo>
                  <a:cubicBezTo>
                    <a:pt x="66" y="196"/>
                    <a:pt x="66" y="197"/>
                    <a:pt x="66" y="197"/>
                  </a:cubicBezTo>
                  <a:close/>
                  <a:moveTo>
                    <a:pt x="71" y="202"/>
                  </a:moveTo>
                  <a:cubicBezTo>
                    <a:pt x="71" y="202"/>
                    <a:pt x="72" y="202"/>
                    <a:pt x="72" y="201"/>
                  </a:cubicBezTo>
                  <a:cubicBezTo>
                    <a:pt x="71" y="201"/>
                    <a:pt x="70" y="202"/>
                    <a:pt x="71" y="202"/>
                  </a:cubicBezTo>
                  <a:close/>
                  <a:moveTo>
                    <a:pt x="60" y="193"/>
                  </a:moveTo>
                  <a:cubicBezTo>
                    <a:pt x="61" y="193"/>
                    <a:pt x="61" y="193"/>
                    <a:pt x="61" y="194"/>
                  </a:cubicBezTo>
                  <a:cubicBezTo>
                    <a:pt x="61" y="193"/>
                    <a:pt x="61" y="194"/>
                    <a:pt x="61" y="194"/>
                  </a:cubicBezTo>
                  <a:cubicBezTo>
                    <a:pt x="61" y="194"/>
                    <a:pt x="62" y="193"/>
                    <a:pt x="61" y="193"/>
                  </a:cubicBezTo>
                  <a:cubicBezTo>
                    <a:pt x="61" y="193"/>
                    <a:pt x="61" y="193"/>
                    <a:pt x="60" y="193"/>
                  </a:cubicBezTo>
                  <a:close/>
                  <a:moveTo>
                    <a:pt x="54" y="191"/>
                  </a:moveTo>
                  <a:cubicBezTo>
                    <a:pt x="55" y="191"/>
                    <a:pt x="56" y="190"/>
                    <a:pt x="56" y="189"/>
                  </a:cubicBezTo>
                  <a:cubicBezTo>
                    <a:pt x="55" y="189"/>
                    <a:pt x="54" y="190"/>
                    <a:pt x="54" y="191"/>
                  </a:cubicBezTo>
                  <a:close/>
                  <a:moveTo>
                    <a:pt x="76" y="210"/>
                  </a:moveTo>
                  <a:cubicBezTo>
                    <a:pt x="77" y="209"/>
                    <a:pt x="78" y="209"/>
                    <a:pt x="78" y="208"/>
                  </a:cubicBezTo>
                  <a:cubicBezTo>
                    <a:pt x="78" y="208"/>
                    <a:pt x="76" y="210"/>
                    <a:pt x="76" y="210"/>
                  </a:cubicBezTo>
                  <a:close/>
                  <a:moveTo>
                    <a:pt x="75" y="208"/>
                  </a:moveTo>
                  <a:cubicBezTo>
                    <a:pt x="75" y="208"/>
                    <a:pt x="75" y="208"/>
                    <a:pt x="75" y="208"/>
                  </a:cubicBezTo>
                  <a:cubicBezTo>
                    <a:pt x="75" y="208"/>
                    <a:pt x="75" y="207"/>
                    <a:pt x="75" y="207"/>
                  </a:cubicBezTo>
                  <a:cubicBezTo>
                    <a:pt x="75" y="207"/>
                    <a:pt x="75" y="207"/>
                    <a:pt x="75" y="207"/>
                  </a:cubicBezTo>
                  <a:cubicBezTo>
                    <a:pt x="74" y="207"/>
                    <a:pt x="75" y="207"/>
                    <a:pt x="74" y="208"/>
                  </a:cubicBezTo>
                  <a:lnTo>
                    <a:pt x="75" y="208"/>
                  </a:lnTo>
                  <a:close/>
                  <a:moveTo>
                    <a:pt x="74" y="206"/>
                  </a:moveTo>
                  <a:cubicBezTo>
                    <a:pt x="73" y="207"/>
                    <a:pt x="73" y="205"/>
                    <a:pt x="73" y="206"/>
                  </a:cubicBezTo>
                  <a:cubicBezTo>
                    <a:pt x="73" y="206"/>
                    <a:pt x="72" y="207"/>
                    <a:pt x="73" y="207"/>
                  </a:cubicBezTo>
                  <a:cubicBezTo>
                    <a:pt x="73" y="207"/>
                    <a:pt x="73" y="207"/>
                    <a:pt x="73" y="207"/>
                  </a:cubicBezTo>
                  <a:cubicBezTo>
                    <a:pt x="73" y="207"/>
                    <a:pt x="73" y="207"/>
                    <a:pt x="73" y="207"/>
                  </a:cubicBezTo>
                  <a:cubicBezTo>
                    <a:pt x="74" y="207"/>
                    <a:pt x="74" y="206"/>
                    <a:pt x="74" y="206"/>
                  </a:cubicBezTo>
                  <a:close/>
                  <a:moveTo>
                    <a:pt x="50" y="189"/>
                  </a:moveTo>
                  <a:cubicBezTo>
                    <a:pt x="51" y="190"/>
                    <a:pt x="52" y="189"/>
                    <a:pt x="51" y="188"/>
                  </a:cubicBezTo>
                  <a:cubicBezTo>
                    <a:pt x="51" y="189"/>
                    <a:pt x="51" y="189"/>
                    <a:pt x="50" y="189"/>
                  </a:cubicBezTo>
                  <a:close/>
                  <a:moveTo>
                    <a:pt x="53" y="192"/>
                  </a:moveTo>
                  <a:cubicBezTo>
                    <a:pt x="54" y="193"/>
                    <a:pt x="54" y="192"/>
                    <a:pt x="54" y="192"/>
                  </a:cubicBezTo>
                  <a:cubicBezTo>
                    <a:pt x="54" y="192"/>
                    <a:pt x="54" y="191"/>
                    <a:pt x="54" y="191"/>
                  </a:cubicBezTo>
                  <a:lnTo>
                    <a:pt x="53" y="192"/>
                  </a:lnTo>
                  <a:close/>
                  <a:moveTo>
                    <a:pt x="73" y="209"/>
                  </a:moveTo>
                  <a:cubicBezTo>
                    <a:pt x="73" y="209"/>
                    <a:pt x="73" y="210"/>
                    <a:pt x="73" y="209"/>
                  </a:cubicBezTo>
                  <a:cubicBezTo>
                    <a:pt x="73" y="209"/>
                    <a:pt x="74" y="210"/>
                    <a:pt x="74" y="209"/>
                  </a:cubicBezTo>
                  <a:cubicBezTo>
                    <a:pt x="74" y="209"/>
                    <a:pt x="74" y="208"/>
                    <a:pt x="74" y="208"/>
                  </a:cubicBezTo>
                  <a:cubicBezTo>
                    <a:pt x="73" y="209"/>
                    <a:pt x="73" y="208"/>
                    <a:pt x="73" y="208"/>
                  </a:cubicBezTo>
                  <a:cubicBezTo>
                    <a:pt x="73" y="208"/>
                    <a:pt x="73" y="209"/>
                    <a:pt x="73" y="209"/>
                  </a:cubicBezTo>
                  <a:cubicBezTo>
                    <a:pt x="73" y="209"/>
                    <a:pt x="73" y="209"/>
                    <a:pt x="73" y="209"/>
                  </a:cubicBezTo>
                  <a:close/>
                  <a:moveTo>
                    <a:pt x="49" y="190"/>
                  </a:moveTo>
                  <a:cubicBezTo>
                    <a:pt x="49" y="190"/>
                    <a:pt x="50" y="189"/>
                    <a:pt x="50" y="189"/>
                  </a:cubicBezTo>
                  <a:cubicBezTo>
                    <a:pt x="50" y="189"/>
                    <a:pt x="49" y="190"/>
                    <a:pt x="49" y="190"/>
                  </a:cubicBezTo>
                  <a:close/>
                  <a:moveTo>
                    <a:pt x="52" y="194"/>
                  </a:moveTo>
                  <a:cubicBezTo>
                    <a:pt x="53" y="194"/>
                    <a:pt x="54" y="193"/>
                    <a:pt x="53" y="192"/>
                  </a:cubicBezTo>
                  <a:cubicBezTo>
                    <a:pt x="53" y="193"/>
                    <a:pt x="52" y="193"/>
                    <a:pt x="52" y="194"/>
                  </a:cubicBezTo>
                  <a:close/>
                  <a:moveTo>
                    <a:pt x="66" y="205"/>
                  </a:moveTo>
                  <a:cubicBezTo>
                    <a:pt x="66" y="205"/>
                    <a:pt x="67" y="204"/>
                    <a:pt x="67" y="204"/>
                  </a:cubicBezTo>
                  <a:cubicBezTo>
                    <a:pt x="67" y="204"/>
                    <a:pt x="67" y="204"/>
                    <a:pt x="67" y="204"/>
                  </a:cubicBezTo>
                  <a:cubicBezTo>
                    <a:pt x="67" y="204"/>
                    <a:pt x="66" y="205"/>
                    <a:pt x="66" y="205"/>
                  </a:cubicBezTo>
                  <a:close/>
                  <a:moveTo>
                    <a:pt x="58" y="198"/>
                  </a:moveTo>
                  <a:cubicBezTo>
                    <a:pt x="57" y="198"/>
                    <a:pt x="57" y="197"/>
                    <a:pt x="57" y="197"/>
                  </a:cubicBezTo>
                  <a:cubicBezTo>
                    <a:pt x="56" y="197"/>
                    <a:pt x="57" y="198"/>
                    <a:pt x="58" y="198"/>
                  </a:cubicBezTo>
                  <a:close/>
                  <a:moveTo>
                    <a:pt x="50" y="197"/>
                  </a:moveTo>
                  <a:cubicBezTo>
                    <a:pt x="51" y="196"/>
                    <a:pt x="51" y="195"/>
                    <a:pt x="52" y="195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51" y="195"/>
                    <a:pt x="50" y="196"/>
                    <a:pt x="50" y="197"/>
                  </a:cubicBezTo>
                  <a:close/>
                  <a:moveTo>
                    <a:pt x="79" y="218"/>
                  </a:moveTo>
                  <a:cubicBezTo>
                    <a:pt x="80" y="219"/>
                    <a:pt x="80" y="218"/>
                    <a:pt x="80" y="218"/>
                  </a:cubicBezTo>
                  <a:cubicBezTo>
                    <a:pt x="80" y="218"/>
                    <a:pt x="80" y="218"/>
                    <a:pt x="79" y="218"/>
                  </a:cubicBezTo>
                  <a:close/>
                  <a:moveTo>
                    <a:pt x="45" y="192"/>
                  </a:moveTo>
                  <a:cubicBezTo>
                    <a:pt x="45" y="192"/>
                    <a:pt x="47" y="192"/>
                    <a:pt x="46" y="191"/>
                  </a:cubicBezTo>
                  <a:cubicBezTo>
                    <a:pt x="46" y="192"/>
                    <a:pt x="45" y="191"/>
                    <a:pt x="45" y="192"/>
                  </a:cubicBezTo>
                  <a:close/>
                  <a:moveTo>
                    <a:pt x="42" y="196"/>
                  </a:moveTo>
                  <a:cubicBezTo>
                    <a:pt x="44" y="196"/>
                    <a:pt x="43" y="194"/>
                    <a:pt x="45" y="193"/>
                  </a:cubicBezTo>
                  <a:cubicBezTo>
                    <a:pt x="44" y="193"/>
                    <a:pt x="44" y="193"/>
                    <a:pt x="44" y="193"/>
                  </a:cubicBezTo>
                  <a:cubicBezTo>
                    <a:pt x="44" y="194"/>
                    <a:pt x="42" y="194"/>
                    <a:pt x="42" y="196"/>
                  </a:cubicBezTo>
                  <a:close/>
                  <a:moveTo>
                    <a:pt x="49" y="199"/>
                  </a:moveTo>
                  <a:cubicBezTo>
                    <a:pt x="49" y="198"/>
                    <a:pt x="50" y="198"/>
                    <a:pt x="49" y="197"/>
                  </a:cubicBezTo>
                  <a:cubicBezTo>
                    <a:pt x="49" y="198"/>
                    <a:pt x="48" y="198"/>
                    <a:pt x="49" y="199"/>
                  </a:cubicBezTo>
                  <a:close/>
                  <a:moveTo>
                    <a:pt x="67" y="214"/>
                  </a:moveTo>
                  <a:cubicBezTo>
                    <a:pt x="67" y="214"/>
                    <a:pt x="66" y="215"/>
                    <a:pt x="67" y="215"/>
                  </a:cubicBezTo>
                  <a:cubicBezTo>
                    <a:pt x="66" y="214"/>
                    <a:pt x="68" y="214"/>
                    <a:pt x="68" y="214"/>
                  </a:cubicBezTo>
                  <a:cubicBezTo>
                    <a:pt x="67" y="214"/>
                    <a:pt x="67" y="214"/>
                    <a:pt x="67" y="214"/>
                  </a:cubicBezTo>
                  <a:close/>
                  <a:moveTo>
                    <a:pt x="72" y="224"/>
                  </a:moveTo>
                  <a:cubicBezTo>
                    <a:pt x="72" y="224"/>
                    <a:pt x="74" y="222"/>
                    <a:pt x="74" y="221"/>
                  </a:cubicBezTo>
                  <a:cubicBezTo>
                    <a:pt x="74" y="222"/>
                    <a:pt x="72" y="224"/>
                    <a:pt x="72" y="224"/>
                  </a:cubicBezTo>
                  <a:close/>
                  <a:moveTo>
                    <a:pt x="59" y="212"/>
                  </a:moveTo>
                  <a:cubicBezTo>
                    <a:pt x="59" y="211"/>
                    <a:pt x="61" y="211"/>
                    <a:pt x="61" y="211"/>
                  </a:cubicBezTo>
                  <a:cubicBezTo>
                    <a:pt x="60" y="211"/>
                    <a:pt x="59" y="211"/>
                    <a:pt x="59" y="212"/>
                  </a:cubicBezTo>
                  <a:close/>
                  <a:moveTo>
                    <a:pt x="71" y="219"/>
                  </a:moveTo>
                  <a:cubicBezTo>
                    <a:pt x="71" y="219"/>
                    <a:pt x="70" y="219"/>
                    <a:pt x="70" y="218"/>
                  </a:cubicBezTo>
                  <a:cubicBezTo>
                    <a:pt x="70" y="219"/>
                    <a:pt x="70" y="219"/>
                    <a:pt x="71" y="219"/>
                  </a:cubicBezTo>
                  <a:close/>
                  <a:moveTo>
                    <a:pt x="41" y="197"/>
                  </a:moveTo>
                  <a:cubicBezTo>
                    <a:pt x="42" y="198"/>
                    <a:pt x="42" y="197"/>
                    <a:pt x="42" y="196"/>
                  </a:cubicBezTo>
                  <a:cubicBezTo>
                    <a:pt x="42" y="196"/>
                    <a:pt x="42" y="196"/>
                    <a:pt x="41" y="197"/>
                  </a:cubicBezTo>
                  <a:close/>
                  <a:moveTo>
                    <a:pt x="57" y="214"/>
                  </a:moveTo>
                  <a:cubicBezTo>
                    <a:pt x="57" y="214"/>
                    <a:pt x="57" y="214"/>
                    <a:pt x="57" y="215"/>
                  </a:cubicBezTo>
                  <a:cubicBezTo>
                    <a:pt x="58" y="214"/>
                    <a:pt x="58" y="214"/>
                    <a:pt x="58" y="213"/>
                  </a:cubicBezTo>
                  <a:cubicBezTo>
                    <a:pt x="58" y="214"/>
                    <a:pt x="58" y="214"/>
                    <a:pt x="57" y="214"/>
                  </a:cubicBezTo>
                  <a:close/>
                  <a:moveTo>
                    <a:pt x="62" y="219"/>
                  </a:moveTo>
                  <a:cubicBezTo>
                    <a:pt x="62" y="218"/>
                    <a:pt x="62" y="218"/>
                    <a:pt x="62" y="218"/>
                  </a:cubicBezTo>
                  <a:cubicBezTo>
                    <a:pt x="61" y="218"/>
                    <a:pt x="61" y="218"/>
                    <a:pt x="62" y="219"/>
                  </a:cubicBezTo>
                  <a:close/>
                  <a:moveTo>
                    <a:pt x="62" y="219"/>
                  </a:moveTo>
                  <a:cubicBezTo>
                    <a:pt x="62" y="220"/>
                    <a:pt x="63" y="220"/>
                    <a:pt x="63" y="220"/>
                  </a:cubicBezTo>
                  <a:cubicBezTo>
                    <a:pt x="63" y="220"/>
                    <a:pt x="62" y="219"/>
                    <a:pt x="62" y="219"/>
                  </a:cubicBezTo>
                  <a:close/>
                  <a:moveTo>
                    <a:pt x="43" y="206"/>
                  </a:moveTo>
                  <a:cubicBezTo>
                    <a:pt x="43" y="205"/>
                    <a:pt x="44" y="204"/>
                    <a:pt x="43" y="204"/>
                  </a:cubicBezTo>
                  <a:cubicBezTo>
                    <a:pt x="42" y="205"/>
                    <a:pt x="42" y="205"/>
                    <a:pt x="43" y="206"/>
                  </a:cubicBezTo>
                  <a:close/>
                  <a:moveTo>
                    <a:pt x="59" y="218"/>
                  </a:moveTo>
                  <a:cubicBezTo>
                    <a:pt x="60" y="219"/>
                    <a:pt x="60" y="218"/>
                    <a:pt x="60" y="217"/>
                  </a:cubicBezTo>
                  <a:cubicBezTo>
                    <a:pt x="60" y="217"/>
                    <a:pt x="59" y="218"/>
                    <a:pt x="59" y="218"/>
                  </a:cubicBezTo>
                  <a:close/>
                  <a:moveTo>
                    <a:pt x="57" y="218"/>
                  </a:moveTo>
                  <a:cubicBezTo>
                    <a:pt x="57" y="217"/>
                    <a:pt x="58" y="217"/>
                    <a:pt x="58" y="216"/>
                  </a:cubicBezTo>
                  <a:cubicBezTo>
                    <a:pt x="58" y="216"/>
                    <a:pt x="57" y="217"/>
                    <a:pt x="57" y="218"/>
                  </a:cubicBezTo>
                  <a:close/>
                  <a:moveTo>
                    <a:pt x="64" y="226"/>
                  </a:moveTo>
                  <a:cubicBezTo>
                    <a:pt x="65" y="225"/>
                    <a:pt x="66" y="225"/>
                    <a:pt x="66" y="224"/>
                  </a:cubicBezTo>
                  <a:cubicBezTo>
                    <a:pt x="66" y="224"/>
                    <a:pt x="66" y="224"/>
                    <a:pt x="66" y="223"/>
                  </a:cubicBezTo>
                  <a:cubicBezTo>
                    <a:pt x="65" y="224"/>
                    <a:pt x="64" y="225"/>
                    <a:pt x="64" y="226"/>
                  </a:cubicBezTo>
                  <a:close/>
                  <a:moveTo>
                    <a:pt x="49" y="214"/>
                  </a:moveTo>
                  <a:cubicBezTo>
                    <a:pt x="50" y="214"/>
                    <a:pt x="51" y="213"/>
                    <a:pt x="51" y="212"/>
                  </a:cubicBezTo>
                  <a:cubicBezTo>
                    <a:pt x="50" y="213"/>
                    <a:pt x="49" y="213"/>
                    <a:pt x="49" y="214"/>
                  </a:cubicBezTo>
                  <a:close/>
                  <a:moveTo>
                    <a:pt x="57" y="221"/>
                  </a:moveTo>
                  <a:cubicBezTo>
                    <a:pt x="58" y="220"/>
                    <a:pt x="59" y="220"/>
                    <a:pt x="59" y="219"/>
                  </a:cubicBezTo>
                  <a:cubicBezTo>
                    <a:pt x="58" y="219"/>
                    <a:pt x="56" y="220"/>
                    <a:pt x="57" y="221"/>
                  </a:cubicBezTo>
                  <a:close/>
                  <a:moveTo>
                    <a:pt x="41" y="208"/>
                  </a:moveTo>
                  <a:cubicBezTo>
                    <a:pt x="41" y="208"/>
                    <a:pt x="41" y="207"/>
                    <a:pt x="41" y="207"/>
                  </a:cubicBezTo>
                  <a:cubicBezTo>
                    <a:pt x="41" y="207"/>
                    <a:pt x="40" y="208"/>
                    <a:pt x="41" y="208"/>
                  </a:cubicBezTo>
                  <a:close/>
                  <a:moveTo>
                    <a:pt x="62" y="226"/>
                  </a:moveTo>
                  <a:cubicBezTo>
                    <a:pt x="62" y="225"/>
                    <a:pt x="63" y="225"/>
                    <a:pt x="62" y="224"/>
                  </a:cubicBezTo>
                  <a:cubicBezTo>
                    <a:pt x="62" y="225"/>
                    <a:pt x="61" y="225"/>
                    <a:pt x="62" y="226"/>
                  </a:cubicBezTo>
                  <a:close/>
                  <a:moveTo>
                    <a:pt x="53" y="219"/>
                  </a:moveTo>
                  <a:cubicBezTo>
                    <a:pt x="54" y="219"/>
                    <a:pt x="54" y="220"/>
                    <a:pt x="55" y="219"/>
                  </a:cubicBezTo>
                  <a:cubicBezTo>
                    <a:pt x="54" y="219"/>
                    <a:pt x="54" y="218"/>
                    <a:pt x="53" y="219"/>
                  </a:cubicBezTo>
                  <a:close/>
                  <a:moveTo>
                    <a:pt x="68" y="232"/>
                  </a:moveTo>
                  <a:cubicBezTo>
                    <a:pt x="69" y="233"/>
                    <a:pt x="70" y="231"/>
                    <a:pt x="69" y="231"/>
                  </a:cubicBezTo>
                  <a:cubicBezTo>
                    <a:pt x="69" y="231"/>
                    <a:pt x="69" y="232"/>
                    <a:pt x="68" y="232"/>
                  </a:cubicBezTo>
                  <a:close/>
                  <a:moveTo>
                    <a:pt x="55" y="224"/>
                  </a:moveTo>
                  <a:cubicBezTo>
                    <a:pt x="56" y="223"/>
                    <a:pt x="57" y="222"/>
                    <a:pt x="57" y="221"/>
                  </a:cubicBezTo>
                  <a:cubicBezTo>
                    <a:pt x="56" y="222"/>
                    <a:pt x="56" y="223"/>
                    <a:pt x="55" y="224"/>
                  </a:cubicBezTo>
                  <a:close/>
                  <a:moveTo>
                    <a:pt x="62" y="228"/>
                  </a:moveTo>
                  <a:cubicBezTo>
                    <a:pt x="63" y="228"/>
                    <a:pt x="63" y="228"/>
                    <a:pt x="64" y="228"/>
                  </a:cubicBezTo>
                  <a:cubicBezTo>
                    <a:pt x="63" y="227"/>
                    <a:pt x="64" y="227"/>
                    <a:pt x="63" y="226"/>
                  </a:cubicBezTo>
                  <a:cubicBezTo>
                    <a:pt x="63" y="227"/>
                    <a:pt x="62" y="228"/>
                    <a:pt x="62" y="228"/>
                  </a:cubicBezTo>
                  <a:close/>
                  <a:moveTo>
                    <a:pt x="53" y="220"/>
                  </a:moveTo>
                  <a:cubicBezTo>
                    <a:pt x="53" y="220"/>
                    <a:pt x="54" y="219"/>
                    <a:pt x="53" y="219"/>
                  </a:cubicBezTo>
                  <a:cubicBezTo>
                    <a:pt x="52" y="221"/>
                    <a:pt x="51" y="222"/>
                    <a:pt x="53" y="220"/>
                  </a:cubicBezTo>
                  <a:close/>
                  <a:moveTo>
                    <a:pt x="47" y="216"/>
                  </a:moveTo>
                  <a:cubicBezTo>
                    <a:pt x="47" y="217"/>
                    <a:pt x="46" y="217"/>
                    <a:pt x="47" y="218"/>
                  </a:cubicBezTo>
                  <a:cubicBezTo>
                    <a:pt x="47" y="217"/>
                    <a:pt x="47" y="217"/>
                    <a:pt x="48" y="217"/>
                  </a:cubicBezTo>
                  <a:cubicBezTo>
                    <a:pt x="48" y="216"/>
                    <a:pt x="48" y="216"/>
                    <a:pt x="47" y="216"/>
                  </a:cubicBezTo>
                  <a:close/>
                  <a:moveTo>
                    <a:pt x="59" y="227"/>
                  </a:moveTo>
                  <a:cubicBezTo>
                    <a:pt x="59" y="227"/>
                    <a:pt x="59" y="227"/>
                    <a:pt x="59" y="228"/>
                  </a:cubicBezTo>
                  <a:cubicBezTo>
                    <a:pt x="59" y="227"/>
                    <a:pt x="60" y="227"/>
                    <a:pt x="60" y="226"/>
                  </a:cubicBezTo>
                  <a:cubicBezTo>
                    <a:pt x="60" y="227"/>
                    <a:pt x="59" y="226"/>
                    <a:pt x="59" y="227"/>
                  </a:cubicBezTo>
                  <a:close/>
                  <a:moveTo>
                    <a:pt x="57" y="227"/>
                  </a:moveTo>
                  <a:cubicBezTo>
                    <a:pt x="57" y="227"/>
                    <a:pt x="59" y="226"/>
                    <a:pt x="58" y="226"/>
                  </a:cubicBezTo>
                  <a:cubicBezTo>
                    <a:pt x="58" y="226"/>
                    <a:pt x="57" y="226"/>
                    <a:pt x="57" y="227"/>
                  </a:cubicBezTo>
                  <a:close/>
                  <a:moveTo>
                    <a:pt x="51" y="223"/>
                  </a:moveTo>
                  <a:cubicBezTo>
                    <a:pt x="51" y="222"/>
                    <a:pt x="52" y="222"/>
                    <a:pt x="52" y="221"/>
                  </a:cubicBezTo>
                  <a:cubicBezTo>
                    <a:pt x="51" y="222"/>
                    <a:pt x="51" y="222"/>
                    <a:pt x="51" y="223"/>
                  </a:cubicBezTo>
                  <a:close/>
                  <a:moveTo>
                    <a:pt x="33" y="211"/>
                  </a:moveTo>
                  <a:cubicBezTo>
                    <a:pt x="34" y="212"/>
                    <a:pt x="35" y="210"/>
                    <a:pt x="35" y="209"/>
                  </a:cubicBezTo>
                  <a:cubicBezTo>
                    <a:pt x="34" y="210"/>
                    <a:pt x="34" y="211"/>
                    <a:pt x="33" y="211"/>
                  </a:cubicBezTo>
                  <a:close/>
                  <a:moveTo>
                    <a:pt x="40" y="214"/>
                  </a:moveTo>
                  <a:cubicBezTo>
                    <a:pt x="40" y="214"/>
                    <a:pt x="41" y="214"/>
                    <a:pt x="40" y="213"/>
                  </a:cubicBezTo>
                  <a:cubicBezTo>
                    <a:pt x="40" y="213"/>
                    <a:pt x="39" y="214"/>
                    <a:pt x="40" y="214"/>
                  </a:cubicBezTo>
                  <a:close/>
                  <a:moveTo>
                    <a:pt x="35" y="215"/>
                  </a:moveTo>
                  <a:cubicBezTo>
                    <a:pt x="36" y="215"/>
                    <a:pt x="37" y="214"/>
                    <a:pt x="37" y="213"/>
                  </a:cubicBezTo>
                  <a:cubicBezTo>
                    <a:pt x="36" y="214"/>
                    <a:pt x="35" y="215"/>
                    <a:pt x="35" y="215"/>
                  </a:cubicBezTo>
                  <a:close/>
                  <a:moveTo>
                    <a:pt x="48" y="223"/>
                  </a:moveTo>
                  <a:cubicBezTo>
                    <a:pt x="49" y="223"/>
                    <a:pt x="49" y="222"/>
                    <a:pt x="48" y="222"/>
                  </a:cubicBezTo>
                  <a:cubicBezTo>
                    <a:pt x="48" y="222"/>
                    <a:pt x="48" y="223"/>
                    <a:pt x="48" y="223"/>
                  </a:cubicBezTo>
                  <a:close/>
                  <a:moveTo>
                    <a:pt x="38" y="217"/>
                  </a:moveTo>
                  <a:cubicBezTo>
                    <a:pt x="38" y="217"/>
                    <a:pt x="39" y="216"/>
                    <a:pt x="39" y="215"/>
                  </a:cubicBezTo>
                  <a:lnTo>
                    <a:pt x="38" y="217"/>
                  </a:lnTo>
                  <a:close/>
                  <a:moveTo>
                    <a:pt x="43" y="223"/>
                  </a:moveTo>
                  <a:cubicBezTo>
                    <a:pt x="43" y="223"/>
                    <a:pt x="45" y="222"/>
                    <a:pt x="44" y="221"/>
                  </a:cubicBezTo>
                  <a:cubicBezTo>
                    <a:pt x="44" y="222"/>
                    <a:pt x="42" y="223"/>
                    <a:pt x="43" y="223"/>
                  </a:cubicBezTo>
                  <a:close/>
                  <a:moveTo>
                    <a:pt x="62" y="237"/>
                  </a:moveTo>
                  <a:cubicBezTo>
                    <a:pt x="62" y="237"/>
                    <a:pt x="63" y="236"/>
                    <a:pt x="62" y="235"/>
                  </a:cubicBezTo>
                  <a:cubicBezTo>
                    <a:pt x="62" y="236"/>
                    <a:pt x="61" y="237"/>
                    <a:pt x="62" y="237"/>
                  </a:cubicBezTo>
                  <a:close/>
                  <a:moveTo>
                    <a:pt x="30" y="213"/>
                  </a:moveTo>
                  <a:cubicBezTo>
                    <a:pt x="30" y="212"/>
                    <a:pt x="31" y="212"/>
                    <a:pt x="30" y="211"/>
                  </a:cubicBezTo>
                  <a:cubicBezTo>
                    <a:pt x="30" y="212"/>
                    <a:pt x="29" y="212"/>
                    <a:pt x="30" y="213"/>
                  </a:cubicBezTo>
                  <a:close/>
                  <a:moveTo>
                    <a:pt x="49" y="228"/>
                  </a:moveTo>
                  <a:cubicBezTo>
                    <a:pt x="50" y="229"/>
                    <a:pt x="50" y="227"/>
                    <a:pt x="50" y="228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50" y="228"/>
                    <a:pt x="49" y="227"/>
                    <a:pt x="49" y="228"/>
                  </a:cubicBezTo>
                  <a:close/>
                  <a:moveTo>
                    <a:pt x="44" y="225"/>
                  </a:moveTo>
                  <a:cubicBezTo>
                    <a:pt x="44" y="224"/>
                    <a:pt x="45" y="224"/>
                    <a:pt x="44" y="223"/>
                  </a:cubicBezTo>
                  <a:cubicBezTo>
                    <a:pt x="44" y="224"/>
                    <a:pt x="44" y="224"/>
                    <a:pt x="44" y="225"/>
                  </a:cubicBezTo>
                  <a:close/>
                  <a:moveTo>
                    <a:pt x="64" y="238"/>
                  </a:moveTo>
                  <a:cubicBezTo>
                    <a:pt x="63" y="238"/>
                    <a:pt x="63" y="239"/>
                    <a:pt x="63" y="239"/>
                  </a:cubicBezTo>
                  <a:cubicBezTo>
                    <a:pt x="64" y="239"/>
                    <a:pt x="64" y="239"/>
                    <a:pt x="64" y="238"/>
                  </a:cubicBezTo>
                  <a:close/>
                  <a:moveTo>
                    <a:pt x="29" y="217"/>
                  </a:moveTo>
                  <a:cubicBezTo>
                    <a:pt x="30" y="217"/>
                    <a:pt x="30" y="216"/>
                    <a:pt x="30" y="215"/>
                  </a:cubicBezTo>
                  <a:cubicBezTo>
                    <a:pt x="30" y="216"/>
                    <a:pt x="29" y="216"/>
                    <a:pt x="29" y="217"/>
                  </a:cubicBezTo>
                  <a:close/>
                  <a:moveTo>
                    <a:pt x="55" y="237"/>
                  </a:moveTo>
                  <a:cubicBezTo>
                    <a:pt x="55" y="236"/>
                    <a:pt x="56" y="236"/>
                    <a:pt x="56" y="235"/>
                  </a:cubicBezTo>
                  <a:cubicBezTo>
                    <a:pt x="55" y="235"/>
                    <a:pt x="55" y="236"/>
                    <a:pt x="55" y="237"/>
                  </a:cubicBezTo>
                  <a:close/>
                  <a:moveTo>
                    <a:pt x="47" y="231"/>
                  </a:moveTo>
                  <a:cubicBezTo>
                    <a:pt x="47" y="232"/>
                    <a:pt x="48" y="230"/>
                    <a:pt x="48" y="230"/>
                  </a:cubicBezTo>
                  <a:cubicBezTo>
                    <a:pt x="47" y="230"/>
                    <a:pt x="47" y="230"/>
                    <a:pt x="47" y="231"/>
                  </a:cubicBezTo>
                  <a:close/>
                  <a:moveTo>
                    <a:pt x="61" y="240"/>
                  </a:moveTo>
                  <a:cubicBezTo>
                    <a:pt x="62" y="240"/>
                    <a:pt x="61" y="240"/>
                    <a:pt x="61" y="239"/>
                  </a:cubicBezTo>
                  <a:cubicBezTo>
                    <a:pt x="61" y="240"/>
                    <a:pt x="61" y="240"/>
                    <a:pt x="61" y="240"/>
                  </a:cubicBezTo>
                  <a:close/>
                  <a:moveTo>
                    <a:pt x="34" y="223"/>
                  </a:moveTo>
                  <a:cubicBezTo>
                    <a:pt x="34" y="222"/>
                    <a:pt x="35" y="222"/>
                    <a:pt x="35" y="221"/>
                  </a:cubicBezTo>
                  <a:cubicBezTo>
                    <a:pt x="34" y="221"/>
                    <a:pt x="33" y="222"/>
                    <a:pt x="34" y="223"/>
                  </a:cubicBezTo>
                  <a:close/>
                  <a:moveTo>
                    <a:pt x="26" y="217"/>
                  </a:moveTo>
                  <a:cubicBezTo>
                    <a:pt x="26" y="217"/>
                    <a:pt x="27" y="217"/>
                    <a:pt x="26" y="216"/>
                  </a:cubicBezTo>
                  <a:cubicBezTo>
                    <a:pt x="26" y="217"/>
                    <a:pt x="26" y="217"/>
                    <a:pt x="26" y="217"/>
                  </a:cubicBezTo>
                  <a:close/>
                  <a:moveTo>
                    <a:pt x="32" y="222"/>
                  </a:moveTo>
                  <a:cubicBezTo>
                    <a:pt x="33" y="222"/>
                    <a:pt x="33" y="222"/>
                    <a:pt x="33" y="221"/>
                  </a:cubicBezTo>
                  <a:cubicBezTo>
                    <a:pt x="32" y="221"/>
                    <a:pt x="32" y="222"/>
                    <a:pt x="32" y="222"/>
                  </a:cubicBezTo>
                  <a:close/>
                  <a:moveTo>
                    <a:pt x="27" y="218"/>
                  </a:moveTo>
                  <a:cubicBezTo>
                    <a:pt x="27" y="219"/>
                    <a:pt x="26" y="220"/>
                    <a:pt x="27" y="221"/>
                  </a:cubicBezTo>
                  <a:cubicBezTo>
                    <a:pt x="27" y="220"/>
                    <a:pt x="27" y="220"/>
                    <a:pt x="28" y="219"/>
                  </a:cubicBezTo>
                  <a:cubicBezTo>
                    <a:pt x="28" y="219"/>
                    <a:pt x="28" y="218"/>
                    <a:pt x="27" y="218"/>
                  </a:cubicBezTo>
                  <a:close/>
                  <a:moveTo>
                    <a:pt x="32" y="225"/>
                  </a:moveTo>
                  <a:cubicBezTo>
                    <a:pt x="33" y="224"/>
                    <a:pt x="33" y="224"/>
                    <a:pt x="34" y="223"/>
                  </a:cubicBezTo>
                  <a:cubicBezTo>
                    <a:pt x="33" y="223"/>
                    <a:pt x="33" y="223"/>
                    <a:pt x="33" y="223"/>
                  </a:cubicBezTo>
                  <a:cubicBezTo>
                    <a:pt x="32" y="223"/>
                    <a:pt x="32" y="224"/>
                    <a:pt x="32" y="225"/>
                  </a:cubicBezTo>
                  <a:close/>
                  <a:moveTo>
                    <a:pt x="23" y="221"/>
                  </a:moveTo>
                  <a:cubicBezTo>
                    <a:pt x="24" y="220"/>
                    <a:pt x="25" y="219"/>
                    <a:pt x="26" y="217"/>
                  </a:cubicBezTo>
                  <a:cubicBezTo>
                    <a:pt x="25" y="219"/>
                    <a:pt x="24" y="220"/>
                    <a:pt x="23" y="221"/>
                  </a:cubicBezTo>
                  <a:close/>
                  <a:moveTo>
                    <a:pt x="57" y="242"/>
                  </a:moveTo>
                  <a:cubicBezTo>
                    <a:pt x="58" y="243"/>
                    <a:pt x="58" y="243"/>
                    <a:pt x="58" y="243"/>
                  </a:cubicBezTo>
                  <a:cubicBezTo>
                    <a:pt x="59" y="243"/>
                    <a:pt x="58" y="242"/>
                    <a:pt x="58" y="241"/>
                  </a:cubicBezTo>
                  <a:lnTo>
                    <a:pt x="57" y="242"/>
                  </a:lnTo>
                  <a:close/>
                  <a:moveTo>
                    <a:pt x="25" y="220"/>
                  </a:moveTo>
                  <a:cubicBezTo>
                    <a:pt x="26" y="220"/>
                    <a:pt x="26" y="219"/>
                    <a:pt x="26" y="218"/>
                  </a:cubicBezTo>
                  <a:cubicBezTo>
                    <a:pt x="26" y="218"/>
                    <a:pt x="25" y="219"/>
                    <a:pt x="25" y="220"/>
                  </a:cubicBezTo>
                  <a:close/>
                  <a:moveTo>
                    <a:pt x="44" y="234"/>
                  </a:moveTo>
                  <a:cubicBezTo>
                    <a:pt x="44" y="234"/>
                    <a:pt x="45" y="233"/>
                    <a:pt x="45" y="233"/>
                  </a:cubicBezTo>
                  <a:cubicBezTo>
                    <a:pt x="44" y="233"/>
                    <a:pt x="43" y="233"/>
                    <a:pt x="44" y="234"/>
                  </a:cubicBezTo>
                  <a:close/>
                  <a:moveTo>
                    <a:pt x="49" y="243"/>
                  </a:moveTo>
                  <a:cubicBezTo>
                    <a:pt x="50" y="242"/>
                    <a:pt x="52" y="240"/>
                    <a:pt x="52" y="239"/>
                  </a:cubicBezTo>
                  <a:cubicBezTo>
                    <a:pt x="51" y="241"/>
                    <a:pt x="49" y="241"/>
                    <a:pt x="49" y="243"/>
                  </a:cubicBezTo>
                  <a:close/>
                  <a:moveTo>
                    <a:pt x="31" y="225"/>
                  </a:moveTo>
                  <a:cubicBezTo>
                    <a:pt x="32" y="225"/>
                    <a:pt x="31" y="226"/>
                    <a:pt x="31" y="226"/>
                  </a:cubicBezTo>
                  <a:cubicBezTo>
                    <a:pt x="32" y="226"/>
                    <a:pt x="32" y="226"/>
                    <a:pt x="32" y="225"/>
                  </a:cubicBezTo>
                  <a:cubicBezTo>
                    <a:pt x="32" y="225"/>
                    <a:pt x="32" y="225"/>
                    <a:pt x="31" y="225"/>
                  </a:cubicBezTo>
                  <a:close/>
                  <a:moveTo>
                    <a:pt x="42" y="242"/>
                  </a:moveTo>
                  <a:cubicBezTo>
                    <a:pt x="43" y="241"/>
                    <a:pt x="45" y="239"/>
                    <a:pt x="46" y="236"/>
                  </a:cubicBezTo>
                  <a:cubicBezTo>
                    <a:pt x="46" y="237"/>
                    <a:pt x="46" y="238"/>
                    <a:pt x="47" y="237"/>
                  </a:cubicBezTo>
                  <a:cubicBezTo>
                    <a:pt x="47" y="236"/>
                    <a:pt x="46" y="236"/>
                    <a:pt x="46" y="235"/>
                  </a:cubicBezTo>
                  <a:cubicBezTo>
                    <a:pt x="45" y="238"/>
                    <a:pt x="42" y="240"/>
                    <a:pt x="42" y="242"/>
                  </a:cubicBezTo>
                  <a:close/>
                  <a:moveTo>
                    <a:pt x="23" y="220"/>
                  </a:moveTo>
                  <a:cubicBezTo>
                    <a:pt x="23" y="220"/>
                    <a:pt x="22" y="220"/>
                    <a:pt x="23" y="219"/>
                  </a:cubicBezTo>
                  <a:cubicBezTo>
                    <a:pt x="22" y="219"/>
                    <a:pt x="22" y="219"/>
                    <a:pt x="22" y="219"/>
                  </a:cubicBezTo>
                  <a:cubicBezTo>
                    <a:pt x="22" y="219"/>
                    <a:pt x="22" y="221"/>
                    <a:pt x="23" y="220"/>
                  </a:cubicBezTo>
                  <a:close/>
                  <a:moveTo>
                    <a:pt x="30" y="227"/>
                  </a:moveTo>
                  <a:cubicBezTo>
                    <a:pt x="30" y="227"/>
                    <a:pt x="30" y="227"/>
                    <a:pt x="31" y="228"/>
                  </a:cubicBezTo>
                  <a:cubicBezTo>
                    <a:pt x="31" y="227"/>
                    <a:pt x="31" y="227"/>
                    <a:pt x="31" y="227"/>
                  </a:cubicBezTo>
                  <a:cubicBezTo>
                    <a:pt x="31" y="226"/>
                    <a:pt x="32" y="227"/>
                    <a:pt x="31" y="226"/>
                  </a:cubicBezTo>
                  <a:cubicBezTo>
                    <a:pt x="31" y="226"/>
                    <a:pt x="31" y="226"/>
                    <a:pt x="30" y="227"/>
                  </a:cubicBezTo>
                  <a:close/>
                  <a:moveTo>
                    <a:pt x="31" y="230"/>
                  </a:moveTo>
                  <a:cubicBezTo>
                    <a:pt x="32" y="229"/>
                    <a:pt x="33" y="228"/>
                    <a:pt x="33" y="228"/>
                  </a:cubicBezTo>
                  <a:cubicBezTo>
                    <a:pt x="32" y="228"/>
                    <a:pt x="31" y="229"/>
                    <a:pt x="31" y="230"/>
                  </a:cubicBezTo>
                  <a:close/>
                  <a:moveTo>
                    <a:pt x="57" y="246"/>
                  </a:moveTo>
                  <a:cubicBezTo>
                    <a:pt x="57" y="246"/>
                    <a:pt x="57" y="246"/>
                    <a:pt x="58" y="246"/>
                  </a:cubicBezTo>
                  <a:cubicBezTo>
                    <a:pt x="57" y="246"/>
                    <a:pt x="57" y="246"/>
                    <a:pt x="57" y="246"/>
                  </a:cubicBezTo>
                  <a:close/>
                  <a:moveTo>
                    <a:pt x="21" y="224"/>
                  </a:moveTo>
                  <a:cubicBezTo>
                    <a:pt x="22" y="224"/>
                    <a:pt x="22" y="223"/>
                    <a:pt x="22" y="223"/>
                  </a:cubicBezTo>
                  <a:cubicBezTo>
                    <a:pt x="22" y="223"/>
                    <a:pt x="21" y="224"/>
                    <a:pt x="21" y="224"/>
                  </a:cubicBezTo>
                  <a:close/>
                  <a:moveTo>
                    <a:pt x="52" y="249"/>
                  </a:moveTo>
                  <a:cubicBezTo>
                    <a:pt x="52" y="249"/>
                    <a:pt x="52" y="249"/>
                    <a:pt x="51" y="249"/>
                  </a:cubicBezTo>
                  <a:cubicBezTo>
                    <a:pt x="52" y="250"/>
                    <a:pt x="52" y="249"/>
                    <a:pt x="52" y="250"/>
                  </a:cubicBezTo>
                  <a:cubicBezTo>
                    <a:pt x="53" y="248"/>
                    <a:pt x="53" y="248"/>
                    <a:pt x="54" y="247"/>
                  </a:cubicBezTo>
                  <a:cubicBezTo>
                    <a:pt x="53" y="247"/>
                    <a:pt x="52" y="248"/>
                    <a:pt x="52" y="249"/>
                  </a:cubicBezTo>
                  <a:close/>
                  <a:moveTo>
                    <a:pt x="29" y="230"/>
                  </a:moveTo>
                  <a:cubicBezTo>
                    <a:pt x="29" y="230"/>
                    <a:pt x="29" y="230"/>
                    <a:pt x="29" y="230"/>
                  </a:cubicBezTo>
                  <a:cubicBezTo>
                    <a:pt x="29" y="229"/>
                    <a:pt x="28" y="230"/>
                    <a:pt x="29" y="230"/>
                  </a:cubicBezTo>
                  <a:close/>
                  <a:moveTo>
                    <a:pt x="54" y="249"/>
                  </a:moveTo>
                  <a:cubicBezTo>
                    <a:pt x="55" y="250"/>
                    <a:pt x="54" y="251"/>
                    <a:pt x="55" y="250"/>
                  </a:cubicBezTo>
                  <a:cubicBezTo>
                    <a:pt x="56" y="251"/>
                    <a:pt x="55" y="250"/>
                    <a:pt x="55" y="251"/>
                  </a:cubicBezTo>
                  <a:cubicBezTo>
                    <a:pt x="56" y="251"/>
                    <a:pt x="56" y="250"/>
                    <a:pt x="56" y="250"/>
                  </a:cubicBezTo>
                  <a:cubicBezTo>
                    <a:pt x="55" y="249"/>
                    <a:pt x="55" y="249"/>
                    <a:pt x="54" y="249"/>
                  </a:cubicBezTo>
                  <a:close/>
                  <a:moveTo>
                    <a:pt x="47" y="245"/>
                  </a:moveTo>
                  <a:cubicBezTo>
                    <a:pt x="47" y="246"/>
                    <a:pt x="46" y="246"/>
                    <a:pt x="47" y="246"/>
                  </a:cubicBezTo>
                  <a:cubicBezTo>
                    <a:pt x="48" y="245"/>
                    <a:pt x="48" y="245"/>
                    <a:pt x="48" y="245"/>
                  </a:cubicBezTo>
                  <a:cubicBezTo>
                    <a:pt x="48" y="245"/>
                    <a:pt x="47" y="245"/>
                    <a:pt x="47" y="245"/>
                  </a:cubicBezTo>
                  <a:close/>
                  <a:moveTo>
                    <a:pt x="28" y="231"/>
                  </a:moveTo>
                  <a:cubicBezTo>
                    <a:pt x="28" y="232"/>
                    <a:pt x="27" y="232"/>
                    <a:pt x="27" y="233"/>
                  </a:cubicBezTo>
                  <a:cubicBezTo>
                    <a:pt x="28" y="232"/>
                    <a:pt x="28" y="231"/>
                    <a:pt x="28" y="231"/>
                  </a:cubicBezTo>
                  <a:cubicBezTo>
                    <a:pt x="28" y="231"/>
                    <a:pt x="28" y="230"/>
                    <a:pt x="28" y="231"/>
                  </a:cubicBezTo>
                  <a:close/>
                  <a:moveTo>
                    <a:pt x="28" y="235"/>
                  </a:moveTo>
                  <a:cubicBezTo>
                    <a:pt x="29" y="234"/>
                    <a:pt x="30" y="233"/>
                    <a:pt x="29" y="232"/>
                  </a:cubicBezTo>
                  <a:cubicBezTo>
                    <a:pt x="29" y="233"/>
                    <a:pt x="29" y="234"/>
                    <a:pt x="28" y="235"/>
                  </a:cubicBezTo>
                  <a:close/>
                  <a:moveTo>
                    <a:pt x="48" y="247"/>
                  </a:moveTo>
                  <a:cubicBezTo>
                    <a:pt x="48" y="248"/>
                    <a:pt x="49" y="248"/>
                    <a:pt x="49" y="248"/>
                  </a:cubicBezTo>
                  <a:cubicBezTo>
                    <a:pt x="49" y="248"/>
                    <a:pt x="49" y="248"/>
                    <a:pt x="49" y="248"/>
                  </a:cubicBezTo>
                  <a:cubicBezTo>
                    <a:pt x="49" y="248"/>
                    <a:pt x="49" y="247"/>
                    <a:pt x="48" y="247"/>
                  </a:cubicBezTo>
                  <a:close/>
                  <a:moveTo>
                    <a:pt x="17" y="226"/>
                  </a:moveTo>
                  <a:cubicBezTo>
                    <a:pt x="17" y="226"/>
                    <a:pt x="17" y="227"/>
                    <a:pt x="17" y="227"/>
                  </a:cubicBezTo>
                  <a:cubicBezTo>
                    <a:pt x="17" y="226"/>
                    <a:pt x="18" y="227"/>
                    <a:pt x="18" y="227"/>
                  </a:cubicBezTo>
                  <a:cubicBezTo>
                    <a:pt x="18" y="226"/>
                    <a:pt x="17" y="226"/>
                    <a:pt x="17" y="225"/>
                  </a:cubicBezTo>
                  <a:lnTo>
                    <a:pt x="17" y="226"/>
                  </a:lnTo>
                  <a:close/>
                  <a:moveTo>
                    <a:pt x="41" y="244"/>
                  </a:moveTo>
                  <a:cubicBezTo>
                    <a:pt x="41" y="244"/>
                    <a:pt x="42" y="243"/>
                    <a:pt x="41" y="243"/>
                  </a:cubicBezTo>
                  <a:cubicBezTo>
                    <a:pt x="40" y="245"/>
                    <a:pt x="39" y="245"/>
                    <a:pt x="41" y="244"/>
                  </a:cubicBezTo>
                  <a:close/>
                  <a:moveTo>
                    <a:pt x="50" y="252"/>
                  </a:moveTo>
                  <a:cubicBezTo>
                    <a:pt x="50" y="251"/>
                    <a:pt x="51" y="252"/>
                    <a:pt x="51" y="252"/>
                  </a:cubicBezTo>
                  <a:cubicBezTo>
                    <a:pt x="50" y="252"/>
                    <a:pt x="51" y="251"/>
                    <a:pt x="51" y="250"/>
                  </a:cubicBezTo>
                  <a:cubicBezTo>
                    <a:pt x="51" y="252"/>
                    <a:pt x="49" y="251"/>
                    <a:pt x="50" y="252"/>
                  </a:cubicBezTo>
                  <a:close/>
                  <a:moveTo>
                    <a:pt x="42" y="245"/>
                  </a:moveTo>
                  <a:cubicBezTo>
                    <a:pt x="42" y="246"/>
                    <a:pt x="42" y="246"/>
                    <a:pt x="43" y="246"/>
                  </a:cubicBezTo>
                  <a:cubicBezTo>
                    <a:pt x="43" y="245"/>
                    <a:pt x="42" y="245"/>
                    <a:pt x="42" y="245"/>
                  </a:cubicBezTo>
                  <a:close/>
                  <a:moveTo>
                    <a:pt x="53" y="255"/>
                  </a:moveTo>
                  <a:cubicBezTo>
                    <a:pt x="53" y="254"/>
                    <a:pt x="54" y="254"/>
                    <a:pt x="53" y="253"/>
                  </a:cubicBezTo>
                  <a:cubicBezTo>
                    <a:pt x="53" y="254"/>
                    <a:pt x="52" y="254"/>
                    <a:pt x="53" y="255"/>
                  </a:cubicBezTo>
                  <a:close/>
                  <a:moveTo>
                    <a:pt x="40" y="247"/>
                  </a:moveTo>
                  <a:cubicBezTo>
                    <a:pt x="41" y="247"/>
                    <a:pt x="42" y="246"/>
                    <a:pt x="41" y="246"/>
                  </a:cubicBezTo>
                  <a:lnTo>
                    <a:pt x="40" y="247"/>
                  </a:lnTo>
                  <a:close/>
                  <a:moveTo>
                    <a:pt x="43" y="248"/>
                  </a:moveTo>
                  <a:cubicBezTo>
                    <a:pt x="44" y="249"/>
                    <a:pt x="44" y="249"/>
                    <a:pt x="44" y="249"/>
                  </a:cubicBezTo>
                  <a:cubicBezTo>
                    <a:pt x="44" y="248"/>
                    <a:pt x="43" y="248"/>
                    <a:pt x="43" y="248"/>
                  </a:cubicBezTo>
                  <a:close/>
                  <a:moveTo>
                    <a:pt x="15" y="234"/>
                  </a:moveTo>
                  <a:cubicBezTo>
                    <a:pt x="15" y="233"/>
                    <a:pt x="15" y="233"/>
                    <a:pt x="15" y="232"/>
                  </a:cubicBezTo>
                  <a:cubicBezTo>
                    <a:pt x="15" y="233"/>
                    <a:pt x="15" y="233"/>
                    <a:pt x="15" y="233"/>
                  </a:cubicBezTo>
                  <a:cubicBezTo>
                    <a:pt x="16" y="234"/>
                    <a:pt x="16" y="234"/>
                    <a:pt x="16" y="234"/>
                  </a:cubicBezTo>
                  <a:cubicBezTo>
                    <a:pt x="17" y="232"/>
                    <a:pt x="17" y="233"/>
                    <a:pt x="18" y="231"/>
                  </a:cubicBezTo>
                  <a:cubicBezTo>
                    <a:pt x="18" y="231"/>
                    <a:pt x="17" y="231"/>
                    <a:pt x="17" y="230"/>
                  </a:cubicBezTo>
                  <a:cubicBezTo>
                    <a:pt x="17" y="230"/>
                    <a:pt x="17" y="231"/>
                    <a:pt x="17" y="230"/>
                  </a:cubicBezTo>
                  <a:cubicBezTo>
                    <a:pt x="17" y="232"/>
                    <a:pt x="16" y="232"/>
                    <a:pt x="15" y="234"/>
                  </a:cubicBezTo>
                  <a:close/>
                  <a:moveTo>
                    <a:pt x="51" y="255"/>
                  </a:moveTo>
                  <a:cubicBezTo>
                    <a:pt x="51" y="256"/>
                    <a:pt x="50" y="257"/>
                    <a:pt x="51" y="257"/>
                  </a:cubicBezTo>
                  <a:cubicBezTo>
                    <a:pt x="51" y="256"/>
                    <a:pt x="52" y="256"/>
                    <a:pt x="52" y="255"/>
                  </a:cubicBezTo>
                  <a:cubicBezTo>
                    <a:pt x="51" y="255"/>
                    <a:pt x="51" y="255"/>
                    <a:pt x="51" y="255"/>
                  </a:cubicBezTo>
                  <a:close/>
                  <a:moveTo>
                    <a:pt x="20" y="235"/>
                  </a:moveTo>
                  <a:cubicBezTo>
                    <a:pt x="19" y="235"/>
                    <a:pt x="19" y="236"/>
                    <a:pt x="19" y="236"/>
                  </a:cubicBezTo>
                  <a:cubicBezTo>
                    <a:pt x="20" y="236"/>
                    <a:pt x="20" y="236"/>
                    <a:pt x="20" y="236"/>
                  </a:cubicBezTo>
                  <a:cubicBezTo>
                    <a:pt x="20" y="236"/>
                    <a:pt x="21" y="235"/>
                    <a:pt x="21" y="235"/>
                  </a:cubicBezTo>
                  <a:cubicBezTo>
                    <a:pt x="20" y="235"/>
                    <a:pt x="20" y="236"/>
                    <a:pt x="20" y="235"/>
                  </a:cubicBezTo>
                  <a:close/>
                  <a:moveTo>
                    <a:pt x="21" y="238"/>
                  </a:moveTo>
                  <a:cubicBezTo>
                    <a:pt x="21" y="237"/>
                    <a:pt x="22" y="237"/>
                    <a:pt x="22" y="236"/>
                  </a:cubicBezTo>
                  <a:cubicBezTo>
                    <a:pt x="21" y="236"/>
                    <a:pt x="21" y="237"/>
                    <a:pt x="21" y="238"/>
                  </a:cubicBezTo>
                  <a:close/>
                  <a:moveTo>
                    <a:pt x="17" y="236"/>
                  </a:moveTo>
                  <a:cubicBezTo>
                    <a:pt x="18" y="236"/>
                    <a:pt x="18" y="235"/>
                    <a:pt x="18" y="235"/>
                  </a:cubicBezTo>
                  <a:cubicBezTo>
                    <a:pt x="18" y="235"/>
                    <a:pt x="17" y="236"/>
                    <a:pt x="17" y="236"/>
                  </a:cubicBezTo>
                  <a:close/>
                  <a:moveTo>
                    <a:pt x="23" y="243"/>
                  </a:moveTo>
                  <a:cubicBezTo>
                    <a:pt x="24" y="243"/>
                    <a:pt x="25" y="241"/>
                    <a:pt x="26" y="240"/>
                  </a:cubicBezTo>
                  <a:cubicBezTo>
                    <a:pt x="25" y="240"/>
                    <a:pt x="25" y="240"/>
                    <a:pt x="25" y="240"/>
                  </a:cubicBezTo>
                  <a:cubicBezTo>
                    <a:pt x="24" y="241"/>
                    <a:pt x="24" y="242"/>
                    <a:pt x="23" y="243"/>
                  </a:cubicBezTo>
                  <a:close/>
                  <a:moveTo>
                    <a:pt x="17" y="238"/>
                  </a:moveTo>
                  <a:cubicBezTo>
                    <a:pt x="17" y="237"/>
                    <a:pt x="18" y="237"/>
                    <a:pt x="18" y="236"/>
                  </a:cubicBezTo>
                  <a:cubicBezTo>
                    <a:pt x="17" y="236"/>
                    <a:pt x="16" y="237"/>
                    <a:pt x="17" y="238"/>
                  </a:cubicBezTo>
                  <a:close/>
                  <a:moveTo>
                    <a:pt x="35" y="251"/>
                  </a:moveTo>
                  <a:cubicBezTo>
                    <a:pt x="35" y="252"/>
                    <a:pt x="36" y="250"/>
                    <a:pt x="36" y="250"/>
                  </a:cubicBezTo>
                  <a:lnTo>
                    <a:pt x="35" y="251"/>
                  </a:lnTo>
                  <a:close/>
                  <a:moveTo>
                    <a:pt x="38" y="255"/>
                  </a:moveTo>
                  <a:cubicBezTo>
                    <a:pt x="39" y="254"/>
                    <a:pt x="39" y="254"/>
                    <a:pt x="39" y="254"/>
                  </a:cubicBezTo>
                  <a:cubicBezTo>
                    <a:pt x="39" y="254"/>
                    <a:pt x="38" y="254"/>
                    <a:pt x="38" y="255"/>
                  </a:cubicBezTo>
                  <a:close/>
                  <a:moveTo>
                    <a:pt x="12" y="236"/>
                  </a:moveTo>
                  <a:cubicBezTo>
                    <a:pt x="12" y="236"/>
                    <a:pt x="12" y="237"/>
                    <a:pt x="12" y="237"/>
                  </a:cubicBezTo>
                  <a:cubicBezTo>
                    <a:pt x="13" y="236"/>
                    <a:pt x="13" y="236"/>
                    <a:pt x="13" y="236"/>
                  </a:cubicBezTo>
                  <a:cubicBezTo>
                    <a:pt x="13" y="236"/>
                    <a:pt x="12" y="236"/>
                    <a:pt x="12" y="236"/>
                  </a:cubicBezTo>
                  <a:close/>
                  <a:moveTo>
                    <a:pt x="38" y="253"/>
                  </a:moveTo>
                  <a:cubicBezTo>
                    <a:pt x="36" y="252"/>
                    <a:pt x="36" y="252"/>
                    <a:pt x="36" y="252"/>
                  </a:cubicBezTo>
                  <a:cubicBezTo>
                    <a:pt x="36" y="253"/>
                    <a:pt x="37" y="254"/>
                    <a:pt x="38" y="253"/>
                  </a:cubicBezTo>
                  <a:close/>
                  <a:moveTo>
                    <a:pt x="12" y="239"/>
                  </a:moveTo>
                  <a:cubicBezTo>
                    <a:pt x="13" y="238"/>
                    <a:pt x="13" y="238"/>
                    <a:pt x="13" y="238"/>
                  </a:cubicBezTo>
                  <a:cubicBezTo>
                    <a:pt x="13" y="238"/>
                    <a:pt x="13" y="239"/>
                    <a:pt x="13" y="238"/>
                  </a:cubicBezTo>
                  <a:cubicBezTo>
                    <a:pt x="12" y="238"/>
                    <a:pt x="14" y="237"/>
                    <a:pt x="13" y="237"/>
                  </a:cubicBezTo>
                  <a:cubicBezTo>
                    <a:pt x="12" y="237"/>
                    <a:pt x="12" y="238"/>
                    <a:pt x="12" y="239"/>
                  </a:cubicBezTo>
                  <a:close/>
                  <a:moveTo>
                    <a:pt x="35" y="256"/>
                  </a:moveTo>
                  <a:cubicBezTo>
                    <a:pt x="35" y="256"/>
                    <a:pt x="36" y="257"/>
                    <a:pt x="36" y="257"/>
                  </a:cubicBezTo>
                  <a:cubicBezTo>
                    <a:pt x="36" y="256"/>
                    <a:pt x="35" y="256"/>
                    <a:pt x="35" y="256"/>
                  </a:cubicBezTo>
                  <a:close/>
                  <a:moveTo>
                    <a:pt x="27" y="255"/>
                  </a:moveTo>
                  <a:cubicBezTo>
                    <a:pt x="27" y="255"/>
                    <a:pt x="28" y="254"/>
                    <a:pt x="28" y="254"/>
                  </a:cubicBezTo>
                  <a:cubicBezTo>
                    <a:pt x="27" y="254"/>
                    <a:pt x="27" y="254"/>
                    <a:pt x="27" y="255"/>
                  </a:cubicBezTo>
                  <a:close/>
                  <a:moveTo>
                    <a:pt x="8" y="244"/>
                  </a:moveTo>
                  <a:cubicBezTo>
                    <a:pt x="7" y="244"/>
                    <a:pt x="7" y="244"/>
                    <a:pt x="7" y="244"/>
                  </a:cubicBezTo>
                  <a:cubicBezTo>
                    <a:pt x="8" y="245"/>
                    <a:pt x="8" y="243"/>
                    <a:pt x="7" y="243"/>
                  </a:cubicBezTo>
                  <a:cubicBezTo>
                    <a:pt x="7" y="243"/>
                    <a:pt x="7" y="243"/>
                    <a:pt x="8" y="244"/>
                  </a:cubicBezTo>
                  <a:close/>
                  <a:moveTo>
                    <a:pt x="6" y="247"/>
                  </a:moveTo>
                  <a:cubicBezTo>
                    <a:pt x="7" y="248"/>
                    <a:pt x="9" y="244"/>
                    <a:pt x="8" y="244"/>
                  </a:cubicBezTo>
                  <a:cubicBezTo>
                    <a:pt x="7" y="245"/>
                    <a:pt x="7" y="246"/>
                    <a:pt x="6" y="247"/>
                  </a:cubicBezTo>
                  <a:close/>
                  <a:moveTo>
                    <a:pt x="11" y="248"/>
                  </a:moveTo>
                  <a:cubicBezTo>
                    <a:pt x="12" y="248"/>
                    <a:pt x="12" y="247"/>
                    <a:pt x="11" y="247"/>
                  </a:cubicBezTo>
                  <a:cubicBezTo>
                    <a:pt x="11" y="247"/>
                    <a:pt x="11" y="248"/>
                    <a:pt x="11" y="248"/>
                  </a:cubicBezTo>
                  <a:close/>
                  <a:moveTo>
                    <a:pt x="32" y="264"/>
                  </a:moveTo>
                  <a:cubicBezTo>
                    <a:pt x="33" y="264"/>
                    <a:pt x="33" y="264"/>
                    <a:pt x="33" y="263"/>
                  </a:cubicBezTo>
                  <a:cubicBezTo>
                    <a:pt x="32" y="263"/>
                    <a:pt x="32" y="263"/>
                    <a:pt x="32" y="264"/>
                  </a:cubicBezTo>
                  <a:close/>
                  <a:moveTo>
                    <a:pt x="10" y="250"/>
                  </a:moveTo>
                  <a:cubicBezTo>
                    <a:pt x="10" y="250"/>
                    <a:pt x="11" y="249"/>
                    <a:pt x="11" y="249"/>
                  </a:cubicBezTo>
                  <a:cubicBezTo>
                    <a:pt x="10" y="248"/>
                    <a:pt x="10" y="248"/>
                    <a:pt x="10" y="248"/>
                  </a:cubicBezTo>
                  <a:cubicBezTo>
                    <a:pt x="10" y="249"/>
                    <a:pt x="9" y="249"/>
                    <a:pt x="10" y="250"/>
                  </a:cubicBezTo>
                  <a:close/>
                  <a:moveTo>
                    <a:pt x="7" y="252"/>
                  </a:moveTo>
                  <a:cubicBezTo>
                    <a:pt x="7" y="251"/>
                    <a:pt x="9" y="249"/>
                    <a:pt x="8" y="248"/>
                  </a:cubicBezTo>
                  <a:cubicBezTo>
                    <a:pt x="8" y="249"/>
                    <a:pt x="6" y="251"/>
                    <a:pt x="7" y="252"/>
                  </a:cubicBezTo>
                  <a:close/>
                  <a:moveTo>
                    <a:pt x="3" y="247"/>
                  </a:moveTo>
                  <a:cubicBezTo>
                    <a:pt x="3" y="246"/>
                    <a:pt x="4" y="246"/>
                    <a:pt x="4" y="246"/>
                  </a:cubicBezTo>
                  <a:cubicBezTo>
                    <a:pt x="3" y="246"/>
                    <a:pt x="2" y="246"/>
                    <a:pt x="3" y="247"/>
                  </a:cubicBezTo>
                  <a:close/>
                  <a:moveTo>
                    <a:pt x="0" y="255"/>
                  </a:moveTo>
                  <a:cubicBezTo>
                    <a:pt x="1" y="253"/>
                    <a:pt x="3" y="253"/>
                    <a:pt x="2" y="251"/>
                  </a:cubicBezTo>
                  <a:cubicBezTo>
                    <a:pt x="2" y="253"/>
                    <a:pt x="0" y="254"/>
                    <a:pt x="0" y="255"/>
                  </a:cubicBezTo>
                  <a:close/>
                  <a:moveTo>
                    <a:pt x="30" y="271"/>
                  </a:moveTo>
                  <a:cubicBezTo>
                    <a:pt x="30" y="271"/>
                    <a:pt x="31" y="271"/>
                    <a:pt x="31" y="271"/>
                  </a:cubicBezTo>
                  <a:cubicBezTo>
                    <a:pt x="31" y="271"/>
                    <a:pt x="30" y="270"/>
                    <a:pt x="30" y="271"/>
                  </a:cubicBezTo>
                  <a:close/>
                  <a:moveTo>
                    <a:pt x="34" y="274"/>
                  </a:moveTo>
                  <a:cubicBezTo>
                    <a:pt x="35" y="275"/>
                    <a:pt x="34" y="275"/>
                    <a:pt x="35" y="275"/>
                  </a:cubicBezTo>
                  <a:cubicBezTo>
                    <a:pt x="36" y="275"/>
                    <a:pt x="35" y="275"/>
                    <a:pt x="35" y="274"/>
                  </a:cubicBezTo>
                  <a:cubicBezTo>
                    <a:pt x="35" y="274"/>
                    <a:pt x="35" y="274"/>
                    <a:pt x="34" y="274"/>
                  </a:cubicBezTo>
                  <a:close/>
                  <a:moveTo>
                    <a:pt x="3" y="254"/>
                  </a:moveTo>
                  <a:cubicBezTo>
                    <a:pt x="2" y="254"/>
                    <a:pt x="2" y="254"/>
                    <a:pt x="2" y="253"/>
                  </a:cubicBezTo>
                  <a:cubicBezTo>
                    <a:pt x="2" y="254"/>
                    <a:pt x="2" y="254"/>
                    <a:pt x="2" y="254"/>
                  </a:cubicBezTo>
                  <a:cubicBezTo>
                    <a:pt x="2" y="254"/>
                    <a:pt x="4" y="254"/>
                    <a:pt x="3" y="253"/>
                  </a:cubicBezTo>
                  <a:lnTo>
                    <a:pt x="3" y="254"/>
                  </a:lnTo>
                  <a:close/>
                  <a:moveTo>
                    <a:pt x="27" y="271"/>
                  </a:moveTo>
                  <a:cubicBezTo>
                    <a:pt x="27" y="271"/>
                    <a:pt x="27" y="272"/>
                    <a:pt x="28" y="271"/>
                  </a:cubicBezTo>
                  <a:cubicBezTo>
                    <a:pt x="28" y="271"/>
                    <a:pt x="27" y="270"/>
                    <a:pt x="27" y="271"/>
                  </a:cubicBezTo>
                  <a:close/>
                  <a:moveTo>
                    <a:pt x="31" y="278"/>
                  </a:moveTo>
                  <a:cubicBezTo>
                    <a:pt x="31" y="277"/>
                    <a:pt x="30" y="277"/>
                    <a:pt x="30" y="276"/>
                  </a:cubicBezTo>
                  <a:cubicBezTo>
                    <a:pt x="30" y="277"/>
                    <a:pt x="31" y="277"/>
                    <a:pt x="31" y="278"/>
                  </a:cubicBezTo>
                  <a:close/>
                  <a:moveTo>
                    <a:pt x="31" y="281"/>
                  </a:moveTo>
                  <a:cubicBezTo>
                    <a:pt x="32" y="281"/>
                    <a:pt x="32" y="281"/>
                    <a:pt x="32" y="281"/>
                  </a:cubicBezTo>
                  <a:cubicBezTo>
                    <a:pt x="32" y="280"/>
                    <a:pt x="32" y="280"/>
                    <a:pt x="33" y="280"/>
                  </a:cubicBezTo>
                  <a:cubicBezTo>
                    <a:pt x="33" y="280"/>
                    <a:pt x="33" y="279"/>
                    <a:pt x="33" y="279"/>
                  </a:cubicBezTo>
                  <a:cubicBezTo>
                    <a:pt x="32" y="280"/>
                    <a:pt x="32" y="281"/>
                    <a:pt x="31" y="281"/>
                  </a:cubicBezTo>
                  <a:close/>
                  <a:moveTo>
                    <a:pt x="782" y="255"/>
                  </a:moveTo>
                  <a:cubicBezTo>
                    <a:pt x="781" y="255"/>
                    <a:pt x="779" y="253"/>
                    <a:pt x="779" y="256"/>
                  </a:cubicBezTo>
                  <a:cubicBezTo>
                    <a:pt x="781" y="259"/>
                    <a:pt x="782" y="261"/>
                    <a:pt x="783" y="263"/>
                  </a:cubicBezTo>
                  <a:cubicBezTo>
                    <a:pt x="781" y="263"/>
                    <a:pt x="777" y="259"/>
                    <a:pt x="774" y="258"/>
                  </a:cubicBezTo>
                  <a:cubicBezTo>
                    <a:pt x="775" y="259"/>
                    <a:pt x="777" y="263"/>
                    <a:pt x="778" y="264"/>
                  </a:cubicBezTo>
                  <a:cubicBezTo>
                    <a:pt x="779" y="267"/>
                    <a:pt x="779" y="268"/>
                    <a:pt x="780" y="271"/>
                  </a:cubicBezTo>
                  <a:cubicBezTo>
                    <a:pt x="779" y="271"/>
                    <a:pt x="779" y="271"/>
                    <a:pt x="779" y="272"/>
                  </a:cubicBezTo>
                  <a:cubicBezTo>
                    <a:pt x="776" y="269"/>
                    <a:pt x="775" y="267"/>
                    <a:pt x="772" y="264"/>
                  </a:cubicBezTo>
                  <a:cubicBezTo>
                    <a:pt x="771" y="262"/>
                    <a:pt x="772" y="262"/>
                    <a:pt x="771" y="260"/>
                  </a:cubicBezTo>
                  <a:cubicBezTo>
                    <a:pt x="770" y="259"/>
                    <a:pt x="767" y="254"/>
                    <a:pt x="766" y="252"/>
                  </a:cubicBezTo>
                  <a:cubicBezTo>
                    <a:pt x="766" y="254"/>
                    <a:pt x="763" y="249"/>
                    <a:pt x="762" y="246"/>
                  </a:cubicBezTo>
                  <a:cubicBezTo>
                    <a:pt x="763" y="250"/>
                    <a:pt x="761" y="249"/>
                    <a:pt x="764" y="255"/>
                  </a:cubicBezTo>
                  <a:cubicBezTo>
                    <a:pt x="763" y="252"/>
                    <a:pt x="764" y="254"/>
                    <a:pt x="765" y="256"/>
                  </a:cubicBezTo>
                  <a:cubicBezTo>
                    <a:pt x="765" y="257"/>
                    <a:pt x="765" y="255"/>
                    <a:pt x="765" y="255"/>
                  </a:cubicBezTo>
                  <a:cubicBezTo>
                    <a:pt x="766" y="256"/>
                    <a:pt x="766" y="257"/>
                    <a:pt x="766" y="258"/>
                  </a:cubicBezTo>
                  <a:cubicBezTo>
                    <a:pt x="767" y="259"/>
                    <a:pt x="768" y="260"/>
                    <a:pt x="770" y="260"/>
                  </a:cubicBezTo>
                  <a:cubicBezTo>
                    <a:pt x="770" y="262"/>
                    <a:pt x="771" y="264"/>
                    <a:pt x="772" y="267"/>
                  </a:cubicBezTo>
                  <a:cubicBezTo>
                    <a:pt x="771" y="267"/>
                    <a:pt x="768" y="261"/>
                    <a:pt x="769" y="264"/>
                  </a:cubicBezTo>
                  <a:cubicBezTo>
                    <a:pt x="768" y="262"/>
                    <a:pt x="766" y="259"/>
                    <a:pt x="766" y="260"/>
                  </a:cubicBezTo>
                  <a:cubicBezTo>
                    <a:pt x="766" y="259"/>
                    <a:pt x="764" y="256"/>
                    <a:pt x="764" y="255"/>
                  </a:cubicBezTo>
                  <a:cubicBezTo>
                    <a:pt x="763" y="254"/>
                    <a:pt x="762" y="254"/>
                    <a:pt x="761" y="253"/>
                  </a:cubicBezTo>
                  <a:cubicBezTo>
                    <a:pt x="761" y="252"/>
                    <a:pt x="762" y="253"/>
                    <a:pt x="762" y="252"/>
                  </a:cubicBezTo>
                  <a:cubicBezTo>
                    <a:pt x="762" y="251"/>
                    <a:pt x="761" y="249"/>
                    <a:pt x="761" y="249"/>
                  </a:cubicBezTo>
                  <a:cubicBezTo>
                    <a:pt x="757" y="243"/>
                    <a:pt x="757" y="246"/>
                    <a:pt x="752" y="241"/>
                  </a:cubicBezTo>
                  <a:cubicBezTo>
                    <a:pt x="752" y="241"/>
                    <a:pt x="755" y="244"/>
                    <a:pt x="755" y="245"/>
                  </a:cubicBezTo>
                  <a:cubicBezTo>
                    <a:pt x="755" y="246"/>
                    <a:pt x="755" y="245"/>
                    <a:pt x="755" y="244"/>
                  </a:cubicBezTo>
                  <a:cubicBezTo>
                    <a:pt x="755" y="244"/>
                    <a:pt x="755" y="246"/>
                    <a:pt x="756" y="246"/>
                  </a:cubicBezTo>
                  <a:cubicBezTo>
                    <a:pt x="757" y="248"/>
                    <a:pt x="756" y="247"/>
                    <a:pt x="757" y="249"/>
                  </a:cubicBezTo>
                  <a:cubicBezTo>
                    <a:pt x="755" y="246"/>
                    <a:pt x="755" y="248"/>
                    <a:pt x="753" y="248"/>
                  </a:cubicBezTo>
                  <a:cubicBezTo>
                    <a:pt x="752" y="245"/>
                    <a:pt x="751" y="244"/>
                    <a:pt x="750" y="245"/>
                  </a:cubicBezTo>
                  <a:cubicBezTo>
                    <a:pt x="748" y="242"/>
                    <a:pt x="747" y="243"/>
                    <a:pt x="745" y="239"/>
                  </a:cubicBezTo>
                  <a:cubicBezTo>
                    <a:pt x="744" y="239"/>
                    <a:pt x="744" y="239"/>
                    <a:pt x="744" y="239"/>
                  </a:cubicBezTo>
                  <a:cubicBezTo>
                    <a:pt x="743" y="237"/>
                    <a:pt x="741" y="236"/>
                    <a:pt x="739" y="233"/>
                  </a:cubicBezTo>
                  <a:cubicBezTo>
                    <a:pt x="739" y="232"/>
                    <a:pt x="739" y="231"/>
                    <a:pt x="740" y="231"/>
                  </a:cubicBezTo>
                  <a:cubicBezTo>
                    <a:pt x="741" y="233"/>
                    <a:pt x="741" y="234"/>
                    <a:pt x="742" y="234"/>
                  </a:cubicBezTo>
                  <a:cubicBezTo>
                    <a:pt x="742" y="234"/>
                    <a:pt x="741" y="231"/>
                    <a:pt x="743" y="234"/>
                  </a:cubicBezTo>
                  <a:cubicBezTo>
                    <a:pt x="743" y="233"/>
                    <a:pt x="742" y="232"/>
                    <a:pt x="741" y="231"/>
                  </a:cubicBezTo>
                  <a:cubicBezTo>
                    <a:pt x="740" y="230"/>
                    <a:pt x="741" y="231"/>
                    <a:pt x="740" y="231"/>
                  </a:cubicBezTo>
                  <a:cubicBezTo>
                    <a:pt x="739" y="227"/>
                    <a:pt x="737" y="229"/>
                    <a:pt x="736" y="226"/>
                  </a:cubicBezTo>
                  <a:cubicBezTo>
                    <a:pt x="736" y="227"/>
                    <a:pt x="735" y="226"/>
                    <a:pt x="733" y="224"/>
                  </a:cubicBezTo>
                  <a:cubicBezTo>
                    <a:pt x="734" y="226"/>
                    <a:pt x="737" y="229"/>
                    <a:pt x="738" y="231"/>
                  </a:cubicBezTo>
                  <a:cubicBezTo>
                    <a:pt x="735" y="229"/>
                    <a:pt x="728" y="217"/>
                    <a:pt x="726" y="218"/>
                  </a:cubicBezTo>
                  <a:cubicBezTo>
                    <a:pt x="724" y="215"/>
                    <a:pt x="723" y="213"/>
                    <a:pt x="721" y="210"/>
                  </a:cubicBezTo>
                  <a:cubicBezTo>
                    <a:pt x="715" y="205"/>
                    <a:pt x="707" y="195"/>
                    <a:pt x="698" y="186"/>
                  </a:cubicBezTo>
                  <a:cubicBezTo>
                    <a:pt x="698" y="186"/>
                    <a:pt x="701" y="188"/>
                    <a:pt x="700" y="188"/>
                  </a:cubicBezTo>
                  <a:cubicBezTo>
                    <a:pt x="696" y="184"/>
                    <a:pt x="693" y="182"/>
                    <a:pt x="688" y="177"/>
                  </a:cubicBezTo>
                  <a:cubicBezTo>
                    <a:pt x="689" y="178"/>
                    <a:pt x="690" y="178"/>
                    <a:pt x="690" y="177"/>
                  </a:cubicBezTo>
                  <a:cubicBezTo>
                    <a:pt x="689" y="176"/>
                    <a:pt x="689" y="176"/>
                    <a:pt x="689" y="176"/>
                  </a:cubicBezTo>
                  <a:cubicBezTo>
                    <a:pt x="687" y="174"/>
                    <a:pt x="689" y="177"/>
                    <a:pt x="688" y="177"/>
                  </a:cubicBezTo>
                  <a:cubicBezTo>
                    <a:pt x="686" y="175"/>
                    <a:pt x="687" y="175"/>
                    <a:pt x="686" y="174"/>
                  </a:cubicBezTo>
                  <a:cubicBezTo>
                    <a:pt x="684" y="172"/>
                    <a:pt x="686" y="174"/>
                    <a:pt x="684" y="173"/>
                  </a:cubicBezTo>
                  <a:cubicBezTo>
                    <a:pt x="683" y="172"/>
                    <a:pt x="682" y="169"/>
                    <a:pt x="681" y="170"/>
                  </a:cubicBezTo>
                  <a:cubicBezTo>
                    <a:pt x="680" y="169"/>
                    <a:pt x="681" y="169"/>
                    <a:pt x="681" y="169"/>
                  </a:cubicBezTo>
                  <a:cubicBezTo>
                    <a:pt x="680" y="168"/>
                    <a:pt x="679" y="168"/>
                    <a:pt x="678" y="168"/>
                  </a:cubicBezTo>
                  <a:cubicBezTo>
                    <a:pt x="676" y="165"/>
                    <a:pt x="672" y="163"/>
                    <a:pt x="672" y="161"/>
                  </a:cubicBezTo>
                  <a:cubicBezTo>
                    <a:pt x="670" y="160"/>
                    <a:pt x="662" y="154"/>
                    <a:pt x="657" y="149"/>
                  </a:cubicBezTo>
                  <a:cubicBezTo>
                    <a:pt x="660" y="152"/>
                    <a:pt x="654" y="146"/>
                    <a:pt x="654" y="146"/>
                  </a:cubicBezTo>
                  <a:cubicBezTo>
                    <a:pt x="653" y="145"/>
                    <a:pt x="653" y="145"/>
                    <a:pt x="652" y="145"/>
                  </a:cubicBezTo>
                  <a:cubicBezTo>
                    <a:pt x="648" y="142"/>
                    <a:pt x="644" y="139"/>
                    <a:pt x="645" y="138"/>
                  </a:cubicBezTo>
                  <a:cubicBezTo>
                    <a:pt x="641" y="135"/>
                    <a:pt x="641" y="135"/>
                    <a:pt x="641" y="135"/>
                  </a:cubicBezTo>
                  <a:cubicBezTo>
                    <a:pt x="642" y="137"/>
                    <a:pt x="641" y="136"/>
                    <a:pt x="640" y="136"/>
                  </a:cubicBezTo>
                  <a:cubicBezTo>
                    <a:pt x="637" y="133"/>
                    <a:pt x="636" y="133"/>
                    <a:pt x="633" y="130"/>
                  </a:cubicBezTo>
                  <a:cubicBezTo>
                    <a:pt x="633" y="130"/>
                    <a:pt x="632" y="129"/>
                    <a:pt x="633" y="129"/>
                  </a:cubicBezTo>
                  <a:cubicBezTo>
                    <a:pt x="629" y="126"/>
                    <a:pt x="631" y="129"/>
                    <a:pt x="629" y="128"/>
                  </a:cubicBezTo>
                  <a:cubicBezTo>
                    <a:pt x="628" y="126"/>
                    <a:pt x="625" y="124"/>
                    <a:pt x="622" y="123"/>
                  </a:cubicBezTo>
                  <a:cubicBezTo>
                    <a:pt x="626" y="124"/>
                    <a:pt x="620" y="120"/>
                    <a:pt x="618" y="120"/>
                  </a:cubicBezTo>
                  <a:cubicBezTo>
                    <a:pt x="618" y="120"/>
                    <a:pt x="620" y="122"/>
                    <a:pt x="621" y="122"/>
                  </a:cubicBezTo>
                  <a:cubicBezTo>
                    <a:pt x="623" y="124"/>
                    <a:pt x="615" y="119"/>
                    <a:pt x="617" y="119"/>
                  </a:cubicBezTo>
                  <a:cubicBezTo>
                    <a:pt x="614" y="117"/>
                    <a:pt x="614" y="117"/>
                    <a:pt x="614" y="117"/>
                  </a:cubicBezTo>
                  <a:cubicBezTo>
                    <a:pt x="613" y="116"/>
                    <a:pt x="614" y="118"/>
                    <a:pt x="611" y="116"/>
                  </a:cubicBezTo>
                  <a:cubicBezTo>
                    <a:pt x="611" y="116"/>
                    <a:pt x="613" y="116"/>
                    <a:pt x="612" y="115"/>
                  </a:cubicBezTo>
                  <a:cubicBezTo>
                    <a:pt x="610" y="114"/>
                    <a:pt x="612" y="116"/>
                    <a:pt x="610" y="115"/>
                  </a:cubicBezTo>
                  <a:cubicBezTo>
                    <a:pt x="607" y="112"/>
                    <a:pt x="602" y="111"/>
                    <a:pt x="596" y="106"/>
                  </a:cubicBezTo>
                  <a:cubicBezTo>
                    <a:pt x="596" y="106"/>
                    <a:pt x="595" y="106"/>
                    <a:pt x="595" y="105"/>
                  </a:cubicBezTo>
                  <a:cubicBezTo>
                    <a:pt x="594" y="105"/>
                    <a:pt x="594" y="105"/>
                    <a:pt x="594" y="106"/>
                  </a:cubicBezTo>
                  <a:cubicBezTo>
                    <a:pt x="587" y="101"/>
                    <a:pt x="583" y="99"/>
                    <a:pt x="576" y="95"/>
                  </a:cubicBezTo>
                  <a:cubicBezTo>
                    <a:pt x="573" y="94"/>
                    <a:pt x="576" y="96"/>
                    <a:pt x="575" y="96"/>
                  </a:cubicBezTo>
                  <a:cubicBezTo>
                    <a:pt x="575" y="95"/>
                    <a:pt x="571" y="94"/>
                    <a:pt x="571" y="94"/>
                  </a:cubicBezTo>
                  <a:cubicBezTo>
                    <a:pt x="568" y="92"/>
                    <a:pt x="566" y="90"/>
                    <a:pt x="562" y="88"/>
                  </a:cubicBezTo>
                  <a:cubicBezTo>
                    <a:pt x="555" y="85"/>
                    <a:pt x="548" y="82"/>
                    <a:pt x="540" y="79"/>
                  </a:cubicBezTo>
                  <a:cubicBezTo>
                    <a:pt x="540" y="78"/>
                    <a:pt x="540" y="78"/>
                    <a:pt x="540" y="78"/>
                  </a:cubicBezTo>
                  <a:cubicBezTo>
                    <a:pt x="537" y="77"/>
                    <a:pt x="535" y="76"/>
                    <a:pt x="533" y="75"/>
                  </a:cubicBezTo>
                  <a:cubicBezTo>
                    <a:pt x="530" y="74"/>
                    <a:pt x="529" y="74"/>
                    <a:pt x="526" y="73"/>
                  </a:cubicBezTo>
                  <a:cubicBezTo>
                    <a:pt x="526" y="72"/>
                    <a:pt x="526" y="72"/>
                    <a:pt x="526" y="72"/>
                  </a:cubicBezTo>
                  <a:cubicBezTo>
                    <a:pt x="521" y="71"/>
                    <a:pt x="517" y="70"/>
                    <a:pt x="514" y="68"/>
                  </a:cubicBezTo>
                  <a:cubicBezTo>
                    <a:pt x="510" y="68"/>
                    <a:pt x="504" y="65"/>
                    <a:pt x="502" y="64"/>
                  </a:cubicBezTo>
                  <a:cubicBezTo>
                    <a:pt x="500" y="63"/>
                    <a:pt x="502" y="65"/>
                    <a:pt x="502" y="65"/>
                  </a:cubicBezTo>
                  <a:cubicBezTo>
                    <a:pt x="497" y="64"/>
                    <a:pt x="493" y="62"/>
                    <a:pt x="488" y="60"/>
                  </a:cubicBezTo>
                  <a:cubicBezTo>
                    <a:pt x="485" y="60"/>
                    <a:pt x="481" y="60"/>
                    <a:pt x="480" y="59"/>
                  </a:cubicBezTo>
                  <a:cubicBezTo>
                    <a:pt x="483" y="59"/>
                    <a:pt x="485" y="60"/>
                    <a:pt x="484" y="59"/>
                  </a:cubicBezTo>
                  <a:cubicBezTo>
                    <a:pt x="482" y="58"/>
                    <a:pt x="480" y="59"/>
                    <a:pt x="480" y="58"/>
                  </a:cubicBezTo>
                  <a:cubicBezTo>
                    <a:pt x="479" y="58"/>
                    <a:pt x="479" y="58"/>
                    <a:pt x="479" y="59"/>
                  </a:cubicBezTo>
                  <a:cubicBezTo>
                    <a:pt x="474" y="58"/>
                    <a:pt x="470" y="57"/>
                    <a:pt x="468" y="56"/>
                  </a:cubicBezTo>
                  <a:cubicBezTo>
                    <a:pt x="466" y="56"/>
                    <a:pt x="469" y="57"/>
                    <a:pt x="464" y="56"/>
                  </a:cubicBezTo>
                  <a:cubicBezTo>
                    <a:pt x="465" y="55"/>
                    <a:pt x="461" y="54"/>
                    <a:pt x="459" y="54"/>
                  </a:cubicBezTo>
                  <a:cubicBezTo>
                    <a:pt x="459" y="54"/>
                    <a:pt x="459" y="54"/>
                    <a:pt x="458" y="54"/>
                  </a:cubicBezTo>
                  <a:cubicBezTo>
                    <a:pt x="458" y="54"/>
                    <a:pt x="459" y="54"/>
                    <a:pt x="461" y="54"/>
                  </a:cubicBezTo>
                  <a:cubicBezTo>
                    <a:pt x="461" y="53"/>
                    <a:pt x="460" y="53"/>
                    <a:pt x="458" y="53"/>
                  </a:cubicBezTo>
                  <a:cubicBezTo>
                    <a:pt x="457" y="53"/>
                    <a:pt x="456" y="53"/>
                    <a:pt x="456" y="54"/>
                  </a:cubicBezTo>
                  <a:cubicBezTo>
                    <a:pt x="453" y="53"/>
                    <a:pt x="452" y="52"/>
                    <a:pt x="450" y="52"/>
                  </a:cubicBezTo>
                  <a:cubicBezTo>
                    <a:pt x="448" y="51"/>
                    <a:pt x="451" y="52"/>
                    <a:pt x="450" y="52"/>
                  </a:cubicBezTo>
                  <a:cubicBezTo>
                    <a:pt x="442" y="51"/>
                    <a:pt x="434" y="51"/>
                    <a:pt x="428" y="49"/>
                  </a:cubicBezTo>
                  <a:cubicBezTo>
                    <a:pt x="426" y="49"/>
                    <a:pt x="429" y="50"/>
                    <a:pt x="427" y="50"/>
                  </a:cubicBezTo>
                  <a:cubicBezTo>
                    <a:pt x="424" y="50"/>
                    <a:pt x="424" y="49"/>
                    <a:pt x="426" y="49"/>
                  </a:cubicBezTo>
                  <a:cubicBezTo>
                    <a:pt x="426" y="48"/>
                    <a:pt x="425" y="49"/>
                    <a:pt x="423" y="48"/>
                  </a:cubicBezTo>
                  <a:cubicBezTo>
                    <a:pt x="423" y="49"/>
                    <a:pt x="423" y="49"/>
                    <a:pt x="423" y="49"/>
                  </a:cubicBezTo>
                  <a:cubicBezTo>
                    <a:pt x="416" y="48"/>
                    <a:pt x="410" y="48"/>
                    <a:pt x="402" y="48"/>
                  </a:cubicBezTo>
                  <a:cubicBezTo>
                    <a:pt x="404" y="47"/>
                    <a:pt x="401" y="47"/>
                    <a:pt x="397" y="47"/>
                  </a:cubicBezTo>
                  <a:cubicBezTo>
                    <a:pt x="397" y="46"/>
                    <a:pt x="397" y="46"/>
                    <a:pt x="397" y="46"/>
                  </a:cubicBezTo>
                  <a:cubicBezTo>
                    <a:pt x="394" y="47"/>
                    <a:pt x="393" y="46"/>
                    <a:pt x="391" y="46"/>
                  </a:cubicBezTo>
                  <a:cubicBezTo>
                    <a:pt x="389" y="46"/>
                    <a:pt x="395" y="47"/>
                    <a:pt x="393" y="48"/>
                  </a:cubicBezTo>
                  <a:cubicBezTo>
                    <a:pt x="390" y="47"/>
                    <a:pt x="390" y="47"/>
                    <a:pt x="388" y="47"/>
                  </a:cubicBezTo>
                  <a:cubicBezTo>
                    <a:pt x="386" y="47"/>
                    <a:pt x="388" y="47"/>
                    <a:pt x="388" y="48"/>
                  </a:cubicBezTo>
                  <a:cubicBezTo>
                    <a:pt x="385" y="48"/>
                    <a:pt x="385" y="47"/>
                    <a:pt x="382" y="48"/>
                  </a:cubicBezTo>
                  <a:cubicBezTo>
                    <a:pt x="382" y="47"/>
                    <a:pt x="383" y="47"/>
                    <a:pt x="384" y="47"/>
                  </a:cubicBezTo>
                  <a:cubicBezTo>
                    <a:pt x="383" y="47"/>
                    <a:pt x="380" y="48"/>
                    <a:pt x="380" y="47"/>
                  </a:cubicBezTo>
                  <a:cubicBezTo>
                    <a:pt x="379" y="47"/>
                    <a:pt x="380" y="48"/>
                    <a:pt x="377" y="48"/>
                  </a:cubicBezTo>
                  <a:cubicBezTo>
                    <a:pt x="376" y="47"/>
                    <a:pt x="377" y="47"/>
                    <a:pt x="376" y="47"/>
                  </a:cubicBezTo>
                  <a:cubicBezTo>
                    <a:pt x="375" y="47"/>
                    <a:pt x="371" y="48"/>
                    <a:pt x="375" y="48"/>
                  </a:cubicBezTo>
                  <a:cubicBezTo>
                    <a:pt x="374" y="48"/>
                    <a:pt x="373" y="49"/>
                    <a:pt x="371" y="49"/>
                  </a:cubicBezTo>
                  <a:cubicBezTo>
                    <a:pt x="372" y="48"/>
                    <a:pt x="370" y="48"/>
                    <a:pt x="371" y="47"/>
                  </a:cubicBezTo>
                  <a:cubicBezTo>
                    <a:pt x="370" y="47"/>
                    <a:pt x="367" y="48"/>
                    <a:pt x="368" y="47"/>
                  </a:cubicBezTo>
                  <a:cubicBezTo>
                    <a:pt x="365" y="48"/>
                    <a:pt x="363" y="48"/>
                    <a:pt x="361" y="48"/>
                  </a:cubicBezTo>
                  <a:cubicBezTo>
                    <a:pt x="361" y="47"/>
                    <a:pt x="362" y="47"/>
                    <a:pt x="363" y="47"/>
                  </a:cubicBezTo>
                  <a:cubicBezTo>
                    <a:pt x="363" y="47"/>
                    <a:pt x="361" y="47"/>
                    <a:pt x="359" y="47"/>
                  </a:cubicBezTo>
                  <a:cubicBezTo>
                    <a:pt x="358" y="48"/>
                    <a:pt x="355" y="48"/>
                    <a:pt x="351" y="48"/>
                  </a:cubicBezTo>
                  <a:cubicBezTo>
                    <a:pt x="351" y="49"/>
                    <a:pt x="354" y="48"/>
                    <a:pt x="354" y="49"/>
                  </a:cubicBezTo>
                  <a:cubicBezTo>
                    <a:pt x="350" y="50"/>
                    <a:pt x="351" y="49"/>
                    <a:pt x="348" y="49"/>
                  </a:cubicBezTo>
                  <a:cubicBezTo>
                    <a:pt x="350" y="50"/>
                    <a:pt x="344" y="50"/>
                    <a:pt x="342" y="50"/>
                  </a:cubicBezTo>
                  <a:cubicBezTo>
                    <a:pt x="340" y="50"/>
                    <a:pt x="343" y="50"/>
                    <a:pt x="341" y="51"/>
                  </a:cubicBezTo>
                  <a:cubicBezTo>
                    <a:pt x="336" y="52"/>
                    <a:pt x="334" y="52"/>
                    <a:pt x="332" y="51"/>
                  </a:cubicBezTo>
                  <a:cubicBezTo>
                    <a:pt x="334" y="50"/>
                    <a:pt x="335" y="51"/>
                    <a:pt x="335" y="51"/>
                  </a:cubicBezTo>
                  <a:cubicBezTo>
                    <a:pt x="336" y="51"/>
                    <a:pt x="336" y="51"/>
                    <a:pt x="336" y="51"/>
                  </a:cubicBezTo>
                  <a:cubicBezTo>
                    <a:pt x="336" y="50"/>
                    <a:pt x="334" y="51"/>
                    <a:pt x="335" y="50"/>
                  </a:cubicBezTo>
                  <a:cubicBezTo>
                    <a:pt x="331" y="51"/>
                    <a:pt x="331" y="51"/>
                    <a:pt x="331" y="52"/>
                  </a:cubicBezTo>
                  <a:cubicBezTo>
                    <a:pt x="330" y="51"/>
                    <a:pt x="326" y="51"/>
                    <a:pt x="326" y="52"/>
                  </a:cubicBezTo>
                  <a:cubicBezTo>
                    <a:pt x="323" y="53"/>
                    <a:pt x="325" y="52"/>
                    <a:pt x="326" y="51"/>
                  </a:cubicBezTo>
                  <a:cubicBezTo>
                    <a:pt x="326" y="51"/>
                    <a:pt x="322" y="52"/>
                    <a:pt x="321" y="53"/>
                  </a:cubicBezTo>
                  <a:cubicBezTo>
                    <a:pt x="321" y="53"/>
                    <a:pt x="322" y="53"/>
                    <a:pt x="323" y="53"/>
                  </a:cubicBezTo>
                  <a:cubicBezTo>
                    <a:pt x="321" y="53"/>
                    <a:pt x="315" y="54"/>
                    <a:pt x="316" y="55"/>
                  </a:cubicBezTo>
                  <a:cubicBezTo>
                    <a:pt x="314" y="56"/>
                    <a:pt x="314" y="55"/>
                    <a:pt x="312" y="55"/>
                  </a:cubicBezTo>
                  <a:cubicBezTo>
                    <a:pt x="313" y="55"/>
                    <a:pt x="314" y="54"/>
                    <a:pt x="315" y="54"/>
                  </a:cubicBezTo>
                  <a:cubicBezTo>
                    <a:pt x="317" y="53"/>
                    <a:pt x="317" y="53"/>
                    <a:pt x="320" y="52"/>
                  </a:cubicBezTo>
                  <a:cubicBezTo>
                    <a:pt x="319" y="52"/>
                    <a:pt x="314" y="54"/>
                    <a:pt x="313" y="54"/>
                  </a:cubicBezTo>
                  <a:cubicBezTo>
                    <a:pt x="310" y="54"/>
                    <a:pt x="314" y="54"/>
                    <a:pt x="312" y="55"/>
                  </a:cubicBezTo>
                  <a:cubicBezTo>
                    <a:pt x="308" y="56"/>
                    <a:pt x="308" y="56"/>
                    <a:pt x="304" y="57"/>
                  </a:cubicBezTo>
                  <a:cubicBezTo>
                    <a:pt x="305" y="57"/>
                    <a:pt x="307" y="57"/>
                    <a:pt x="307" y="56"/>
                  </a:cubicBezTo>
                  <a:cubicBezTo>
                    <a:pt x="305" y="56"/>
                    <a:pt x="302" y="58"/>
                    <a:pt x="302" y="58"/>
                  </a:cubicBezTo>
                  <a:cubicBezTo>
                    <a:pt x="299" y="59"/>
                    <a:pt x="304" y="57"/>
                    <a:pt x="301" y="58"/>
                  </a:cubicBezTo>
                  <a:cubicBezTo>
                    <a:pt x="301" y="57"/>
                    <a:pt x="304" y="57"/>
                    <a:pt x="303" y="57"/>
                  </a:cubicBezTo>
                  <a:cubicBezTo>
                    <a:pt x="303" y="57"/>
                    <a:pt x="298" y="58"/>
                    <a:pt x="297" y="58"/>
                  </a:cubicBezTo>
                  <a:cubicBezTo>
                    <a:pt x="298" y="59"/>
                    <a:pt x="301" y="57"/>
                    <a:pt x="301" y="58"/>
                  </a:cubicBezTo>
                  <a:cubicBezTo>
                    <a:pt x="296" y="59"/>
                    <a:pt x="295" y="60"/>
                    <a:pt x="292" y="60"/>
                  </a:cubicBezTo>
                  <a:cubicBezTo>
                    <a:pt x="290" y="61"/>
                    <a:pt x="289" y="61"/>
                    <a:pt x="289" y="62"/>
                  </a:cubicBezTo>
                  <a:cubicBezTo>
                    <a:pt x="288" y="62"/>
                    <a:pt x="283" y="62"/>
                    <a:pt x="283" y="63"/>
                  </a:cubicBezTo>
                  <a:cubicBezTo>
                    <a:pt x="279" y="65"/>
                    <a:pt x="279" y="64"/>
                    <a:pt x="276" y="65"/>
                  </a:cubicBezTo>
                  <a:cubicBezTo>
                    <a:pt x="274" y="66"/>
                    <a:pt x="277" y="66"/>
                    <a:pt x="276" y="66"/>
                  </a:cubicBezTo>
                  <a:cubicBezTo>
                    <a:pt x="273" y="67"/>
                    <a:pt x="273" y="67"/>
                    <a:pt x="273" y="67"/>
                  </a:cubicBezTo>
                  <a:cubicBezTo>
                    <a:pt x="275" y="65"/>
                    <a:pt x="264" y="71"/>
                    <a:pt x="260" y="71"/>
                  </a:cubicBezTo>
                  <a:cubicBezTo>
                    <a:pt x="259" y="72"/>
                    <a:pt x="259" y="72"/>
                    <a:pt x="259" y="73"/>
                  </a:cubicBezTo>
                  <a:cubicBezTo>
                    <a:pt x="257" y="73"/>
                    <a:pt x="254" y="74"/>
                    <a:pt x="253" y="75"/>
                  </a:cubicBezTo>
                  <a:cubicBezTo>
                    <a:pt x="253" y="75"/>
                    <a:pt x="253" y="75"/>
                    <a:pt x="253" y="74"/>
                  </a:cubicBezTo>
                  <a:cubicBezTo>
                    <a:pt x="248" y="77"/>
                    <a:pt x="246" y="78"/>
                    <a:pt x="239" y="81"/>
                  </a:cubicBezTo>
                  <a:cubicBezTo>
                    <a:pt x="240" y="80"/>
                    <a:pt x="244" y="78"/>
                    <a:pt x="245" y="78"/>
                  </a:cubicBezTo>
                  <a:cubicBezTo>
                    <a:pt x="244" y="78"/>
                    <a:pt x="244" y="76"/>
                    <a:pt x="243" y="77"/>
                  </a:cubicBezTo>
                  <a:cubicBezTo>
                    <a:pt x="243" y="77"/>
                    <a:pt x="242" y="76"/>
                    <a:pt x="243" y="75"/>
                  </a:cubicBezTo>
                  <a:cubicBezTo>
                    <a:pt x="244" y="75"/>
                    <a:pt x="244" y="75"/>
                    <a:pt x="245" y="75"/>
                  </a:cubicBezTo>
                  <a:cubicBezTo>
                    <a:pt x="247" y="74"/>
                    <a:pt x="243" y="74"/>
                    <a:pt x="246" y="73"/>
                  </a:cubicBezTo>
                  <a:cubicBezTo>
                    <a:pt x="245" y="73"/>
                    <a:pt x="244" y="74"/>
                    <a:pt x="243" y="75"/>
                  </a:cubicBezTo>
                  <a:cubicBezTo>
                    <a:pt x="243" y="73"/>
                    <a:pt x="250" y="71"/>
                    <a:pt x="252" y="71"/>
                  </a:cubicBezTo>
                  <a:cubicBezTo>
                    <a:pt x="254" y="70"/>
                    <a:pt x="251" y="70"/>
                    <a:pt x="254" y="69"/>
                  </a:cubicBezTo>
                  <a:cubicBezTo>
                    <a:pt x="247" y="70"/>
                    <a:pt x="242" y="74"/>
                    <a:pt x="237" y="76"/>
                  </a:cubicBezTo>
                  <a:cubicBezTo>
                    <a:pt x="236" y="76"/>
                    <a:pt x="237" y="76"/>
                    <a:pt x="237" y="76"/>
                  </a:cubicBezTo>
                  <a:cubicBezTo>
                    <a:pt x="235" y="77"/>
                    <a:pt x="233" y="78"/>
                    <a:pt x="233" y="78"/>
                  </a:cubicBezTo>
                  <a:cubicBezTo>
                    <a:pt x="234" y="77"/>
                    <a:pt x="235" y="77"/>
                    <a:pt x="235" y="76"/>
                  </a:cubicBezTo>
                  <a:cubicBezTo>
                    <a:pt x="232" y="77"/>
                    <a:pt x="234" y="77"/>
                    <a:pt x="231" y="78"/>
                  </a:cubicBezTo>
                  <a:cubicBezTo>
                    <a:pt x="229" y="78"/>
                    <a:pt x="231" y="77"/>
                    <a:pt x="227" y="79"/>
                  </a:cubicBezTo>
                  <a:cubicBezTo>
                    <a:pt x="227" y="78"/>
                    <a:pt x="230" y="77"/>
                    <a:pt x="231" y="76"/>
                  </a:cubicBezTo>
                  <a:cubicBezTo>
                    <a:pt x="229" y="77"/>
                    <a:pt x="228" y="77"/>
                    <a:pt x="224" y="79"/>
                  </a:cubicBezTo>
                  <a:cubicBezTo>
                    <a:pt x="227" y="76"/>
                    <a:pt x="236" y="73"/>
                    <a:pt x="233" y="72"/>
                  </a:cubicBezTo>
                  <a:cubicBezTo>
                    <a:pt x="233" y="72"/>
                    <a:pt x="231" y="72"/>
                    <a:pt x="231" y="72"/>
                  </a:cubicBezTo>
                  <a:cubicBezTo>
                    <a:pt x="229" y="73"/>
                    <a:pt x="233" y="72"/>
                    <a:pt x="230" y="73"/>
                  </a:cubicBezTo>
                  <a:cubicBezTo>
                    <a:pt x="230" y="73"/>
                    <a:pt x="232" y="73"/>
                    <a:pt x="232" y="73"/>
                  </a:cubicBezTo>
                  <a:cubicBezTo>
                    <a:pt x="227" y="76"/>
                    <a:pt x="222" y="80"/>
                    <a:pt x="219" y="80"/>
                  </a:cubicBezTo>
                  <a:cubicBezTo>
                    <a:pt x="223" y="79"/>
                    <a:pt x="216" y="80"/>
                    <a:pt x="222" y="77"/>
                  </a:cubicBezTo>
                  <a:cubicBezTo>
                    <a:pt x="221" y="76"/>
                    <a:pt x="216" y="78"/>
                    <a:pt x="218" y="76"/>
                  </a:cubicBezTo>
                  <a:cubicBezTo>
                    <a:pt x="217" y="77"/>
                    <a:pt x="210" y="80"/>
                    <a:pt x="210" y="82"/>
                  </a:cubicBezTo>
                  <a:cubicBezTo>
                    <a:pt x="205" y="84"/>
                    <a:pt x="210" y="81"/>
                    <a:pt x="203" y="85"/>
                  </a:cubicBezTo>
                  <a:cubicBezTo>
                    <a:pt x="207" y="83"/>
                    <a:pt x="205" y="85"/>
                    <a:pt x="206" y="85"/>
                  </a:cubicBezTo>
                  <a:cubicBezTo>
                    <a:pt x="203" y="87"/>
                    <a:pt x="205" y="85"/>
                    <a:pt x="204" y="85"/>
                  </a:cubicBezTo>
                  <a:cubicBezTo>
                    <a:pt x="202" y="86"/>
                    <a:pt x="201" y="88"/>
                    <a:pt x="199" y="88"/>
                  </a:cubicBezTo>
                  <a:cubicBezTo>
                    <a:pt x="199" y="89"/>
                    <a:pt x="199" y="89"/>
                    <a:pt x="198" y="89"/>
                  </a:cubicBezTo>
                  <a:cubicBezTo>
                    <a:pt x="200" y="89"/>
                    <a:pt x="202" y="86"/>
                    <a:pt x="203" y="86"/>
                  </a:cubicBezTo>
                  <a:cubicBezTo>
                    <a:pt x="204" y="87"/>
                    <a:pt x="202" y="88"/>
                    <a:pt x="201" y="88"/>
                  </a:cubicBezTo>
                  <a:cubicBezTo>
                    <a:pt x="201" y="89"/>
                    <a:pt x="205" y="87"/>
                    <a:pt x="202" y="89"/>
                  </a:cubicBezTo>
                  <a:cubicBezTo>
                    <a:pt x="202" y="89"/>
                    <a:pt x="204" y="88"/>
                    <a:pt x="205" y="87"/>
                  </a:cubicBezTo>
                  <a:cubicBezTo>
                    <a:pt x="203" y="89"/>
                    <a:pt x="198" y="91"/>
                    <a:pt x="198" y="92"/>
                  </a:cubicBezTo>
                  <a:cubicBezTo>
                    <a:pt x="198" y="92"/>
                    <a:pt x="198" y="91"/>
                    <a:pt x="195" y="93"/>
                  </a:cubicBezTo>
                  <a:cubicBezTo>
                    <a:pt x="195" y="92"/>
                    <a:pt x="196" y="92"/>
                    <a:pt x="197" y="91"/>
                  </a:cubicBezTo>
                  <a:cubicBezTo>
                    <a:pt x="196" y="91"/>
                    <a:pt x="194" y="92"/>
                    <a:pt x="192" y="94"/>
                  </a:cubicBezTo>
                  <a:cubicBezTo>
                    <a:pt x="191" y="94"/>
                    <a:pt x="190" y="94"/>
                    <a:pt x="190" y="93"/>
                  </a:cubicBezTo>
                  <a:cubicBezTo>
                    <a:pt x="187" y="95"/>
                    <a:pt x="190" y="94"/>
                    <a:pt x="187" y="96"/>
                  </a:cubicBezTo>
                  <a:cubicBezTo>
                    <a:pt x="189" y="94"/>
                    <a:pt x="184" y="97"/>
                    <a:pt x="184" y="96"/>
                  </a:cubicBezTo>
                  <a:cubicBezTo>
                    <a:pt x="182" y="98"/>
                    <a:pt x="180" y="99"/>
                    <a:pt x="179" y="100"/>
                  </a:cubicBezTo>
                  <a:cubicBezTo>
                    <a:pt x="179" y="99"/>
                    <a:pt x="179" y="98"/>
                    <a:pt x="181" y="98"/>
                  </a:cubicBezTo>
                  <a:cubicBezTo>
                    <a:pt x="184" y="96"/>
                    <a:pt x="180" y="98"/>
                    <a:pt x="180" y="97"/>
                  </a:cubicBezTo>
                  <a:cubicBezTo>
                    <a:pt x="184" y="95"/>
                    <a:pt x="186" y="93"/>
                    <a:pt x="191" y="90"/>
                  </a:cubicBezTo>
                  <a:cubicBezTo>
                    <a:pt x="188" y="92"/>
                    <a:pt x="189" y="92"/>
                    <a:pt x="192" y="90"/>
                  </a:cubicBezTo>
                  <a:cubicBezTo>
                    <a:pt x="194" y="88"/>
                    <a:pt x="194" y="88"/>
                    <a:pt x="198" y="86"/>
                  </a:cubicBezTo>
                  <a:cubicBezTo>
                    <a:pt x="200" y="85"/>
                    <a:pt x="196" y="86"/>
                    <a:pt x="200" y="84"/>
                  </a:cubicBezTo>
                  <a:cubicBezTo>
                    <a:pt x="199" y="85"/>
                    <a:pt x="204" y="82"/>
                    <a:pt x="204" y="84"/>
                  </a:cubicBezTo>
                  <a:cubicBezTo>
                    <a:pt x="204" y="84"/>
                    <a:pt x="206" y="83"/>
                    <a:pt x="208" y="82"/>
                  </a:cubicBezTo>
                  <a:cubicBezTo>
                    <a:pt x="208" y="81"/>
                    <a:pt x="209" y="81"/>
                    <a:pt x="209" y="81"/>
                  </a:cubicBezTo>
                  <a:cubicBezTo>
                    <a:pt x="209" y="80"/>
                    <a:pt x="205" y="82"/>
                    <a:pt x="207" y="82"/>
                  </a:cubicBezTo>
                  <a:cubicBezTo>
                    <a:pt x="205" y="83"/>
                    <a:pt x="203" y="84"/>
                    <a:pt x="203" y="83"/>
                  </a:cubicBezTo>
                  <a:cubicBezTo>
                    <a:pt x="206" y="81"/>
                    <a:pt x="206" y="81"/>
                    <a:pt x="206" y="81"/>
                  </a:cubicBezTo>
                  <a:cubicBezTo>
                    <a:pt x="206" y="81"/>
                    <a:pt x="205" y="82"/>
                    <a:pt x="206" y="82"/>
                  </a:cubicBezTo>
                  <a:cubicBezTo>
                    <a:pt x="208" y="81"/>
                    <a:pt x="207" y="81"/>
                    <a:pt x="207" y="80"/>
                  </a:cubicBezTo>
                  <a:cubicBezTo>
                    <a:pt x="208" y="79"/>
                    <a:pt x="209" y="80"/>
                    <a:pt x="210" y="79"/>
                  </a:cubicBezTo>
                  <a:cubicBezTo>
                    <a:pt x="212" y="78"/>
                    <a:pt x="209" y="81"/>
                    <a:pt x="213" y="79"/>
                  </a:cubicBezTo>
                  <a:cubicBezTo>
                    <a:pt x="215" y="78"/>
                    <a:pt x="214" y="77"/>
                    <a:pt x="216" y="77"/>
                  </a:cubicBezTo>
                  <a:cubicBezTo>
                    <a:pt x="218" y="75"/>
                    <a:pt x="218" y="73"/>
                    <a:pt x="217" y="73"/>
                  </a:cubicBezTo>
                  <a:cubicBezTo>
                    <a:pt x="216" y="74"/>
                    <a:pt x="216" y="74"/>
                    <a:pt x="213" y="75"/>
                  </a:cubicBezTo>
                  <a:cubicBezTo>
                    <a:pt x="213" y="74"/>
                    <a:pt x="213" y="74"/>
                    <a:pt x="213" y="74"/>
                  </a:cubicBezTo>
                  <a:cubicBezTo>
                    <a:pt x="219" y="70"/>
                    <a:pt x="218" y="72"/>
                    <a:pt x="221" y="70"/>
                  </a:cubicBezTo>
                  <a:cubicBezTo>
                    <a:pt x="222" y="70"/>
                    <a:pt x="220" y="71"/>
                    <a:pt x="219" y="72"/>
                  </a:cubicBezTo>
                  <a:cubicBezTo>
                    <a:pt x="218" y="73"/>
                    <a:pt x="221" y="71"/>
                    <a:pt x="219" y="73"/>
                  </a:cubicBezTo>
                  <a:cubicBezTo>
                    <a:pt x="219" y="73"/>
                    <a:pt x="223" y="71"/>
                    <a:pt x="222" y="72"/>
                  </a:cubicBezTo>
                  <a:cubicBezTo>
                    <a:pt x="224" y="71"/>
                    <a:pt x="221" y="72"/>
                    <a:pt x="221" y="71"/>
                  </a:cubicBezTo>
                  <a:cubicBezTo>
                    <a:pt x="224" y="70"/>
                    <a:pt x="221" y="70"/>
                    <a:pt x="224" y="68"/>
                  </a:cubicBezTo>
                  <a:cubicBezTo>
                    <a:pt x="224" y="68"/>
                    <a:pt x="224" y="68"/>
                    <a:pt x="224" y="68"/>
                  </a:cubicBezTo>
                  <a:cubicBezTo>
                    <a:pt x="223" y="68"/>
                    <a:pt x="223" y="69"/>
                    <a:pt x="221" y="70"/>
                  </a:cubicBezTo>
                  <a:cubicBezTo>
                    <a:pt x="224" y="66"/>
                    <a:pt x="231" y="66"/>
                    <a:pt x="235" y="63"/>
                  </a:cubicBezTo>
                  <a:cubicBezTo>
                    <a:pt x="234" y="63"/>
                    <a:pt x="233" y="64"/>
                    <a:pt x="234" y="62"/>
                  </a:cubicBezTo>
                  <a:cubicBezTo>
                    <a:pt x="231" y="63"/>
                    <a:pt x="234" y="63"/>
                    <a:pt x="231" y="64"/>
                  </a:cubicBezTo>
                  <a:cubicBezTo>
                    <a:pt x="233" y="63"/>
                    <a:pt x="232" y="63"/>
                    <a:pt x="234" y="61"/>
                  </a:cubicBezTo>
                  <a:cubicBezTo>
                    <a:pt x="236" y="60"/>
                    <a:pt x="235" y="61"/>
                    <a:pt x="234" y="61"/>
                  </a:cubicBezTo>
                  <a:cubicBezTo>
                    <a:pt x="235" y="61"/>
                    <a:pt x="236" y="61"/>
                    <a:pt x="236" y="62"/>
                  </a:cubicBezTo>
                  <a:cubicBezTo>
                    <a:pt x="239" y="60"/>
                    <a:pt x="239" y="60"/>
                    <a:pt x="241" y="59"/>
                  </a:cubicBezTo>
                  <a:cubicBezTo>
                    <a:pt x="240" y="60"/>
                    <a:pt x="244" y="58"/>
                    <a:pt x="245" y="58"/>
                  </a:cubicBezTo>
                  <a:cubicBezTo>
                    <a:pt x="248" y="57"/>
                    <a:pt x="244" y="57"/>
                    <a:pt x="247" y="57"/>
                  </a:cubicBezTo>
                  <a:cubicBezTo>
                    <a:pt x="249" y="55"/>
                    <a:pt x="249" y="56"/>
                    <a:pt x="249" y="56"/>
                  </a:cubicBezTo>
                  <a:cubicBezTo>
                    <a:pt x="248" y="58"/>
                    <a:pt x="246" y="58"/>
                    <a:pt x="244" y="59"/>
                  </a:cubicBezTo>
                  <a:cubicBezTo>
                    <a:pt x="245" y="59"/>
                    <a:pt x="246" y="59"/>
                    <a:pt x="244" y="61"/>
                  </a:cubicBezTo>
                  <a:cubicBezTo>
                    <a:pt x="244" y="61"/>
                    <a:pt x="245" y="60"/>
                    <a:pt x="245" y="61"/>
                  </a:cubicBezTo>
                  <a:cubicBezTo>
                    <a:pt x="245" y="60"/>
                    <a:pt x="245" y="60"/>
                    <a:pt x="246" y="59"/>
                  </a:cubicBezTo>
                  <a:cubicBezTo>
                    <a:pt x="247" y="59"/>
                    <a:pt x="248" y="59"/>
                    <a:pt x="248" y="59"/>
                  </a:cubicBezTo>
                  <a:cubicBezTo>
                    <a:pt x="250" y="58"/>
                    <a:pt x="245" y="59"/>
                    <a:pt x="246" y="59"/>
                  </a:cubicBezTo>
                  <a:cubicBezTo>
                    <a:pt x="248" y="57"/>
                    <a:pt x="253" y="56"/>
                    <a:pt x="253" y="55"/>
                  </a:cubicBezTo>
                  <a:cubicBezTo>
                    <a:pt x="255" y="54"/>
                    <a:pt x="255" y="55"/>
                    <a:pt x="257" y="55"/>
                  </a:cubicBezTo>
                  <a:cubicBezTo>
                    <a:pt x="257" y="54"/>
                    <a:pt x="264" y="50"/>
                    <a:pt x="267" y="50"/>
                  </a:cubicBezTo>
                  <a:cubicBezTo>
                    <a:pt x="271" y="49"/>
                    <a:pt x="268" y="48"/>
                    <a:pt x="268" y="48"/>
                  </a:cubicBezTo>
                  <a:cubicBezTo>
                    <a:pt x="266" y="49"/>
                    <a:pt x="263" y="49"/>
                    <a:pt x="263" y="50"/>
                  </a:cubicBezTo>
                  <a:cubicBezTo>
                    <a:pt x="263" y="50"/>
                    <a:pt x="265" y="50"/>
                    <a:pt x="266" y="49"/>
                  </a:cubicBezTo>
                  <a:cubicBezTo>
                    <a:pt x="263" y="51"/>
                    <a:pt x="256" y="53"/>
                    <a:pt x="253" y="55"/>
                  </a:cubicBezTo>
                  <a:cubicBezTo>
                    <a:pt x="253" y="54"/>
                    <a:pt x="252" y="54"/>
                    <a:pt x="254" y="53"/>
                  </a:cubicBezTo>
                  <a:cubicBezTo>
                    <a:pt x="256" y="52"/>
                    <a:pt x="258" y="52"/>
                    <a:pt x="258" y="51"/>
                  </a:cubicBezTo>
                  <a:cubicBezTo>
                    <a:pt x="261" y="50"/>
                    <a:pt x="259" y="52"/>
                    <a:pt x="257" y="52"/>
                  </a:cubicBezTo>
                  <a:cubicBezTo>
                    <a:pt x="261" y="51"/>
                    <a:pt x="263" y="49"/>
                    <a:pt x="267" y="48"/>
                  </a:cubicBezTo>
                  <a:cubicBezTo>
                    <a:pt x="262" y="49"/>
                    <a:pt x="253" y="52"/>
                    <a:pt x="247" y="55"/>
                  </a:cubicBezTo>
                  <a:cubicBezTo>
                    <a:pt x="244" y="56"/>
                    <a:pt x="242" y="56"/>
                    <a:pt x="242" y="55"/>
                  </a:cubicBezTo>
                  <a:cubicBezTo>
                    <a:pt x="240" y="56"/>
                    <a:pt x="242" y="56"/>
                    <a:pt x="242" y="57"/>
                  </a:cubicBezTo>
                  <a:cubicBezTo>
                    <a:pt x="240" y="57"/>
                    <a:pt x="241" y="58"/>
                    <a:pt x="239" y="58"/>
                  </a:cubicBezTo>
                  <a:cubicBezTo>
                    <a:pt x="238" y="58"/>
                    <a:pt x="240" y="57"/>
                    <a:pt x="239" y="57"/>
                  </a:cubicBezTo>
                  <a:cubicBezTo>
                    <a:pt x="238" y="57"/>
                    <a:pt x="236" y="58"/>
                    <a:pt x="234" y="59"/>
                  </a:cubicBezTo>
                  <a:cubicBezTo>
                    <a:pt x="233" y="60"/>
                    <a:pt x="235" y="59"/>
                    <a:pt x="234" y="60"/>
                  </a:cubicBezTo>
                  <a:cubicBezTo>
                    <a:pt x="236" y="59"/>
                    <a:pt x="235" y="59"/>
                    <a:pt x="235" y="59"/>
                  </a:cubicBezTo>
                  <a:cubicBezTo>
                    <a:pt x="237" y="57"/>
                    <a:pt x="237" y="58"/>
                    <a:pt x="239" y="58"/>
                  </a:cubicBezTo>
                  <a:cubicBezTo>
                    <a:pt x="238" y="59"/>
                    <a:pt x="227" y="63"/>
                    <a:pt x="229" y="64"/>
                  </a:cubicBezTo>
                  <a:cubicBezTo>
                    <a:pt x="228" y="64"/>
                    <a:pt x="227" y="64"/>
                    <a:pt x="226" y="64"/>
                  </a:cubicBezTo>
                  <a:cubicBezTo>
                    <a:pt x="229" y="61"/>
                    <a:pt x="225" y="63"/>
                    <a:pt x="223" y="62"/>
                  </a:cubicBezTo>
                  <a:cubicBezTo>
                    <a:pt x="222" y="63"/>
                    <a:pt x="222" y="63"/>
                    <a:pt x="220" y="64"/>
                  </a:cubicBezTo>
                  <a:cubicBezTo>
                    <a:pt x="220" y="64"/>
                    <a:pt x="221" y="63"/>
                    <a:pt x="221" y="63"/>
                  </a:cubicBezTo>
                  <a:cubicBezTo>
                    <a:pt x="216" y="65"/>
                    <a:pt x="222" y="64"/>
                    <a:pt x="217" y="66"/>
                  </a:cubicBezTo>
                  <a:cubicBezTo>
                    <a:pt x="217" y="65"/>
                    <a:pt x="218" y="65"/>
                    <a:pt x="218" y="64"/>
                  </a:cubicBezTo>
                  <a:cubicBezTo>
                    <a:pt x="213" y="68"/>
                    <a:pt x="214" y="68"/>
                    <a:pt x="210" y="70"/>
                  </a:cubicBezTo>
                  <a:cubicBezTo>
                    <a:pt x="209" y="69"/>
                    <a:pt x="209" y="69"/>
                    <a:pt x="209" y="69"/>
                  </a:cubicBezTo>
                  <a:cubicBezTo>
                    <a:pt x="209" y="69"/>
                    <a:pt x="207" y="71"/>
                    <a:pt x="205" y="72"/>
                  </a:cubicBezTo>
                  <a:cubicBezTo>
                    <a:pt x="205" y="72"/>
                    <a:pt x="207" y="72"/>
                    <a:pt x="204" y="74"/>
                  </a:cubicBezTo>
                  <a:cubicBezTo>
                    <a:pt x="204" y="73"/>
                    <a:pt x="205" y="72"/>
                    <a:pt x="203" y="73"/>
                  </a:cubicBezTo>
                  <a:cubicBezTo>
                    <a:pt x="201" y="75"/>
                    <a:pt x="199" y="76"/>
                    <a:pt x="198" y="77"/>
                  </a:cubicBezTo>
                  <a:cubicBezTo>
                    <a:pt x="199" y="76"/>
                    <a:pt x="202" y="75"/>
                    <a:pt x="198" y="78"/>
                  </a:cubicBezTo>
                  <a:cubicBezTo>
                    <a:pt x="199" y="78"/>
                    <a:pt x="201" y="77"/>
                    <a:pt x="203" y="75"/>
                  </a:cubicBezTo>
                  <a:cubicBezTo>
                    <a:pt x="203" y="76"/>
                    <a:pt x="196" y="80"/>
                    <a:pt x="194" y="81"/>
                  </a:cubicBezTo>
                  <a:cubicBezTo>
                    <a:pt x="197" y="79"/>
                    <a:pt x="196" y="79"/>
                    <a:pt x="197" y="77"/>
                  </a:cubicBezTo>
                  <a:cubicBezTo>
                    <a:pt x="194" y="79"/>
                    <a:pt x="195" y="78"/>
                    <a:pt x="192" y="80"/>
                  </a:cubicBezTo>
                  <a:cubicBezTo>
                    <a:pt x="191" y="80"/>
                    <a:pt x="192" y="80"/>
                    <a:pt x="192" y="81"/>
                  </a:cubicBezTo>
                  <a:cubicBezTo>
                    <a:pt x="187" y="83"/>
                    <a:pt x="184" y="85"/>
                    <a:pt x="179" y="89"/>
                  </a:cubicBezTo>
                  <a:cubicBezTo>
                    <a:pt x="179" y="89"/>
                    <a:pt x="180" y="89"/>
                    <a:pt x="180" y="89"/>
                  </a:cubicBezTo>
                  <a:cubicBezTo>
                    <a:pt x="181" y="88"/>
                    <a:pt x="181" y="88"/>
                    <a:pt x="183" y="87"/>
                  </a:cubicBezTo>
                  <a:cubicBezTo>
                    <a:pt x="182" y="88"/>
                    <a:pt x="182" y="89"/>
                    <a:pt x="182" y="90"/>
                  </a:cubicBezTo>
                  <a:cubicBezTo>
                    <a:pt x="179" y="91"/>
                    <a:pt x="178" y="93"/>
                    <a:pt x="177" y="92"/>
                  </a:cubicBezTo>
                  <a:cubicBezTo>
                    <a:pt x="176" y="94"/>
                    <a:pt x="174" y="95"/>
                    <a:pt x="172" y="96"/>
                  </a:cubicBezTo>
                  <a:cubicBezTo>
                    <a:pt x="171" y="96"/>
                    <a:pt x="173" y="94"/>
                    <a:pt x="173" y="94"/>
                  </a:cubicBezTo>
                  <a:cubicBezTo>
                    <a:pt x="169" y="96"/>
                    <a:pt x="172" y="96"/>
                    <a:pt x="171" y="97"/>
                  </a:cubicBezTo>
                  <a:cubicBezTo>
                    <a:pt x="171" y="97"/>
                    <a:pt x="172" y="96"/>
                    <a:pt x="173" y="95"/>
                  </a:cubicBezTo>
                  <a:cubicBezTo>
                    <a:pt x="173" y="96"/>
                    <a:pt x="169" y="100"/>
                    <a:pt x="173" y="97"/>
                  </a:cubicBezTo>
                  <a:cubicBezTo>
                    <a:pt x="171" y="99"/>
                    <a:pt x="166" y="102"/>
                    <a:pt x="166" y="101"/>
                  </a:cubicBezTo>
                  <a:cubicBezTo>
                    <a:pt x="169" y="98"/>
                    <a:pt x="167" y="98"/>
                    <a:pt x="169" y="97"/>
                  </a:cubicBezTo>
                  <a:cubicBezTo>
                    <a:pt x="168" y="96"/>
                    <a:pt x="165" y="99"/>
                    <a:pt x="163" y="101"/>
                  </a:cubicBezTo>
                  <a:cubicBezTo>
                    <a:pt x="163" y="101"/>
                    <a:pt x="162" y="101"/>
                    <a:pt x="162" y="101"/>
                  </a:cubicBezTo>
                  <a:cubicBezTo>
                    <a:pt x="162" y="101"/>
                    <a:pt x="163" y="100"/>
                    <a:pt x="163" y="100"/>
                  </a:cubicBezTo>
                  <a:cubicBezTo>
                    <a:pt x="163" y="100"/>
                    <a:pt x="162" y="100"/>
                    <a:pt x="161" y="101"/>
                  </a:cubicBezTo>
                  <a:cubicBezTo>
                    <a:pt x="162" y="102"/>
                    <a:pt x="162" y="102"/>
                    <a:pt x="158" y="102"/>
                  </a:cubicBezTo>
                  <a:cubicBezTo>
                    <a:pt x="157" y="104"/>
                    <a:pt x="161" y="102"/>
                    <a:pt x="157" y="105"/>
                  </a:cubicBezTo>
                  <a:cubicBezTo>
                    <a:pt x="157" y="104"/>
                    <a:pt x="155" y="105"/>
                    <a:pt x="154" y="106"/>
                  </a:cubicBezTo>
                  <a:cubicBezTo>
                    <a:pt x="157" y="105"/>
                    <a:pt x="154" y="107"/>
                    <a:pt x="154" y="107"/>
                  </a:cubicBezTo>
                  <a:cubicBezTo>
                    <a:pt x="152" y="109"/>
                    <a:pt x="153" y="108"/>
                    <a:pt x="151" y="109"/>
                  </a:cubicBezTo>
                  <a:cubicBezTo>
                    <a:pt x="151" y="109"/>
                    <a:pt x="153" y="108"/>
                    <a:pt x="152" y="108"/>
                  </a:cubicBezTo>
                  <a:cubicBezTo>
                    <a:pt x="152" y="108"/>
                    <a:pt x="152" y="108"/>
                    <a:pt x="151" y="108"/>
                  </a:cubicBezTo>
                  <a:cubicBezTo>
                    <a:pt x="150" y="109"/>
                    <a:pt x="151" y="109"/>
                    <a:pt x="150" y="110"/>
                  </a:cubicBezTo>
                  <a:cubicBezTo>
                    <a:pt x="150" y="111"/>
                    <a:pt x="153" y="108"/>
                    <a:pt x="150" y="111"/>
                  </a:cubicBezTo>
                  <a:cubicBezTo>
                    <a:pt x="151" y="111"/>
                    <a:pt x="154" y="109"/>
                    <a:pt x="154" y="108"/>
                  </a:cubicBezTo>
                  <a:cubicBezTo>
                    <a:pt x="154" y="109"/>
                    <a:pt x="156" y="108"/>
                    <a:pt x="156" y="108"/>
                  </a:cubicBezTo>
                  <a:cubicBezTo>
                    <a:pt x="154" y="110"/>
                    <a:pt x="154" y="109"/>
                    <a:pt x="153" y="110"/>
                  </a:cubicBezTo>
                  <a:cubicBezTo>
                    <a:pt x="152" y="111"/>
                    <a:pt x="149" y="113"/>
                    <a:pt x="149" y="114"/>
                  </a:cubicBezTo>
                  <a:cubicBezTo>
                    <a:pt x="150" y="113"/>
                    <a:pt x="153" y="110"/>
                    <a:pt x="154" y="111"/>
                  </a:cubicBezTo>
                  <a:cubicBezTo>
                    <a:pt x="151" y="113"/>
                    <a:pt x="152" y="113"/>
                    <a:pt x="153" y="113"/>
                  </a:cubicBezTo>
                  <a:cubicBezTo>
                    <a:pt x="153" y="113"/>
                    <a:pt x="152" y="113"/>
                    <a:pt x="152" y="113"/>
                  </a:cubicBezTo>
                  <a:cubicBezTo>
                    <a:pt x="152" y="113"/>
                    <a:pt x="152" y="114"/>
                    <a:pt x="152" y="114"/>
                  </a:cubicBezTo>
                  <a:cubicBezTo>
                    <a:pt x="150" y="114"/>
                    <a:pt x="153" y="111"/>
                    <a:pt x="149" y="114"/>
                  </a:cubicBezTo>
                  <a:cubicBezTo>
                    <a:pt x="149" y="116"/>
                    <a:pt x="146" y="119"/>
                    <a:pt x="150" y="117"/>
                  </a:cubicBezTo>
                  <a:cubicBezTo>
                    <a:pt x="149" y="118"/>
                    <a:pt x="149" y="118"/>
                    <a:pt x="149" y="118"/>
                  </a:cubicBezTo>
                  <a:cubicBezTo>
                    <a:pt x="147" y="120"/>
                    <a:pt x="146" y="119"/>
                    <a:pt x="147" y="118"/>
                  </a:cubicBezTo>
                  <a:cubicBezTo>
                    <a:pt x="144" y="118"/>
                    <a:pt x="140" y="124"/>
                    <a:pt x="138" y="124"/>
                  </a:cubicBezTo>
                  <a:cubicBezTo>
                    <a:pt x="139" y="124"/>
                    <a:pt x="136" y="126"/>
                    <a:pt x="136" y="127"/>
                  </a:cubicBezTo>
                  <a:cubicBezTo>
                    <a:pt x="137" y="127"/>
                    <a:pt x="140" y="125"/>
                    <a:pt x="143" y="122"/>
                  </a:cubicBezTo>
                  <a:cubicBezTo>
                    <a:pt x="143" y="122"/>
                    <a:pt x="143" y="122"/>
                    <a:pt x="143" y="122"/>
                  </a:cubicBezTo>
                  <a:cubicBezTo>
                    <a:pt x="144" y="121"/>
                    <a:pt x="142" y="123"/>
                    <a:pt x="144" y="123"/>
                  </a:cubicBezTo>
                  <a:cubicBezTo>
                    <a:pt x="142" y="122"/>
                    <a:pt x="139" y="127"/>
                    <a:pt x="138" y="126"/>
                  </a:cubicBezTo>
                  <a:cubicBezTo>
                    <a:pt x="135" y="128"/>
                    <a:pt x="135" y="129"/>
                    <a:pt x="134" y="130"/>
                  </a:cubicBezTo>
                  <a:cubicBezTo>
                    <a:pt x="137" y="129"/>
                    <a:pt x="137" y="128"/>
                    <a:pt x="139" y="127"/>
                  </a:cubicBezTo>
                  <a:cubicBezTo>
                    <a:pt x="139" y="128"/>
                    <a:pt x="140" y="127"/>
                    <a:pt x="139" y="128"/>
                  </a:cubicBezTo>
                  <a:cubicBezTo>
                    <a:pt x="140" y="128"/>
                    <a:pt x="141" y="127"/>
                    <a:pt x="141" y="127"/>
                  </a:cubicBezTo>
                  <a:cubicBezTo>
                    <a:pt x="142" y="126"/>
                    <a:pt x="142" y="126"/>
                    <a:pt x="142" y="126"/>
                  </a:cubicBezTo>
                  <a:cubicBezTo>
                    <a:pt x="143" y="125"/>
                    <a:pt x="144" y="125"/>
                    <a:pt x="146" y="123"/>
                  </a:cubicBezTo>
                  <a:cubicBezTo>
                    <a:pt x="147" y="121"/>
                    <a:pt x="151" y="120"/>
                    <a:pt x="154" y="116"/>
                  </a:cubicBezTo>
                  <a:cubicBezTo>
                    <a:pt x="159" y="114"/>
                    <a:pt x="160" y="110"/>
                    <a:pt x="162" y="111"/>
                  </a:cubicBezTo>
                  <a:cubicBezTo>
                    <a:pt x="165" y="107"/>
                    <a:pt x="169" y="106"/>
                    <a:pt x="173" y="103"/>
                  </a:cubicBezTo>
                  <a:cubicBezTo>
                    <a:pt x="175" y="101"/>
                    <a:pt x="172" y="103"/>
                    <a:pt x="174" y="102"/>
                  </a:cubicBezTo>
                  <a:cubicBezTo>
                    <a:pt x="175" y="101"/>
                    <a:pt x="176" y="101"/>
                    <a:pt x="178" y="100"/>
                  </a:cubicBezTo>
                  <a:cubicBezTo>
                    <a:pt x="174" y="104"/>
                    <a:pt x="169" y="106"/>
                    <a:pt x="163" y="111"/>
                  </a:cubicBezTo>
                  <a:cubicBezTo>
                    <a:pt x="166" y="111"/>
                    <a:pt x="178" y="99"/>
                    <a:pt x="183" y="98"/>
                  </a:cubicBezTo>
                  <a:cubicBezTo>
                    <a:pt x="183" y="98"/>
                    <a:pt x="180" y="101"/>
                    <a:pt x="183" y="99"/>
                  </a:cubicBezTo>
                  <a:cubicBezTo>
                    <a:pt x="183" y="100"/>
                    <a:pt x="177" y="103"/>
                    <a:pt x="177" y="104"/>
                  </a:cubicBezTo>
                  <a:cubicBezTo>
                    <a:pt x="173" y="106"/>
                    <a:pt x="172" y="108"/>
                    <a:pt x="168" y="110"/>
                  </a:cubicBezTo>
                  <a:cubicBezTo>
                    <a:pt x="168" y="111"/>
                    <a:pt x="168" y="111"/>
                    <a:pt x="168" y="111"/>
                  </a:cubicBezTo>
                  <a:cubicBezTo>
                    <a:pt x="170" y="109"/>
                    <a:pt x="173" y="108"/>
                    <a:pt x="176" y="106"/>
                  </a:cubicBezTo>
                  <a:cubicBezTo>
                    <a:pt x="175" y="107"/>
                    <a:pt x="175" y="107"/>
                    <a:pt x="176" y="107"/>
                  </a:cubicBezTo>
                  <a:cubicBezTo>
                    <a:pt x="173" y="109"/>
                    <a:pt x="173" y="109"/>
                    <a:pt x="169" y="112"/>
                  </a:cubicBezTo>
                  <a:cubicBezTo>
                    <a:pt x="168" y="112"/>
                    <a:pt x="168" y="112"/>
                    <a:pt x="168" y="112"/>
                  </a:cubicBezTo>
                  <a:cubicBezTo>
                    <a:pt x="166" y="114"/>
                    <a:pt x="163" y="116"/>
                    <a:pt x="159" y="119"/>
                  </a:cubicBezTo>
                  <a:cubicBezTo>
                    <a:pt x="160" y="120"/>
                    <a:pt x="165" y="115"/>
                    <a:pt x="166" y="114"/>
                  </a:cubicBezTo>
                  <a:cubicBezTo>
                    <a:pt x="167" y="114"/>
                    <a:pt x="166" y="114"/>
                    <a:pt x="166" y="114"/>
                  </a:cubicBezTo>
                  <a:cubicBezTo>
                    <a:pt x="164" y="116"/>
                    <a:pt x="168" y="113"/>
                    <a:pt x="168" y="114"/>
                  </a:cubicBezTo>
                  <a:cubicBezTo>
                    <a:pt x="169" y="112"/>
                    <a:pt x="172" y="111"/>
                    <a:pt x="175" y="108"/>
                  </a:cubicBezTo>
                  <a:cubicBezTo>
                    <a:pt x="175" y="109"/>
                    <a:pt x="174" y="110"/>
                    <a:pt x="174" y="110"/>
                  </a:cubicBezTo>
                  <a:cubicBezTo>
                    <a:pt x="176" y="108"/>
                    <a:pt x="181" y="104"/>
                    <a:pt x="183" y="104"/>
                  </a:cubicBezTo>
                  <a:cubicBezTo>
                    <a:pt x="185" y="102"/>
                    <a:pt x="189" y="100"/>
                    <a:pt x="190" y="98"/>
                  </a:cubicBezTo>
                  <a:cubicBezTo>
                    <a:pt x="191" y="98"/>
                    <a:pt x="196" y="95"/>
                    <a:pt x="199" y="93"/>
                  </a:cubicBezTo>
                  <a:cubicBezTo>
                    <a:pt x="199" y="93"/>
                    <a:pt x="198" y="94"/>
                    <a:pt x="198" y="94"/>
                  </a:cubicBezTo>
                  <a:cubicBezTo>
                    <a:pt x="203" y="90"/>
                    <a:pt x="208" y="88"/>
                    <a:pt x="215" y="83"/>
                  </a:cubicBezTo>
                  <a:cubicBezTo>
                    <a:pt x="214" y="84"/>
                    <a:pt x="214" y="85"/>
                    <a:pt x="215" y="84"/>
                  </a:cubicBezTo>
                  <a:cubicBezTo>
                    <a:pt x="218" y="83"/>
                    <a:pt x="214" y="85"/>
                    <a:pt x="215" y="85"/>
                  </a:cubicBezTo>
                  <a:cubicBezTo>
                    <a:pt x="212" y="86"/>
                    <a:pt x="211" y="87"/>
                    <a:pt x="208" y="88"/>
                  </a:cubicBezTo>
                  <a:cubicBezTo>
                    <a:pt x="206" y="89"/>
                    <a:pt x="209" y="88"/>
                    <a:pt x="209" y="89"/>
                  </a:cubicBezTo>
                  <a:cubicBezTo>
                    <a:pt x="204" y="91"/>
                    <a:pt x="202" y="93"/>
                    <a:pt x="200" y="95"/>
                  </a:cubicBezTo>
                  <a:cubicBezTo>
                    <a:pt x="198" y="95"/>
                    <a:pt x="196" y="97"/>
                    <a:pt x="194" y="98"/>
                  </a:cubicBezTo>
                  <a:cubicBezTo>
                    <a:pt x="193" y="99"/>
                    <a:pt x="193" y="99"/>
                    <a:pt x="193" y="99"/>
                  </a:cubicBezTo>
                  <a:cubicBezTo>
                    <a:pt x="190" y="100"/>
                    <a:pt x="188" y="102"/>
                    <a:pt x="184" y="105"/>
                  </a:cubicBezTo>
                  <a:cubicBezTo>
                    <a:pt x="184" y="104"/>
                    <a:pt x="184" y="104"/>
                    <a:pt x="184" y="104"/>
                  </a:cubicBezTo>
                  <a:cubicBezTo>
                    <a:pt x="183" y="105"/>
                    <a:pt x="182" y="106"/>
                    <a:pt x="182" y="106"/>
                  </a:cubicBezTo>
                  <a:cubicBezTo>
                    <a:pt x="182" y="106"/>
                    <a:pt x="175" y="111"/>
                    <a:pt x="170" y="115"/>
                  </a:cubicBezTo>
                  <a:cubicBezTo>
                    <a:pt x="170" y="115"/>
                    <a:pt x="170" y="115"/>
                    <a:pt x="170" y="115"/>
                  </a:cubicBezTo>
                  <a:cubicBezTo>
                    <a:pt x="164" y="119"/>
                    <a:pt x="167" y="119"/>
                    <a:pt x="161" y="123"/>
                  </a:cubicBezTo>
                  <a:cubicBezTo>
                    <a:pt x="162" y="123"/>
                    <a:pt x="161" y="124"/>
                    <a:pt x="162" y="123"/>
                  </a:cubicBezTo>
                  <a:cubicBezTo>
                    <a:pt x="161" y="124"/>
                    <a:pt x="156" y="128"/>
                    <a:pt x="156" y="128"/>
                  </a:cubicBezTo>
                  <a:cubicBezTo>
                    <a:pt x="155" y="128"/>
                    <a:pt x="156" y="129"/>
                    <a:pt x="155" y="130"/>
                  </a:cubicBezTo>
                  <a:cubicBezTo>
                    <a:pt x="152" y="130"/>
                    <a:pt x="154" y="128"/>
                    <a:pt x="154" y="127"/>
                  </a:cubicBezTo>
                  <a:cubicBezTo>
                    <a:pt x="151" y="129"/>
                    <a:pt x="154" y="128"/>
                    <a:pt x="151" y="131"/>
                  </a:cubicBezTo>
                  <a:cubicBezTo>
                    <a:pt x="151" y="131"/>
                    <a:pt x="152" y="130"/>
                    <a:pt x="152" y="131"/>
                  </a:cubicBezTo>
                  <a:cubicBezTo>
                    <a:pt x="149" y="133"/>
                    <a:pt x="150" y="133"/>
                    <a:pt x="148" y="135"/>
                  </a:cubicBezTo>
                  <a:cubicBezTo>
                    <a:pt x="146" y="136"/>
                    <a:pt x="146" y="137"/>
                    <a:pt x="145" y="138"/>
                  </a:cubicBezTo>
                  <a:cubicBezTo>
                    <a:pt x="145" y="137"/>
                    <a:pt x="145" y="137"/>
                    <a:pt x="142" y="139"/>
                  </a:cubicBezTo>
                  <a:cubicBezTo>
                    <a:pt x="140" y="141"/>
                    <a:pt x="144" y="138"/>
                    <a:pt x="143" y="139"/>
                  </a:cubicBezTo>
                  <a:cubicBezTo>
                    <a:pt x="142" y="140"/>
                    <a:pt x="139" y="142"/>
                    <a:pt x="141" y="141"/>
                  </a:cubicBezTo>
                  <a:cubicBezTo>
                    <a:pt x="141" y="141"/>
                    <a:pt x="139" y="143"/>
                    <a:pt x="139" y="142"/>
                  </a:cubicBezTo>
                  <a:cubicBezTo>
                    <a:pt x="138" y="144"/>
                    <a:pt x="137" y="145"/>
                    <a:pt x="135" y="148"/>
                  </a:cubicBezTo>
                  <a:cubicBezTo>
                    <a:pt x="139" y="145"/>
                    <a:pt x="143" y="141"/>
                    <a:pt x="147" y="137"/>
                  </a:cubicBezTo>
                  <a:cubicBezTo>
                    <a:pt x="149" y="137"/>
                    <a:pt x="147" y="138"/>
                    <a:pt x="149" y="137"/>
                  </a:cubicBezTo>
                  <a:cubicBezTo>
                    <a:pt x="151" y="135"/>
                    <a:pt x="151" y="135"/>
                    <a:pt x="151" y="134"/>
                  </a:cubicBezTo>
                  <a:cubicBezTo>
                    <a:pt x="154" y="132"/>
                    <a:pt x="152" y="134"/>
                    <a:pt x="151" y="135"/>
                  </a:cubicBezTo>
                  <a:cubicBezTo>
                    <a:pt x="152" y="135"/>
                    <a:pt x="154" y="133"/>
                    <a:pt x="156" y="132"/>
                  </a:cubicBezTo>
                  <a:cubicBezTo>
                    <a:pt x="153" y="132"/>
                    <a:pt x="159" y="128"/>
                    <a:pt x="161" y="127"/>
                  </a:cubicBezTo>
                  <a:cubicBezTo>
                    <a:pt x="163" y="125"/>
                    <a:pt x="159" y="129"/>
                    <a:pt x="157" y="130"/>
                  </a:cubicBezTo>
                  <a:cubicBezTo>
                    <a:pt x="159" y="130"/>
                    <a:pt x="156" y="132"/>
                    <a:pt x="156" y="133"/>
                  </a:cubicBezTo>
                  <a:cubicBezTo>
                    <a:pt x="155" y="134"/>
                    <a:pt x="150" y="138"/>
                    <a:pt x="150" y="139"/>
                  </a:cubicBezTo>
                  <a:cubicBezTo>
                    <a:pt x="148" y="140"/>
                    <a:pt x="146" y="141"/>
                    <a:pt x="145" y="143"/>
                  </a:cubicBezTo>
                  <a:cubicBezTo>
                    <a:pt x="144" y="143"/>
                    <a:pt x="145" y="143"/>
                    <a:pt x="145" y="142"/>
                  </a:cubicBezTo>
                  <a:cubicBezTo>
                    <a:pt x="144" y="145"/>
                    <a:pt x="143" y="144"/>
                    <a:pt x="141" y="145"/>
                  </a:cubicBezTo>
                  <a:cubicBezTo>
                    <a:pt x="139" y="147"/>
                    <a:pt x="142" y="145"/>
                    <a:pt x="142" y="146"/>
                  </a:cubicBezTo>
                  <a:cubicBezTo>
                    <a:pt x="140" y="147"/>
                    <a:pt x="141" y="147"/>
                    <a:pt x="139" y="148"/>
                  </a:cubicBezTo>
                  <a:cubicBezTo>
                    <a:pt x="138" y="148"/>
                    <a:pt x="138" y="147"/>
                    <a:pt x="140" y="145"/>
                  </a:cubicBezTo>
                  <a:cubicBezTo>
                    <a:pt x="140" y="145"/>
                    <a:pt x="139" y="145"/>
                    <a:pt x="139" y="145"/>
                  </a:cubicBezTo>
                  <a:cubicBezTo>
                    <a:pt x="137" y="148"/>
                    <a:pt x="135" y="150"/>
                    <a:pt x="136" y="151"/>
                  </a:cubicBezTo>
                  <a:cubicBezTo>
                    <a:pt x="134" y="153"/>
                    <a:pt x="135" y="151"/>
                    <a:pt x="133" y="152"/>
                  </a:cubicBezTo>
                  <a:cubicBezTo>
                    <a:pt x="133" y="153"/>
                    <a:pt x="134" y="153"/>
                    <a:pt x="131" y="156"/>
                  </a:cubicBezTo>
                  <a:cubicBezTo>
                    <a:pt x="131" y="155"/>
                    <a:pt x="131" y="155"/>
                    <a:pt x="130" y="155"/>
                  </a:cubicBezTo>
                  <a:cubicBezTo>
                    <a:pt x="130" y="156"/>
                    <a:pt x="129" y="157"/>
                    <a:pt x="129" y="158"/>
                  </a:cubicBezTo>
                  <a:cubicBezTo>
                    <a:pt x="125" y="161"/>
                    <a:pt x="122" y="164"/>
                    <a:pt x="119" y="167"/>
                  </a:cubicBezTo>
                  <a:cubicBezTo>
                    <a:pt x="118" y="168"/>
                    <a:pt x="118" y="168"/>
                    <a:pt x="118" y="168"/>
                  </a:cubicBezTo>
                  <a:cubicBezTo>
                    <a:pt x="116" y="169"/>
                    <a:pt x="117" y="169"/>
                    <a:pt x="115" y="171"/>
                  </a:cubicBezTo>
                  <a:cubicBezTo>
                    <a:pt x="113" y="171"/>
                    <a:pt x="111" y="174"/>
                    <a:pt x="109" y="175"/>
                  </a:cubicBezTo>
                  <a:cubicBezTo>
                    <a:pt x="110" y="174"/>
                    <a:pt x="110" y="174"/>
                    <a:pt x="110" y="173"/>
                  </a:cubicBezTo>
                  <a:cubicBezTo>
                    <a:pt x="114" y="170"/>
                    <a:pt x="118" y="163"/>
                    <a:pt x="121" y="162"/>
                  </a:cubicBezTo>
                  <a:cubicBezTo>
                    <a:pt x="125" y="157"/>
                    <a:pt x="129" y="153"/>
                    <a:pt x="133" y="151"/>
                  </a:cubicBezTo>
                  <a:cubicBezTo>
                    <a:pt x="134" y="150"/>
                    <a:pt x="134" y="149"/>
                    <a:pt x="134" y="149"/>
                  </a:cubicBezTo>
                  <a:cubicBezTo>
                    <a:pt x="134" y="148"/>
                    <a:pt x="130" y="152"/>
                    <a:pt x="130" y="150"/>
                  </a:cubicBezTo>
                  <a:cubicBezTo>
                    <a:pt x="131" y="150"/>
                    <a:pt x="131" y="150"/>
                    <a:pt x="131" y="150"/>
                  </a:cubicBezTo>
                  <a:cubicBezTo>
                    <a:pt x="133" y="149"/>
                    <a:pt x="133" y="148"/>
                    <a:pt x="135" y="147"/>
                  </a:cubicBezTo>
                  <a:cubicBezTo>
                    <a:pt x="126" y="153"/>
                    <a:pt x="125" y="155"/>
                    <a:pt x="119" y="161"/>
                  </a:cubicBezTo>
                  <a:cubicBezTo>
                    <a:pt x="118" y="160"/>
                    <a:pt x="122" y="157"/>
                    <a:pt x="123" y="155"/>
                  </a:cubicBezTo>
                  <a:cubicBezTo>
                    <a:pt x="121" y="157"/>
                    <a:pt x="123" y="155"/>
                    <a:pt x="121" y="156"/>
                  </a:cubicBezTo>
                  <a:cubicBezTo>
                    <a:pt x="121" y="155"/>
                    <a:pt x="123" y="153"/>
                    <a:pt x="123" y="153"/>
                  </a:cubicBezTo>
                  <a:cubicBezTo>
                    <a:pt x="125" y="151"/>
                    <a:pt x="125" y="153"/>
                    <a:pt x="123" y="155"/>
                  </a:cubicBezTo>
                  <a:cubicBezTo>
                    <a:pt x="123" y="155"/>
                    <a:pt x="127" y="151"/>
                    <a:pt x="125" y="153"/>
                  </a:cubicBezTo>
                  <a:cubicBezTo>
                    <a:pt x="128" y="151"/>
                    <a:pt x="128" y="151"/>
                    <a:pt x="131" y="148"/>
                  </a:cubicBezTo>
                  <a:cubicBezTo>
                    <a:pt x="132" y="145"/>
                    <a:pt x="130" y="145"/>
                    <a:pt x="125" y="149"/>
                  </a:cubicBezTo>
                  <a:cubicBezTo>
                    <a:pt x="120" y="156"/>
                    <a:pt x="111" y="162"/>
                    <a:pt x="106" y="170"/>
                  </a:cubicBezTo>
                  <a:cubicBezTo>
                    <a:pt x="104" y="170"/>
                    <a:pt x="103" y="171"/>
                    <a:pt x="102" y="172"/>
                  </a:cubicBezTo>
                  <a:cubicBezTo>
                    <a:pt x="101" y="173"/>
                    <a:pt x="100" y="174"/>
                    <a:pt x="100" y="174"/>
                  </a:cubicBezTo>
                  <a:cubicBezTo>
                    <a:pt x="100" y="175"/>
                    <a:pt x="100" y="175"/>
                    <a:pt x="99" y="176"/>
                  </a:cubicBezTo>
                  <a:cubicBezTo>
                    <a:pt x="100" y="176"/>
                    <a:pt x="100" y="176"/>
                    <a:pt x="100" y="175"/>
                  </a:cubicBezTo>
                  <a:cubicBezTo>
                    <a:pt x="101" y="176"/>
                    <a:pt x="99" y="176"/>
                    <a:pt x="100" y="177"/>
                  </a:cubicBezTo>
                  <a:cubicBezTo>
                    <a:pt x="99" y="176"/>
                    <a:pt x="98" y="175"/>
                    <a:pt x="97" y="175"/>
                  </a:cubicBezTo>
                  <a:cubicBezTo>
                    <a:pt x="97" y="175"/>
                    <a:pt x="97" y="176"/>
                    <a:pt x="97" y="176"/>
                  </a:cubicBezTo>
                  <a:cubicBezTo>
                    <a:pt x="97" y="175"/>
                    <a:pt x="96" y="177"/>
                    <a:pt x="96" y="176"/>
                  </a:cubicBezTo>
                  <a:cubicBezTo>
                    <a:pt x="97" y="175"/>
                    <a:pt x="97" y="174"/>
                    <a:pt x="98" y="175"/>
                  </a:cubicBezTo>
                  <a:cubicBezTo>
                    <a:pt x="98" y="174"/>
                    <a:pt x="97" y="174"/>
                    <a:pt x="98" y="174"/>
                  </a:cubicBezTo>
                  <a:cubicBezTo>
                    <a:pt x="97" y="173"/>
                    <a:pt x="96" y="175"/>
                    <a:pt x="95" y="176"/>
                  </a:cubicBezTo>
                  <a:cubicBezTo>
                    <a:pt x="95" y="176"/>
                    <a:pt x="95" y="177"/>
                    <a:pt x="94" y="177"/>
                  </a:cubicBezTo>
                  <a:cubicBezTo>
                    <a:pt x="95" y="178"/>
                    <a:pt x="95" y="177"/>
                    <a:pt x="96" y="177"/>
                  </a:cubicBezTo>
                  <a:cubicBezTo>
                    <a:pt x="95" y="178"/>
                    <a:pt x="95" y="178"/>
                    <a:pt x="94" y="178"/>
                  </a:cubicBezTo>
                  <a:cubicBezTo>
                    <a:pt x="94" y="179"/>
                    <a:pt x="95" y="179"/>
                    <a:pt x="95" y="179"/>
                  </a:cubicBezTo>
                  <a:cubicBezTo>
                    <a:pt x="94" y="179"/>
                    <a:pt x="92" y="179"/>
                    <a:pt x="92" y="180"/>
                  </a:cubicBezTo>
                  <a:cubicBezTo>
                    <a:pt x="92" y="180"/>
                    <a:pt x="92" y="180"/>
                    <a:pt x="93" y="180"/>
                  </a:cubicBezTo>
                  <a:cubicBezTo>
                    <a:pt x="93" y="180"/>
                    <a:pt x="93" y="181"/>
                    <a:pt x="93" y="181"/>
                  </a:cubicBezTo>
                  <a:cubicBezTo>
                    <a:pt x="92" y="181"/>
                    <a:pt x="92" y="180"/>
                    <a:pt x="92" y="181"/>
                  </a:cubicBezTo>
                  <a:cubicBezTo>
                    <a:pt x="91" y="181"/>
                    <a:pt x="92" y="181"/>
                    <a:pt x="92" y="181"/>
                  </a:cubicBezTo>
                  <a:cubicBezTo>
                    <a:pt x="92" y="182"/>
                    <a:pt x="91" y="181"/>
                    <a:pt x="91" y="182"/>
                  </a:cubicBezTo>
                  <a:cubicBezTo>
                    <a:pt x="90" y="182"/>
                    <a:pt x="90" y="183"/>
                    <a:pt x="89" y="183"/>
                  </a:cubicBezTo>
                  <a:cubicBezTo>
                    <a:pt x="89" y="183"/>
                    <a:pt x="90" y="182"/>
                    <a:pt x="90" y="183"/>
                  </a:cubicBezTo>
                  <a:cubicBezTo>
                    <a:pt x="89" y="183"/>
                    <a:pt x="89" y="183"/>
                    <a:pt x="88" y="183"/>
                  </a:cubicBezTo>
                  <a:cubicBezTo>
                    <a:pt x="87" y="184"/>
                    <a:pt x="88" y="184"/>
                    <a:pt x="88" y="184"/>
                  </a:cubicBezTo>
                  <a:cubicBezTo>
                    <a:pt x="87" y="184"/>
                    <a:pt x="87" y="186"/>
                    <a:pt x="86" y="186"/>
                  </a:cubicBezTo>
                  <a:cubicBezTo>
                    <a:pt x="86" y="186"/>
                    <a:pt x="86" y="186"/>
                    <a:pt x="86" y="186"/>
                  </a:cubicBezTo>
                  <a:cubicBezTo>
                    <a:pt x="86" y="186"/>
                    <a:pt x="86" y="186"/>
                    <a:pt x="85" y="186"/>
                  </a:cubicBezTo>
                  <a:cubicBezTo>
                    <a:pt x="85" y="186"/>
                    <a:pt x="86" y="186"/>
                    <a:pt x="86" y="186"/>
                  </a:cubicBezTo>
                  <a:cubicBezTo>
                    <a:pt x="84" y="188"/>
                    <a:pt x="83" y="190"/>
                    <a:pt x="81" y="192"/>
                  </a:cubicBezTo>
                  <a:cubicBezTo>
                    <a:pt x="81" y="192"/>
                    <a:pt x="81" y="192"/>
                    <a:pt x="81" y="192"/>
                  </a:cubicBezTo>
                  <a:cubicBezTo>
                    <a:pt x="81" y="193"/>
                    <a:pt x="82" y="192"/>
                    <a:pt x="81" y="193"/>
                  </a:cubicBezTo>
                  <a:cubicBezTo>
                    <a:pt x="81" y="193"/>
                    <a:pt x="81" y="193"/>
                    <a:pt x="81" y="193"/>
                  </a:cubicBezTo>
                  <a:cubicBezTo>
                    <a:pt x="80" y="193"/>
                    <a:pt x="80" y="194"/>
                    <a:pt x="80" y="193"/>
                  </a:cubicBezTo>
                  <a:cubicBezTo>
                    <a:pt x="79" y="193"/>
                    <a:pt x="81" y="192"/>
                    <a:pt x="80" y="192"/>
                  </a:cubicBezTo>
                  <a:cubicBezTo>
                    <a:pt x="80" y="191"/>
                    <a:pt x="80" y="192"/>
                    <a:pt x="80" y="192"/>
                  </a:cubicBezTo>
                  <a:cubicBezTo>
                    <a:pt x="79" y="191"/>
                    <a:pt x="80" y="191"/>
                    <a:pt x="81" y="190"/>
                  </a:cubicBezTo>
                  <a:cubicBezTo>
                    <a:pt x="81" y="191"/>
                    <a:pt x="80" y="191"/>
                    <a:pt x="81" y="191"/>
                  </a:cubicBezTo>
                  <a:cubicBezTo>
                    <a:pt x="81" y="191"/>
                    <a:pt x="82" y="191"/>
                    <a:pt x="82" y="190"/>
                  </a:cubicBezTo>
                  <a:cubicBezTo>
                    <a:pt x="82" y="190"/>
                    <a:pt x="81" y="191"/>
                    <a:pt x="81" y="190"/>
                  </a:cubicBezTo>
                  <a:cubicBezTo>
                    <a:pt x="81" y="189"/>
                    <a:pt x="82" y="190"/>
                    <a:pt x="82" y="190"/>
                  </a:cubicBezTo>
                  <a:cubicBezTo>
                    <a:pt x="83" y="189"/>
                    <a:pt x="82" y="189"/>
                    <a:pt x="81" y="189"/>
                  </a:cubicBezTo>
                  <a:cubicBezTo>
                    <a:pt x="81" y="189"/>
                    <a:pt x="81" y="190"/>
                    <a:pt x="81" y="190"/>
                  </a:cubicBezTo>
                  <a:cubicBezTo>
                    <a:pt x="80" y="190"/>
                    <a:pt x="82" y="188"/>
                    <a:pt x="82" y="188"/>
                  </a:cubicBezTo>
                  <a:cubicBezTo>
                    <a:pt x="83" y="188"/>
                    <a:pt x="82" y="189"/>
                    <a:pt x="82" y="189"/>
                  </a:cubicBezTo>
                  <a:cubicBezTo>
                    <a:pt x="83" y="189"/>
                    <a:pt x="83" y="188"/>
                    <a:pt x="83" y="189"/>
                  </a:cubicBezTo>
                  <a:cubicBezTo>
                    <a:pt x="83" y="188"/>
                    <a:pt x="83" y="188"/>
                    <a:pt x="83" y="187"/>
                  </a:cubicBezTo>
                  <a:cubicBezTo>
                    <a:pt x="86" y="183"/>
                    <a:pt x="86" y="183"/>
                    <a:pt x="86" y="183"/>
                  </a:cubicBezTo>
                  <a:cubicBezTo>
                    <a:pt x="86" y="184"/>
                    <a:pt x="86" y="183"/>
                    <a:pt x="87" y="184"/>
                  </a:cubicBezTo>
                  <a:cubicBezTo>
                    <a:pt x="87" y="183"/>
                    <a:pt x="87" y="183"/>
                    <a:pt x="86" y="183"/>
                  </a:cubicBezTo>
                  <a:cubicBezTo>
                    <a:pt x="87" y="183"/>
                    <a:pt x="86" y="182"/>
                    <a:pt x="87" y="182"/>
                  </a:cubicBezTo>
                  <a:cubicBezTo>
                    <a:pt x="87" y="182"/>
                    <a:pt x="87" y="182"/>
                    <a:pt x="87" y="183"/>
                  </a:cubicBezTo>
                  <a:cubicBezTo>
                    <a:pt x="88" y="182"/>
                    <a:pt x="87" y="182"/>
                    <a:pt x="87" y="182"/>
                  </a:cubicBezTo>
                  <a:cubicBezTo>
                    <a:pt x="89" y="179"/>
                    <a:pt x="92" y="175"/>
                    <a:pt x="95" y="172"/>
                  </a:cubicBezTo>
                  <a:cubicBezTo>
                    <a:pt x="95" y="172"/>
                    <a:pt x="95" y="172"/>
                    <a:pt x="95" y="172"/>
                  </a:cubicBezTo>
                  <a:cubicBezTo>
                    <a:pt x="95" y="172"/>
                    <a:pt x="95" y="171"/>
                    <a:pt x="95" y="171"/>
                  </a:cubicBezTo>
                  <a:cubicBezTo>
                    <a:pt x="95" y="170"/>
                    <a:pt x="95" y="171"/>
                    <a:pt x="95" y="171"/>
                  </a:cubicBezTo>
                  <a:cubicBezTo>
                    <a:pt x="95" y="171"/>
                    <a:pt x="95" y="171"/>
                    <a:pt x="95" y="170"/>
                  </a:cubicBezTo>
                  <a:cubicBezTo>
                    <a:pt x="94" y="170"/>
                    <a:pt x="94" y="170"/>
                    <a:pt x="94" y="171"/>
                  </a:cubicBezTo>
                  <a:cubicBezTo>
                    <a:pt x="93" y="170"/>
                    <a:pt x="94" y="169"/>
                    <a:pt x="95" y="169"/>
                  </a:cubicBezTo>
                  <a:cubicBezTo>
                    <a:pt x="95" y="169"/>
                    <a:pt x="94" y="169"/>
                    <a:pt x="95" y="170"/>
                  </a:cubicBezTo>
                  <a:cubicBezTo>
                    <a:pt x="95" y="170"/>
                    <a:pt x="95" y="169"/>
                    <a:pt x="95" y="169"/>
                  </a:cubicBezTo>
                  <a:cubicBezTo>
                    <a:pt x="96" y="170"/>
                    <a:pt x="95" y="170"/>
                    <a:pt x="95" y="170"/>
                  </a:cubicBezTo>
                  <a:cubicBezTo>
                    <a:pt x="96" y="170"/>
                    <a:pt x="96" y="170"/>
                    <a:pt x="96" y="170"/>
                  </a:cubicBezTo>
                  <a:cubicBezTo>
                    <a:pt x="96" y="168"/>
                    <a:pt x="103" y="164"/>
                    <a:pt x="102" y="163"/>
                  </a:cubicBezTo>
                  <a:cubicBezTo>
                    <a:pt x="105" y="161"/>
                    <a:pt x="102" y="163"/>
                    <a:pt x="105" y="161"/>
                  </a:cubicBezTo>
                  <a:cubicBezTo>
                    <a:pt x="107" y="157"/>
                    <a:pt x="113" y="152"/>
                    <a:pt x="118" y="147"/>
                  </a:cubicBezTo>
                  <a:cubicBezTo>
                    <a:pt x="116" y="151"/>
                    <a:pt x="121" y="145"/>
                    <a:pt x="123" y="143"/>
                  </a:cubicBezTo>
                  <a:cubicBezTo>
                    <a:pt x="123" y="143"/>
                    <a:pt x="123" y="143"/>
                    <a:pt x="123" y="143"/>
                  </a:cubicBezTo>
                  <a:cubicBezTo>
                    <a:pt x="124" y="142"/>
                    <a:pt x="124" y="143"/>
                    <a:pt x="126" y="141"/>
                  </a:cubicBezTo>
                  <a:cubicBezTo>
                    <a:pt x="124" y="141"/>
                    <a:pt x="130" y="137"/>
                    <a:pt x="128" y="138"/>
                  </a:cubicBezTo>
                  <a:cubicBezTo>
                    <a:pt x="129" y="136"/>
                    <a:pt x="131" y="136"/>
                    <a:pt x="131" y="136"/>
                  </a:cubicBezTo>
                  <a:cubicBezTo>
                    <a:pt x="132" y="135"/>
                    <a:pt x="131" y="135"/>
                    <a:pt x="131" y="135"/>
                  </a:cubicBezTo>
                  <a:cubicBezTo>
                    <a:pt x="133" y="134"/>
                    <a:pt x="133" y="133"/>
                    <a:pt x="136" y="131"/>
                  </a:cubicBezTo>
                  <a:cubicBezTo>
                    <a:pt x="135" y="132"/>
                    <a:pt x="136" y="132"/>
                    <a:pt x="137" y="131"/>
                  </a:cubicBezTo>
                  <a:cubicBezTo>
                    <a:pt x="141" y="128"/>
                    <a:pt x="136" y="130"/>
                    <a:pt x="139" y="128"/>
                  </a:cubicBezTo>
                  <a:cubicBezTo>
                    <a:pt x="138" y="128"/>
                    <a:pt x="136" y="130"/>
                    <a:pt x="135" y="130"/>
                  </a:cubicBezTo>
                  <a:cubicBezTo>
                    <a:pt x="134" y="131"/>
                    <a:pt x="134" y="132"/>
                    <a:pt x="134" y="132"/>
                  </a:cubicBezTo>
                  <a:cubicBezTo>
                    <a:pt x="130" y="134"/>
                    <a:pt x="128" y="137"/>
                    <a:pt x="123" y="141"/>
                  </a:cubicBezTo>
                  <a:cubicBezTo>
                    <a:pt x="122" y="141"/>
                    <a:pt x="121" y="143"/>
                    <a:pt x="122" y="141"/>
                  </a:cubicBezTo>
                  <a:cubicBezTo>
                    <a:pt x="121" y="142"/>
                    <a:pt x="120" y="143"/>
                    <a:pt x="117" y="145"/>
                  </a:cubicBezTo>
                  <a:cubicBezTo>
                    <a:pt x="121" y="141"/>
                    <a:pt x="127" y="135"/>
                    <a:pt x="130" y="134"/>
                  </a:cubicBezTo>
                  <a:cubicBezTo>
                    <a:pt x="131" y="133"/>
                    <a:pt x="130" y="132"/>
                    <a:pt x="131" y="132"/>
                  </a:cubicBezTo>
                  <a:cubicBezTo>
                    <a:pt x="129" y="133"/>
                    <a:pt x="130" y="133"/>
                    <a:pt x="128" y="135"/>
                  </a:cubicBezTo>
                  <a:cubicBezTo>
                    <a:pt x="131" y="131"/>
                    <a:pt x="126" y="134"/>
                    <a:pt x="127" y="132"/>
                  </a:cubicBezTo>
                  <a:cubicBezTo>
                    <a:pt x="125" y="133"/>
                    <a:pt x="125" y="133"/>
                    <a:pt x="125" y="133"/>
                  </a:cubicBezTo>
                  <a:cubicBezTo>
                    <a:pt x="124" y="134"/>
                    <a:pt x="127" y="133"/>
                    <a:pt x="125" y="135"/>
                  </a:cubicBezTo>
                  <a:cubicBezTo>
                    <a:pt x="126" y="134"/>
                    <a:pt x="126" y="134"/>
                    <a:pt x="126" y="134"/>
                  </a:cubicBezTo>
                  <a:cubicBezTo>
                    <a:pt x="113" y="146"/>
                    <a:pt x="113" y="146"/>
                    <a:pt x="113" y="146"/>
                  </a:cubicBezTo>
                  <a:cubicBezTo>
                    <a:pt x="112" y="146"/>
                    <a:pt x="112" y="146"/>
                    <a:pt x="113" y="145"/>
                  </a:cubicBezTo>
                  <a:cubicBezTo>
                    <a:pt x="111" y="147"/>
                    <a:pt x="111" y="147"/>
                    <a:pt x="111" y="147"/>
                  </a:cubicBezTo>
                  <a:cubicBezTo>
                    <a:pt x="111" y="148"/>
                    <a:pt x="112" y="146"/>
                    <a:pt x="113" y="146"/>
                  </a:cubicBezTo>
                  <a:cubicBezTo>
                    <a:pt x="113" y="147"/>
                    <a:pt x="111" y="147"/>
                    <a:pt x="110" y="148"/>
                  </a:cubicBezTo>
                  <a:cubicBezTo>
                    <a:pt x="106" y="153"/>
                    <a:pt x="106" y="153"/>
                    <a:pt x="106" y="153"/>
                  </a:cubicBezTo>
                  <a:cubicBezTo>
                    <a:pt x="106" y="150"/>
                    <a:pt x="103" y="155"/>
                    <a:pt x="100" y="157"/>
                  </a:cubicBezTo>
                  <a:cubicBezTo>
                    <a:pt x="101" y="156"/>
                    <a:pt x="104" y="154"/>
                    <a:pt x="104" y="152"/>
                  </a:cubicBezTo>
                  <a:cubicBezTo>
                    <a:pt x="108" y="149"/>
                    <a:pt x="109" y="148"/>
                    <a:pt x="111" y="145"/>
                  </a:cubicBezTo>
                  <a:cubicBezTo>
                    <a:pt x="110" y="145"/>
                    <a:pt x="109" y="147"/>
                    <a:pt x="108" y="148"/>
                  </a:cubicBezTo>
                  <a:cubicBezTo>
                    <a:pt x="108" y="145"/>
                    <a:pt x="106" y="148"/>
                    <a:pt x="103" y="152"/>
                  </a:cubicBezTo>
                  <a:cubicBezTo>
                    <a:pt x="105" y="150"/>
                    <a:pt x="103" y="150"/>
                    <a:pt x="101" y="151"/>
                  </a:cubicBezTo>
                  <a:cubicBezTo>
                    <a:pt x="103" y="149"/>
                    <a:pt x="103" y="149"/>
                    <a:pt x="104" y="149"/>
                  </a:cubicBezTo>
                  <a:cubicBezTo>
                    <a:pt x="105" y="148"/>
                    <a:pt x="105" y="147"/>
                    <a:pt x="107" y="145"/>
                  </a:cubicBezTo>
                  <a:cubicBezTo>
                    <a:pt x="108" y="144"/>
                    <a:pt x="108" y="146"/>
                    <a:pt x="109" y="144"/>
                  </a:cubicBezTo>
                  <a:cubicBezTo>
                    <a:pt x="111" y="142"/>
                    <a:pt x="109" y="141"/>
                    <a:pt x="113" y="139"/>
                  </a:cubicBezTo>
                  <a:cubicBezTo>
                    <a:pt x="113" y="139"/>
                    <a:pt x="111" y="141"/>
                    <a:pt x="111" y="141"/>
                  </a:cubicBezTo>
                  <a:cubicBezTo>
                    <a:pt x="114" y="139"/>
                    <a:pt x="114" y="138"/>
                    <a:pt x="113" y="138"/>
                  </a:cubicBezTo>
                  <a:cubicBezTo>
                    <a:pt x="115" y="136"/>
                    <a:pt x="115" y="137"/>
                    <a:pt x="115" y="137"/>
                  </a:cubicBezTo>
                  <a:cubicBezTo>
                    <a:pt x="115" y="136"/>
                    <a:pt x="118" y="134"/>
                    <a:pt x="118" y="133"/>
                  </a:cubicBezTo>
                  <a:cubicBezTo>
                    <a:pt x="118" y="133"/>
                    <a:pt x="116" y="134"/>
                    <a:pt x="115" y="135"/>
                  </a:cubicBezTo>
                  <a:cubicBezTo>
                    <a:pt x="116" y="134"/>
                    <a:pt x="116" y="134"/>
                    <a:pt x="117" y="132"/>
                  </a:cubicBezTo>
                  <a:cubicBezTo>
                    <a:pt x="115" y="134"/>
                    <a:pt x="115" y="134"/>
                    <a:pt x="116" y="132"/>
                  </a:cubicBezTo>
                  <a:cubicBezTo>
                    <a:pt x="115" y="132"/>
                    <a:pt x="115" y="132"/>
                    <a:pt x="115" y="132"/>
                  </a:cubicBezTo>
                  <a:cubicBezTo>
                    <a:pt x="114" y="133"/>
                    <a:pt x="113" y="134"/>
                    <a:pt x="112" y="135"/>
                  </a:cubicBezTo>
                  <a:cubicBezTo>
                    <a:pt x="111" y="136"/>
                    <a:pt x="112" y="134"/>
                    <a:pt x="109" y="137"/>
                  </a:cubicBezTo>
                  <a:cubicBezTo>
                    <a:pt x="111" y="135"/>
                    <a:pt x="109" y="136"/>
                    <a:pt x="110" y="134"/>
                  </a:cubicBezTo>
                  <a:cubicBezTo>
                    <a:pt x="112" y="133"/>
                    <a:pt x="110" y="133"/>
                    <a:pt x="111" y="133"/>
                  </a:cubicBezTo>
                  <a:cubicBezTo>
                    <a:pt x="112" y="131"/>
                    <a:pt x="115" y="128"/>
                    <a:pt x="116" y="127"/>
                  </a:cubicBezTo>
                  <a:cubicBezTo>
                    <a:pt x="118" y="126"/>
                    <a:pt x="119" y="125"/>
                    <a:pt x="120" y="126"/>
                  </a:cubicBezTo>
                  <a:cubicBezTo>
                    <a:pt x="121" y="125"/>
                    <a:pt x="121" y="124"/>
                    <a:pt x="121" y="124"/>
                  </a:cubicBezTo>
                  <a:cubicBezTo>
                    <a:pt x="121" y="124"/>
                    <a:pt x="119" y="125"/>
                    <a:pt x="119" y="124"/>
                  </a:cubicBezTo>
                  <a:cubicBezTo>
                    <a:pt x="122" y="121"/>
                    <a:pt x="125" y="119"/>
                    <a:pt x="126" y="117"/>
                  </a:cubicBezTo>
                  <a:cubicBezTo>
                    <a:pt x="127" y="116"/>
                    <a:pt x="127" y="116"/>
                    <a:pt x="128" y="116"/>
                  </a:cubicBezTo>
                  <a:cubicBezTo>
                    <a:pt x="142" y="104"/>
                    <a:pt x="148" y="99"/>
                    <a:pt x="162" y="88"/>
                  </a:cubicBezTo>
                  <a:cubicBezTo>
                    <a:pt x="163" y="89"/>
                    <a:pt x="163" y="89"/>
                    <a:pt x="164" y="88"/>
                  </a:cubicBezTo>
                  <a:cubicBezTo>
                    <a:pt x="166" y="86"/>
                    <a:pt x="163" y="88"/>
                    <a:pt x="163" y="88"/>
                  </a:cubicBezTo>
                  <a:cubicBezTo>
                    <a:pt x="175" y="79"/>
                    <a:pt x="184" y="73"/>
                    <a:pt x="197" y="65"/>
                  </a:cubicBezTo>
                  <a:cubicBezTo>
                    <a:pt x="197" y="65"/>
                    <a:pt x="196" y="65"/>
                    <a:pt x="195" y="66"/>
                  </a:cubicBezTo>
                  <a:cubicBezTo>
                    <a:pt x="196" y="65"/>
                    <a:pt x="197" y="65"/>
                    <a:pt x="199" y="63"/>
                  </a:cubicBezTo>
                  <a:cubicBezTo>
                    <a:pt x="199" y="64"/>
                    <a:pt x="199" y="64"/>
                    <a:pt x="201" y="63"/>
                  </a:cubicBezTo>
                  <a:cubicBezTo>
                    <a:pt x="202" y="63"/>
                    <a:pt x="201" y="62"/>
                    <a:pt x="201" y="62"/>
                  </a:cubicBezTo>
                  <a:cubicBezTo>
                    <a:pt x="203" y="61"/>
                    <a:pt x="203" y="61"/>
                    <a:pt x="203" y="62"/>
                  </a:cubicBezTo>
                  <a:cubicBezTo>
                    <a:pt x="207" y="60"/>
                    <a:pt x="211" y="58"/>
                    <a:pt x="214" y="56"/>
                  </a:cubicBezTo>
                  <a:cubicBezTo>
                    <a:pt x="213" y="56"/>
                    <a:pt x="212" y="57"/>
                    <a:pt x="210" y="57"/>
                  </a:cubicBezTo>
                  <a:cubicBezTo>
                    <a:pt x="214" y="54"/>
                    <a:pt x="214" y="57"/>
                    <a:pt x="222" y="53"/>
                  </a:cubicBezTo>
                  <a:cubicBezTo>
                    <a:pt x="222" y="52"/>
                    <a:pt x="218" y="54"/>
                    <a:pt x="217" y="54"/>
                  </a:cubicBezTo>
                  <a:cubicBezTo>
                    <a:pt x="219" y="52"/>
                    <a:pt x="216" y="54"/>
                    <a:pt x="216" y="53"/>
                  </a:cubicBezTo>
                  <a:cubicBezTo>
                    <a:pt x="215" y="53"/>
                    <a:pt x="214" y="54"/>
                    <a:pt x="214" y="54"/>
                  </a:cubicBezTo>
                  <a:cubicBezTo>
                    <a:pt x="212" y="54"/>
                    <a:pt x="215" y="53"/>
                    <a:pt x="210" y="56"/>
                  </a:cubicBezTo>
                  <a:cubicBezTo>
                    <a:pt x="211" y="54"/>
                    <a:pt x="217" y="52"/>
                    <a:pt x="219" y="50"/>
                  </a:cubicBezTo>
                  <a:cubicBezTo>
                    <a:pt x="220" y="50"/>
                    <a:pt x="219" y="51"/>
                    <a:pt x="221" y="50"/>
                  </a:cubicBezTo>
                  <a:cubicBezTo>
                    <a:pt x="227" y="46"/>
                    <a:pt x="237" y="41"/>
                    <a:pt x="245" y="39"/>
                  </a:cubicBezTo>
                  <a:cubicBezTo>
                    <a:pt x="246" y="40"/>
                    <a:pt x="242" y="40"/>
                    <a:pt x="241" y="41"/>
                  </a:cubicBezTo>
                  <a:cubicBezTo>
                    <a:pt x="242" y="41"/>
                    <a:pt x="244" y="40"/>
                    <a:pt x="245" y="40"/>
                  </a:cubicBezTo>
                  <a:cubicBezTo>
                    <a:pt x="247" y="39"/>
                    <a:pt x="249" y="39"/>
                    <a:pt x="254" y="37"/>
                  </a:cubicBezTo>
                  <a:cubicBezTo>
                    <a:pt x="252" y="37"/>
                    <a:pt x="247" y="38"/>
                    <a:pt x="253" y="36"/>
                  </a:cubicBezTo>
                  <a:cubicBezTo>
                    <a:pt x="252" y="36"/>
                    <a:pt x="250" y="37"/>
                    <a:pt x="251" y="36"/>
                  </a:cubicBezTo>
                  <a:cubicBezTo>
                    <a:pt x="252" y="36"/>
                    <a:pt x="254" y="35"/>
                    <a:pt x="255" y="35"/>
                  </a:cubicBezTo>
                  <a:cubicBezTo>
                    <a:pt x="257" y="35"/>
                    <a:pt x="255" y="34"/>
                    <a:pt x="258" y="33"/>
                  </a:cubicBezTo>
                  <a:cubicBezTo>
                    <a:pt x="259" y="34"/>
                    <a:pt x="259" y="34"/>
                    <a:pt x="259" y="34"/>
                  </a:cubicBezTo>
                  <a:cubicBezTo>
                    <a:pt x="263" y="32"/>
                    <a:pt x="265" y="32"/>
                    <a:pt x="267" y="31"/>
                  </a:cubicBezTo>
                  <a:cubicBezTo>
                    <a:pt x="273" y="28"/>
                    <a:pt x="273" y="30"/>
                    <a:pt x="279" y="27"/>
                  </a:cubicBezTo>
                  <a:cubicBezTo>
                    <a:pt x="280" y="27"/>
                    <a:pt x="279" y="27"/>
                    <a:pt x="279" y="28"/>
                  </a:cubicBezTo>
                  <a:cubicBezTo>
                    <a:pt x="282" y="27"/>
                    <a:pt x="285" y="26"/>
                    <a:pt x="285" y="25"/>
                  </a:cubicBezTo>
                  <a:cubicBezTo>
                    <a:pt x="288" y="26"/>
                    <a:pt x="294" y="23"/>
                    <a:pt x="301" y="22"/>
                  </a:cubicBezTo>
                  <a:cubicBezTo>
                    <a:pt x="301" y="21"/>
                    <a:pt x="301" y="21"/>
                    <a:pt x="301" y="21"/>
                  </a:cubicBezTo>
                  <a:cubicBezTo>
                    <a:pt x="301" y="21"/>
                    <a:pt x="297" y="22"/>
                    <a:pt x="296" y="22"/>
                  </a:cubicBezTo>
                  <a:cubicBezTo>
                    <a:pt x="298" y="21"/>
                    <a:pt x="297" y="22"/>
                    <a:pt x="298" y="21"/>
                  </a:cubicBezTo>
                  <a:cubicBezTo>
                    <a:pt x="301" y="20"/>
                    <a:pt x="301" y="20"/>
                    <a:pt x="301" y="20"/>
                  </a:cubicBezTo>
                  <a:cubicBezTo>
                    <a:pt x="301" y="20"/>
                    <a:pt x="297" y="21"/>
                    <a:pt x="297" y="21"/>
                  </a:cubicBezTo>
                  <a:cubicBezTo>
                    <a:pt x="300" y="19"/>
                    <a:pt x="301" y="19"/>
                    <a:pt x="305" y="18"/>
                  </a:cubicBezTo>
                  <a:cubicBezTo>
                    <a:pt x="305" y="19"/>
                    <a:pt x="307" y="18"/>
                    <a:pt x="306" y="19"/>
                  </a:cubicBezTo>
                  <a:cubicBezTo>
                    <a:pt x="308" y="18"/>
                    <a:pt x="309" y="17"/>
                    <a:pt x="309" y="18"/>
                  </a:cubicBezTo>
                  <a:cubicBezTo>
                    <a:pt x="316" y="16"/>
                    <a:pt x="316" y="16"/>
                    <a:pt x="322" y="15"/>
                  </a:cubicBezTo>
                  <a:cubicBezTo>
                    <a:pt x="325" y="15"/>
                    <a:pt x="325" y="14"/>
                    <a:pt x="327" y="13"/>
                  </a:cubicBezTo>
                  <a:cubicBezTo>
                    <a:pt x="329" y="12"/>
                    <a:pt x="329" y="13"/>
                    <a:pt x="330" y="13"/>
                  </a:cubicBezTo>
                  <a:cubicBezTo>
                    <a:pt x="332" y="13"/>
                    <a:pt x="332" y="12"/>
                    <a:pt x="334" y="12"/>
                  </a:cubicBezTo>
                  <a:cubicBezTo>
                    <a:pt x="336" y="12"/>
                    <a:pt x="338" y="11"/>
                    <a:pt x="338" y="12"/>
                  </a:cubicBezTo>
                  <a:cubicBezTo>
                    <a:pt x="337" y="12"/>
                    <a:pt x="338" y="12"/>
                    <a:pt x="337" y="12"/>
                  </a:cubicBezTo>
                  <a:cubicBezTo>
                    <a:pt x="337" y="12"/>
                    <a:pt x="336" y="12"/>
                    <a:pt x="336" y="12"/>
                  </a:cubicBezTo>
                  <a:cubicBezTo>
                    <a:pt x="336" y="13"/>
                    <a:pt x="340" y="11"/>
                    <a:pt x="341" y="12"/>
                  </a:cubicBezTo>
                  <a:cubicBezTo>
                    <a:pt x="343" y="12"/>
                    <a:pt x="337" y="12"/>
                    <a:pt x="340" y="11"/>
                  </a:cubicBezTo>
                  <a:cubicBezTo>
                    <a:pt x="342" y="11"/>
                    <a:pt x="342" y="11"/>
                    <a:pt x="342" y="11"/>
                  </a:cubicBezTo>
                  <a:cubicBezTo>
                    <a:pt x="344" y="11"/>
                    <a:pt x="344" y="11"/>
                    <a:pt x="345" y="11"/>
                  </a:cubicBezTo>
                  <a:cubicBezTo>
                    <a:pt x="346" y="10"/>
                    <a:pt x="340" y="11"/>
                    <a:pt x="342" y="10"/>
                  </a:cubicBezTo>
                  <a:cubicBezTo>
                    <a:pt x="347" y="10"/>
                    <a:pt x="347" y="10"/>
                    <a:pt x="347" y="10"/>
                  </a:cubicBezTo>
                  <a:cubicBezTo>
                    <a:pt x="347" y="9"/>
                    <a:pt x="347" y="9"/>
                    <a:pt x="345" y="9"/>
                  </a:cubicBezTo>
                  <a:cubicBezTo>
                    <a:pt x="349" y="8"/>
                    <a:pt x="350" y="10"/>
                    <a:pt x="354" y="10"/>
                  </a:cubicBezTo>
                  <a:cubicBezTo>
                    <a:pt x="356" y="10"/>
                    <a:pt x="358" y="9"/>
                    <a:pt x="360" y="9"/>
                  </a:cubicBezTo>
                  <a:cubicBezTo>
                    <a:pt x="361" y="9"/>
                    <a:pt x="359" y="9"/>
                    <a:pt x="361" y="9"/>
                  </a:cubicBezTo>
                  <a:cubicBezTo>
                    <a:pt x="360" y="9"/>
                    <a:pt x="359" y="9"/>
                    <a:pt x="358" y="9"/>
                  </a:cubicBezTo>
                  <a:cubicBezTo>
                    <a:pt x="355" y="8"/>
                    <a:pt x="363" y="8"/>
                    <a:pt x="360" y="8"/>
                  </a:cubicBezTo>
                  <a:cubicBezTo>
                    <a:pt x="361" y="7"/>
                    <a:pt x="362" y="9"/>
                    <a:pt x="364" y="8"/>
                  </a:cubicBezTo>
                  <a:cubicBezTo>
                    <a:pt x="367" y="8"/>
                    <a:pt x="362" y="8"/>
                    <a:pt x="363" y="7"/>
                  </a:cubicBezTo>
                  <a:cubicBezTo>
                    <a:pt x="364" y="7"/>
                    <a:pt x="365" y="7"/>
                    <a:pt x="365" y="7"/>
                  </a:cubicBezTo>
                  <a:cubicBezTo>
                    <a:pt x="366" y="7"/>
                    <a:pt x="367" y="8"/>
                    <a:pt x="367" y="8"/>
                  </a:cubicBezTo>
                  <a:cubicBezTo>
                    <a:pt x="367" y="9"/>
                    <a:pt x="370" y="8"/>
                    <a:pt x="371" y="9"/>
                  </a:cubicBezTo>
                  <a:cubicBezTo>
                    <a:pt x="374" y="8"/>
                    <a:pt x="371" y="8"/>
                    <a:pt x="372" y="8"/>
                  </a:cubicBezTo>
                  <a:cubicBezTo>
                    <a:pt x="372" y="7"/>
                    <a:pt x="371" y="8"/>
                    <a:pt x="371" y="8"/>
                  </a:cubicBezTo>
                  <a:cubicBezTo>
                    <a:pt x="371" y="7"/>
                    <a:pt x="379" y="9"/>
                    <a:pt x="381" y="7"/>
                  </a:cubicBezTo>
                  <a:cubicBezTo>
                    <a:pt x="384" y="7"/>
                    <a:pt x="386" y="8"/>
                    <a:pt x="390" y="7"/>
                  </a:cubicBezTo>
                  <a:cubicBezTo>
                    <a:pt x="390" y="7"/>
                    <a:pt x="389" y="7"/>
                    <a:pt x="390" y="7"/>
                  </a:cubicBezTo>
                  <a:cubicBezTo>
                    <a:pt x="387" y="6"/>
                    <a:pt x="389" y="6"/>
                    <a:pt x="386" y="5"/>
                  </a:cubicBezTo>
                  <a:cubicBezTo>
                    <a:pt x="388" y="6"/>
                    <a:pt x="389" y="7"/>
                    <a:pt x="391" y="6"/>
                  </a:cubicBezTo>
                  <a:cubicBezTo>
                    <a:pt x="392" y="6"/>
                    <a:pt x="392" y="7"/>
                    <a:pt x="394" y="7"/>
                  </a:cubicBezTo>
                  <a:cubicBezTo>
                    <a:pt x="395" y="7"/>
                    <a:pt x="395" y="6"/>
                    <a:pt x="395" y="6"/>
                  </a:cubicBezTo>
                  <a:cubicBezTo>
                    <a:pt x="396" y="6"/>
                    <a:pt x="399" y="6"/>
                    <a:pt x="397" y="6"/>
                  </a:cubicBezTo>
                  <a:cubicBezTo>
                    <a:pt x="401" y="5"/>
                    <a:pt x="402" y="7"/>
                    <a:pt x="401" y="7"/>
                  </a:cubicBezTo>
                  <a:cubicBezTo>
                    <a:pt x="408" y="7"/>
                    <a:pt x="400" y="5"/>
                    <a:pt x="400" y="4"/>
                  </a:cubicBezTo>
                  <a:cubicBezTo>
                    <a:pt x="402" y="5"/>
                    <a:pt x="404" y="4"/>
                    <a:pt x="401" y="4"/>
                  </a:cubicBezTo>
                  <a:cubicBezTo>
                    <a:pt x="406" y="3"/>
                    <a:pt x="402" y="5"/>
                    <a:pt x="407" y="5"/>
                  </a:cubicBezTo>
                  <a:cubicBezTo>
                    <a:pt x="411" y="4"/>
                    <a:pt x="406" y="3"/>
                    <a:pt x="410" y="3"/>
                  </a:cubicBezTo>
                  <a:cubicBezTo>
                    <a:pt x="408" y="2"/>
                    <a:pt x="400" y="3"/>
                    <a:pt x="399" y="2"/>
                  </a:cubicBezTo>
                  <a:cubicBezTo>
                    <a:pt x="400" y="1"/>
                    <a:pt x="404" y="2"/>
                    <a:pt x="404" y="2"/>
                  </a:cubicBezTo>
                  <a:cubicBezTo>
                    <a:pt x="407" y="2"/>
                    <a:pt x="407" y="1"/>
                    <a:pt x="412" y="2"/>
                  </a:cubicBezTo>
                  <a:cubicBezTo>
                    <a:pt x="411" y="2"/>
                    <a:pt x="413" y="2"/>
                    <a:pt x="412" y="3"/>
                  </a:cubicBezTo>
                  <a:cubicBezTo>
                    <a:pt x="415" y="3"/>
                    <a:pt x="415" y="1"/>
                    <a:pt x="419" y="1"/>
                  </a:cubicBezTo>
                  <a:cubicBezTo>
                    <a:pt x="417" y="2"/>
                    <a:pt x="416" y="2"/>
                    <a:pt x="421" y="2"/>
                  </a:cubicBezTo>
                  <a:cubicBezTo>
                    <a:pt x="420" y="3"/>
                    <a:pt x="417" y="3"/>
                    <a:pt x="417" y="2"/>
                  </a:cubicBezTo>
                  <a:cubicBezTo>
                    <a:pt x="416" y="2"/>
                    <a:pt x="416" y="3"/>
                    <a:pt x="415" y="3"/>
                  </a:cubicBezTo>
                  <a:cubicBezTo>
                    <a:pt x="414" y="3"/>
                    <a:pt x="417" y="3"/>
                    <a:pt x="417" y="4"/>
                  </a:cubicBezTo>
                  <a:cubicBezTo>
                    <a:pt x="419" y="4"/>
                    <a:pt x="418" y="3"/>
                    <a:pt x="416" y="3"/>
                  </a:cubicBezTo>
                  <a:cubicBezTo>
                    <a:pt x="417" y="3"/>
                    <a:pt x="421" y="3"/>
                    <a:pt x="421" y="4"/>
                  </a:cubicBezTo>
                  <a:cubicBezTo>
                    <a:pt x="418" y="4"/>
                    <a:pt x="427" y="5"/>
                    <a:pt x="424" y="5"/>
                  </a:cubicBezTo>
                  <a:cubicBezTo>
                    <a:pt x="427" y="5"/>
                    <a:pt x="427" y="6"/>
                    <a:pt x="430" y="6"/>
                  </a:cubicBezTo>
                  <a:cubicBezTo>
                    <a:pt x="426" y="5"/>
                    <a:pt x="427" y="5"/>
                    <a:pt x="425" y="4"/>
                  </a:cubicBezTo>
                  <a:cubicBezTo>
                    <a:pt x="426" y="4"/>
                    <a:pt x="428" y="4"/>
                    <a:pt x="430" y="4"/>
                  </a:cubicBezTo>
                  <a:cubicBezTo>
                    <a:pt x="427" y="4"/>
                    <a:pt x="430" y="4"/>
                    <a:pt x="428" y="4"/>
                  </a:cubicBezTo>
                  <a:cubicBezTo>
                    <a:pt x="429" y="5"/>
                    <a:pt x="432" y="5"/>
                    <a:pt x="433" y="5"/>
                  </a:cubicBezTo>
                  <a:cubicBezTo>
                    <a:pt x="434" y="5"/>
                    <a:pt x="431" y="5"/>
                    <a:pt x="431" y="4"/>
                  </a:cubicBezTo>
                  <a:cubicBezTo>
                    <a:pt x="432" y="4"/>
                    <a:pt x="438" y="5"/>
                    <a:pt x="438" y="5"/>
                  </a:cubicBezTo>
                  <a:cubicBezTo>
                    <a:pt x="442" y="6"/>
                    <a:pt x="445" y="6"/>
                    <a:pt x="453" y="7"/>
                  </a:cubicBezTo>
                  <a:cubicBezTo>
                    <a:pt x="453" y="7"/>
                    <a:pt x="452" y="7"/>
                    <a:pt x="451" y="7"/>
                  </a:cubicBezTo>
                  <a:cubicBezTo>
                    <a:pt x="451" y="7"/>
                    <a:pt x="453" y="7"/>
                    <a:pt x="453" y="7"/>
                  </a:cubicBezTo>
                  <a:cubicBezTo>
                    <a:pt x="452" y="8"/>
                    <a:pt x="450" y="7"/>
                    <a:pt x="447" y="6"/>
                  </a:cubicBezTo>
                  <a:cubicBezTo>
                    <a:pt x="447" y="7"/>
                    <a:pt x="447" y="7"/>
                    <a:pt x="447" y="7"/>
                  </a:cubicBezTo>
                  <a:cubicBezTo>
                    <a:pt x="448" y="7"/>
                    <a:pt x="453" y="8"/>
                    <a:pt x="453" y="9"/>
                  </a:cubicBezTo>
                  <a:cubicBezTo>
                    <a:pt x="454" y="8"/>
                    <a:pt x="456" y="7"/>
                    <a:pt x="453" y="6"/>
                  </a:cubicBezTo>
                  <a:cubicBezTo>
                    <a:pt x="454" y="6"/>
                    <a:pt x="457" y="7"/>
                    <a:pt x="455" y="6"/>
                  </a:cubicBezTo>
                  <a:cubicBezTo>
                    <a:pt x="456" y="6"/>
                    <a:pt x="458" y="7"/>
                    <a:pt x="460" y="7"/>
                  </a:cubicBezTo>
                  <a:cubicBezTo>
                    <a:pt x="460" y="7"/>
                    <a:pt x="459" y="7"/>
                    <a:pt x="458" y="6"/>
                  </a:cubicBezTo>
                  <a:cubicBezTo>
                    <a:pt x="460" y="6"/>
                    <a:pt x="465" y="7"/>
                    <a:pt x="465" y="6"/>
                  </a:cubicBezTo>
                  <a:cubicBezTo>
                    <a:pt x="466" y="7"/>
                    <a:pt x="466" y="7"/>
                    <a:pt x="465" y="7"/>
                  </a:cubicBezTo>
                  <a:cubicBezTo>
                    <a:pt x="466" y="7"/>
                    <a:pt x="469" y="8"/>
                    <a:pt x="468" y="8"/>
                  </a:cubicBezTo>
                  <a:cubicBezTo>
                    <a:pt x="466" y="8"/>
                    <a:pt x="466" y="8"/>
                    <a:pt x="463" y="7"/>
                  </a:cubicBezTo>
                  <a:cubicBezTo>
                    <a:pt x="463" y="8"/>
                    <a:pt x="464" y="8"/>
                    <a:pt x="464" y="8"/>
                  </a:cubicBezTo>
                  <a:cubicBezTo>
                    <a:pt x="468" y="9"/>
                    <a:pt x="467" y="8"/>
                    <a:pt x="470" y="9"/>
                  </a:cubicBezTo>
                  <a:cubicBezTo>
                    <a:pt x="470" y="8"/>
                    <a:pt x="473" y="8"/>
                    <a:pt x="477" y="9"/>
                  </a:cubicBezTo>
                  <a:cubicBezTo>
                    <a:pt x="476" y="10"/>
                    <a:pt x="474" y="9"/>
                    <a:pt x="471" y="9"/>
                  </a:cubicBezTo>
                  <a:cubicBezTo>
                    <a:pt x="472" y="9"/>
                    <a:pt x="472" y="10"/>
                    <a:pt x="472" y="10"/>
                  </a:cubicBezTo>
                  <a:cubicBezTo>
                    <a:pt x="473" y="10"/>
                    <a:pt x="475" y="10"/>
                    <a:pt x="476" y="10"/>
                  </a:cubicBezTo>
                  <a:cubicBezTo>
                    <a:pt x="478" y="10"/>
                    <a:pt x="478" y="11"/>
                    <a:pt x="478" y="11"/>
                  </a:cubicBezTo>
                  <a:cubicBezTo>
                    <a:pt x="479" y="11"/>
                    <a:pt x="481" y="11"/>
                    <a:pt x="483" y="12"/>
                  </a:cubicBezTo>
                  <a:cubicBezTo>
                    <a:pt x="483" y="11"/>
                    <a:pt x="484" y="11"/>
                    <a:pt x="482" y="11"/>
                  </a:cubicBezTo>
                  <a:cubicBezTo>
                    <a:pt x="483" y="10"/>
                    <a:pt x="485" y="11"/>
                    <a:pt x="484" y="12"/>
                  </a:cubicBezTo>
                  <a:cubicBezTo>
                    <a:pt x="485" y="12"/>
                    <a:pt x="486" y="11"/>
                    <a:pt x="487" y="12"/>
                  </a:cubicBezTo>
                  <a:cubicBezTo>
                    <a:pt x="487" y="12"/>
                    <a:pt x="485" y="10"/>
                    <a:pt x="490" y="11"/>
                  </a:cubicBezTo>
                  <a:cubicBezTo>
                    <a:pt x="490" y="10"/>
                    <a:pt x="485" y="10"/>
                    <a:pt x="484" y="9"/>
                  </a:cubicBezTo>
                  <a:cubicBezTo>
                    <a:pt x="482" y="9"/>
                    <a:pt x="481" y="9"/>
                    <a:pt x="482" y="9"/>
                  </a:cubicBezTo>
                  <a:cubicBezTo>
                    <a:pt x="480" y="9"/>
                    <a:pt x="481" y="9"/>
                    <a:pt x="478" y="8"/>
                  </a:cubicBezTo>
                  <a:cubicBezTo>
                    <a:pt x="478" y="8"/>
                    <a:pt x="482" y="9"/>
                    <a:pt x="481" y="7"/>
                  </a:cubicBezTo>
                  <a:cubicBezTo>
                    <a:pt x="484" y="8"/>
                    <a:pt x="482" y="8"/>
                    <a:pt x="482" y="8"/>
                  </a:cubicBezTo>
                  <a:cubicBezTo>
                    <a:pt x="486" y="9"/>
                    <a:pt x="486" y="9"/>
                    <a:pt x="489" y="9"/>
                  </a:cubicBezTo>
                  <a:cubicBezTo>
                    <a:pt x="489" y="9"/>
                    <a:pt x="487" y="9"/>
                    <a:pt x="487" y="8"/>
                  </a:cubicBezTo>
                  <a:cubicBezTo>
                    <a:pt x="491" y="9"/>
                    <a:pt x="493" y="10"/>
                    <a:pt x="496" y="11"/>
                  </a:cubicBezTo>
                  <a:cubicBezTo>
                    <a:pt x="495" y="11"/>
                    <a:pt x="495" y="10"/>
                    <a:pt x="495" y="11"/>
                  </a:cubicBezTo>
                  <a:cubicBezTo>
                    <a:pt x="496" y="11"/>
                    <a:pt x="499" y="12"/>
                    <a:pt x="499" y="11"/>
                  </a:cubicBezTo>
                  <a:cubicBezTo>
                    <a:pt x="500" y="12"/>
                    <a:pt x="500" y="12"/>
                    <a:pt x="501" y="13"/>
                  </a:cubicBezTo>
                  <a:cubicBezTo>
                    <a:pt x="505" y="13"/>
                    <a:pt x="510" y="15"/>
                    <a:pt x="512" y="16"/>
                  </a:cubicBezTo>
                  <a:cubicBezTo>
                    <a:pt x="514" y="17"/>
                    <a:pt x="512" y="15"/>
                    <a:pt x="510" y="14"/>
                  </a:cubicBezTo>
                  <a:cubicBezTo>
                    <a:pt x="510" y="14"/>
                    <a:pt x="516" y="16"/>
                    <a:pt x="514" y="16"/>
                  </a:cubicBezTo>
                  <a:cubicBezTo>
                    <a:pt x="516" y="17"/>
                    <a:pt x="519" y="18"/>
                    <a:pt x="520" y="18"/>
                  </a:cubicBezTo>
                  <a:cubicBezTo>
                    <a:pt x="519" y="17"/>
                    <a:pt x="518" y="17"/>
                    <a:pt x="517" y="17"/>
                  </a:cubicBezTo>
                  <a:cubicBezTo>
                    <a:pt x="520" y="17"/>
                    <a:pt x="527" y="19"/>
                    <a:pt x="532" y="21"/>
                  </a:cubicBezTo>
                  <a:cubicBezTo>
                    <a:pt x="529" y="19"/>
                    <a:pt x="537" y="22"/>
                    <a:pt x="537" y="22"/>
                  </a:cubicBezTo>
                  <a:cubicBezTo>
                    <a:pt x="539" y="22"/>
                    <a:pt x="538" y="23"/>
                    <a:pt x="540" y="23"/>
                  </a:cubicBezTo>
                  <a:cubicBezTo>
                    <a:pt x="539" y="23"/>
                    <a:pt x="538" y="23"/>
                    <a:pt x="536" y="22"/>
                  </a:cubicBezTo>
                  <a:cubicBezTo>
                    <a:pt x="536" y="23"/>
                    <a:pt x="543" y="25"/>
                    <a:pt x="545" y="25"/>
                  </a:cubicBezTo>
                  <a:cubicBezTo>
                    <a:pt x="545" y="25"/>
                    <a:pt x="542" y="25"/>
                    <a:pt x="540" y="24"/>
                  </a:cubicBezTo>
                  <a:cubicBezTo>
                    <a:pt x="543" y="24"/>
                    <a:pt x="547" y="25"/>
                    <a:pt x="551" y="27"/>
                  </a:cubicBezTo>
                  <a:cubicBezTo>
                    <a:pt x="551" y="27"/>
                    <a:pt x="550" y="27"/>
                    <a:pt x="552" y="28"/>
                  </a:cubicBezTo>
                  <a:cubicBezTo>
                    <a:pt x="551" y="28"/>
                    <a:pt x="549" y="26"/>
                    <a:pt x="549" y="27"/>
                  </a:cubicBezTo>
                  <a:cubicBezTo>
                    <a:pt x="550" y="28"/>
                    <a:pt x="552" y="28"/>
                    <a:pt x="552" y="29"/>
                  </a:cubicBezTo>
                  <a:cubicBezTo>
                    <a:pt x="554" y="30"/>
                    <a:pt x="550" y="28"/>
                    <a:pt x="551" y="29"/>
                  </a:cubicBezTo>
                  <a:cubicBezTo>
                    <a:pt x="555" y="29"/>
                    <a:pt x="555" y="30"/>
                    <a:pt x="558" y="30"/>
                  </a:cubicBezTo>
                  <a:cubicBezTo>
                    <a:pt x="562" y="32"/>
                    <a:pt x="569" y="34"/>
                    <a:pt x="569" y="35"/>
                  </a:cubicBezTo>
                  <a:cubicBezTo>
                    <a:pt x="571" y="36"/>
                    <a:pt x="570" y="35"/>
                    <a:pt x="571" y="35"/>
                  </a:cubicBezTo>
                  <a:cubicBezTo>
                    <a:pt x="572" y="36"/>
                    <a:pt x="575" y="37"/>
                    <a:pt x="573" y="37"/>
                  </a:cubicBezTo>
                  <a:cubicBezTo>
                    <a:pt x="575" y="38"/>
                    <a:pt x="575" y="38"/>
                    <a:pt x="577" y="39"/>
                  </a:cubicBezTo>
                  <a:cubicBezTo>
                    <a:pt x="577" y="39"/>
                    <a:pt x="575" y="39"/>
                    <a:pt x="576" y="39"/>
                  </a:cubicBezTo>
                  <a:cubicBezTo>
                    <a:pt x="578" y="40"/>
                    <a:pt x="578" y="39"/>
                    <a:pt x="579" y="39"/>
                  </a:cubicBezTo>
                  <a:cubicBezTo>
                    <a:pt x="579" y="38"/>
                    <a:pt x="576" y="38"/>
                    <a:pt x="576" y="38"/>
                  </a:cubicBezTo>
                  <a:cubicBezTo>
                    <a:pt x="576" y="37"/>
                    <a:pt x="580" y="39"/>
                    <a:pt x="579" y="39"/>
                  </a:cubicBezTo>
                  <a:cubicBezTo>
                    <a:pt x="581" y="40"/>
                    <a:pt x="581" y="40"/>
                    <a:pt x="583" y="40"/>
                  </a:cubicBezTo>
                  <a:cubicBezTo>
                    <a:pt x="586" y="42"/>
                    <a:pt x="586" y="42"/>
                    <a:pt x="589" y="44"/>
                  </a:cubicBezTo>
                  <a:cubicBezTo>
                    <a:pt x="587" y="43"/>
                    <a:pt x="587" y="42"/>
                    <a:pt x="586" y="42"/>
                  </a:cubicBezTo>
                  <a:cubicBezTo>
                    <a:pt x="585" y="40"/>
                    <a:pt x="593" y="44"/>
                    <a:pt x="594" y="45"/>
                  </a:cubicBezTo>
                  <a:cubicBezTo>
                    <a:pt x="594" y="45"/>
                    <a:pt x="591" y="43"/>
                    <a:pt x="590" y="43"/>
                  </a:cubicBezTo>
                  <a:cubicBezTo>
                    <a:pt x="592" y="45"/>
                    <a:pt x="596" y="46"/>
                    <a:pt x="598" y="48"/>
                  </a:cubicBezTo>
                  <a:cubicBezTo>
                    <a:pt x="600" y="49"/>
                    <a:pt x="597" y="46"/>
                    <a:pt x="599" y="47"/>
                  </a:cubicBezTo>
                  <a:cubicBezTo>
                    <a:pt x="600" y="48"/>
                    <a:pt x="601" y="49"/>
                    <a:pt x="603" y="50"/>
                  </a:cubicBezTo>
                  <a:cubicBezTo>
                    <a:pt x="603" y="50"/>
                    <a:pt x="606" y="52"/>
                    <a:pt x="606" y="51"/>
                  </a:cubicBezTo>
                  <a:cubicBezTo>
                    <a:pt x="612" y="54"/>
                    <a:pt x="615" y="56"/>
                    <a:pt x="620" y="59"/>
                  </a:cubicBezTo>
                  <a:cubicBezTo>
                    <a:pt x="619" y="58"/>
                    <a:pt x="619" y="59"/>
                    <a:pt x="619" y="59"/>
                  </a:cubicBezTo>
                  <a:cubicBezTo>
                    <a:pt x="624" y="60"/>
                    <a:pt x="634" y="67"/>
                    <a:pt x="640" y="71"/>
                  </a:cubicBezTo>
                  <a:cubicBezTo>
                    <a:pt x="642" y="72"/>
                    <a:pt x="641" y="71"/>
                    <a:pt x="643" y="73"/>
                  </a:cubicBezTo>
                  <a:cubicBezTo>
                    <a:pt x="643" y="73"/>
                    <a:pt x="643" y="73"/>
                    <a:pt x="644" y="73"/>
                  </a:cubicBezTo>
                  <a:cubicBezTo>
                    <a:pt x="644" y="73"/>
                    <a:pt x="643" y="72"/>
                    <a:pt x="642" y="72"/>
                  </a:cubicBezTo>
                  <a:cubicBezTo>
                    <a:pt x="645" y="73"/>
                    <a:pt x="651" y="78"/>
                    <a:pt x="653" y="78"/>
                  </a:cubicBezTo>
                  <a:cubicBezTo>
                    <a:pt x="655" y="80"/>
                    <a:pt x="658" y="83"/>
                    <a:pt x="661" y="84"/>
                  </a:cubicBezTo>
                  <a:cubicBezTo>
                    <a:pt x="665" y="87"/>
                    <a:pt x="675" y="94"/>
                    <a:pt x="680" y="98"/>
                  </a:cubicBezTo>
                  <a:cubicBezTo>
                    <a:pt x="680" y="98"/>
                    <a:pt x="679" y="97"/>
                    <a:pt x="679" y="98"/>
                  </a:cubicBezTo>
                  <a:cubicBezTo>
                    <a:pt x="681" y="99"/>
                    <a:pt x="682" y="100"/>
                    <a:pt x="684" y="102"/>
                  </a:cubicBezTo>
                  <a:cubicBezTo>
                    <a:pt x="685" y="102"/>
                    <a:pt x="683" y="101"/>
                    <a:pt x="684" y="101"/>
                  </a:cubicBezTo>
                  <a:cubicBezTo>
                    <a:pt x="688" y="104"/>
                    <a:pt x="693" y="109"/>
                    <a:pt x="699" y="114"/>
                  </a:cubicBezTo>
                  <a:cubicBezTo>
                    <a:pt x="698" y="114"/>
                    <a:pt x="698" y="114"/>
                    <a:pt x="699" y="115"/>
                  </a:cubicBezTo>
                  <a:cubicBezTo>
                    <a:pt x="701" y="117"/>
                    <a:pt x="702" y="118"/>
                    <a:pt x="703" y="118"/>
                  </a:cubicBezTo>
                  <a:cubicBezTo>
                    <a:pt x="705" y="120"/>
                    <a:pt x="704" y="119"/>
                    <a:pt x="705" y="120"/>
                  </a:cubicBezTo>
                  <a:cubicBezTo>
                    <a:pt x="707" y="122"/>
                    <a:pt x="704" y="119"/>
                    <a:pt x="705" y="119"/>
                  </a:cubicBezTo>
                  <a:cubicBezTo>
                    <a:pt x="707" y="121"/>
                    <a:pt x="707" y="121"/>
                    <a:pt x="709" y="123"/>
                  </a:cubicBezTo>
                  <a:cubicBezTo>
                    <a:pt x="705" y="121"/>
                    <a:pt x="715" y="129"/>
                    <a:pt x="718" y="132"/>
                  </a:cubicBezTo>
                  <a:cubicBezTo>
                    <a:pt x="716" y="131"/>
                    <a:pt x="717" y="131"/>
                    <a:pt x="716" y="129"/>
                  </a:cubicBezTo>
                  <a:cubicBezTo>
                    <a:pt x="716" y="129"/>
                    <a:pt x="717" y="130"/>
                    <a:pt x="717" y="130"/>
                  </a:cubicBezTo>
                  <a:cubicBezTo>
                    <a:pt x="722" y="135"/>
                    <a:pt x="722" y="134"/>
                    <a:pt x="723" y="137"/>
                  </a:cubicBezTo>
                  <a:cubicBezTo>
                    <a:pt x="724" y="138"/>
                    <a:pt x="723" y="136"/>
                    <a:pt x="724" y="136"/>
                  </a:cubicBezTo>
                  <a:cubicBezTo>
                    <a:pt x="727" y="139"/>
                    <a:pt x="727" y="140"/>
                    <a:pt x="728" y="141"/>
                  </a:cubicBezTo>
                  <a:cubicBezTo>
                    <a:pt x="729" y="142"/>
                    <a:pt x="732" y="144"/>
                    <a:pt x="732" y="145"/>
                  </a:cubicBezTo>
                  <a:cubicBezTo>
                    <a:pt x="732" y="146"/>
                    <a:pt x="735" y="148"/>
                    <a:pt x="734" y="148"/>
                  </a:cubicBezTo>
                  <a:cubicBezTo>
                    <a:pt x="736" y="149"/>
                    <a:pt x="736" y="149"/>
                    <a:pt x="737" y="150"/>
                  </a:cubicBezTo>
                  <a:cubicBezTo>
                    <a:pt x="738" y="150"/>
                    <a:pt x="735" y="148"/>
                    <a:pt x="734" y="147"/>
                  </a:cubicBezTo>
                  <a:cubicBezTo>
                    <a:pt x="736" y="147"/>
                    <a:pt x="734" y="144"/>
                    <a:pt x="736" y="144"/>
                  </a:cubicBezTo>
                  <a:cubicBezTo>
                    <a:pt x="739" y="150"/>
                    <a:pt x="741" y="155"/>
                    <a:pt x="745" y="161"/>
                  </a:cubicBezTo>
                  <a:cubicBezTo>
                    <a:pt x="747" y="163"/>
                    <a:pt x="742" y="157"/>
                    <a:pt x="747" y="162"/>
                  </a:cubicBezTo>
                  <a:cubicBezTo>
                    <a:pt x="747" y="161"/>
                    <a:pt x="745" y="159"/>
                    <a:pt x="746" y="160"/>
                  </a:cubicBezTo>
                  <a:cubicBezTo>
                    <a:pt x="744" y="157"/>
                    <a:pt x="744" y="158"/>
                    <a:pt x="743" y="156"/>
                  </a:cubicBezTo>
                  <a:cubicBezTo>
                    <a:pt x="743" y="156"/>
                    <a:pt x="745" y="158"/>
                    <a:pt x="746" y="159"/>
                  </a:cubicBezTo>
                  <a:cubicBezTo>
                    <a:pt x="746" y="159"/>
                    <a:pt x="745" y="156"/>
                    <a:pt x="747" y="158"/>
                  </a:cubicBezTo>
                  <a:cubicBezTo>
                    <a:pt x="746" y="156"/>
                    <a:pt x="744" y="153"/>
                    <a:pt x="745" y="154"/>
                  </a:cubicBezTo>
                  <a:cubicBezTo>
                    <a:pt x="747" y="156"/>
                    <a:pt x="748" y="158"/>
                    <a:pt x="749" y="159"/>
                  </a:cubicBezTo>
                  <a:cubicBezTo>
                    <a:pt x="749" y="160"/>
                    <a:pt x="752" y="165"/>
                    <a:pt x="750" y="164"/>
                  </a:cubicBezTo>
                  <a:cubicBezTo>
                    <a:pt x="752" y="166"/>
                    <a:pt x="751" y="167"/>
                    <a:pt x="751" y="167"/>
                  </a:cubicBezTo>
                  <a:cubicBezTo>
                    <a:pt x="753" y="170"/>
                    <a:pt x="756" y="173"/>
                    <a:pt x="757" y="174"/>
                  </a:cubicBezTo>
                  <a:cubicBezTo>
                    <a:pt x="757" y="173"/>
                    <a:pt x="755" y="172"/>
                    <a:pt x="754" y="170"/>
                  </a:cubicBezTo>
                  <a:cubicBezTo>
                    <a:pt x="754" y="168"/>
                    <a:pt x="759" y="172"/>
                    <a:pt x="756" y="168"/>
                  </a:cubicBezTo>
                  <a:cubicBezTo>
                    <a:pt x="757" y="169"/>
                    <a:pt x="757" y="170"/>
                    <a:pt x="759" y="173"/>
                  </a:cubicBezTo>
                  <a:cubicBezTo>
                    <a:pt x="759" y="174"/>
                    <a:pt x="757" y="173"/>
                    <a:pt x="760" y="177"/>
                  </a:cubicBezTo>
                  <a:cubicBezTo>
                    <a:pt x="759" y="176"/>
                    <a:pt x="759" y="175"/>
                    <a:pt x="758" y="175"/>
                  </a:cubicBezTo>
                  <a:cubicBezTo>
                    <a:pt x="760" y="177"/>
                    <a:pt x="760" y="179"/>
                    <a:pt x="762" y="181"/>
                  </a:cubicBezTo>
                  <a:cubicBezTo>
                    <a:pt x="762" y="182"/>
                    <a:pt x="762" y="181"/>
                    <a:pt x="764" y="182"/>
                  </a:cubicBezTo>
                  <a:cubicBezTo>
                    <a:pt x="765" y="184"/>
                    <a:pt x="766" y="187"/>
                    <a:pt x="767" y="186"/>
                  </a:cubicBezTo>
                  <a:cubicBezTo>
                    <a:pt x="768" y="186"/>
                    <a:pt x="765" y="183"/>
                    <a:pt x="764" y="182"/>
                  </a:cubicBezTo>
                  <a:cubicBezTo>
                    <a:pt x="762" y="178"/>
                    <a:pt x="767" y="183"/>
                    <a:pt x="764" y="178"/>
                  </a:cubicBezTo>
                  <a:cubicBezTo>
                    <a:pt x="766" y="180"/>
                    <a:pt x="766" y="181"/>
                    <a:pt x="766" y="179"/>
                  </a:cubicBezTo>
                  <a:cubicBezTo>
                    <a:pt x="767" y="180"/>
                    <a:pt x="768" y="181"/>
                    <a:pt x="768" y="181"/>
                  </a:cubicBezTo>
                  <a:cubicBezTo>
                    <a:pt x="770" y="185"/>
                    <a:pt x="768" y="190"/>
                    <a:pt x="774" y="194"/>
                  </a:cubicBezTo>
                  <a:cubicBezTo>
                    <a:pt x="773" y="192"/>
                    <a:pt x="774" y="192"/>
                    <a:pt x="776" y="194"/>
                  </a:cubicBezTo>
                  <a:cubicBezTo>
                    <a:pt x="775" y="192"/>
                    <a:pt x="774" y="188"/>
                    <a:pt x="776" y="190"/>
                  </a:cubicBezTo>
                  <a:cubicBezTo>
                    <a:pt x="782" y="200"/>
                    <a:pt x="774" y="198"/>
                    <a:pt x="781" y="209"/>
                  </a:cubicBezTo>
                  <a:cubicBezTo>
                    <a:pt x="782" y="211"/>
                    <a:pt x="782" y="210"/>
                    <a:pt x="784" y="211"/>
                  </a:cubicBezTo>
                  <a:cubicBezTo>
                    <a:pt x="782" y="207"/>
                    <a:pt x="785" y="207"/>
                    <a:pt x="785" y="203"/>
                  </a:cubicBezTo>
                  <a:cubicBezTo>
                    <a:pt x="789" y="210"/>
                    <a:pt x="784" y="206"/>
                    <a:pt x="788" y="212"/>
                  </a:cubicBezTo>
                  <a:cubicBezTo>
                    <a:pt x="786" y="212"/>
                    <a:pt x="788" y="216"/>
                    <a:pt x="786" y="217"/>
                  </a:cubicBezTo>
                  <a:cubicBezTo>
                    <a:pt x="787" y="218"/>
                    <a:pt x="788" y="218"/>
                    <a:pt x="789" y="220"/>
                  </a:cubicBezTo>
                  <a:cubicBezTo>
                    <a:pt x="788" y="220"/>
                    <a:pt x="787" y="218"/>
                    <a:pt x="787" y="219"/>
                  </a:cubicBezTo>
                  <a:cubicBezTo>
                    <a:pt x="788" y="221"/>
                    <a:pt x="789" y="223"/>
                    <a:pt x="791" y="226"/>
                  </a:cubicBezTo>
                  <a:cubicBezTo>
                    <a:pt x="793" y="227"/>
                    <a:pt x="790" y="222"/>
                    <a:pt x="793" y="224"/>
                  </a:cubicBezTo>
                  <a:cubicBezTo>
                    <a:pt x="792" y="220"/>
                    <a:pt x="793" y="220"/>
                    <a:pt x="795" y="221"/>
                  </a:cubicBezTo>
                  <a:cubicBezTo>
                    <a:pt x="798" y="227"/>
                    <a:pt x="796" y="231"/>
                    <a:pt x="795" y="230"/>
                  </a:cubicBezTo>
                  <a:cubicBezTo>
                    <a:pt x="795" y="231"/>
                    <a:pt x="796" y="233"/>
                    <a:pt x="796" y="234"/>
                  </a:cubicBezTo>
                  <a:cubicBezTo>
                    <a:pt x="793" y="231"/>
                    <a:pt x="796" y="239"/>
                    <a:pt x="792" y="235"/>
                  </a:cubicBezTo>
                  <a:cubicBezTo>
                    <a:pt x="794" y="238"/>
                    <a:pt x="793" y="237"/>
                    <a:pt x="792" y="236"/>
                  </a:cubicBezTo>
                  <a:cubicBezTo>
                    <a:pt x="794" y="240"/>
                    <a:pt x="794" y="243"/>
                    <a:pt x="797" y="248"/>
                  </a:cubicBezTo>
                  <a:cubicBezTo>
                    <a:pt x="797" y="246"/>
                    <a:pt x="797" y="245"/>
                    <a:pt x="799" y="248"/>
                  </a:cubicBezTo>
                  <a:cubicBezTo>
                    <a:pt x="799" y="247"/>
                    <a:pt x="798" y="246"/>
                    <a:pt x="798" y="245"/>
                  </a:cubicBezTo>
                  <a:cubicBezTo>
                    <a:pt x="798" y="244"/>
                    <a:pt x="799" y="247"/>
                    <a:pt x="800" y="247"/>
                  </a:cubicBezTo>
                  <a:cubicBezTo>
                    <a:pt x="800" y="246"/>
                    <a:pt x="799" y="246"/>
                    <a:pt x="798" y="244"/>
                  </a:cubicBezTo>
                  <a:cubicBezTo>
                    <a:pt x="799" y="244"/>
                    <a:pt x="800" y="246"/>
                    <a:pt x="800" y="246"/>
                  </a:cubicBezTo>
                  <a:cubicBezTo>
                    <a:pt x="802" y="250"/>
                    <a:pt x="800" y="249"/>
                    <a:pt x="801" y="252"/>
                  </a:cubicBezTo>
                  <a:cubicBezTo>
                    <a:pt x="799" y="250"/>
                    <a:pt x="800" y="252"/>
                    <a:pt x="799" y="251"/>
                  </a:cubicBezTo>
                  <a:cubicBezTo>
                    <a:pt x="800" y="252"/>
                    <a:pt x="801" y="254"/>
                    <a:pt x="802" y="256"/>
                  </a:cubicBezTo>
                  <a:cubicBezTo>
                    <a:pt x="800" y="254"/>
                    <a:pt x="800" y="256"/>
                    <a:pt x="799" y="255"/>
                  </a:cubicBezTo>
                  <a:cubicBezTo>
                    <a:pt x="799" y="256"/>
                    <a:pt x="800" y="257"/>
                    <a:pt x="800" y="258"/>
                  </a:cubicBezTo>
                  <a:cubicBezTo>
                    <a:pt x="798" y="257"/>
                    <a:pt x="797" y="261"/>
                    <a:pt x="794" y="257"/>
                  </a:cubicBezTo>
                  <a:cubicBezTo>
                    <a:pt x="794" y="258"/>
                    <a:pt x="795" y="260"/>
                    <a:pt x="794" y="260"/>
                  </a:cubicBezTo>
                  <a:cubicBezTo>
                    <a:pt x="792" y="255"/>
                    <a:pt x="791" y="256"/>
                    <a:pt x="790" y="256"/>
                  </a:cubicBezTo>
                  <a:cubicBezTo>
                    <a:pt x="792" y="259"/>
                    <a:pt x="794" y="261"/>
                    <a:pt x="795" y="265"/>
                  </a:cubicBezTo>
                  <a:cubicBezTo>
                    <a:pt x="793" y="262"/>
                    <a:pt x="795" y="266"/>
                    <a:pt x="793" y="262"/>
                  </a:cubicBezTo>
                  <a:cubicBezTo>
                    <a:pt x="792" y="267"/>
                    <a:pt x="790" y="268"/>
                    <a:pt x="787" y="266"/>
                  </a:cubicBezTo>
                  <a:cubicBezTo>
                    <a:pt x="786" y="263"/>
                    <a:pt x="784" y="260"/>
                    <a:pt x="784" y="259"/>
                  </a:cubicBezTo>
                  <a:cubicBezTo>
                    <a:pt x="784" y="258"/>
                    <a:pt x="783" y="258"/>
                    <a:pt x="783" y="257"/>
                  </a:cubicBezTo>
                  <a:cubicBezTo>
                    <a:pt x="783" y="257"/>
                    <a:pt x="783" y="258"/>
                    <a:pt x="784" y="259"/>
                  </a:cubicBezTo>
                  <a:cubicBezTo>
                    <a:pt x="783" y="258"/>
                    <a:pt x="782" y="256"/>
                    <a:pt x="782" y="255"/>
                  </a:cubicBezTo>
                  <a:close/>
                  <a:moveTo>
                    <a:pt x="340" y="50"/>
                  </a:moveTo>
                  <a:cubicBezTo>
                    <a:pt x="338" y="51"/>
                    <a:pt x="336" y="51"/>
                    <a:pt x="336" y="51"/>
                  </a:cubicBezTo>
                  <a:cubicBezTo>
                    <a:pt x="338" y="51"/>
                    <a:pt x="340" y="51"/>
                    <a:pt x="340" y="50"/>
                  </a:cubicBezTo>
                  <a:close/>
                  <a:moveTo>
                    <a:pt x="236" y="74"/>
                  </a:moveTo>
                  <a:cubicBezTo>
                    <a:pt x="236" y="74"/>
                    <a:pt x="235" y="75"/>
                    <a:pt x="235" y="74"/>
                  </a:cubicBezTo>
                  <a:cubicBezTo>
                    <a:pt x="234" y="75"/>
                    <a:pt x="233" y="75"/>
                    <a:pt x="233" y="76"/>
                  </a:cubicBezTo>
                  <a:cubicBezTo>
                    <a:pt x="236" y="75"/>
                    <a:pt x="230" y="77"/>
                    <a:pt x="232" y="77"/>
                  </a:cubicBezTo>
                  <a:cubicBezTo>
                    <a:pt x="234" y="76"/>
                    <a:pt x="235" y="75"/>
                    <a:pt x="236" y="74"/>
                  </a:cubicBezTo>
                  <a:close/>
                  <a:moveTo>
                    <a:pt x="231" y="76"/>
                  </a:moveTo>
                  <a:cubicBezTo>
                    <a:pt x="232" y="75"/>
                    <a:pt x="233" y="76"/>
                    <a:pt x="234" y="74"/>
                  </a:cubicBezTo>
                  <a:cubicBezTo>
                    <a:pt x="234" y="75"/>
                    <a:pt x="236" y="72"/>
                    <a:pt x="237" y="71"/>
                  </a:cubicBezTo>
                  <a:cubicBezTo>
                    <a:pt x="233" y="73"/>
                    <a:pt x="233" y="74"/>
                    <a:pt x="231" y="76"/>
                  </a:cubicBezTo>
                  <a:close/>
                  <a:moveTo>
                    <a:pt x="162" y="116"/>
                  </a:moveTo>
                  <a:cubicBezTo>
                    <a:pt x="164" y="115"/>
                    <a:pt x="164" y="115"/>
                    <a:pt x="164" y="115"/>
                  </a:cubicBezTo>
                  <a:cubicBezTo>
                    <a:pt x="162" y="115"/>
                    <a:pt x="165" y="114"/>
                    <a:pt x="167" y="112"/>
                  </a:cubicBezTo>
                  <a:cubicBezTo>
                    <a:pt x="165" y="113"/>
                    <a:pt x="164" y="114"/>
                    <a:pt x="164" y="114"/>
                  </a:cubicBezTo>
                  <a:cubicBezTo>
                    <a:pt x="167" y="111"/>
                    <a:pt x="164" y="113"/>
                    <a:pt x="165" y="111"/>
                  </a:cubicBezTo>
                  <a:cubicBezTo>
                    <a:pt x="164" y="112"/>
                    <a:pt x="162" y="113"/>
                    <a:pt x="162" y="114"/>
                  </a:cubicBezTo>
                  <a:cubicBezTo>
                    <a:pt x="168" y="110"/>
                    <a:pt x="160" y="115"/>
                    <a:pt x="162" y="114"/>
                  </a:cubicBezTo>
                  <a:cubicBezTo>
                    <a:pt x="166" y="112"/>
                    <a:pt x="161" y="116"/>
                    <a:pt x="162" y="116"/>
                  </a:cubicBezTo>
                  <a:close/>
                  <a:moveTo>
                    <a:pt x="132" y="113"/>
                  </a:moveTo>
                  <a:cubicBezTo>
                    <a:pt x="134" y="112"/>
                    <a:pt x="135" y="111"/>
                    <a:pt x="134" y="111"/>
                  </a:cubicBezTo>
                  <a:cubicBezTo>
                    <a:pt x="132" y="113"/>
                    <a:pt x="132" y="113"/>
                    <a:pt x="132" y="113"/>
                  </a:cubicBezTo>
                  <a:close/>
                  <a:moveTo>
                    <a:pt x="788" y="254"/>
                  </a:moveTo>
                  <a:cubicBezTo>
                    <a:pt x="788" y="256"/>
                    <a:pt x="790" y="259"/>
                    <a:pt x="791" y="260"/>
                  </a:cubicBezTo>
                  <a:cubicBezTo>
                    <a:pt x="790" y="258"/>
                    <a:pt x="789" y="255"/>
                    <a:pt x="788" y="254"/>
                  </a:cubicBezTo>
                  <a:close/>
                  <a:moveTo>
                    <a:pt x="792" y="242"/>
                  </a:moveTo>
                  <a:cubicBezTo>
                    <a:pt x="793" y="245"/>
                    <a:pt x="794" y="247"/>
                    <a:pt x="796" y="250"/>
                  </a:cubicBezTo>
                  <a:cubicBezTo>
                    <a:pt x="797" y="249"/>
                    <a:pt x="792" y="240"/>
                    <a:pt x="790" y="237"/>
                  </a:cubicBezTo>
                  <a:cubicBezTo>
                    <a:pt x="790" y="239"/>
                    <a:pt x="794" y="244"/>
                    <a:pt x="795" y="246"/>
                  </a:cubicBezTo>
                  <a:cubicBezTo>
                    <a:pt x="794" y="246"/>
                    <a:pt x="793" y="243"/>
                    <a:pt x="792" y="242"/>
                  </a:cubicBezTo>
                  <a:close/>
                  <a:moveTo>
                    <a:pt x="787" y="245"/>
                  </a:moveTo>
                  <a:cubicBezTo>
                    <a:pt x="787" y="245"/>
                    <a:pt x="787" y="247"/>
                    <a:pt x="786" y="246"/>
                  </a:cubicBezTo>
                  <a:cubicBezTo>
                    <a:pt x="788" y="248"/>
                    <a:pt x="789" y="252"/>
                    <a:pt x="790" y="253"/>
                  </a:cubicBezTo>
                  <a:cubicBezTo>
                    <a:pt x="789" y="250"/>
                    <a:pt x="788" y="247"/>
                    <a:pt x="787" y="245"/>
                  </a:cubicBezTo>
                  <a:close/>
                  <a:moveTo>
                    <a:pt x="779" y="256"/>
                  </a:moveTo>
                  <a:cubicBezTo>
                    <a:pt x="779" y="256"/>
                    <a:pt x="776" y="252"/>
                    <a:pt x="777" y="255"/>
                  </a:cubicBezTo>
                  <a:cubicBezTo>
                    <a:pt x="778" y="255"/>
                    <a:pt x="778" y="255"/>
                    <a:pt x="779" y="257"/>
                  </a:cubicBezTo>
                  <a:cubicBezTo>
                    <a:pt x="779" y="258"/>
                    <a:pt x="779" y="258"/>
                    <a:pt x="779" y="258"/>
                  </a:cubicBezTo>
                  <a:cubicBezTo>
                    <a:pt x="780" y="258"/>
                    <a:pt x="780" y="258"/>
                    <a:pt x="779" y="256"/>
                  </a:cubicBezTo>
                  <a:close/>
                  <a:moveTo>
                    <a:pt x="785" y="244"/>
                  </a:moveTo>
                  <a:cubicBezTo>
                    <a:pt x="787" y="249"/>
                    <a:pt x="783" y="241"/>
                    <a:pt x="784" y="244"/>
                  </a:cubicBezTo>
                  <a:cubicBezTo>
                    <a:pt x="786" y="246"/>
                    <a:pt x="784" y="246"/>
                    <a:pt x="785" y="247"/>
                  </a:cubicBezTo>
                  <a:cubicBezTo>
                    <a:pt x="785" y="246"/>
                    <a:pt x="787" y="249"/>
                    <a:pt x="787" y="249"/>
                  </a:cubicBezTo>
                  <a:cubicBezTo>
                    <a:pt x="786" y="247"/>
                    <a:pt x="786" y="245"/>
                    <a:pt x="785" y="244"/>
                  </a:cubicBezTo>
                  <a:close/>
                  <a:moveTo>
                    <a:pt x="789" y="230"/>
                  </a:moveTo>
                  <a:cubicBezTo>
                    <a:pt x="790" y="231"/>
                    <a:pt x="791" y="232"/>
                    <a:pt x="792" y="233"/>
                  </a:cubicBezTo>
                  <a:cubicBezTo>
                    <a:pt x="790" y="230"/>
                    <a:pt x="789" y="228"/>
                    <a:pt x="790" y="229"/>
                  </a:cubicBezTo>
                  <a:cubicBezTo>
                    <a:pt x="788" y="225"/>
                    <a:pt x="789" y="224"/>
                    <a:pt x="787" y="222"/>
                  </a:cubicBezTo>
                  <a:cubicBezTo>
                    <a:pt x="787" y="222"/>
                    <a:pt x="787" y="224"/>
                    <a:pt x="786" y="224"/>
                  </a:cubicBezTo>
                  <a:cubicBezTo>
                    <a:pt x="788" y="225"/>
                    <a:pt x="788" y="226"/>
                    <a:pt x="789" y="227"/>
                  </a:cubicBezTo>
                  <a:cubicBezTo>
                    <a:pt x="789" y="228"/>
                    <a:pt x="789" y="229"/>
                    <a:pt x="789" y="229"/>
                  </a:cubicBezTo>
                  <a:cubicBezTo>
                    <a:pt x="788" y="226"/>
                    <a:pt x="787" y="226"/>
                    <a:pt x="785" y="224"/>
                  </a:cubicBezTo>
                  <a:cubicBezTo>
                    <a:pt x="787" y="227"/>
                    <a:pt x="786" y="227"/>
                    <a:pt x="785" y="226"/>
                  </a:cubicBezTo>
                  <a:cubicBezTo>
                    <a:pt x="787" y="230"/>
                    <a:pt x="786" y="228"/>
                    <a:pt x="787" y="231"/>
                  </a:cubicBezTo>
                  <a:cubicBezTo>
                    <a:pt x="788" y="231"/>
                    <a:pt x="789" y="234"/>
                    <a:pt x="790" y="235"/>
                  </a:cubicBezTo>
                  <a:cubicBezTo>
                    <a:pt x="790" y="235"/>
                    <a:pt x="792" y="237"/>
                    <a:pt x="791" y="235"/>
                  </a:cubicBezTo>
                  <a:cubicBezTo>
                    <a:pt x="790" y="235"/>
                    <a:pt x="790" y="233"/>
                    <a:pt x="789" y="232"/>
                  </a:cubicBezTo>
                  <a:cubicBezTo>
                    <a:pt x="789" y="232"/>
                    <a:pt x="790" y="235"/>
                    <a:pt x="789" y="233"/>
                  </a:cubicBezTo>
                  <a:cubicBezTo>
                    <a:pt x="789" y="233"/>
                    <a:pt x="787" y="230"/>
                    <a:pt x="788" y="230"/>
                  </a:cubicBezTo>
                  <a:cubicBezTo>
                    <a:pt x="789" y="232"/>
                    <a:pt x="790" y="234"/>
                    <a:pt x="792" y="235"/>
                  </a:cubicBezTo>
                  <a:cubicBezTo>
                    <a:pt x="791" y="234"/>
                    <a:pt x="789" y="231"/>
                    <a:pt x="789" y="230"/>
                  </a:cubicBezTo>
                  <a:close/>
                  <a:moveTo>
                    <a:pt x="788" y="235"/>
                  </a:moveTo>
                  <a:cubicBezTo>
                    <a:pt x="788" y="233"/>
                    <a:pt x="786" y="229"/>
                    <a:pt x="785" y="229"/>
                  </a:cubicBezTo>
                  <a:cubicBezTo>
                    <a:pt x="787" y="231"/>
                    <a:pt x="787" y="234"/>
                    <a:pt x="788" y="235"/>
                  </a:cubicBezTo>
                  <a:close/>
                  <a:moveTo>
                    <a:pt x="756" y="236"/>
                  </a:moveTo>
                  <a:cubicBezTo>
                    <a:pt x="755" y="236"/>
                    <a:pt x="757" y="239"/>
                    <a:pt x="758" y="240"/>
                  </a:cubicBezTo>
                  <a:cubicBezTo>
                    <a:pt x="760" y="241"/>
                    <a:pt x="759" y="242"/>
                    <a:pt x="760" y="244"/>
                  </a:cubicBezTo>
                  <a:cubicBezTo>
                    <a:pt x="760" y="243"/>
                    <a:pt x="762" y="245"/>
                    <a:pt x="761" y="242"/>
                  </a:cubicBezTo>
                  <a:cubicBezTo>
                    <a:pt x="759" y="241"/>
                    <a:pt x="759" y="241"/>
                    <a:pt x="756" y="236"/>
                  </a:cubicBezTo>
                  <a:close/>
                  <a:moveTo>
                    <a:pt x="780" y="220"/>
                  </a:moveTo>
                  <a:cubicBezTo>
                    <a:pt x="781" y="222"/>
                    <a:pt x="781" y="223"/>
                    <a:pt x="782" y="225"/>
                  </a:cubicBezTo>
                  <a:cubicBezTo>
                    <a:pt x="783" y="226"/>
                    <a:pt x="784" y="227"/>
                    <a:pt x="785" y="228"/>
                  </a:cubicBezTo>
                  <a:cubicBezTo>
                    <a:pt x="783" y="225"/>
                    <a:pt x="782" y="222"/>
                    <a:pt x="780" y="220"/>
                  </a:cubicBezTo>
                  <a:close/>
                  <a:moveTo>
                    <a:pt x="787" y="219"/>
                  </a:moveTo>
                  <a:cubicBezTo>
                    <a:pt x="786" y="219"/>
                    <a:pt x="786" y="220"/>
                    <a:pt x="787" y="221"/>
                  </a:cubicBezTo>
                  <a:cubicBezTo>
                    <a:pt x="787" y="221"/>
                    <a:pt x="789" y="225"/>
                    <a:pt x="789" y="223"/>
                  </a:cubicBezTo>
                  <a:cubicBezTo>
                    <a:pt x="787" y="221"/>
                    <a:pt x="787" y="220"/>
                    <a:pt x="787" y="219"/>
                  </a:cubicBezTo>
                  <a:close/>
                  <a:moveTo>
                    <a:pt x="781" y="226"/>
                  </a:moveTo>
                  <a:cubicBezTo>
                    <a:pt x="781" y="227"/>
                    <a:pt x="780" y="223"/>
                    <a:pt x="779" y="224"/>
                  </a:cubicBezTo>
                  <a:cubicBezTo>
                    <a:pt x="780" y="224"/>
                    <a:pt x="780" y="225"/>
                    <a:pt x="779" y="225"/>
                  </a:cubicBezTo>
                  <a:cubicBezTo>
                    <a:pt x="781" y="228"/>
                    <a:pt x="783" y="228"/>
                    <a:pt x="781" y="226"/>
                  </a:cubicBezTo>
                  <a:close/>
                  <a:moveTo>
                    <a:pt x="760" y="233"/>
                  </a:moveTo>
                  <a:cubicBezTo>
                    <a:pt x="761" y="237"/>
                    <a:pt x="756" y="230"/>
                    <a:pt x="756" y="233"/>
                  </a:cubicBezTo>
                  <a:cubicBezTo>
                    <a:pt x="758" y="234"/>
                    <a:pt x="760" y="235"/>
                    <a:pt x="762" y="237"/>
                  </a:cubicBezTo>
                  <a:cubicBezTo>
                    <a:pt x="761" y="235"/>
                    <a:pt x="761" y="233"/>
                    <a:pt x="760" y="233"/>
                  </a:cubicBezTo>
                  <a:close/>
                  <a:moveTo>
                    <a:pt x="754" y="232"/>
                  </a:moveTo>
                  <a:cubicBezTo>
                    <a:pt x="755" y="231"/>
                    <a:pt x="756" y="235"/>
                    <a:pt x="757" y="236"/>
                  </a:cubicBezTo>
                  <a:cubicBezTo>
                    <a:pt x="757" y="234"/>
                    <a:pt x="753" y="229"/>
                    <a:pt x="754" y="232"/>
                  </a:cubicBezTo>
                  <a:close/>
                  <a:moveTo>
                    <a:pt x="747" y="236"/>
                  </a:moveTo>
                  <a:cubicBezTo>
                    <a:pt x="746" y="236"/>
                    <a:pt x="748" y="238"/>
                    <a:pt x="748" y="239"/>
                  </a:cubicBezTo>
                  <a:cubicBezTo>
                    <a:pt x="749" y="239"/>
                    <a:pt x="749" y="240"/>
                    <a:pt x="749" y="239"/>
                  </a:cubicBezTo>
                  <a:cubicBezTo>
                    <a:pt x="748" y="239"/>
                    <a:pt x="748" y="237"/>
                    <a:pt x="747" y="236"/>
                  </a:cubicBezTo>
                  <a:close/>
                  <a:moveTo>
                    <a:pt x="753" y="170"/>
                  </a:moveTo>
                  <a:cubicBezTo>
                    <a:pt x="752" y="170"/>
                    <a:pt x="752" y="170"/>
                    <a:pt x="753" y="172"/>
                  </a:cubicBezTo>
                  <a:cubicBezTo>
                    <a:pt x="754" y="172"/>
                    <a:pt x="755" y="172"/>
                    <a:pt x="756" y="173"/>
                  </a:cubicBezTo>
                  <a:cubicBezTo>
                    <a:pt x="754" y="172"/>
                    <a:pt x="753" y="171"/>
                    <a:pt x="753" y="170"/>
                  </a:cubicBezTo>
                  <a:close/>
                  <a:moveTo>
                    <a:pt x="747" y="163"/>
                  </a:moveTo>
                  <a:cubicBezTo>
                    <a:pt x="746" y="162"/>
                    <a:pt x="745" y="163"/>
                    <a:pt x="746" y="165"/>
                  </a:cubicBezTo>
                  <a:cubicBezTo>
                    <a:pt x="746" y="164"/>
                    <a:pt x="749" y="168"/>
                    <a:pt x="749" y="167"/>
                  </a:cubicBezTo>
                  <a:cubicBezTo>
                    <a:pt x="746" y="163"/>
                    <a:pt x="748" y="165"/>
                    <a:pt x="747" y="163"/>
                  </a:cubicBezTo>
                  <a:close/>
                  <a:moveTo>
                    <a:pt x="726" y="156"/>
                  </a:moveTo>
                  <a:cubicBezTo>
                    <a:pt x="725" y="156"/>
                    <a:pt x="728" y="159"/>
                    <a:pt x="729" y="160"/>
                  </a:cubicBezTo>
                  <a:cubicBezTo>
                    <a:pt x="730" y="160"/>
                    <a:pt x="728" y="158"/>
                    <a:pt x="726" y="156"/>
                  </a:cubicBezTo>
                  <a:close/>
                  <a:moveTo>
                    <a:pt x="723" y="152"/>
                  </a:moveTo>
                  <a:cubicBezTo>
                    <a:pt x="722" y="152"/>
                    <a:pt x="721" y="151"/>
                    <a:pt x="721" y="150"/>
                  </a:cubicBezTo>
                  <a:cubicBezTo>
                    <a:pt x="720" y="150"/>
                    <a:pt x="720" y="151"/>
                    <a:pt x="721" y="152"/>
                  </a:cubicBezTo>
                  <a:cubicBezTo>
                    <a:pt x="722" y="151"/>
                    <a:pt x="725" y="155"/>
                    <a:pt x="724" y="153"/>
                  </a:cubicBezTo>
                  <a:cubicBezTo>
                    <a:pt x="723" y="153"/>
                    <a:pt x="723" y="153"/>
                    <a:pt x="723" y="152"/>
                  </a:cubicBezTo>
                  <a:close/>
                  <a:moveTo>
                    <a:pt x="726" y="146"/>
                  </a:moveTo>
                  <a:cubicBezTo>
                    <a:pt x="727" y="147"/>
                    <a:pt x="726" y="147"/>
                    <a:pt x="728" y="149"/>
                  </a:cubicBezTo>
                  <a:cubicBezTo>
                    <a:pt x="729" y="150"/>
                    <a:pt x="727" y="147"/>
                    <a:pt x="726" y="146"/>
                  </a:cubicBezTo>
                  <a:close/>
                  <a:moveTo>
                    <a:pt x="717" y="154"/>
                  </a:moveTo>
                  <a:cubicBezTo>
                    <a:pt x="718" y="156"/>
                    <a:pt x="715" y="152"/>
                    <a:pt x="714" y="152"/>
                  </a:cubicBezTo>
                  <a:cubicBezTo>
                    <a:pt x="714" y="153"/>
                    <a:pt x="716" y="154"/>
                    <a:pt x="717" y="156"/>
                  </a:cubicBezTo>
                  <a:cubicBezTo>
                    <a:pt x="718" y="156"/>
                    <a:pt x="718" y="155"/>
                    <a:pt x="717" y="154"/>
                  </a:cubicBezTo>
                  <a:close/>
                  <a:moveTo>
                    <a:pt x="723" y="138"/>
                  </a:moveTo>
                  <a:cubicBezTo>
                    <a:pt x="726" y="140"/>
                    <a:pt x="727" y="142"/>
                    <a:pt x="728" y="143"/>
                  </a:cubicBezTo>
                  <a:cubicBezTo>
                    <a:pt x="727" y="141"/>
                    <a:pt x="725" y="139"/>
                    <a:pt x="723" y="138"/>
                  </a:cubicBezTo>
                  <a:close/>
                  <a:moveTo>
                    <a:pt x="723" y="139"/>
                  </a:moveTo>
                  <a:cubicBezTo>
                    <a:pt x="723" y="138"/>
                    <a:pt x="722" y="137"/>
                    <a:pt x="721" y="137"/>
                  </a:cubicBezTo>
                  <a:cubicBezTo>
                    <a:pt x="720" y="136"/>
                    <a:pt x="720" y="136"/>
                    <a:pt x="720" y="137"/>
                  </a:cubicBezTo>
                  <a:cubicBezTo>
                    <a:pt x="721" y="139"/>
                    <a:pt x="722" y="140"/>
                    <a:pt x="723" y="141"/>
                  </a:cubicBezTo>
                  <a:cubicBezTo>
                    <a:pt x="722" y="139"/>
                    <a:pt x="720" y="138"/>
                    <a:pt x="721" y="137"/>
                  </a:cubicBezTo>
                  <a:cubicBezTo>
                    <a:pt x="723" y="139"/>
                    <a:pt x="724" y="140"/>
                    <a:pt x="725" y="140"/>
                  </a:cubicBezTo>
                  <a:cubicBezTo>
                    <a:pt x="724" y="139"/>
                    <a:pt x="724" y="139"/>
                    <a:pt x="723" y="139"/>
                  </a:cubicBezTo>
                  <a:close/>
                  <a:moveTo>
                    <a:pt x="722" y="140"/>
                  </a:moveTo>
                  <a:cubicBezTo>
                    <a:pt x="719" y="137"/>
                    <a:pt x="719" y="137"/>
                    <a:pt x="719" y="137"/>
                  </a:cubicBezTo>
                  <a:cubicBezTo>
                    <a:pt x="718" y="137"/>
                    <a:pt x="720" y="140"/>
                    <a:pt x="721" y="141"/>
                  </a:cubicBezTo>
                  <a:cubicBezTo>
                    <a:pt x="722" y="141"/>
                    <a:pt x="722" y="141"/>
                    <a:pt x="722" y="140"/>
                  </a:cubicBezTo>
                  <a:close/>
                  <a:moveTo>
                    <a:pt x="721" y="134"/>
                  </a:moveTo>
                  <a:cubicBezTo>
                    <a:pt x="720" y="134"/>
                    <a:pt x="719" y="134"/>
                    <a:pt x="719" y="134"/>
                  </a:cubicBezTo>
                  <a:cubicBezTo>
                    <a:pt x="723" y="138"/>
                    <a:pt x="724" y="137"/>
                    <a:pt x="721" y="134"/>
                  </a:cubicBezTo>
                  <a:close/>
                  <a:moveTo>
                    <a:pt x="714" y="136"/>
                  </a:moveTo>
                  <a:cubicBezTo>
                    <a:pt x="715" y="135"/>
                    <a:pt x="715" y="135"/>
                    <a:pt x="714" y="134"/>
                  </a:cubicBezTo>
                  <a:cubicBezTo>
                    <a:pt x="713" y="133"/>
                    <a:pt x="712" y="134"/>
                    <a:pt x="714" y="136"/>
                  </a:cubicBezTo>
                  <a:close/>
                  <a:moveTo>
                    <a:pt x="697" y="113"/>
                  </a:moveTo>
                  <a:cubicBezTo>
                    <a:pt x="698" y="114"/>
                    <a:pt x="698" y="113"/>
                    <a:pt x="697" y="113"/>
                  </a:cubicBezTo>
                  <a:cubicBezTo>
                    <a:pt x="696" y="113"/>
                    <a:pt x="694" y="110"/>
                    <a:pt x="693" y="110"/>
                  </a:cubicBezTo>
                  <a:cubicBezTo>
                    <a:pt x="695" y="112"/>
                    <a:pt x="698" y="116"/>
                    <a:pt x="700" y="117"/>
                  </a:cubicBezTo>
                  <a:cubicBezTo>
                    <a:pt x="699" y="116"/>
                    <a:pt x="696" y="113"/>
                    <a:pt x="697" y="113"/>
                  </a:cubicBezTo>
                  <a:close/>
                  <a:moveTo>
                    <a:pt x="662" y="153"/>
                  </a:moveTo>
                  <a:cubicBezTo>
                    <a:pt x="663" y="154"/>
                    <a:pt x="665" y="156"/>
                    <a:pt x="666" y="156"/>
                  </a:cubicBezTo>
                  <a:cubicBezTo>
                    <a:pt x="665" y="155"/>
                    <a:pt x="663" y="152"/>
                    <a:pt x="662" y="153"/>
                  </a:cubicBezTo>
                  <a:close/>
                  <a:moveTo>
                    <a:pt x="685" y="103"/>
                  </a:moveTo>
                  <a:cubicBezTo>
                    <a:pt x="687" y="104"/>
                    <a:pt x="686" y="104"/>
                    <a:pt x="687" y="105"/>
                  </a:cubicBezTo>
                  <a:cubicBezTo>
                    <a:pt x="688" y="106"/>
                    <a:pt x="689" y="106"/>
                    <a:pt x="689" y="106"/>
                  </a:cubicBezTo>
                  <a:cubicBezTo>
                    <a:pt x="688" y="105"/>
                    <a:pt x="687" y="103"/>
                    <a:pt x="685" y="103"/>
                  </a:cubicBezTo>
                  <a:close/>
                  <a:moveTo>
                    <a:pt x="599" y="49"/>
                  </a:moveTo>
                  <a:cubicBezTo>
                    <a:pt x="600" y="50"/>
                    <a:pt x="603" y="51"/>
                    <a:pt x="603" y="50"/>
                  </a:cubicBezTo>
                  <a:cubicBezTo>
                    <a:pt x="600" y="49"/>
                    <a:pt x="601" y="50"/>
                    <a:pt x="599" y="49"/>
                  </a:cubicBezTo>
                  <a:close/>
                  <a:moveTo>
                    <a:pt x="579" y="43"/>
                  </a:moveTo>
                  <a:cubicBezTo>
                    <a:pt x="579" y="42"/>
                    <a:pt x="584" y="44"/>
                    <a:pt x="581" y="43"/>
                  </a:cubicBezTo>
                  <a:cubicBezTo>
                    <a:pt x="581" y="43"/>
                    <a:pt x="576" y="41"/>
                    <a:pt x="579" y="43"/>
                  </a:cubicBezTo>
                  <a:close/>
                  <a:moveTo>
                    <a:pt x="568" y="37"/>
                  </a:moveTo>
                  <a:cubicBezTo>
                    <a:pt x="568" y="36"/>
                    <a:pt x="570" y="37"/>
                    <a:pt x="571" y="38"/>
                  </a:cubicBezTo>
                  <a:cubicBezTo>
                    <a:pt x="573" y="38"/>
                    <a:pt x="568" y="36"/>
                    <a:pt x="567" y="36"/>
                  </a:cubicBezTo>
                  <a:cubicBezTo>
                    <a:pt x="570" y="37"/>
                    <a:pt x="565" y="36"/>
                    <a:pt x="568" y="37"/>
                  </a:cubicBezTo>
                  <a:close/>
                  <a:moveTo>
                    <a:pt x="562" y="33"/>
                  </a:moveTo>
                  <a:cubicBezTo>
                    <a:pt x="563" y="34"/>
                    <a:pt x="563" y="33"/>
                    <a:pt x="565" y="33"/>
                  </a:cubicBezTo>
                  <a:cubicBezTo>
                    <a:pt x="567" y="35"/>
                    <a:pt x="567" y="35"/>
                    <a:pt x="567" y="35"/>
                  </a:cubicBezTo>
                  <a:cubicBezTo>
                    <a:pt x="570" y="35"/>
                    <a:pt x="558" y="30"/>
                    <a:pt x="562" y="33"/>
                  </a:cubicBezTo>
                  <a:close/>
                  <a:moveTo>
                    <a:pt x="533" y="22"/>
                  </a:moveTo>
                  <a:cubicBezTo>
                    <a:pt x="531" y="22"/>
                    <a:pt x="527" y="19"/>
                    <a:pt x="523" y="19"/>
                  </a:cubicBezTo>
                  <a:cubicBezTo>
                    <a:pt x="524" y="20"/>
                    <a:pt x="519" y="18"/>
                    <a:pt x="519" y="19"/>
                  </a:cubicBezTo>
                  <a:cubicBezTo>
                    <a:pt x="522" y="20"/>
                    <a:pt x="520" y="20"/>
                    <a:pt x="524" y="21"/>
                  </a:cubicBezTo>
                  <a:cubicBezTo>
                    <a:pt x="522" y="19"/>
                    <a:pt x="526" y="20"/>
                    <a:pt x="528" y="20"/>
                  </a:cubicBezTo>
                  <a:cubicBezTo>
                    <a:pt x="529" y="21"/>
                    <a:pt x="532" y="22"/>
                    <a:pt x="535" y="23"/>
                  </a:cubicBezTo>
                  <a:cubicBezTo>
                    <a:pt x="534" y="23"/>
                    <a:pt x="535" y="22"/>
                    <a:pt x="533" y="22"/>
                  </a:cubicBezTo>
                  <a:close/>
                  <a:moveTo>
                    <a:pt x="513" y="21"/>
                  </a:moveTo>
                  <a:cubicBezTo>
                    <a:pt x="515" y="21"/>
                    <a:pt x="520" y="24"/>
                    <a:pt x="520" y="23"/>
                  </a:cubicBezTo>
                  <a:cubicBezTo>
                    <a:pt x="516" y="22"/>
                    <a:pt x="514" y="21"/>
                    <a:pt x="513" y="21"/>
                  </a:cubicBezTo>
                  <a:close/>
                  <a:moveTo>
                    <a:pt x="499" y="13"/>
                  </a:moveTo>
                  <a:cubicBezTo>
                    <a:pt x="501" y="14"/>
                    <a:pt x="499" y="14"/>
                    <a:pt x="502" y="15"/>
                  </a:cubicBezTo>
                  <a:cubicBezTo>
                    <a:pt x="501" y="14"/>
                    <a:pt x="504" y="14"/>
                    <a:pt x="502" y="14"/>
                  </a:cubicBezTo>
                  <a:cubicBezTo>
                    <a:pt x="502" y="14"/>
                    <a:pt x="499" y="13"/>
                    <a:pt x="499" y="13"/>
                  </a:cubicBezTo>
                  <a:close/>
                  <a:moveTo>
                    <a:pt x="497" y="13"/>
                  </a:moveTo>
                  <a:cubicBezTo>
                    <a:pt x="502" y="15"/>
                    <a:pt x="497" y="14"/>
                    <a:pt x="497" y="15"/>
                  </a:cubicBezTo>
                  <a:cubicBezTo>
                    <a:pt x="499" y="15"/>
                    <a:pt x="500" y="16"/>
                    <a:pt x="501" y="16"/>
                  </a:cubicBezTo>
                  <a:cubicBezTo>
                    <a:pt x="500" y="15"/>
                    <a:pt x="499" y="13"/>
                    <a:pt x="497" y="13"/>
                  </a:cubicBezTo>
                  <a:close/>
                  <a:moveTo>
                    <a:pt x="494" y="15"/>
                  </a:moveTo>
                  <a:cubicBezTo>
                    <a:pt x="494" y="14"/>
                    <a:pt x="496" y="15"/>
                    <a:pt x="496" y="14"/>
                  </a:cubicBezTo>
                  <a:cubicBezTo>
                    <a:pt x="492" y="13"/>
                    <a:pt x="493" y="14"/>
                    <a:pt x="494" y="15"/>
                  </a:cubicBezTo>
                  <a:close/>
                  <a:moveTo>
                    <a:pt x="441" y="7"/>
                  </a:moveTo>
                  <a:cubicBezTo>
                    <a:pt x="441" y="7"/>
                    <a:pt x="443" y="7"/>
                    <a:pt x="445" y="7"/>
                  </a:cubicBezTo>
                  <a:cubicBezTo>
                    <a:pt x="444" y="7"/>
                    <a:pt x="445" y="7"/>
                    <a:pt x="444" y="7"/>
                  </a:cubicBezTo>
                  <a:cubicBezTo>
                    <a:pt x="444" y="7"/>
                    <a:pt x="439" y="7"/>
                    <a:pt x="441" y="7"/>
                  </a:cubicBezTo>
                  <a:close/>
                  <a:moveTo>
                    <a:pt x="436" y="6"/>
                  </a:moveTo>
                  <a:cubicBezTo>
                    <a:pt x="433" y="6"/>
                    <a:pt x="434" y="5"/>
                    <a:pt x="431" y="6"/>
                  </a:cubicBezTo>
                  <a:cubicBezTo>
                    <a:pt x="431" y="6"/>
                    <a:pt x="433" y="6"/>
                    <a:pt x="432" y="7"/>
                  </a:cubicBezTo>
                  <a:cubicBezTo>
                    <a:pt x="434" y="7"/>
                    <a:pt x="436" y="8"/>
                    <a:pt x="437" y="7"/>
                  </a:cubicBezTo>
                  <a:cubicBezTo>
                    <a:pt x="432" y="7"/>
                    <a:pt x="433" y="6"/>
                    <a:pt x="436" y="6"/>
                  </a:cubicBezTo>
                  <a:close/>
                  <a:moveTo>
                    <a:pt x="424" y="8"/>
                  </a:moveTo>
                  <a:cubicBezTo>
                    <a:pt x="420" y="7"/>
                    <a:pt x="426" y="6"/>
                    <a:pt x="421" y="7"/>
                  </a:cubicBezTo>
                  <a:cubicBezTo>
                    <a:pt x="423" y="7"/>
                    <a:pt x="420" y="8"/>
                    <a:pt x="424" y="8"/>
                  </a:cubicBezTo>
                  <a:close/>
                  <a:moveTo>
                    <a:pt x="415" y="4"/>
                  </a:moveTo>
                  <a:cubicBezTo>
                    <a:pt x="415" y="4"/>
                    <a:pt x="414" y="4"/>
                    <a:pt x="413" y="4"/>
                  </a:cubicBezTo>
                  <a:cubicBezTo>
                    <a:pt x="415" y="4"/>
                    <a:pt x="417" y="5"/>
                    <a:pt x="420" y="5"/>
                  </a:cubicBezTo>
                  <a:cubicBezTo>
                    <a:pt x="420" y="4"/>
                    <a:pt x="417" y="4"/>
                    <a:pt x="415" y="4"/>
                  </a:cubicBezTo>
                  <a:close/>
                  <a:moveTo>
                    <a:pt x="417" y="5"/>
                  </a:moveTo>
                  <a:cubicBezTo>
                    <a:pt x="417" y="6"/>
                    <a:pt x="414" y="6"/>
                    <a:pt x="412" y="5"/>
                  </a:cubicBezTo>
                  <a:cubicBezTo>
                    <a:pt x="412" y="6"/>
                    <a:pt x="415" y="6"/>
                    <a:pt x="416" y="7"/>
                  </a:cubicBezTo>
                  <a:cubicBezTo>
                    <a:pt x="416" y="7"/>
                    <a:pt x="417" y="7"/>
                    <a:pt x="418" y="7"/>
                  </a:cubicBezTo>
                  <a:cubicBezTo>
                    <a:pt x="413" y="6"/>
                    <a:pt x="418" y="6"/>
                    <a:pt x="419" y="6"/>
                  </a:cubicBezTo>
                  <a:cubicBezTo>
                    <a:pt x="419" y="6"/>
                    <a:pt x="419" y="5"/>
                    <a:pt x="417" y="5"/>
                  </a:cubicBezTo>
                  <a:close/>
                  <a:moveTo>
                    <a:pt x="412" y="4"/>
                  </a:moveTo>
                  <a:cubicBezTo>
                    <a:pt x="409" y="4"/>
                    <a:pt x="409" y="5"/>
                    <a:pt x="410" y="5"/>
                  </a:cubicBezTo>
                  <a:cubicBezTo>
                    <a:pt x="409" y="4"/>
                    <a:pt x="414" y="5"/>
                    <a:pt x="413" y="5"/>
                  </a:cubicBezTo>
                  <a:cubicBezTo>
                    <a:pt x="410" y="4"/>
                    <a:pt x="413" y="4"/>
                    <a:pt x="412" y="4"/>
                  </a:cubicBezTo>
                  <a:close/>
                  <a:moveTo>
                    <a:pt x="409" y="5"/>
                  </a:moveTo>
                  <a:cubicBezTo>
                    <a:pt x="405" y="5"/>
                    <a:pt x="405" y="5"/>
                    <a:pt x="405" y="5"/>
                  </a:cubicBezTo>
                  <a:cubicBezTo>
                    <a:pt x="404" y="6"/>
                    <a:pt x="408" y="6"/>
                    <a:pt x="407" y="7"/>
                  </a:cubicBezTo>
                  <a:cubicBezTo>
                    <a:pt x="409" y="7"/>
                    <a:pt x="409" y="7"/>
                    <a:pt x="412" y="8"/>
                  </a:cubicBezTo>
                  <a:cubicBezTo>
                    <a:pt x="411" y="7"/>
                    <a:pt x="404" y="6"/>
                    <a:pt x="409" y="5"/>
                  </a:cubicBezTo>
                  <a:close/>
                  <a:moveTo>
                    <a:pt x="391" y="7"/>
                  </a:moveTo>
                  <a:cubicBezTo>
                    <a:pt x="393" y="7"/>
                    <a:pt x="395" y="7"/>
                    <a:pt x="397" y="7"/>
                  </a:cubicBezTo>
                  <a:cubicBezTo>
                    <a:pt x="397" y="7"/>
                    <a:pt x="397" y="7"/>
                    <a:pt x="397" y="7"/>
                  </a:cubicBezTo>
                  <a:cubicBezTo>
                    <a:pt x="395" y="7"/>
                    <a:pt x="393" y="7"/>
                    <a:pt x="391" y="7"/>
                  </a:cubicBezTo>
                  <a:close/>
                  <a:moveTo>
                    <a:pt x="376" y="46"/>
                  </a:moveTo>
                  <a:cubicBezTo>
                    <a:pt x="376" y="47"/>
                    <a:pt x="379" y="47"/>
                    <a:pt x="380" y="47"/>
                  </a:cubicBezTo>
                  <a:cubicBezTo>
                    <a:pt x="378" y="47"/>
                    <a:pt x="378" y="46"/>
                    <a:pt x="376" y="46"/>
                  </a:cubicBezTo>
                  <a:close/>
                  <a:moveTo>
                    <a:pt x="354" y="47"/>
                  </a:moveTo>
                  <a:cubicBezTo>
                    <a:pt x="353" y="48"/>
                    <a:pt x="359" y="47"/>
                    <a:pt x="359" y="47"/>
                  </a:cubicBezTo>
                  <a:cubicBezTo>
                    <a:pt x="357" y="47"/>
                    <a:pt x="357" y="46"/>
                    <a:pt x="354" y="47"/>
                  </a:cubicBezTo>
                  <a:close/>
                  <a:moveTo>
                    <a:pt x="323" y="15"/>
                  </a:moveTo>
                  <a:cubicBezTo>
                    <a:pt x="323" y="16"/>
                    <a:pt x="322" y="16"/>
                    <a:pt x="324" y="16"/>
                  </a:cubicBezTo>
                  <a:cubicBezTo>
                    <a:pt x="326" y="16"/>
                    <a:pt x="326" y="15"/>
                    <a:pt x="323" y="15"/>
                  </a:cubicBezTo>
                  <a:close/>
                  <a:moveTo>
                    <a:pt x="325" y="47"/>
                  </a:moveTo>
                  <a:cubicBezTo>
                    <a:pt x="324" y="48"/>
                    <a:pt x="328" y="47"/>
                    <a:pt x="329" y="46"/>
                  </a:cubicBezTo>
                  <a:cubicBezTo>
                    <a:pt x="327" y="47"/>
                    <a:pt x="327" y="46"/>
                    <a:pt x="325" y="47"/>
                  </a:cubicBezTo>
                  <a:close/>
                  <a:moveTo>
                    <a:pt x="321" y="51"/>
                  </a:moveTo>
                  <a:cubicBezTo>
                    <a:pt x="324" y="50"/>
                    <a:pt x="323" y="50"/>
                    <a:pt x="321" y="51"/>
                  </a:cubicBezTo>
                  <a:cubicBezTo>
                    <a:pt x="323" y="51"/>
                    <a:pt x="325" y="50"/>
                    <a:pt x="327" y="50"/>
                  </a:cubicBezTo>
                  <a:cubicBezTo>
                    <a:pt x="328" y="50"/>
                    <a:pt x="328" y="49"/>
                    <a:pt x="328" y="49"/>
                  </a:cubicBezTo>
                  <a:cubicBezTo>
                    <a:pt x="325" y="50"/>
                    <a:pt x="321" y="49"/>
                    <a:pt x="321" y="51"/>
                  </a:cubicBezTo>
                  <a:close/>
                  <a:moveTo>
                    <a:pt x="316" y="18"/>
                  </a:moveTo>
                  <a:cubicBezTo>
                    <a:pt x="319" y="17"/>
                    <a:pt x="317" y="18"/>
                    <a:pt x="320" y="18"/>
                  </a:cubicBezTo>
                  <a:cubicBezTo>
                    <a:pt x="319" y="17"/>
                    <a:pt x="321" y="17"/>
                    <a:pt x="321" y="16"/>
                  </a:cubicBezTo>
                  <a:cubicBezTo>
                    <a:pt x="318" y="17"/>
                    <a:pt x="319" y="17"/>
                    <a:pt x="317" y="17"/>
                  </a:cubicBezTo>
                  <a:cubicBezTo>
                    <a:pt x="317" y="17"/>
                    <a:pt x="317" y="17"/>
                    <a:pt x="316" y="18"/>
                  </a:cubicBezTo>
                  <a:close/>
                  <a:moveTo>
                    <a:pt x="311" y="35"/>
                  </a:moveTo>
                  <a:cubicBezTo>
                    <a:pt x="312" y="34"/>
                    <a:pt x="316" y="34"/>
                    <a:pt x="315" y="34"/>
                  </a:cubicBezTo>
                  <a:cubicBezTo>
                    <a:pt x="314" y="34"/>
                    <a:pt x="308" y="35"/>
                    <a:pt x="311" y="35"/>
                  </a:cubicBezTo>
                  <a:close/>
                  <a:moveTo>
                    <a:pt x="314" y="49"/>
                  </a:moveTo>
                  <a:cubicBezTo>
                    <a:pt x="314" y="50"/>
                    <a:pt x="318" y="49"/>
                    <a:pt x="318" y="49"/>
                  </a:cubicBezTo>
                  <a:lnTo>
                    <a:pt x="314" y="49"/>
                  </a:lnTo>
                  <a:close/>
                  <a:moveTo>
                    <a:pt x="308" y="47"/>
                  </a:moveTo>
                  <a:cubicBezTo>
                    <a:pt x="308" y="48"/>
                    <a:pt x="314" y="46"/>
                    <a:pt x="315" y="46"/>
                  </a:cubicBezTo>
                  <a:cubicBezTo>
                    <a:pt x="315" y="46"/>
                    <a:pt x="315" y="45"/>
                    <a:pt x="316" y="45"/>
                  </a:cubicBezTo>
                  <a:cubicBezTo>
                    <a:pt x="313" y="46"/>
                    <a:pt x="309" y="47"/>
                    <a:pt x="308" y="47"/>
                  </a:cubicBezTo>
                  <a:close/>
                  <a:moveTo>
                    <a:pt x="302" y="21"/>
                  </a:moveTo>
                  <a:cubicBezTo>
                    <a:pt x="305" y="21"/>
                    <a:pt x="305" y="20"/>
                    <a:pt x="306" y="20"/>
                  </a:cubicBezTo>
                  <a:cubicBezTo>
                    <a:pt x="306" y="19"/>
                    <a:pt x="307" y="19"/>
                    <a:pt x="307" y="19"/>
                  </a:cubicBezTo>
                  <a:cubicBezTo>
                    <a:pt x="304" y="20"/>
                    <a:pt x="303" y="20"/>
                    <a:pt x="302" y="21"/>
                  </a:cubicBezTo>
                  <a:close/>
                  <a:moveTo>
                    <a:pt x="314" y="52"/>
                  </a:moveTo>
                  <a:cubicBezTo>
                    <a:pt x="313" y="52"/>
                    <a:pt x="311" y="53"/>
                    <a:pt x="311" y="53"/>
                  </a:cubicBezTo>
                  <a:cubicBezTo>
                    <a:pt x="314" y="52"/>
                    <a:pt x="313" y="53"/>
                    <a:pt x="315" y="52"/>
                  </a:cubicBezTo>
                  <a:cubicBezTo>
                    <a:pt x="315" y="52"/>
                    <a:pt x="315" y="52"/>
                    <a:pt x="314" y="52"/>
                  </a:cubicBezTo>
                  <a:close/>
                  <a:moveTo>
                    <a:pt x="309" y="42"/>
                  </a:moveTo>
                  <a:cubicBezTo>
                    <a:pt x="307" y="43"/>
                    <a:pt x="305" y="43"/>
                    <a:pt x="304" y="44"/>
                  </a:cubicBezTo>
                  <a:cubicBezTo>
                    <a:pt x="306" y="44"/>
                    <a:pt x="309" y="43"/>
                    <a:pt x="310" y="42"/>
                  </a:cubicBezTo>
                  <a:cubicBezTo>
                    <a:pt x="310" y="42"/>
                    <a:pt x="310" y="41"/>
                    <a:pt x="309" y="41"/>
                  </a:cubicBezTo>
                  <a:lnTo>
                    <a:pt x="309" y="42"/>
                  </a:lnTo>
                  <a:close/>
                  <a:moveTo>
                    <a:pt x="306" y="49"/>
                  </a:moveTo>
                  <a:cubicBezTo>
                    <a:pt x="308" y="49"/>
                    <a:pt x="309" y="49"/>
                    <a:pt x="310" y="49"/>
                  </a:cubicBezTo>
                  <a:cubicBezTo>
                    <a:pt x="310" y="48"/>
                    <a:pt x="310" y="48"/>
                    <a:pt x="311" y="48"/>
                  </a:cubicBezTo>
                  <a:cubicBezTo>
                    <a:pt x="311" y="48"/>
                    <a:pt x="311" y="48"/>
                    <a:pt x="311" y="48"/>
                  </a:cubicBezTo>
                  <a:cubicBezTo>
                    <a:pt x="308" y="49"/>
                    <a:pt x="307" y="48"/>
                    <a:pt x="306" y="49"/>
                  </a:cubicBezTo>
                  <a:close/>
                  <a:moveTo>
                    <a:pt x="306" y="51"/>
                  </a:moveTo>
                  <a:cubicBezTo>
                    <a:pt x="307" y="51"/>
                    <a:pt x="308" y="50"/>
                    <a:pt x="309" y="50"/>
                  </a:cubicBezTo>
                  <a:cubicBezTo>
                    <a:pt x="310" y="50"/>
                    <a:pt x="310" y="50"/>
                    <a:pt x="310" y="50"/>
                  </a:cubicBezTo>
                  <a:cubicBezTo>
                    <a:pt x="310" y="50"/>
                    <a:pt x="310" y="50"/>
                    <a:pt x="310" y="50"/>
                  </a:cubicBezTo>
                  <a:cubicBezTo>
                    <a:pt x="307" y="50"/>
                    <a:pt x="304" y="51"/>
                    <a:pt x="306" y="51"/>
                  </a:cubicBezTo>
                  <a:close/>
                  <a:moveTo>
                    <a:pt x="307" y="53"/>
                  </a:moveTo>
                  <a:cubicBezTo>
                    <a:pt x="309" y="53"/>
                    <a:pt x="306" y="54"/>
                    <a:pt x="306" y="54"/>
                  </a:cubicBezTo>
                  <a:cubicBezTo>
                    <a:pt x="309" y="54"/>
                    <a:pt x="310" y="53"/>
                    <a:pt x="311" y="52"/>
                  </a:cubicBezTo>
                  <a:cubicBezTo>
                    <a:pt x="310" y="52"/>
                    <a:pt x="308" y="53"/>
                    <a:pt x="307" y="53"/>
                  </a:cubicBezTo>
                  <a:close/>
                  <a:moveTo>
                    <a:pt x="308" y="54"/>
                  </a:moveTo>
                  <a:cubicBezTo>
                    <a:pt x="305" y="55"/>
                    <a:pt x="306" y="55"/>
                    <a:pt x="305" y="56"/>
                  </a:cubicBezTo>
                  <a:cubicBezTo>
                    <a:pt x="308" y="55"/>
                    <a:pt x="309" y="56"/>
                    <a:pt x="310" y="55"/>
                  </a:cubicBezTo>
                  <a:cubicBezTo>
                    <a:pt x="308" y="55"/>
                    <a:pt x="308" y="55"/>
                    <a:pt x="308" y="54"/>
                  </a:cubicBezTo>
                  <a:close/>
                  <a:moveTo>
                    <a:pt x="302" y="38"/>
                  </a:moveTo>
                  <a:cubicBezTo>
                    <a:pt x="300" y="39"/>
                    <a:pt x="300" y="39"/>
                    <a:pt x="300" y="40"/>
                  </a:cubicBezTo>
                  <a:cubicBezTo>
                    <a:pt x="303" y="39"/>
                    <a:pt x="303" y="39"/>
                    <a:pt x="302" y="38"/>
                  </a:cubicBezTo>
                  <a:close/>
                  <a:moveTo>
                    <a:pt x="301" y="46"/>
                  </a:moveTo>
                  <a:cubicBezTo>
                    <a:pt x="300" y="47"/>
                    <a:pt x="300" y="47"/>
                    <a:pt x="299" y="47"/>
                  </a:cubicBezTo>
                  <a:cubicBezTo>
                    <a:pt x="299" y="47"/>
                    <a:pt x="297" y="48"/>
                    <a:pt x="299" y="48"/>
                  </a:cubicBezTo>
                  <a:cubicBezTo>
                    <a:pt x="300" y="47"/>
                    <a:pt x="305" y="45"/>
                    <a:pt x="302" y="46"/>
                  </a:cubicBezTo>
                  <a:cubicBezTo>
                    <a:pt x="302" y="46"/>
                    <a:pt x="301" y="46"/>
                    <a:pt x="301" y="46"/>
                  </a:cubicBezTo>
                  <a:close/>
                  <a:moveTo>
                    <a:pt x="300" y="51"/>
                  </a:moveTo>
                  <a:cubicBezTo>
                    <a:pt x="300" y="51"/>
                    <a:pt x="303" y="50"/>
                    <a:pt x="303" y="50"/>
                  </a:cubicBezTo>
                  <a:cubicBezTo>
                    <a:pt x="301" y="50"/>
                    <a:pt x="297" y="52"/>
                    <a:pt x="300" y="51"/>
                  </a:cubicBezTo>
                  <a:close/>
                  <a:moveTo>
                    <a:pt x="296" y="41"/>
                  </a:moveTo>
                  <a:cubicBezTo>
                    <a:pt x="296" y="40"/>
                    <a:pt x="297" y="40"/>
                    <a:pt x="297" y="40"/>
                  </a:cubicBezTo>
                  <a:cubicBezTo>
                    <a:pt x="294" y="40"/>
                    <a:pt x="293" y="42"/>
                    <a:pt x="296" y="41"/>
                  </a:cubicBezTo>
                  <a:close/>
                  <a:moveTo>
                    <a:pt x="295" y="49"/>
                  </a:moveTo>
                  <a:cubicBezTo>
                    <a:pt x="293" y="50"/>
                    <a:pt x="294" y="51"/>
                    <a:pt x="297" y="51"/>
                  </a:cubicBezTo>
                  <a:cubicBezTo>
                    <a:pt x="298" y="50"/>
                    <a:pt x="294" y="50"/>
                    <a:pt x="297" y="49"/>
                  </a:cubicBezTo>
                  <a:cubicBezTo>
                    <a:pt x="296" y="49"/>
                    <a:pt x="296" y="49"/>
                    <a:pt x="295" y="49"/>
                  </a:cubicBezTo>
                  <a:close/>
                  <a:moveTo>
                    <a:pt x="296" y="54"/>
                  </a:moveTo>
                  <a:cubicBezTo>
                    <a:pt x="296" y="55"/>
                    <a:pt x="294" y="55"/>
                    <a:pt x="294" y="55"/>
                  </a:cubicBezTo>
                  <a:cubicBezTo>
                    <a:pt x="294" y="56"/>
                    <a:pt x="294" y="56"/>
                    <a:pt x="295" y="57"/>
                  </a:cubicBezTo>
                  <a:cubicBezTo>
                    <a:pt x="293" y="57"/>
                    <a:pt x="293" y="57"/>
                    <a:pt x="293" y="57"/>
                  </a:cubicBezTo>
                  <a:cubicBezTo>
                    <a:pt x="293" y="58"/>
                    <a:pt x="293" y="58"/>
                    <a:pt x="292" y="58"/>
                  </a:cubicBezTo>
                  <a:cubicBezTo>
                    <a:pt x="294" y="58"/>
                    <a:pt x="294" y="58"/>
                    <a:pt x="295" y="58"/>
                  </a:cubicBezTo>
                  <a:cubicBezTo>
                    <a:pt x="293" y="58"/>
                    <a:pt x="293" y="57"/>
                    <a:pt x="297" y="57"/>
                  </a:cubicBezTo>
                  <a:cubicBezTo>
                    <a:pt x="297" y="56"/>
                    <a:pt x="295" y="56"/>
                    <a:pt x="295" y="56"/>
                  </a:cubicBezTo>
                  <a:cubicBezTo>
                    <a:pt x="295" y="55"/>
                    <a:pt x="299" y="54"/>
                    <a:pt x="298" y="54"/>
                  </a:cubicBezTo>
                  <a:cubicBezTo>
                    <a:pt x="297" y="55"/>
                    <a:pt x="297" y="54"/>
                    <a:pt x="296" y="54"/>
                  </a:cubicBezTo>
                  <a:close/>
                  <a:moveTo>
                    <a:pt x="286" y="51"/>
                  </a:moveTo>
                  <a:cubicBezTo>
                    <a:pt x="286" y="52"/>
                    <a:pt x="282" y="52"/>
                    <a:pt x="282" y="53"/>
                  </a:cubicBezTo>
                  <a:cubicBezTo>
                    <a:pt x="285" y="52"/>
                    <a:pt x="292" y="51"/>
                    <a:pt x="293" y="49"/>
                  </a:cubicBezTo>
                  <a:cubicBezTo>
                    <a:pt x="289" y="50"/>
                    <a:pt x="289" y="51"/>
                    <a:pt x="286" y="51"/>
                  </a:cubicBezTo>
                  <a:close/>
                  <a:moveTo>
                    <a:pt x="287" y="58"/>
                  </a:moveTo>
                  <a:cubicBezTo>
                    <a:pt x="291" y="56"/>
                    <a:pt x="292" y="55"/>
                    <a:pt x="293" y="54"/>
                  </a:cubicBezTo>
                  <a:cubicBezTo>
                    <a:pt x="288" y="56"/>
                    <a:pt x="290" y="56"/>
                    <a:pt x="287" y="58"/>
                  </a:cubicBezTo>
                  <a:close/>
                  <a:moveTo>
                    <a:pt x="286" y="51"/>
                  </a:moveTo>
                  <a:cubicBezTo>
                    <a:pt x="288" y="50"/>
                    <a:pt x="291" y="49"/>
                    <a:pt x="291" y="48"/>
                  </a:cubicBezTo>
                  <a:cubicBezTo>
                    <a:pt x="289" y="49"/>
                    <a:pt x="285" y="51"/>
                    <a:pt x="286" y="51"/>
                  </a:cubicBezTo>
                  <a:close/>
                  <a:moveTo>
                    <a:pt x="288" y="60"/>
                  </a:moveTo>
                  <a:cubicBezTo>
                    <a:pt x="289" y="60"/>
                    <a:pt x="294" y="59"/>
                    <a:pt x="294" y="59"/>
                  </a:cubicBezTo>
                  <a:cubicBezTo>
                    <a:pt x="293" y="59"/>
                    <a:pt x="289" y="59"/>
                    <a:pt x="288" y="60"/>
                  </a:cubicBezTo>
                  <a:close/>
                  <a:moveTo>
                    <a:pt x="283" y="27"/>
                  </a:moveTo>
                  <a:cubicBezTo>
                    <a:pt x="276" y="29"/>
                    <a:pt x="276" y="29"/>
                    <a:pt x="276" y="29"/>
                  </a:cubicBezTo>
                  <a:cubicBezTo>
                    <a:pt x="277" y="30"/>
                    <a:pt x="274" y="30"/>
                    <a:pt x="274" y="31"/>
                  </a:cubicBezTo>
                  <a:cubicBezTo>
                    <a:pt x="278" y="29"/>
                    <a:pt x="276" y="29"/>
                    <a:pt x="281" y="28"/>
                  </a:cubicBezTo>
                  <a:cubicBezTo>
                    <a:pt x="281" y="28"/>
                    <a:pt x="279" y="29"/>
                    <a:pt x="280" y="29"/>
                  </a:cubicBezTo>
                  <a:cubicBezTo>
                    <a:pt x="282" y="28"/>
                    <a:pt x="282" y="29"/>
                    <a:pt x="284" y="28"/>
                  </a:cubicBezTo>
                  <a:cubicBezTo>
                    <a:pt x="285" y="27"/>
                    <a:pt x="281" y="28"/>
                    <a:pt x="283" y="27"/>
                  </a:cubicBezTo>
                  <a:close/>
                  <a:moveTo>
                    <a:pt x="291" y="52"/>
                  </a:moveTo>
                  <a:cubicBezTo>
                    <a:pt x="291" y="51"/>
                    <a:pt x="289" y="52"/>
                    <a:pt x="291" y="51"/>
                  </a:cubicBezTo>
                  <a:cubicBezTo>
                    <a:pt x="285" y="53"/>
                    <a:pt x="289" y="53"/>
                    <a:pt x="291" y="52"/>
                  </a:cubicBezTo>
                  <a:close/>
                  <a:moveTo>
                    <a:pt x="282" y="46"/>
                  </a:moveTo>
                  <a:cubicBezTo>
                    <a:pt x="282" y="46"/>
                    <a:pt x="281" y="46"/>
                    <a:pt x="281" y="47"/>
                  </a:cubicBezTo>
                  <a:cubicBezTo>
                    <a:pt x="283" y="46"/>
                    <a:pt x="285" y="46"/>
                    <a:pt x="286" y="45"/>
                  </a:cubicBezTo>
                  <a:cubicBezTo>
                    <a:pt x="284" y="45"/>
                    <a:pt x="284" y="45"/>
                    <a:pt x="282" y="46"/>
                  </a:cubicBezTo>
                  <a:close/>
                  <a:moveTo>
                    <a:pt x="275" y="46"/>
                  </a:moveTo>
                  <a:cubicBezTo>
                    <a:pt x="277" y="46"/>
                    <a:pt x="280" y="44"/>
                    <a:pt x="281" y="44"/>
                  </a:cubicBezTo>
                  <a:cubicBezTo>
                    <a:pt x="282" y="44"/>
                    <a:pt x="286" y="42"/>
                    <a:pt x="284" y="42"/>
                  </a:cubicBezTo>
                  <a:cubicBezTo>
                    <a:pt x="283" y="43"/>
                    <a:pt x="276" y="45"/>
                    <a:pt x="275" y="46"/>
                  </a:cubicBezTo>
                  <a:close/>
                  <a:moveTo>
                    <a:pt x="284" y="57"/>
                  </a:moveTo>
                  <a:cubicBezTo>
                    <a:pt x="285" y="56"/>
                    <a:pt x="283" y="55"/>
                    <a:pt x="287" y="54"/>
                  </a:cubicBezTo>
                  <a:cubicBezTo>
                    <a:pt x="288" y="53"/>
                    <a:pt x="286" y="54"/>
                    <a:pt x="285" y="54"/>
                  </a:cubicBezTo>
                  <a:cubicBezTo>
                    <a:pt x="284" y="55"/>
                    <a:pt x="285" y="55"/>
                    <a:pt x="283" y="56"/>
                  </a:cubicBezTo>
                  <a:cubicBezTo>
                    <a:pt x="282" y="56"/>
                    <a:pt x="285" y="56"/>
                    <a:pt x="281" y="57"/>
                  </a:cubicBezTo>
                  <a:cubicBezTo>
                    <a:pt x="281" y="58"/>
                    <a:pt x="283" y="57"/>
                    <a:pt x="284" y="57"/>
                  </a:cubicBezTo>
                  <a:cubicBezTo>
                    <a:pt x="283" y="57"/>
                    <a:pt x="283" y="57"/>
                    <a:pt x="284" y="57"/>
                  </a:cubicBezTo>
                  <a:close/>
                  <a:moveTo>
                    <a:pt x="279" y="43"/>
                  </a:moveTo>
                  <a:cubicBezTo>
                    <a:pt x="279" y="43"/>
                    <a:pt x="279" y="43"/>
                    <a:pt x="280" y="43"/>
                  </a:cubicBezTo>
                  <a:cubicBezTo>
                    <a:pt x="280" y="43"/>
                    <a:pt x="283" y="42"/>
                    <a:pt x="283" y="42"/>
                  </a:cubicBezTo>
                  <a:cubicBezTo>
                    <a:pt x="281" y="42"/>
                    <a:pt x="281" y="42"/>
                    <a:pt x="279" y="43"/>
                  </a:cubicBezTo>
                  <a:close/>
                  <a:moveTo>
                    <a:pt x="273" y="49"/>
                  </a:moveTo>
                  <a:cubicBezTo>
                    <a:pt x="277" y="47"/>
                    <a:pt x="276" y="49"/>
                    <a:pt x="277" y="48"/>
                  </a:cubicBezTo>
                  <a:cubicBezTo>
                    <a:pt x="278" y="48"/>
                    <a:pt x="278" y="48"/>
                    <a:pt x="278" y="47"/>
                  </a:cubicBezTo>
                  <a:cubicBezTo>
                    <a:pt x="276" y="48"/>
                    <a:pt x="274" y="48"/>
                    <a:pt x="273" y="49"/>
                  </a:cubicBezTo>
                  <a:close/>
                  <a:moveTo>
                    <a:pt x="274" y="62"/>
                  </a:moveTo>
                  <a:cubicBezTo>
                    <a:pt x="273" y="62"/>
                    <a:pt x="272" y="63"/>
                    <a:pt x="272" y="63"/>
                  </a:cubicBezTo>
                  <a:cubicBezTo>
                    <a:pt x="273" y="62"/>
                    <a:pt x="274" y="63"/>
                    <a:pt x="275" y="62"/>
                  </a:cubicBezTo>
                  <a:cubicBezTo>
                    <a:pt x="274" y="62"/>
                    <a:pt x="281" y="60"/>
                    <a:pt x="282" y="59"/>
                  </a:cubicBezTo>
                  <a:cubicBezTo>
                    <a:pt x="281" y="60"/>
                    <a:pt x="280" y="60"/>
                    <a:pt x="280" y="60"/>
                  </a:cubicBezTo>
                  <a:cubicBezTo>
                    <a:pt x="279" y="60"/>
                    <a:pt x="280" y="59"/>
                    <a:pt x="278" y="59"/>
                  </a:cubicBezTo>
                  <a:cubicBezTo>
                    <a:pt x="279" y="60"/>
                    <a:pt x="277" y="60"/>
                    <a:pt x="275" y="61"/>
                  </a:cubicBezTo>
                  <a:cubicBezTo>
                    <a:pt x="276" y="61"/>
                    <a:pt x="275" y="61"/>
                    <a:pt x="274" y="62"/>
                  </a:cubicBezTo>
                  <a:close/>
                  <a:moveTo>
                    <a:pt x="270" y="48"/>
                  </a:moveTo>
                  <a:cubicBezTo>
                    <a:pt x="270" y="49"/>
                    <a:pt x="273" y="48"/>
                    <a:pt x="276" y="47"/>
                  </a:cubicBezTo>
                  <a:cubicBezTo>
                    <a:pt x="273" y="47"/>
                    <a:pt x="273" y="46"/>
                    <a:pt x="271" y="47"/>
                  </a:cubicBezTo>
                  <a:cubicBezTo>
                    <a:pt x="272" y="47"/>
                    <a:pt x="274" y="47"/>
                    <a:pt x="270" y="48"/>
                  </a:cubicBezTo>
                  <a:close/>
                  <a:moveTo>
                    <a:pt x="276" y="60"/>
                  </a:moveTo>
                  <a:cubicBezTo>
                    <a:pt x="276" y="60"/>
                    <a:pt x="277" y="59"/>
                    <a:pt x="276" y="59"/>
                  </a:cubicBezTo>
                  <a:cubicBezTo>
                    <a:pt x="270" y="61"/>
                    <a:pt x="269" y="62"/>
                    <a:pt x="276" y="60"/>
                  </a:cubicBezTo>
                  <a:close/>
                  <a:moveTo>
                    <a:pt x="264" y="34"/>
                  </a:moveTo>
                  <a:cubicBezTo>
                    <a:pt x="262" y="34"/>
                    <a:pt x="261" y="35"/>
                    <a:pt x="261" y="35"/>
                  </a:cubicBezTo>
                  <a:cubicBezTo>
                    <a:pt x="263" y="35"/>
                    <a:pt x="265" y="34"/>
                    <a:pt x="265" y="34"/>
                  </a:cubicBezTo>
                  <a:cubicBezTo>
                    <a:pt x="264" y="34"/>
                    <a:pt x="264" y="34"/>
                    <a:pt x="264" y="34"/>
                  </a:cubicBezTo>
                  <a:close/>
                  <a:moveTo>
                    <a:pt x="248" y="40"/>
                  </a:moveTo>
                  <a:cubicBezTo>
                    <a:pt x="250" y="40"/>
                    <a:pt x="247" y="41"/>
                    <a:pt x="248" y="41"/>
                  </a:cubicBezTo>
                  <a:cubicBezTo>
                    <a:pt x="251" y="40"/>
                    <a:pt x="250" y="40"/>
                    <a:pt x="252" y="39"/>
                  </a:cubicBezTo>
                  <a:cubicBezTo>
                    <a:pt x="252" y="39"/>
                    <a:pt x="252" y="40"/>
                    <a:pt x="253" y="39"/>
                  </a:cubicBezTo>
                  <a:cubicBezTo>
                    <a:pt x="254" y="39"/>
                    <a:pt x="253" y="39"/>
                    <a:pt x="254" y="38"/>
                  </a:cubicBezTo>
                  <a:cubicBezTo>
                    <a:pt x="257" y="37"/>
                    <a:pt x="256" y="38"/>
                    <a:pt x="259" y="36"/>
                  </a:cubicBezTo>
                  <a:cubicBezTo>
                    <a:pt x="260" y="36"/>
                    <a:pt x="260" y="36"/>
                    <a:pt x="260" y="35"/>
                  </a:cubicBezTo>
                  <a:cubicBezTo>
                    <a:pt x="258" y="36"/>
                    <a:pt x="258" y="36"/>
                    <a:pt x="256" y="36"/>
                  </a:cubicBezTo>
                  <a:cubicBezTo>
                    <a:pt x="258" y="36"/>
                    <a:pt x="253" y="38"/>
                    <a:pt x="254" y="37"/>
                  </a:cubicBezTo>
                  <a:cubicBezTo>
                    <a:pt x="251" y="38"/>
                    <a:pt x="252" y="39"/>
                    <a:pt x="250" y="40"/>
                  </a:cubicBezTo>
                  <a:cubicBezTo>
                    <a:pt x="250" y="39"/>
                    <a:pt x="251" y="39"/>
                    <a:pt x="250" y="39"/>
                  </a:cubicBezTo>
                  <a:cubicBezTo>
                    <a:pt x="245" y="41"/>
                    <a:pt x="242" y="42"/>
                    <a:pt x="238" y="44"/>
                  </a:cubicBezTo>
                  <a:cubicBezTo>
                    <a:pt x="237" y="45"/>
                    <a:pt x="241" y="44"/>
                    <a:pt x="239" y="45"/>
                  </a:cubicBezTo>
                  <a:cubicBezTo>
                    <a:pt x="235" y="46"/>
                    <a:pt x="238" y="43"/>
                    <a:pt x="235" y="45"/>
                  </a:cubicBezTo>
                  <a:cubicBezTo>
                    <a:pt x="236" y="45"/>
                    <a:pt x="236" y="46"/>
                    <a:pt x="238" y="45"/>
                  </a:cubicBezTo>
                  <a:cubicBezTo>
                    <a:pt x="239" y="44"/>
                    <a:pt x="241" y="44"/>
                    <a:pt x="242" y="44"/>
                  </a:cubicBezTo>
                  <a:cubicBezTo>
                    <a:pt x="243" y="43"/>
                    <a:pt x="241" y="44"/>
                    <a:pt x="242" y="43"/>
                  </a:cubicBezTo>
                  <a:cubicBezTo>
                    <a:pt x="245" y="42"/>
                    <a:pt x="246" y="41"/>
                    <a:pt x="248" y="40"/>
                  </a:cubicBezTo>
                  <a:close/>
                  <a:moveTo>
                    <a:pt x="253" y="56"/>
                  </a:moveTo>
                  <a:cubicBezTo>
                    <a:pt x="253" y="57"/>
                    <a:pt x="253" y="57"/>
                    <a:pt x="254" y="57"/>
                  </a:cubicBezTo>
                  <a:cubicBezTo>
                    <a:pt x="257" y="55"/>
                    <a:pt x="256" y="56"/>
                    <a:pt x="258" y="55"/>
                  </a:cubicBezTo>
                  <a:cubicBezTo>
                    <a:pt x="258" y="55"/>
                    <a:pt x="263" y="53"/>
                    <a:pt x="264" y="52"/>
                  </a:cubicBezTo>
                  <a:cubicBezTo>
                    <a:pt x="260" y="53"/>
                    <a:pt x="255" y="56"/>
                    <a:pt x="253" y="56"/>
                  </a:cubicBezTo>
                  <a:close/>
                  <a:moveTo>
                    <a:pt x="264" y="64"/>
                  </a:moveTo>
                  <a:cubicBezTo>
                    <a:pt x="267" y="64"/>
                    <a:pt x="264" y="65"/>
                    <a:pt x="263" y="65"/>
                  </a:cubicBezTo>
                  <a:cubicBezTo>
                    <a:pt x="263" y="66"/>
                    <a:pt x="263" y="66"/>
                    <a:pt x="264" y="66"/>
                  </a:cubicBezTo>
                  <a:cubicBezTo>
                    <a:pt x="264" y="65"/>
                    <a:pt x="265" y="66"/>
                    <a:pt x="267" y="65"/>
                  </a:cubicBezTo>
                  <a:cubicBezTo>
                    <a:pt x="268" y="64"/>
                    <a:pt x="268" y="64"/>
                    <a:pt x="268" y="63"/>
                  </a:cubicBezTo>
                  <a:cubicBezTo>
                    <a:pt x="267" y="64"/>
                    <a:pt x="265" y="63"/>
                    <a:pt x="264" y="64"/>
                  </a:cubicBezTo>
                  <a:close/>
                  <a:moveTo>
                    <a:pt x="261" y="65"/>
                  </a:moveTo>
                  <a:cubicBezTo>
                    <a:pt x="261" y="65"/>
                    <a:pt x="261" y="65"/>
                    <a:pt x="261" y="65"/>
                  </a:cubicBezTo>
                  <a:cubicBezTo>
                    <a:pt x="263" y="65"/>
                    <a:pt x="266" y="63"/>
                    <a:pt x="264" y="63"/>
                  </a:cubicBezTo>
                  <a:cubicBezTo>
                    <a:pt x="264" y="64"/>
                    <a:pt x="263" y="64"/>
                    <a:pt x="261" y="65"/>
                  </a:cubicBezTo>
                  <a:close/>
                  <a:moveTo>
                    <a:pt x="253" y="68"/>
                  </a:moveTo>
                  <a:cubicBezTo>
                    <a:pt x="255" y="68"/>
                    <a:pt x="258" y="67"/>
                    <a:pt x="259" y="67"/>
                  </a:cubicBezTo>
                  <a:cubicBezTo>
                    <a:pt x="258" y="67"/>
                    <a:pt x="261" y="66"/>
                    <a:pt x="260" y="66"/>
                  </a:cubicBezTo>
                  <a:cubicBezTo>
                    <a:pt x="257" y="67"/>
                    <a:pt x="256" y="67"/>
                    <a:pt x="253" y="68"/>
                  </a:cubicBezTo>
                  <a:close/>
                  <a:moveTo>
                    <a:pt x="256" y="64"/>
                  </a:moveTo>
                  <a:cubicBezTo>
                    <a:pt x="258" y="64"/>
                    <a:pt x="255" y="65"/>
                    <a:pt x="257" y="65"/>
                  </a:cubicBezTo>
                  <a:cubicBezTo>
                    <a:pt x="258" y="64"/>
                    <a:pt x="257" y="64"/>
                    <a:pt x="258" y="63"/>
                  </a:cubicBezTo>
                  <a:lnTo>
                    <a:pt x="256" y="64"/>
                  </a:lnTo>
                  <a:close/>
                  <a:moveTo>
                    <a:pt x="249" y="75"/>
                  </a:moveTo>
                  <a:cubicBezTo>
                    <a:pt x="249" y="75"/>
                    <a:pt x="249" y="75"/>
                    <a:pt x="248" y="75"/>
                  </a:cubicBezTo>
                  <a:cubicBezTo>
                    <a:pt x="247" y="75"/>
                    <a:pt x="250" y="73"/>
                    <a:pt x="247" y="74"/>
                  </a:cubicBezTo>
                  <a:cubicBezTo>
                    <a:pt x="250" y="74"/>
                    <a:pt x="243" y="77"/>
                    <a:pt x="246" y="77"/>
                  </a:cubicBezTo>
                  <a:cubicBezTo>
                    <a:pt x="246" y="77"/>
                    <a:pt x="247" y="76"/>
                    <a:pt x="247" y="76"/>
                  </a:cubicBezTo>
                  <a:cubicBezTo>
                    <a:pt x="246" y="77"/>
                    <a:pt x="246" y="77"/>
                    <a:pt x="247" y="77"/>
                  </a:cubicBezTo>
                  <a:cubicBezTo>
                    <a:pt x="249" y="75"/>
                    <a:pt x="255" y="74"/>
                    <a:pt x="257" y="72"/>
                  </a:cubicBezTo>
                  <a:cubicBezTo>
                    <a:pt x="255" y="72"/>
                    <a:pt x="252" y="74"/>
                    <a:pt x="249" y="75"/>
                  </a:cubicBezTo>
                  <a:close/>
                  <a:moveTo>
                    <a:pt x="248" y="62"/>
                  </a:moveTo>
                  <a:cubicBezTo>
                    <a:pt x="250" y="61"/>
                    <a:pt x="251" y="61"/>
                    <a:pt x="251" y="60"/>
                  </a:cubicBezTo>
                  <a:cubicBezTo>
                    <a:pt x="249" y="61"/>
                    <a:pt x="248" y="62"/>
                    <a:pt x="248" y="62"/>
                  </a:cubicBezTo>
                  <a:close/>
                  <a:moveTo>
                    <a:pt x="246" y="67"/>
                  </a:moveTo>
                  <a:cubicBezTo>
                    <a:pt x="243" y="68"/>
                    <a:pt x="245" y="69"/>
                    <a:pt x="248" y="68"/>
                  </a:cubicBezTo>
                  <a:cubicBezTo>
                    <a:pt x="248" y="67"/>
                    <a:pt x="246" y="68"/>
                    <a:pt x="246" y="67"/>
                  </a:cubicBezTo>
                  <a:close/>
                  <a:moveTo>
                    <a:pt x="244" y="65"/>
                  </a:moveTo>
                  <a:cubicBezTo>
                    <a:pt x="243" y="65"/>
                    <a:pt x="245" y="64"/>
                    <a:pt x="245" y="63"/>
                  </a:cubicBezTo>
                  <a:cubicBezTo>
                    <a:pt x="242" y="64"/>
                    <a:pt x="242" y="66"/>
                    <a:pt x="244" y="65"/>
                  </a:cubicBezTo>
                  <a:close/>
                  <a:moveTo>
                    <a:pt x="241" y="72"/>
                  </a:moveTo>
                  <a:cubicBezTo>
                    <a:pt x="241" y="72"/>
                    <a:pt x="241" y="71"/>
                    <a:pt x="240" y="71"/>
                  </a:cubicBezTo>
                  <a:cubicBezTo>
                    <a:pt x="240" y="72"/>
                    <a:pt x="239" y="72"/>
                    <a:pt x="239" y="72"/>
                  </a:cubicBezTo>
                  <a:cubicBezTo>
                    <a:pt x="239" y="72"/>
                    <a:pt x="238" y="73"/>
                    <a:pt x="238" y="73"/>
                  </a:cubicBezTo>
                  <a:cubicBezTo>
                    <a:pt x="242" y="71"/>
                    <a:pt x="237" y="74"/>
                    <a:pt x="239" y="74"/>
                  </a:cubicBezTo>
                  <a:cubicBezTo>
                    <a:pt x="243" y="71"/>
                    <a:pt x="246" y="72"/>
                    <a:pt x="248" y="70"/>
                  </a:cubicBezTo>
                  <a:cubicBezTo>
                    <a:pt x="245" y="70"/>
                    <a:pt x="241" y="73"/>
                    <a:pt x="239" y="73"/>
                  </a:cubicBezTo>
                  <a:cubicBezTo>
                    <a:pt x="239" y="73"/>
                    <a:pt x="240" y="72"/>
                    <a:pt x="241" y="72"/>
                  </a:cubicBezTo>
                  <a:close/>
                  <a:moveTo>
                    <a:pt x="239" y="71"/>
                  </a:moveTo>
                  <a:cubicBezTo>
                    <a:pt x="236" y="72"/>
                    <a:pt x="237" y="73"/>
                    <a:pt x="236" y="74"/>
                  </a:cubicBezTo>
                  <a:cubicBezTo>
                    <a:pt x="238" y="73"/>
                    <a:pt x="239" y="72"/>
                    <a:pt x="239" y="71"/>
                  </a:cubicBezTo>
                  <a:close/>
                  <a:moveTo>
                    <a:pt x="226" y="49"/>
                  </a:moveTo>
                  <a:cubicBezTo>
                    <a:pt x="226" y="48"/>
                    <a:pt x="225" y="49"/>
                    <a:pt x="227" y="47"/>
                  </a:cubicBezTo>
                  <a:cubicBezTo>
                    <a:pt x="225" y="49"/>
                    <a:pt x="222" y="49"/>
                    <a:pt x="221" y="51"/>
                  </a:cubicBezTo>
                  <a:cubicBezTo>
                    <a:pt x="225" y="49"/>
                    <a:pt x="224" y="50"/>
                    <a:pt x="226" y="50"/>
                  </a:cubicBezTo>
                  <a:cubicBezTo>
                    <a:pt x="224" y="51"/>
                    <a:pt x="224" y="51"/>
                    <a:pt x="222" y="51"/>
                  </a:cubicBezTo>
                  <a:cubicBezTo>
                    <a:pt x="223" y="52"/>
                    <a:pt x="227" y="50"/>
                    <a:pt x="230" y="49"/>
                  </a:cubicBezTo>
                  <a:cubicBezTo>
                    <a:pt x="230" y="48"/>
                    <a:pt x="230" y="48"/>
                    <a:pt x="231" y="47"/>
                  </a:cubicBezTo>
                  <a:cubicBezTo>
                    <a:pt x="231" y="47"/>
                    <a:pt x="231" y="48"/>
                    <a:pt x="233" y="47"/>
                  </a:cubicBezTo>
                  <a:cubicBezTo>
                    <a:pt x="233" y="46"/>
                    <a:pt x="233" y="46"/>
                    <a:pt x="233" y="46"/>
                  </a:cubicBezTo>
                  <a:cubicBezTo>
                    <a:pt x="229" y="48"/>
                    <a:pt x="228" y="48"/>
                    <a:pt x="226" y="49"/>
                  </a:cubicBezTo>
                  <a:close/>
                  <a:moveTo>
                    <a:pt x="235" y="57"/>
                  </a:moveTo>
                  <a:cubicBezTo>
                    <a:pt x="233" y="58"/>
                    <a:pt x="231" y="59"/>
                    <a:pt x="230" y="59"/>
                  </a:cubicBezTo>
                  <a:cubicBezTo>
                    <a:pt x="228" y="60"/>
                    <a:pt x="231" y="59"/>
                    <a:pt x="232" y="59"/>
                  </a:cubicBezTo>
                  <a:cubicBezTo>
                    <a:pt x="232" y="59"/>
                    <a:pt x="231" y="59"/>
                    <a:pt x="233" y="58"/>
                  </a:cubicBezTo>
                  <a:cubicBezTo>
                    <a:pt x="233" y="58"/>
                    <a:pt x="233" y="59"/>
                    <a:pt x="232" y="59"/>
                  </a:cubicBezTo>
                  <a:cubicBezTo>
                    <a:pt x="234" y="58"/>
                    <a:pt x="236" y="58"/>
                    <a:pt x="236" y="57"/>
                  </a:cubicBezTo>
                  <a:cubicBezTo>
                    <a:pt x="235" y="57"/>
                    <a:pt x="235" y="57"/>
                    <a:pt x="235" y="57"/>
                  </a:cubicBezTo>
                  <a:close/>
                  <a:moveTo>
                    <a:pt x="235" y="64"/>
                  </a:moveTo>
                  <a:cubicBezTo>
                    <a:pt x="237" y="63"/>
                    <a:pt x="235" y="65"/>
                    <a:pt x="235" y="65"/>
                  </a:cubicBezTo>
                  <a:cubicBezTo>
                    <a:pt x="238" y="64"/>
                    <a:pt x="238" y="64"/>
                    <a:pt x="238" y="63"/>
                  </a:cubicBezTo>
                  <a:cubicBezTo>
                    <a:pt x="237" y="64"/>
                    <a:pt x="235" y="64"/>
                    <a:pt x="235" y="64"/>
                  </a:cubicBezTo>
                  <a:close/>
                  <a:moveTo>
                    <a:pt x="230" y="61"/>
                  </a:moveTo>
                  <a:cubicBezTo>
                    <a:pt x="230" y="61"/>
                    <a:pt x="228" y="63"/>
                    <a:pt x="231" y="62"/>
                  </a:cubicBezTo>
                  <a:cubicBezTo>
                    <a:pt x="230" y="62"/>
                    <a:pt x="232" y="60"/>
                    <a:pt x="232" y="60"/>
                  </a:cubicBezTo>
                  <a:cubicBezTo>
                    <a:pt x="231" y="60"/>
                    <a:pt x="230" y="61"/>
                    <a:pt x="230" y="61"/>
                  </a:cubicBezTo>
                  <a:close/>
                  <a:moveTo>
                    <a:pt x="227" y="61"/>
                  </a:moveTo>
                  <a:cubicBezTo>
                    <a:pt x="227" y="62"/>
                    <a:pt x="227" y="62"/>
                    <a:pt x="227" y="62"/>
                  </a:cubicBezTo>
                  <a:cubicBezTo>
                    <a:pt x="228" y="61"/>
                    <a:pt x="229" y="60"/>
                    <a:pt x="230" y="60"/>
                  </a:cubicBezTo>
                  <a:cubicBezTo>
                    <a:pt x="230" y="60"/>
                    <a:pt x="229" y="60"/>
                    <a:pt x="227" y="61"/>
                  </a:cubicBezTo>
                  <a:close/>
                  <a:moveTo>
                    <a:pt x="225" y="71"/>
                  </a:moveTo>
                  <a:cubicBezTo>
                    <a:pt x="228" y="69"/>
                    <a:pt x="229" y="68"/>
                    <a:pt x="232" y="66"/>
                  </a:cubicBezTo>
                  <a:cubicBezTo>
                    <a:pt x="230" y="67"/>
                    <a:pt x="232" y="66"/>
                    <a:pt x="232" y="65"/>
                  </a:cubicBezTo>
                  <a:cubicBezTo>
                    <a:pt x="230" y="67"/>
                    <a:pt x="226" y="67"/>
                    <a:pt x="226" y="68"/>
                  </a:cubicBezTo>
                  <a:cubicBezTo>
                    <a:pt x="227" y="69"/>
                    <a:pt x="228" y="67"/>
                    <a:pt x="230" y="67"/>
                  </a:cubicBezTo>
                  <a:cubicBezTo>
                    <a:pt x="230" y="67"/>
                    <a:pt x="231" y="67"/>
                    <a:pt x="231" y="67"/>
                  </a:cubicBezTo>
                  <a:cubicBezTo>
                    <a:pt x="228" y="69"/>
                    <a:pt x="225" y="70"/>
                    <a:pt x="225" y="71"/>
                  </a:cubicBezTo>
                  <a:close/>
                  <a:moveTo>
                    <a:pt x="228" y="73"/>
                  </a:moveTo>
                  <a:cubicBezTo>
                    <a:pt x="228" y="73"/>
                    <a:pt x="228" y="72"/>
                    <a:pt x="226" y="73"/>
                  </a:cubicBezTo>
                  <a:cubicBezTo>
                    <a:pt x="227" y="74"/>
                    <a:pt x="227" y="74"/>
                    <a:pt x="227" y="74"/>
                  </a:cubicBezTo>
                  <a:cubicBezTo>
                    <a:pt x="228" y="73"/>
                    <a:pt x="231" y="72"/>
                    <a:pt x="230" y="72"/>
                  </a:cubicBezTo>
                  <a:lnTo>
                    <a:pt x="228" y="73"/>
                  </a:lnTo>
                  <a:close/>
                  <a:moveTo>
                    <a:pt x="221" y="77"/>
                  </a:moveTo>
                  <a:cubicBezTo>
                    <a:pt x="221" y="77"/>
                    <a:pt x="224" y="76"/>
                    <a:pt x="225" y="76"/>
                  </a:cubicBezTo>
                  <a:cubicBezTo>
                    <a:pt x="224" y="77"/>
                    <a:pt x="222" y="78"/>
                    <a:pt x="221" y="79"/>
                  </a:cubicBezTo>
                  <a:cubicBezTo>
                    <a:pt x="223" y="78"/>
                    <a:pt x="225" y="77"/>
                    <a:pt x="227" y="76"/>
                  </a:cubicBezTo>
                  <a:cubicBezTo>
                    <a:pt x="228" y="75"/>
                    <a:pt x="227" y="75"/>
                    <a:pt x="226" y="74"/>
                  </a:cubicBezTo>
                  <a:cubicBezTo>
                    <a:pt x="224" y="75"/>
                    <a:pt x="223" y="76"/>
                    <a:pt x="222" y="77"/>
                  </a:cubicBezTo>
                  <a:cubicBezTo>
                    <a:pt x="222" y="76"/>
                    <a:pt x="221" y="76"/>
                    <a:pt x="221" y="77"/>
                  </a:cubicBezTo>
                  <a:close/>
                  <a:moveTo>
                    <a:pt x="224" y="73"/>
                  </a:moveTo>
                  <a:cubicBezTo>
                    <a:pt x="220" y="76"/>
                    <a:pt x="220" y="76"/>
                    <a:pt x="220" y="76"/>
                  </a:cubicBezTo>
                  <a:cubicBezTo>
                    <a:pt x="222" y="76"/>
                    <a:pt x="221" y="76"/>
                    <a:pt x="224" y="75"/>
                  </a:cubicBezTo>
                  <a:cubicBezTo>
                    <a:pt x="223" y="74"/>
                    <a:pt x="226" y="73"/>
                    <a:pt x="224" y="73"/>
                  </a:cubicBezTo>
                  <a:close/>
                  <a:moveTo>
                    <a:pt x="206" y="64"/>
                  </a:moveTo>
                  <a:cubicBezTo>
                    <a:pt x="207" y="65"/>
                    <a:pt x="208" y="64"/>
                    <a:pt x="207" y="65"/>
                  </a:cubicBezTo>
                  <a:cubicBezTo>
                    <a:pt x="212" y="62"/>
                    <a:pt x="208" y="64"/>
                    <a:pt x="209" y="63"/>
                  </a:cubicBezTo>
                  <a:cubicBezTo>
                    <a:pt x="210" y="62"/>
                    <a:pt x="210" y="63"/>
                    <a:pt x="212" y="62"/>
                  </a:cubicBezTo>
                  <a:cubicBezTo>
                    <a:pt x="212" y="61"/>
                    <a:pt x="209" y="62"/>
                    <a:pt x="206" y="64"/>
                  </a:cubicBezTo>
                  <a:close/>
                  <a:moveTo>
                    <a:pt x="197" y="73"/>
                  </a:moveTo>
                  <a:cubicBezTo>
                    <a:pt x="198" y="73"/>
                    <a:pt x="198" y="72"/>
                    <a:pt x="198" y="73"/>
                  </a:cubicBezTo>
                  <a:cubicBezTo>
                    <a:pt x="199" y="72"/>
                    <a:pt x="200" y="71"/>
                    <a:pt x="200" y="71"/>
                  </a:cubicBezTo>
                  <a:cubicBezTo>
                    <a:pt x="198" y="72"/>
                    <a:pt x="201" y="70"/>
                    <a:pt x="200" y="70"/>
                  </a:cubicBezTo>
                  <a:cubicBezTo>
                    <a:pt x="197" y="72"/>
                    <a:pt x="200" y="72"/>
                    <a:pt x="197" y="73"/>
                  </a:cubicBezTo>
                  <a:close/>
                  <a:moveTo>
                    <a:pt x="196" y="70"/>
                  </a:moveTo>
                  <a:cubicBezTo>
                    <a:pt x="196" y="71"/>
                    <a:pt x="198" y="69"/>
                    <a:pt x="197" y="71"/>
                  </a:cubicBezTo>
                  <a:cubicBezTo>
                    <a:pt x="200" y="69"/>
                    <a:pt x="198" y="68"/>
                    <a:pt x="196" y="70"/>
                  </a:cubicBezTo>
                  <a:close/>
                  <a:moveTo>
                    <a:pt x="191" y="75"/>
                  </a:moveTo>
                  <a:cubicBezTo>
                    <a:pt x="192" y="74"/>
                    <a:pt x="194" y="72"/>
                    <a:pt x="192" y="73"/>
                  </a:cubicBezTo>
                  <a:cubicBezTo>
                    <a:pt x="192" y="74"/>
                    <a:pt x="189" y="75"/>
                    <a:pt x="191" y="75"/>
                  </a:cubicBezTo>
                  <a:close/>
                  <a:moveTo>
                    <a:pt x="187" y="76"/>
                  </a:moveTo>
                  <a:cubicBezTo>
                    <a:pt x="186" y="77"/>
                    <a:pt x="184" y="78"/>
                    <a:pt x="185" y="79"/>
                  </a:cubicBezTo>
                  <a:cubicBezTo>
                    <a:pt x="185" y="78"/>
                    <a:pt x="187" y="77"/>
                    <a:pt x="187" y="78"/>
                  </a:cubicBezTo>
                  <a:cubicBezTo>
                    <a:pt x="186" y="78"/>
                    <a:pt x="187" y="78"/>
                    <a:pt x="188" y="77"/>
                  </a:cubicBezTo>
                  <a:cubicBezTo>
                    <a:pt x="189" y="76"/>
                    <a:pt x="189" y="76"/>
                    <a:pt x="187" y="76"/>
                  </a:cubicBezTo>
                  <a:close/>
                  <a:moveTo>
                    <a:pt x="186" y="75"/>
                  </a:moveTo>
                  <a:cubicBezTo>
                    <a:pt x="185" y="76"/>
                    <a:pt x="184" y="77"/>
                    <a:pt x="184" y="77"/>
                  </a:cubicBezTo>
                  <a:cubicBezTo>
                    <a:pt x="183" y="78"/>
                    <a:pt x="188" y="76"/>
                    <a:pt x="188" y="75"/>
                  </a:cubicBezTo>
                  <a:cubicBezTo>
                    <a:pt x="186" y="76"/>
                    <a:pt x="187" y="75"/>
                    <a:pt x="186" y="75"/>
                  </a:cubicBezTo>
                  <a:close/>
                  <a:moveTo>
                    <a:pt x="186" y="95"/>
                  </a:moveTo>
                  <a:cubicBezTo>
                    <a:pt x="187" y="94"/>
                    <a:pt x="186" y="95"/>
                    <a:pt x="186" y="95"/>
                  </a:cubicBezTo>
                  <a:cubicBezTo>
                    <a:pt x="191" y="92"/>
                    <a:pt x="191" y="92"/>
                    <a:pt x="191" y="92"/>
                  </a:cubicBezTo>
                  <a:cubicBezTo>
                    <a:pt x="192" y="92"/>
                    <a:pt x="191" y="93"/>
                    <a:pt x="193" y="92"/>
                  </a:cubicBezTo>
                  <a:cubicBezTo>
                    <a:pt x="192" y="92"/>
                    <a:pt x="195" y="91"/>
                    <a:pt x="195" y="90"/>
                  </a:cubicBezTo>
                  <a:cubicBezTo>
                    <a:pt x="194" y="91"/>
                    <a:pt x="193" y="90"/>
                    <a:pt x="192" y="91"/>
                  </a:cubicBezTo>
                  <a:cubicBezTo>
                    <a:pt x="190" y="93"/>
                    <a:pt x="187" y="94"/>
                    <a:pt x="186" y="95"/>
                  </a:cubicBezTo>
                  <a:close/>
                  <a:moveTo>
                    <a:pt x="178" y="81"/>
                  </a:moveTo>
                  <a:cubicBezTo>
                    <a:pt x="176" y="83"/>
                    <a:pt x="179" y="82"/>
                    <a:pt x="180" y="81"/>
                  </a:cubicBezTo>
                  <a:cubicBezTo>
                    <a:pt x="181" y="80"/>
                    <a:pt x="183" y="79"/>
                    <a:pt x="183" y="79"/>
                  </a:cubicBezTo>
                  <a:cubicBezTo>
                    <a:pt x="180" y="81"/>
                    <a:pt x="183" y="78"/>
                    <a:pt x="178" y="81"/>
                  </a:cubicBezTo>
                  <a:close/>
                  <a:moveTo>
                    <a:pt x="182" y="80"/>
                  </a:moveTo>
                  <a:cubicBezTo>
                    <a:pt x="182" y="81"/>
                    <a:pt x="178" y="83"/>
                    <a:pt x="179" y="83"/>
                  </a:cubicBezTo>
                  <a:cubicBezTo>
                    <a:pt x="181" y="82"/>
                    <a:pt x="182" y="82"/>
                    <a:pt x="183" y="81"/>
                  </a:cubicBezTo>
                  <a:cubicBezTo>
                    <a:pt x="180" y="82"/>
                    <a:pt x="186" y="79"/>
                    <a:pt x="182" y="80"/>
                  </a:cubicBezTo>
                  <a:close/>
                  <a:moveTo>
                    <a:pt x="182" y="82"/>
                  </a:moveTo>
                  <a:cubicBezTo>
                    <a:pt x="180" y="84"/>
                    <a:pt x="178" y="86"/>
                    <a:pt x="180" y="86"/>
                  </a:cubicBezTo>
                  <a:cubicBezTo>
                    <a:pt x="180" y="85"/>
                    <a:pt x="183" y="83"/>
                    <a:pt x="181" y="85"/>
                  </a:cubicBezTo>
                  <a:cubicBezTo>
                    <a:pt x="186" y="82"/>
                    <a:pt x="180" y="85"/>
                    <a:pt x="183" y="82"/>
                  </a:cubicBezTo>
                  <a:cubicBezTo>
                    <a:pt x="182" y="82"/>
                    <a:pt x="182" y="83"/>
                    <a:pt x="182" y="82"/>
                  </a:cubicBezTo>
                  <a:close/>
                  <a:moveTo>
                    <a:pt x="165" y="91"/>
                  </a:moveTo>
                  <a:cubicBezTo>
                    <a:pt x="163" y="92"/>
                    <a:pt x="163" y="92"/>
                    <a:pt x="163" y="93"/>
                  </a:cubicBezTo>
                  <a:cubicBezTo>
                    <a:pt x="163" y="92"/>
                    <a:pt x="159" y="95"/>
                    <a:pt x="158" y="95"/>
                  </a:cubicBezTo>
                  <a:cubicBezTo>
                    <a:pt x="159" y="96"/>
                    <a:pt x="163" y="93"/>
                    <a:pt x="166" y="91"/>
                  </a:cubicBezTo>
                  <a:cubicBezTo>
                    <a:pt x="165" y="91"/>
                    <a:pt x="167" y="90"/>
                    <a:pt x="165" y="91"/>
                  </a:cubicBezTo>
                  <a:close/>
                  <a:moveTo>
                    <a:pt x="167" y="91"/>
                  </a:moveTo>
                  <a:cubicBezTo>
                    <a:pt x="169" y="90"/>
                    <a:pt x="169" y="90"/>
                    <a:pt x="171" y="90"/>
                  </a:cubicBezTo>
                  <a:cubicBezTo>
                    <a:pt x="171" y="88"/>
                    <a:pt x="176" y="85"/>
                    <a:pt x="178" y="83"/>
                  </a:cubicBezTo>
                  <a:cubicBezTo>
                    <a:pt x="176" y="84"/>
                    <a:pt x="176" y="82"/>
                    <a:pt x="174" y="84"/>
                  </a:cubicBezTo>
                  <a:cubicBezTo>
                    <a:pt x="175" y="85"/>
                    <a:pt x="170" y="87"/>
                    <a:pt x="170" y="88"/>
                  </a:cubicBezTo>
                  <a:cubicBezTo>
                    <a:pt x="169" y="88"/>
                    <a:pt x="169" y="88"/>
                    <a:pt x="169" y="87"/>
                  </a:cubicBezTo>
                  <a:cubicBezTo>
                    <a:pt x="166" y="90"/>
                    <a:pt x="167" y="90"/>
                    <a:pt x="167" y="91"/>
                  </a:cubicBezTo>
                  <a:close/>
                  <a:moveTo>
                    <a:pt x="173" y="93"/>
                  </a:moveTo>
                  <a:cubicBezTo>
                    <a:pt x="174" y="92"/>
                    <a:pt x="173" y="94"/>
                    <a:pt x="176" y="92"/>
                  </a:cubicBezTo>
                  <a:cubicBezTo>
                    <a:pt x="176" y="91"/>
                    <a:pt x="175" y="92"/>
                    <a:pt x="176" y="91"/>
                  </a:cubicBezTo>
                  <a:cubicBezTo>
                    <a:pt x="174" y="92"/>
                    <a:pt x="173" y="92"/>
                    <a:pt x="173" y="93"/>
                  </a:cubicBezTo>
                  <a:close/>
                  <a:moveTo>
                    <a:pt x="174" y="104"/>
                  </a:moveTo>
                  <a:cubicBezTo>
                    <a:pt x="174" y="105"/>
                    <a:pt x="181" y="100"/>
                    <a:pt x="180" y="100"/>
                  </a:cubicBezTo>
                  <a:cubicBezTo>
                    <a:pt x="177" y="102"/>
                    <a:pt x="177" y="103"/>
                    <a:pt x="174" y="104"/>
                  </a:cubicBezTo>
                  <a:close/>
                  <a:moveTo>
                    <a:pt x="164" y="99"/>
                  </a:moveTo>
                  <a:cubicBezTo>
                    <a:pt x="166" y="98"/>
                    <a:pt x="169" y="96"/>
                    <a:pt x="170" y="95"/>
                  </a:cubicBezTo>
                  <a:cubicBezTo>
                    <a:pt x="167" y="97"/>
                    <a:pt x="165" y="97"/>
                    <a:pt x="164" y="99"/>
                  </a:cubicBezTo>
                  <a:close/>
                  <a:moveTo>
                    <a:pt x="159" y="99"/>
                  </a:moveTo>
                  <a:cubicBezTo>
                    <a:pt x="159" y="100"/>
                    <a:pt x="158" y="100"/>
                    <a:pt x="158" y="100"/>
                  </a:cubicBezTo>
                  <a:cubicBezTo>
                    <a:pt x="160" y="99"/>
                    <a:pt x="160" y="98"/>
                    <a:pt x="161" y="97"/>
                  </a:cubicBezTo>
                  <a:cubicBezTo>
                    <a:pt x="161" y="97"/>
                    <a:pt x="161" y="98"/>
                    <a:pt x="162" y="97"/>
                  </a:cubicBezTo>
                  <a:cubicBezTo>
                    <a:pt x="163" y="96"/>
                    <a:pt x="162" y="97"/>
                    <a:pt x="162" y="97"/>
                  </a:cubicBezTo>
                  <a:cubicBezTo>
                    <a:pt x="158" y="99"/>
                    <a:pt x="158" y="99"/>
                    <a:pt x="158" y="99"/>
                  </a:cubicBezTo>
                  <a:cubicBezTo>
                    <a:pt x="158" y="100"/>
                    <a:pt x="157" y="102"/>
                    <a:pt x="159" y="99"/>
                  </a:cubicBezTo>
                  <a:close/>
                  <a:moveTo>
                    <a:pt x="153" y="99"/>
                  </a:moveTo>
                  <a:cubicBezTo>
                    <a:pt x="153" y="99"/>
                    <a:pt x="152" y="100"/>
                    <a:pt x="153" y="101"/>
                  </a:cubicBezTo>
                  <a:cubicBezTo>
                    <a:pt x="151" y="101"/>
                    <a:pt x="149" y="103"/>
                    <a:pt x="150" y="103"/>
                  </a:cubicBezTo>
                  <a:cubicBezTo>
                    <a:pt x="154" y="100"/>
                    <a:pt x="153" y="100"/>
                    <a:pt x="156" y="98"/>
                  </a:cubicBezTo>
                  <a:cubicBezTo>
                    <a:pt x="155" y="98"/>
                    <a:pt x="155" y="98"/>
                    <a:pt x="154" y="98"/>
                  </a:cubicBezTo>
                  <a:cubicBezTo>
                    <a:pt x="154" y="100"/>
                    <a:pt x="154" y="98"/>
                    <a:pt x="153" y="99"/>
                  </a:cubicBezTo>
                  <a:close/>
                  <a:moveTo>
                    <a:pt x="160" y="120"/>
                  </a:moveTo>
                  <a:cubicBezTo>
                    <a:pt x="160" y="120"/>
                    <a:pt x="160" y="121"/>
                    <a:pt x="161" y="120"/>
                  </a:cubicBezTo>
                  <a:cubicBezTo>
                    <a:pt x="162" y="119"/>
                    <a:pt x="165" y="116"/>
                    <a:pt x="163" y="117"/>
                  </a:cubicBezTo>
                  <a:cubicBezTo>
                    <a:pt x="163" y="117"/>
                    <a:pt x="162" y="119"/>
                    <a:pt x="160" y="120"/>
                  </a:cubicBezTo>
                  <a:close/>
                  <a:moveTo>
                    <a:pt x="150" y="106"/>
                  </a:moveTo>
                  <a:cubicBezTo>
                    <a:pt x="148" y="108"/>
                    <a:pt x="154" y="103"/>
                    <a:pt x="151" y="106"/>
                  </a:cubicBezTo>
                  <a:cubicBezTo>
                    <a:pt x="154" y="104"/>
                    <a:pt x="154" y="104"/>
                    <a:pt x="154" y="104"/>
                  </a:cubicBezTo>
                  <a:cubicBezTo>
                    <a:pt x="154" y="103"/>
                    <a:pt x="153" y="104"/>
                    <a:pt x="154" y="103"/>
                  </a:cubicBezTo>
                  <a:cubicBezTo>
                    <a:pt x="151" y="105"/>
                    <a:pt x="151" y="105"/>
                    <a:pt x="150" y="106"/>
                  </a:cubicBezTo>
                  <a:close/>
                  <a:moveTo>
                    <a:pt x="146" y="105"/>
                  </a:moveTo>
                  <a:cubicBezTo>
                    <a:pt x="142" y="108"/>
                    <a:pt x="147" y="106"/>
                    <a:pt x="145" y="108"/>
                  </a:cubicBezTo>
                  <a:cubicBezTo>
                    <a:pt x="147" y="106"/>
                    <a:pt x="146" y="106"/>
                    <a:pt x="149" y="104"/>
                  </a:cubicBezTo>
                  <a:cubicBezTo>
                    <a:pt x="148" y="104"/>
                    <a:pt x="149" y="103"/>
                    <a:pt x="149" y="103"/>
                  </a:cubicBezTo>
                  <a:cubicBezTo>
                    <a:pt x="145" y="105"/>
                    <a:pt x="149" y="103"/>
                    <a:pt x="146" y="106"/>
                  </a:cubicBezTo>
                  <a:cubicBezTo>
                    <a:pt x="146" y="105"/>
                    <a:pt x="147" y="104"/>
                    <a:pt x="146" y="105"/>
                  </a:cubicBezTo>
                  <a:close/>
                  <a:moveTo>
                    <a:pt x="153" y="120"/>
                  </a:moveTo>
                  <a:cubicBezTo>
                    <a:pt x="156" y="118"/>
                    <a:pt x="154" y="119"/>
                    <a:pt x="157" y="116"/>
                  </a:cubicBezTo>
                  <a:cubicBezTo>
                    <a:pt x="156" y="117"/>
                    <a:pt x="154" y="118"/>
                    <a:pt x="152" y="119"/>
                  </a:cubicBezTo>
                  <a:cubicBezTo>
                    <a:pt x="154" y="119"/>
                    <a:pt x="151" y="121"/>
                    <a:pt x="149" y="122"/>
                  </a:cubicBezTo>
                  <a:cubicBezTo>
                    <a:pt x="148" y="124"/>
                    <a:pt x="152" y="120"/>
                    <a:pt x="151" y="122"/>
                  </a:cubicBezTo>
                  <a:cubicBezTo>
                    <a:pt x="153" y="120"/>
                    <a:pt x="153" y="119"/>
                    <a:pt x="154" y="119"/>
                  </a:cubicBezTo>
                  <a:cubicBezTo>
                    <a:pt x="154" y="119"/>
                    <a:pt x="153" y="120"/>
                    <a:pt x="153" y="120"/>
                  </a:cubicBezTo>
                  <a:close/>
                  <a:moveTo>
                    <a:pt x="136" y="117"/>
                  </a:moveTo>
                  <a:cubicBezTo>
                    <a:pt x="139" y="115"/>
                    <a:pt x="135" y="118"/>
                    <a:pt x="135" y="118"/>
                  </a:cubicBezTo>
                  <a:cubicBezTo>
                    <a:pt x="138" y="116"/>
                    <a:pt x="140" y="115"/>
                    <a:pt x="142" y="113"/>
                  </a:cubicBezTo>
                  <a:cubicBezTo>
                    <a:pt x="142" y="112"/>
                    <a:pt x="147" y="109"/>
                    <a:pt x="148" y="107"/>
                  </a:cubicBezTo>
                  <a:cubicBezTo>
                    <a:pt x="147" y="108"/>
                    <a:pt x="146" y="108"/>
                    <a:pt x="146" y="108"/>
                  </a:cubicBezTo>
                  <a:cubicBezTo>
                    <a:pt x="144" y="109"/>
                    <a:pt x="144" y="110"/>
                    <a:pt x="142" y="111"/>
                  </a:cubicBezTo>
                  <a:cubicBezTo>
                    <a:pt x="141" y="113"/>
                    <a:pt x="142" y="113"/>
                    <a:pt x="141" y="113"/>
                  </a:cubicBezTo>
                  <a:cubicBezTo>
                    <a:pt x="140" y="113"/>
                    <a:pt x="136" y="116"/>
                    <a:pt x="136" y="117"/>
                  </a:cubicBezTo>
                  <a:close/>
                  <a:moveTo>
                    <a:pt x="153" y="123"/>
                  </a:moveTo>
                  <a:cubicBezTo>
                    <a:pt x="154" y="123"/>
                    <a:pt x="157" y="120"/>
                    <a:pt x="156" y="120"/>
                  </a:cubicBezTo>
                  <a:cubicBezTo>
                    <a:pt x="155" y="121"/>
                    <a:pt x="152" y="123"/>
                    <a:pt x="153" y="123"/>
                  </a:cubicBezTo>
                  <a:close/>
                  <a:moveTo>
                    <a:pt x="137" y="109"/>
                  </a:moveTo>
                  <a:cubicBezTo>
                    <a:pt x="139" y="108"/>
                    <a:pt x="141" y="106"/>
                    <a:pt x="141" y="106"/>
                  </a:cubicBezTo>
                  <a:cubicBezTo>
                    <a:pt x="139" y="107"/>
                    <a:pt x="137" y="109"/>
                    <a:pt x="137" y="109"/>
                  </a:cubicBezTo>
                  <a:close/>
                  <a:moveTo>
                    <a:pt x="136" y="114"/>
                  </a:moveTo>
                  <a:cubicBezTo>
                    <a:pt x="138" y="114"/>
                    <a:pt x="137" y="113"/>
                    <a:pt x="137" y="115"/>
                  </a:cubicBezTo>
                  <a:cubicBezTo>
                    <a:pt x="138" y="114"/>
                    <a:pt x="138" y="113"/>
                    <a:pt x="141" y="111"/>
                  </a:cubicBezTo>
                  <a:cubicBezTo>
                    <a:pt x="142" y="110"/>
                    <a:pt x="141" y="111"/>
                    <a:pt x="140" y="111"/>
                  </a:cubicBezTo>
                  <a:cubicBezTo>
                    <a:pt x="141" y="110"/>
                    <a:pt x="142" y="110"/>
                    <a:pt x="143" y="109"/>
                  </a:cubicBezTo>
                  <a:cubicBezTo>
                    <a:pt x="143" y="109"/>
                    <a:pt x="144" y="108"/>
                    <a:pt x="143" y="108"/>
                  </a:cubicBezTo>
                  <a:cubicBezTo>
                    <a:pt x="141" y="111"/>
                    <a:pt x="139" y="111"/>
                    <a:pt x="136" y="114"/>
                  </a:cubicBezTo>
                  <a:close/>
                  <a:moveTo>
                    <a:pt x="142" y="117"/>
                  </a:moveTo>
                  <a:cubicBezTo>
                    <a:pt x="140" y="118"/>
                    <a:pt x="142" y="116"/>
                    <a:pt x="144" y="115"/>
                  </a:cubicBezTo>
                  <a:cubicBezTo>
                    <a:pt x="144" y="114"/>
                    <a:pt x="142" y="115"/>
                    <a:pt x="141" y="116"/>
                  </a:cubicBezTo>
                  <a:cubicBezTo>
                    <a:pt x="141" y="116"/>
                    <a:pt x="141" y="117"/>
                    <a:pt x="140" y="117"/>
                  </a:cubicBezTo>
                  <a:cubicBezTo>
                    <a:pt x="137" y="118"/>
                    <a:pt x="139" y="119"/>
                    <a:pt x="136" y="120"/>
                  </a:cubicBezTo>
                  <a:cubicBezTo>
                    <a:pt x="136" y="121"/>
                    <a:pt x="133" y="123"/>
                    <a:pt x="132" y="124"/>
                  </a:cubicBezTo>
                  <a:cubicBezTo>
                    <a:pt x="133" y="124"/>
                    <a:pt x="131" y="125"/>
                    <a:pt x="131" y="126"/>
                  </a:cubicBezTo>
                  <a:cubicBezTo>
                    <a:pt x="133" y="124"/>
                    <a:pt x="135" y="122"/>
                    <a:pt x="134" y="124"/>
                  </a:cubicBezTo>
                  <a:cubicBezTo>
                    <a:pt x="135" y="124"/>
                    <a:pt x="139" y="121"/>
                    <a:pt x="138" y="121"/>
                  </a:cubicBezTo>
                  <a:cubicBezTo>
                    <a:pt x="137" y="121"/>
                    <a:pt x="135" y="124"/>
                    <a:pt x="135" y="123"/>
                  </a:cubicBezTo>
                  <a:cubicBezTo>
                    <a:pt x="136" y="122"/>
                    <a:pt x="135" y="122"/>
                    <a:pt x="137" y="121"/>
                  </a:cubicBezTo>
                  <a:cubicBezTo>
                    <a:pt x="139" y="119"/>
                    <a:pt x="142" y="117"/>
                    <a:pt x="142" y="117"/>
                  </a:cubicBezTo>
                  <a:close/>
                  <a:moveTo>
                    <a:pt x="143" y="118"/>
                  </a:moveTo>
                  <a:cubicBezTo>
                    <a:pt x="141" y="119"/>
                    <a:pt x="141" y="119"/>
                    <a:pt x="141" y="119"/>
                  </a:cubicBezTo>
                  <a:cubicBezTo>
                    <a:pt x="140" y="120"/>
                    <a:pt x="140" y="120"/>
                    <a:pt x="141" y="121"/>
                  </a:cubicBezTo>
                  <a:cubicBezTo>
                    <a:pt x="143" y="119"/>
                    <a:pt x="142" y="119"/>
                    <a:pt x="143" y="118"/>
                  </a:cubicBezTo>
                  <a:cubicBezTo>
                    <a:pt x="143" y="119"/>
                    <a:pt x="144" y="118"/>
                    <a:pt x="145" y="117"/>
                  </a:cubicBezTo>
                  <a:cubicBezTo>
                    <a:pt x="143" y="118"/>
                    <a:pt x="144" y="117"/>
                    <a:pt x="143" y="118"/>
                  </a:cubicBezTo>
                  <a:close/>
                  <a:moveTo>
                    <a:pt x="146" y="128"/>
                  </a:moveTo>
                  <a:cubicBezTo>
                    <a:pt x="147" y="128"/>
                    <a:pt x="145" y="129"/>
                    <a:pt x="145" y="130"/>
                  </a:cubicBezTo>
                  <a:cubicBezTo>
                    <a:pt x="146" y="129"/>
                    <a:pt x="146" y="129"/>
                    <a:pt x="148" y="128"/>
                  </a:cubicBezTo>
                  <a:cubicBezTo>
                    <a:pt x="147" y="128"/>
                    <a:pt x="147" y="127"/>
                    <a:pt x="148" y="127"/>
                  </a:cubicBezTo>
                  <a:cubicBezTo>
                    <a:pt x="147" y="127"/>
                    <a:pt x="146" y="128"/>
                    <a:pt x="146" y="128"/>
                  </a:cubicBezTo>
                  <a:close/>
                  <a:moveTo>
                    <a:pt x="133" y="117"/>
                  </a:moveTo>
                  <a:cubicBezTo>
                    <a:pt x="133" y="118"/>
                    <a:pt x="134" y="117"/>
                    <a:pt x="135" y="117"/>
                  </a:cubicBezTo>
                  <a:cubicBezTo>
                    <a:pt x="136" y="116"/>
                    <a:pt x="137" y="115"/>
                    <a:pt x="137" y="115"/>
                  </a:cubicBezTo>
                  <a:cubicBezTo>
                    <a:pt x="136" y="116"/>
                    <a:pt x="135" y="115"/>
                    <a:pt x="133" y="117"/>
                  </a:cubicBezTo>
                  <a:close/>
                  <a:moveTo>
                    <a:pt x="144" y="129"/>
                  </a:moveTo>
                  <a:cubicBezTo>
                    <a:pt x="143" y="129"/>
                    <a:pt x="141" y="129"/>
                    <a:pt x="139" y="132"/>
                  </a:cubicBezTo>
                  <a:cubicBezTo>
                    <a:pt x="139" y="133"/>
                    <a:pt x="145" y="129"/>
                    <a:pt x="146" y="127"/>
                  </a:cubicBezTo>
                  <a:cubicBezTo>
                    <a:pt x="145" y="128"/>
                    <a:pt x="144" y="128"/>
                    <a:pt x="144" y="129"/>
                  </a:cubicBezTo>
                  <a:close/>
                  <a:moveTo>
                    <a:pt x="133" y="117"/>
                  </a:moveTo>
                  <a:cubicBezTo>
                    <a:pt x="132" y="118"/>
                    <a:pt x="132" y="117"/>
                    <a:pt x="131" y="118"/>
                  </a:cubicBezTo>
                  <a:cubicBezTo>
                    <a:pt x="131" y="119"/>
                    <a:pt x="133" y="117"/>
                    <a:pt x="135" y="116"/>
                  </a:cubicBezTo>
                  <a:cubicBezTo>
                    <a:pt x="134" y="116"/>
                    <a:pt x="136" y="114"/>
                    <a:pt x="134" y="115"/>
                  </a:cubicBezTo>
                  <a:cubicBezTo>
                    <a:pt x="134" y="116"/>
                    <a:pt x="134" y="116"/>
                    <a:pt x="133" y="117"/>
                  </a:cubicBezTo>
                  <a:close/>
                  <a:moveTo>
                    <a:pt x="138" y="122"/>
                  </a:moveTo>
                  <a:cubicBezTo>
                    <a:pt x="137" y="123"/>
                    <a:pt x="137" y="123"/>
                    <a:pt x="139" y="122"/>
                  </a:cubicBezTo>
                  <a:cubicBezTo>
                    <a:pt x="140" y="121"/>
                    <a:pt x="140" y="120"/>
                    <a:pt x="138" y="122"/>
                  </a:cubicBezTo>
                  <a:close/>
                  <a:moveTo>
                    <a:pt x="139" y="137"/>
                  </a:moveTo>
                  <a:cubicBezTo>
                    <a:pt x="141" y="135"/>
                    <a:pt x="141" y="137"/>
                    <a:pt x="139" y="138"/>
                  </a:cubicBezTo>
                  <a:cubicBezTo>
                    <a:pt x="140" y="137"/>
                    <a:pt x="141" y="137"/>
                    <a:pt x="142" y="136"/>
                  </a:cubicBezTo>
                  <a:cubicBezTo>
                    <a:pt x="142" y="135"/>
                    <a:pt x="142" y="135"/>
                    <a:pt x="142" y="135"/>
                  </a:cubicBezTo>
                  <a:cubicBezTo>
                    <a:pt x="142" y="135"/>
                    <a:pt x="143" y="134"/>
                    <a:pt x="144" y="134"/>
                  </a:cubicBezTo>
                  <a:cubicBezTo>
                    <a:pt x="142" y="136"/>
                    <a:pt x="138" y="139"/>
                    <a:pt x="138" y="140"/>
                  </a:cubicBezTo>
                  <a:cubicBezTo>
                    <a:pt x="138" y="140"/>
                    <a:pt x="137" y="141"/>
                    <a:pt x="136" y="141"/>
                  </a:cubicBezTo>
                  <a:cubicBezTo>
                    <a:pt x="138" y="140"/>
                    <a:pt x="138" y="139"/>
                    <a:pt x="139" y="138"/>
                  </a:cubicBezTo>
                  <a:cubicBezTo>
                    <a:pt x="139" y="137"/>
                    <a:pt x="136" y="138"/>
                    <a:pt x="133" y="141"/>
                  </a:cubicBezTo>
                  <a:cubicBezTo>
                    <a:pt x="134" y="141"/>
                    <a:pt x="136" y="139"/>
                    <a:pt x="137" y="139"/>
                  </a:cubicBezTo>
                  <a:cubicBezTo>
                    <a:pt x="137" y="139"/>
                    <a:pt x="138" y="139"/>
                    <a:pt x="138" y="139"/>
                  </a:cubicBezTo>
                  <a:cubicBezTo>
                    <a:pt x="135" y="142"/>
                    <a:pt x="132" y="145"/>
                    <a:pt x="132" y="146"/>
                  </a:cubicBezTo>
                  <a:cubicBezTo>
                    <a:pt x="133" y="145"/>
                    <a:pt x="135" y="144"/>
                    <a:pt x="135" y="143"/>
                  </a:cubicBezTo>
                  <a:cubicBezTo>
                    <a:pt x="134" y="144"/>
                    <a:pt x="134" y="144"/>
                    <a:pt x="134" y="144"/>
                  </a:cubicBezTo>
                  <a:cubicBezTo>
                    <a:pt x="135" y="144"/>
                    <a:pt x="136" y="142"/>
                    <a:pt x="136" y="142"/>
                  </a:cubicBezTo>
                  <a:cubicBezTo>
                    <a:pt x="137" y="142"/>
                    <a:pt x="134" y="145"/>
                    <a:pt x="137" y="143"/>
                  </a:cubicBezTo>
                  <a:cubicBezTo>
                    <a:pt x="136" y="142"/>
                    <a:pt x="139" y="141"/>
                    <a:pt x="140" y="141"/>
                  </a:cubicBezTo>
                  <a:cubicBezTo>
                    <a:pt x="139" y="140"/>
                    <a:pt x="141" y="139"/>
                    <a:pt x="141" y="139"/>
                  </a:cubicBezTo>
                  <a:cubicBezTo>
                    <a:pt x="140" y="139"/>
                    <a:pt x="140" y="139"/>
                    <a:pt x="141" y="138"/>
                  </a:cubicBezTo>
                  <a:cubicBezTo>
                    <a:pt x="144" y="136"/>
                    <a:pt x="146" y="134"/>
                    <a:pt x="148" y="133"/>
                  </a:cubicBezTo>
                  <a:cubicBezTo>
                    <a:pt x="147" y="133"/>
                    <a:pt x="143" y="135"/>
                    <a:pt x="146" y="132"/>
                  </a:cubicBezTo>
                  <a:cubicBezTo>
                    <a:pt x="143" y="133"/>
                    <a:pt x="141" y="134"/>
                    <a:pt x="139" y="137"/>
                  </a:cubicBezTo>
                  <a:close/>
                  <a:moveTo>
                    <a:pt x="142" y="131"/>
                  </a:moveTo>
                  <a:cubicBezTo>
                    <a:pt x="142" y="131"/>
                    <a:pt x="143" y="132"/>
                    <a:pt x="144" y="130"/>
                  </a:cubicBezTo>
                  <a:cubicBezTo>
                    <a:pt x="144" y="130"/>
                    <a:pt x="144" y="130"/>
                    <a:pt x="144" y="129"/>
                  </a:cubicBezTo>
                  <a:cubicBezTo>
                    <a:pt x="144" y="130"/>
                    <a:pt x="143" y="130"/>
                    <a:pt x="142" y="131"/>
                  </a:cubicBezTo>
                  <a:close/>
                  <a:moveTo>
                    <a:pt x="142" y="143"/>
                  </a:moveTo>
                  <a:cubicBezTo>
                    <a:pt x="142" y="143"/>
                    <a:pt x="145" y="140"/>
                    <a:pt x="145" y="142"/>
                  </a:cubicBezTo>
                  <a:cubicBezTo>
                    <a:pt x="147" y="140"/>
                    <a:pt x="149" y="139"/>
                    <a:pt x="150" y="138"/>
                  </a:cubicBezTo>
                  <a:cubicBezTo>
                    <a:pt x="148" y="139"/>
                    <a:pt x="147" y="140"/>
                    <a:pt x="146" y="140"/>
                  </a:cubicBezTo>
                  <a:cubicBezTo>
                    <a:pt x="147" y="139"/>
                    <a:pt x="147" y="139"/>
                    <a:pt x="148" y="138"/>
                  </a:cubicBezTo>
                  <a:cubicBezTo>
                    <a:pt x="147" y="139"/>
                    <a:pt x="150" y="137"/>
                    <a:pt x="150" y="137"/>
                  </a:cubicBezTo>
                  <a:cubicBezTo>
                    <a:pt x="148" y="138"/>
                    <a:pt x="142" y="142"/>
                    <a:pt x="142" y="143"/>
                  </a:cubicBezTo>
                  <a:close/>
                  <a:moveTo>
                    <a:pt x="125" y="125"/>
                  </a:moveTo>
                  <a:cubicBezTo>
                    <a:pt x="126" y="125"/>
                    <a:pt x="128" y="123"/>
                    <a:pt x="128" y="124"/>
                  </a:cubicBezTo>
                  <a:cubicBezTo>
                    <a:pt x="126" y="126"/>
                    <a:pt x="124" y="127"/>
                    <a:pt x="124" y="128"/>
                  </a:cubicBezTo>
                  <a:cubicBezTo>
                    <a:pt x="129" y="124"/>
                    <a:pt x="129" y="124"/>
                    <a:pt x="129" y="124"/>
                  </a:cubicBezTo>
                  <a:cubicBezTo>
                    <a:pt x="128" y="123"/>
                    <a:pt x="132" y="121"/>
                    <a:pt x="131" y="120"/>
                  </a:cubicBezTo>
                  <a:cubicBezTo>
                    <a:pt x="129" y="122"/>
                    <a:pt x="127" y="123"/>
                    <a:pt x="125" y="125"/>
                  </a:cubicBezTo>
                  <a:close/>
                  <a:moveTo>
                    <a:pt x="131" y="122"/>
                  </a:moveTo>
                  <a:cubicBezTo>
                    <a:pt x="132" y="122"/>
                    <a:pt x="131" y="122"/>
                    <a:pt x="131" y="123"/>
                  </a:cubicBezTo>
                  <a:cubicBezTo>
                    <a:pt x="132" y="122"/>
                    <a:pt x="132" y="121"/>
                    <a:pt x="133" y="120"/>
                  </a:cubicBezTo>
                  <a:cubicBezTo>
                    <a:pt x="134" y="120"/>
                    <a:pt x="134" y="120"/>
                    <a:pt x="134" y="120"/>
                  </a:cubicBezTo>
                  <a:cubicBezTo>
                    <a:pt x="133" y="120"/>
                    <a:pt x="135" y="117"/>
                    <a:pt x="131" y="119"/>
                  </a:cubicBezTo>
                  <a:cubicBezTo>
                    <a:pt x="131" y="120"/>
                    <a:pt x="134" y="119"/>
                    <a:pt x="131" y="122"/>
                  </a:cubicBezTo>
                  <a:close/>
                  <a:moveTo>
                    <a:pt x="139" y="130"/>
                  </a:moveTo>
                  <a:cubicBezTo>
                    <a:pt x="138" y="132"/>
                    <a:pt x="142" y="129"/>
                    <a:pt x="142" y="129"/>
                  </a:cubicBezTo>
                  <a:lnTo>
                    <a:pt x="139" y="130"/>
                  </a:lnTo>
                  <a:close/>
                  <a:moveTo>
                    <a:pt x="133" y="129"/>
                  </a:moveTo>
                  <a:cubicBezTo>
                    <a:pt x="135" y="127"/>
                    <a:pt x="136" y="126"/>
                    <a:pt x="135" y="126"/>
                  </a:cubicBezTo>
                  <a:cubicBezTo>
                    <a:pt x="133" y="128"/>
                    <a:pt x="132" y="129"/>
                    <a:pt x="133" y="129"/>
                  </a:cubicBezTo>
                  <a:close/>
                  <a:moveTo>
                    <a:pt x="129" y="121"/>
                  </a:moveTo>
                  <a:cubicBezTo>
                    <a:pt x="128" y="120"/>
                    <a:pt x="126" y="121"/>
                    <a:pt x="124" y="124"/>
                  </a:cubicBezTo>
                  <a:cubicBezTo>
                    <a:pt x="125" y="123"/>
                    <a:pt x="125" y="123"/>
                    <a:pt x="124" y="124"/>
                  </a:cubicBezTo>
                  <a:cubicBezTo>
                    <a:pt x="123" y="124"/>
                    <a:pt x="121" y="127"/>
                    <a:pt x="120" y="128"/>
                  </a:cubicBezTo>
                  <a:cubicBezTo>
                    <a:pt x="121" y="128"/>
                    <a:pt x="121" y="128"/>
                    <a:pt x="120" y="130"/>
                  </a:cubicBezTo>
                  <a:cubicBezTo>
                    <a:pt x="121" y="129"/>
                    <a:pt x="121" y="129"/>
                    <a:pt x="121" y="129"/>
                  </a:cubicBezTo>
                  <a:cubicBezTo>
                    <a:pt x="125" y="126"/>
                    <a:pt x="124" y="125"/>
                    <a:pt x="128" y="123"/>
                  </a:cubicBezTo>
                  <a:cubicBezTo>
                    <a:pt x="127" y="122"/>
                    <a:pt x="126" y="123"/>
                    <a:pt x="129" y="121"/>
                  </a:cubicBezTo>
                  <a:close/>
                  <a:moveTo>
                    <a:pt x="129" y="131"/>
                  </a:moveTo>
                  <a:cubicBezTo>
                    <a:pt x="130" y="130"/>
                    <a:pt x="133" y="127"/>
                    <a:pt x="134" y="126"/>
                  </a:cubicBezTo>
                  <a:cubicBezTo>
                    <a:pt x="131" y="128"/>
                    <a:pt x="130" y="130"/>
                    <a:pt x="129" y="131"/>
                  </a:cubicBezTo>
                  <a:close/>
                  <a:moveTo>
                    <a:pt x="133" y="136"/>
                  </a:moveTo>
                  <a:cubicBezTo>
                    <a:pt x="135" y="136"/>
                    <a:pt x="137" y="136"/>
                    <a:pt x="139" y="133"/>
                  </a:cubicBezTo>
                  <a:cubicBezTo>
                    <a:pt x="136" y="135"/>
                    <a:pt x="136" y="134"/>
                    <a:pt x="133" y="136"/>
                  </a:cubicBezTo>
                  <a:close/>
                  <a:moveTo>
                    <a:pt x="124" y="131"/>
                  </a:moveTo>
                  <a:cubicBezTo>
                    <a:pt x="125" y="131"/>
                    <a:pt x="125" y="131"/>
                    <a:pt x="124" y="132"/>
                  </a:cubicBezTo>
                  <a:cubicBezTo>
                    <a:pt x="126" y="131"/>
                    <a:pt x="131" y="127"/>
                    <a:pt x="128" y="128"/>
                  </a:cubicBezTo>
                  <a:cubicBezTo>
                    <a:pt x="128" y="129"/>
                    <a:pt x="126" y="130"/>
                    <a:pt x="124" y="131"/>
                  </a:cubicBezTo>
                  <a:close/>
                  <a:moveTo>
                    <a:pt x="121" y="127"/>
                  </a:moveTo>
                  <a:cubicBezTo>
                    <a:pt x="121" y="126"/>
                    <a:pt x="121" y="125"/>
                    <a:pt x="123" y="124"/>
                  </a:cubicBezTo>
                  <a:cubicBezTo>
                    <a:pt x="120" y="126"/>
                    <a:pt x="117" y="127"/>
                    <a:pt x="117" y="128"/>
                  </a:cubicBezTo>
                  <a:cubicBezTo>
                    <a:pt x="118" y="128"/>
                    <a:pt x="120" y="126"/>
                    <a:pt x="121" y="126"/>
                  </a:cubicBezTo>
                  <a:cubicBezTo>
                    <a:pt x="120" y="126"/>
                    <a:pt x="119" y="128"/>
                    <a:pt x="121" y="127"/>
                  </a:cubicBezTo>
                  <a:close/>
                  <a:moveTo>
                    <a:pt x="120" y="131"/>
                  </a:moveTo>
                  <a:cubicBezTo>
                    <a:pt x="121" y="131"/>
                    <a:pt x="122" y="131"/>
                    <a:pt x="124" y="129"/>
                  </a:cubicBezTo>
                  <a:cubicBezTo>
                    <a:pt x="124" y="128"/>
                    <a:pt x="121" y="130"/>
                    <a:pt x="120" y="131"/>
                  </a:cubicBezTo>
                  <a:close/>
                  <a:moveTo>
                    <a:pt x="119" y="140"/>
                  </a:moveTo>
                  <a:cubicBezTo>
                    <a:pt x="121" y="139"/>
                    <a:pt x="122" y="137"/>
                    <a:pt x="124" y="135"/>
                  </a:cubicBezTo>
                  <a:cubicBezTo>
                    <a:pt x="124" y="134"/>
                    <a:pt x="124" y="134"/>
                    <a:pt x="124" y="134"/>
                  </a:cubicBezTo>
                  <a:cubicBezTo>
                    <a:pt x="121" y="137"/>
                    <a:pt x="119" y="139"/>
                    <a:pt x="119" y="140"/>
                  </a:cubicBezTo>
                  <a:close/>
                  <a:moveTo>
                    <a:pt x="117" y="131"/>
                  </a:moveTo>
                  <a:cubicBezTo>
                    <a:pt x="119" y="130"/>
                    <a:pt x="117" y="130"/>
                    <a:pt x="118" y="129"/>
                  </a:cubicBezTo>
                  <a:cubicBezTo>
                    <a:pt x="116" y="131"/>
                    <a:pt x="116" y="131"/>
                    <a:pt x="117" y="131"/>
                  </a:cubicBezTo>
                  <a:close/>
                  <a:moveTo>
                    <a:pt x="112" y="133"/>
                  </a:moveTo>
                  <a:cubicBezTo>
                    <a:pt x="112" y="134"/>
                    <a:pt x="114" y="132"/>
                    <a:pt x="113" y="133"/>
                  </a:cubicBezTo>
                  <a:cubicBezTo>
                    <a:pt x="117" y="130"/>
                    <a:pt x="114" y="131"/>
                    <a:pt x="112" y="133"/>
                  </a:cubicBezTo>
                  <a:close/>
                  <a:moveTo>
                    <a:pt x="117" y="138"/>
                  </a:moveTo>
                  <a:cubicBezTo>
                    <a:pt x="116" y="140"/>
                    <a:pt x="113" y="143"/>
                    <a:pt x="114" y="143"/>
                  </a:cubicBezTo>
                  <a:cubicBezTo>
                    <a:pt x="117" y="140"/>
                    <a:pt x="116" y="140"/>
                    <a:pt x="119" y="137"/>
                  </a:cubicBezTo>
                  <a:cubicBezTo>
                    <a:pt x="118" y="138"/>
                    <a:pt x="118" y="137"/>
                    <a:pt x="117" y="138"/>
                  </a:cubicBezTo>
                  <a:close/>
                  <a:moveTo>
                    <a:pt x="114" y="157"/>
                  </a:moveTo>
                  <a:cubicBezTo>
                    <a:pt x="112" y="158"/>
                    <a:pt x="113" y="158"/>
                    <a:pt x="111" y="158"/>
                  </a:cubicBezTo>
                  <a:cubicBezTo>
                    <a:pt x="113" y="158"/>
                    <a:pt x="109" y="161"/>
                    <a:pt x="109" y="161"/>
                  </a:cubicBezTo>
                  <a:cubicBezTo>
                    <a:pt x="111" y="159"/>
                    <a:pt x="109" y="160"/>
                    <a:pt x="108" y="161"/>
                  </a:cubicBezTo>
                  <a:cubicBezTo>
                    <a:pt x="108" y="162"/>
                    <a:pt x="107" y="163"/>
                    <a:pt x="107" y="164"/>
                  </a:cubicBezTo>
                  <a:cubicBezTo>
                    <a:pt x="105" y="166"/>
                    <a:pt x="105" y="164"/>
                    <a:pt x="102" y="167"/>
                  </a:cubicBezTo>
                  <a:cubicBezTo>
                    <a:pt x="102" y="169"/>
                    <a:pt x="103" y="167"/>
                    <a:pt x="104" y="167"/>
                  </a:cubicBezTo>
                  <a:cubicBezTo>
                    <a:pt x="103" y="168"/>
                    <a:pt x="102" y="168"/>
                    <a:pt x="101" y="169"/>
                  </a:cubicBezTo>
                  <a:cubicBezTo>
                    <a:pt x="103" y="169"/>
                    <a:pt x="106" y="166"/>
                    <a:pt x="107" y="164"/>
                  </a:cubicBezTo>
                  <a:cubicBezTo>
                    <a:pt x="106" y="167"/>
                    <a:pt x="101" y="172"/>
                    <a:pt x="99" y="173"/>
                  </a:cubicBezTo>
                  <a:cubicBezTo>
                    <a:pt x="99" y="173"/>
                    <a:pt x="99" y="175"/>
                    <a:pt x="98" y="175"/>
                  </a:cubicBezTo>
                  <a:cubicBezTo>
                    <a:pt x="98" y="175"/>
                    <a:pt x="99" y="175"/>
                    <a:pt x="98" y="175"/>
                  </a:cubicBezTo>
                  <a:cubicBezTo>
                    <a:pt x="99" y="175"/>
                    <a:pt x="98" y="175"/>
                    <a:pt x="99" y="175"/>
                  </a:cubicBezTo>
                  <a:cubicBezTo>
                    <a:pt x="99" y="175"/>
                    <a:pt x="100" y="174"/>
                    <a:pt x="100" y="174"/>
                  </a:cubicBezTo>
                  <a:cubicBezTo>
                    <a:pt x="100" y="174"/>
                    <a:pt x="100" y="174"/>
                    <a:pt x="100" y="174"/>
                  </a:cubicBezTo>
                  <a:cubicBezTo>
                    <a:pt x="101" y="172"/>
                    <a:pt x="101" y="172"/>
                    <a:pt x="101" y="172"/>
                  </a:cubicBezTo>
                  <a:cubicBezTo>
                    <a:pt x="102" y="172"/>
                    <a:pt x="103" y="171"/>
                    <a:pt x="104" y="170"/>
                  </a:cubicBezTo>
                  <a:cubicBezTo>
                    <a:pt x="103" y="170"/>
                    <a:pt x="106" y="168"/>
                    <a:pt x="106" y="167"/>
                  </a:cubicBezTo>
                  <a:cubicBezTo>
                    <a:pt x="108" y="166"/>
                    <a:pt x="114" y="158"/>
                    <a:pt x="117" y="157"/>
                  </a:cubicBezTo>
                  <a:cubicBezTo>
                    <a:pt x="117" y="157"/>
                    <a:pt x="116" y="157"/>
                    <a:pt x="117" y="156"/>
                  </a:cubicBezTo>
                  <a:cubicBezTo>
                    <a:pt x="119" y="155"/>
                    <a:pt x="120" y="153"/>
                    <a:pt x="123" y="151"/>
                  </a:cubicBezTo>
                  <a:cubicBezTo>
                    <a:pt x="122" y="150"/>
                    <a:pt x="125" y="150"/>
                    <a:pt x="126" y="148"/>
                  </a:cubicBezTo>
                  <a:cubicBezTo>
                    <a:pt x="126" y="148"/>
                    <a:pt x="127" y="147"/>
                    <a:pt x="126" y="147"/>
                  </a:cubicBezTo>
                  <a:cubicBezTo>
                    <a:pt x="123" y="150"/>
                    <a:pt x="122" y="148"/>
                    <a:pt x="120" y="151"/>
                  </a:cubicBezTo>
                  <a:cubicBezTo>
                    <a:pt x="121" y="150"/>
                    <a:pt x="120" y="153"/>
                    <a:pt x="119" y="153"/>
                  </a:cubicBezTo>
                  <a:cubicBezTo>
                    <a:pt x="119" y="152"/>
                    <a:pt x="117" y="155"/>
                    <a:pt x="116" y="155"/>
                  </a:cubicBezTo>
                  <a:cubicBezTo>
                    <a:pt x="117" y="154"/>
                    <a:pt x="118" y="153"/>
                    <a:pt x="118" y="152"/>
                  </a:cubicBezTo>
                  <a:cubicBezTo>
                    <a:pt x="117" y="154"/>
                    <a:pt x="116" y="154"/>
                    <a:pt x="116" y="154"/>
                  </a:cubicBezTo>
                  <a:cubicBezTo>
                    <a:pt x="116" y="154"/>
                    <a:pt x="117" y="153"/>
                    <a:pt x="117" y="153"/>
                  </a:cubicBezTo>
                  <a:cubicBezTo>
                    <a:pt x="115" y="155"/>
                    <a:pt x="115" y="155"/>
                    <a:pt x="114" y="157"/>
                  </a:cubicBezTo>
                  <a:close/>
                  <a:moveTo>
                    <a:pt x="119" y="151"/>
                  </a:moveTo>
                  <a:cubicBezTo>
                    <a:pt x="120" y="150"/>
                    <a:pt x="121" y="149"/>
                    <a:pt x="121" y="148"/>
                  </a:cubicBezTo>
                  <a:cubicBezTo>
                    <a:pt x="120" y="149"/>
                    <a:pt x="119" y="149"/>
                    <a:pt x="118" y="151"/>
                  </a:cubicBezTo>
                  <a:cubicBezTo>
                    <a:pt x="118" y="152"/>
                    <a:pt x="119" y="150"/>
                    <a:pt x="120" y="150"/>
                  </a:cubicBezTo>
                  <a:cubicBezTo>
                    <a:pt x="119" y="151"/>
                    <a:pt x="118" y="152"/>
                    <a:pt x="119" y="151"/>
                  </a:cubicBezTo>
                  <a:close/>
                  <a:moveTo>
                    <a:pt x="124" y="159"/>
                  </a:moveTo>
                  <a:cubicBezTo>
                    <a:pt x="125" y="159"/>
                    <a:pt x="128" y="159"/>
                    <a:pt x="128" y="157"/>
                  </a:cubicBezTo>
                  <a:cubicBezTo>
                    <a:pt x="125" y="160"/>
                    <a:pt x="127" y="156"/>
                    <a:pt x="124" y="159"/>
                  </a:cubicBezTo>
                  <a:close/>
                  <a:moveTo>
                    <a:pt x="112" y="142"/>
                  </a:moveTo>
                  <a:cubicBezTo>
                    <a:pt x="110" y="143"/>
                    <a:pt x="109" y="144"/>
                    <a:pt x="109" y="145"/>
                  </a:cubicBezTo>
                  <a:cubicBezTo>
                    <a:pt x="110" y="145"/>
                    <a:pt x="111" y="143"/>
                    <a:pt x="112" y="142"/>
                  </a:cubicBezTo>
                  <a:cubicBezTo>
                    <a:pt x="112" y="143"/>
                    <a:pt x="112" y="143"/>
                    <a:pt x="113" y="142"/>
                  </a:cubicBezTo>
                  <a:cubicBezTo>
                    <a:pt x="113" y="142"/>
                    <a:pt x="112" y="142"/>
                    <a:pt x="112" y="142"/>
                  </a:cubicBezTo>
                  <a:close/>
                  <a:moveTo>
                    <a:pt x="114" y="170"/>
                  </a:moveTo>
                  <a:cubicBezTo>
                    <a:pt x="115" y="170"/>
                    <a:pt x="118" y="166"/>
                    <a:pt x="117" y="166"/>
                  </a:cubicBezTo>
                  <a:cubicBezTo>
                    <a:pt x="115" y="168"/>
                    <a:pt x="116" y="167"/>
                    <a:pt x="114" y="170"/>
                  </a:cubicBezTo>
                  <a:close/>
                  <a:moveTo>
                    <a:pt x="88" y="182"/>
                  </a:moveTo>
                  <a:cubicBezTo>
                    <a:pt x="88" y="182"/>
                    <a:pt x="89" y="182"/>
                    <a:pt x="89" y="181"/>
                  </a:cubicBezTo>
                  <a:cubicBezTo>
                    <a:pt x="88" y="181"/>
                    <a:pt x="88" y="182"/>
                    <a:pt x="88" y="182"/>
                  </a:cubicBezTo>
                  <a:close/>
                  <a:moveTo>
                    <a:pt x="108" y="144"/>
                  </a:moveTo>
                  <a:cubicBezTo>
                    <a:pt x="106" y="144"/>
                    <a:pt x="109" y="142"/>
                    <a:pt x="108" y="142"/>
                  </a:cubicBezTo>
                  <a:cubicBezTo>
                    <a:pt x="107" y="142"/>
                    <a:pt x="103" y="145"/>
                    <a:pt x="103" y="145"/>
                  </a:cubicBezTo>
                  <a:cubicBezTo>
                    <a:pt x="105" y="144"/>
                    <a:pt x="106" y="145"/>
                    <a:pt x="107" y="144"/>
                  </a:cubicBezTo>
                  <a:cubicBezTo>
                    <a:pt x="109" y="143"/>
                    <a:pt x="109" y="143"/>
                    <a:pt x="110" y="141"/>
                  </a:cubicBezTo>
                  <a:cubicBezTo>
                    <a:pt x="110" y="141"/>
                    <a:pt x="110" y="141"/>
                    <a:pt x="110" y="141"/>
                  </a:cubicBezTo>
                  <a:cubicBezTo>
                    <a:pt x="107" y="143"/>
                    <a:pt x="110" y="142"/>
                    <a:pt x="108" y="144"/>
                  </a:cubicBezTo>
                  <a:close/>
                  <a:moveTo>
                    <a:pt x="802" y="247"/>
                  </a:moveTo>
                  <a:cubicBezTo>
                    <a:pt x="799" y="242"/>
                    <a:pt x="799" y="242"/>
                    <a:pt x="799" y="242"/>
                  </a:cubicBezTo>
                  <a:cubicBezTo>
                    <a:pt x="798" y="242"/>
                    <a:pt x="801" y="247"/>
                    <a:pt x="801" y="246"/>
                  </a:cubicBezTo>
                  <a:cubicBezTo>
                    <a:pt x="801" y="247"/>
                    <a:pt x="801" y="247"/>
                    <a:pt x="801" y="247"/>
                  </a:cubicBezTo>
                  <a:cubicBezTo>
                    <a:pt x="800" y="244"/>
                    <a:pt x="802" y="246"/>
                    <a:pt x="802" y="247"/>
                  </a:cubicBezTo>
                  <a:close/>
                  <a:moveTo>
                    <a:pt x="596" y="44"/>
                  </a:moveTo>
                  <a:cubicBezTo>
                    <a:pt x="592" y="42"/>
                    <a:pt x="592" y="42"/>
                    <a:pt x="592" y="42"/>
                  </a:cubicBezTo>
                  <a:cubicBezTo>
                    <a:pt x="592" y="43"/>
                    <a:pt x="593" y="43"/>
                    <a:pt x="594" y="44"/>
                  </a:cubicBezTo>
                  <a:cubicBezTo>
                    <a:pt x="591" y="43"/>
                    <a:pt x="597" y="45"/>
                    <a:pt x="596" y="44"/>
                  </a:cubicBezTo>
                  <a:close/>
                  <a:moveTo>
                    <a:pt x="493" y="9"/>
                  </a:moveTo>
                  <a:cubicBezTo>
                    <a:pt x="495" y="10"/>
                    <a:pt x="500" y="11"/>
                    <a:pt x="502" y="11"/>
                  </a:cubicBezTo>
                  <a:cubicBezTo>
                    <a:pt x="500" y="10"/>
                    <a:pt x="492" y="9"/>
                    <a:pt x="493" y="9"/>
                  </a:cubicBezTo>
                  <a:close/>
                  <a:moveTo>
                    <a:pt x="467" y="5"/>
                  </a:moveTo>
                  <a:cubicBezTo>
                    <a:pt x="469" y="5"/>
                    <a:pt x="477" y="7"/>
                    <a:pt x="475" y="6"/>
                  </a:cubicBezTo>
                  <a:cubicBezTo>
                    <a:pt x="473" y="6"/>
                    <a:pt x="466" y="4"/>
                    <a:pt x="466" y="5"/>
                  </a:cubicBezTo>
                  <a:cubicBezTo>
                    <a:pt x="467" y="6"/>
                    <a:pt x="469" y="7"/>
                    <a:pt x="470" y="6"/>
                  </a:cubicBezTo>
                  <a:cubicBezTo>
                    <a:pt x="469" y="6"/>
                    <a:pt x="468" y="6"/>
                    <a:pt x="467" y="5"/>
                  </a:cubicBezTo>
                  <a:close/>
                  <a:moveTo>
                    <a:pt x="411" y="0"/>
                  </a:moveTo>
                  <a:cubicBezTo>
                    <a:pt x="410" y="0"/>
                    <a:pt x="406" y="0"/>
                    <a:pt x="404" y="1"/>
                  </a:cubicBezTo>
                  <a:cubicBezTo>
                    <a:pt x="407" y="1"/>
                    <a:pt x="411" y="1"/>
                    <a:pt x="414" y="1"/>
                  </a:cubicBezTo>
                  <a:cubicBezTo>
                    <a:pt x="413" y="1"/>
                    <a:pt x="411" y="1"/>
                    <a:pt x="412" y="1"/>
                  </a:cubicBezTo>
                  <a:cubicBezTo>
                    <a:pt x="413" y="1"/>
                    <a:pt x="417" y="0"/>
                    <a:pt x="415" y="0"/>
                  </a:cubicBezTo>
                  <a:cubicBezTo>
                    <a:pt x="415" y="1"/>
                    <a:pt x="413" y="0"/>
                    <a:pt x="411" y="0"/>
                  </a:cubicBezTo>
                  <a:close/>
                  <a:moveTo>
                    <a:pt x="394" y="50"/>
                  </a:moveTo>
                  <a:cubicBezTo>
                    <a:pt x="394" y="49"/>
                    <a:pt x="401" y="50"/>
                    <a:pt x="399" y="50"/>
                  </a:cubicBezTo>
                  <a:cubicBezTo>
                    <a:pt x="399" y="49"/>
                    <a:pt x="391" y="49"/>
                    <a:pt x="394" y="50"/>
                  </a:cubicBezTo>
                  <a:close/>
                  <a:moveTo>
                    <a:pt x="388" y="50"/>
                  </a:moveTo>
                  <a:cubicBezTo>
                    <a:pt x="389" y="50"/>
                    <a:pt x="391" y="51"/>
                    <a:pt x="393" y="50"/>
                  </a:cubicBezTo>
                  <a:cubicBezTo>
                    <a:pt x="384" y="50"/>
                    <a:pt x="379" y="50"/>
                    <a:pt x="376" y="50"/>
                  </a:cubicBezTo>
                  <a:cubicBezTo>
                    <a:pt x="379" y="50"/>
                    <a:pt x="373" y="51"/>
                    <a:pt x="376" y="51"/>
                  </a:cubicBezTo>
                  <a:cubicBezTo>
                    <a:pt x="378" y="50"/>
                    <a:pt x="383" y="51"/>
                    <a:pt x="382" y="50"/>
                  </a:cubicBezTo>
                  <a:cubicBezTo>
                    <a:pt x="383" y="50"/>
                    <a:pt x="386" y="50"/>
                    <a:pt x="388" y="50"/>
                  </a:cubicBezTo>
                  <a:close/>
                  <a:moveTo>
                    <a:pt x="350" y="7"/>
                  </a:moveTo>
                  <a:cubicBezTo>
                    <a:pt x="351" y="6"/>
                    <a:pt x="358" y="6"/>
                    <a:pt x="359" y="6"/>
                  </a:cubicBezTo>
                  <a:cubicBezTo>
                    <a:pt x="355" y="6"/>
                    <a:pt x="351" y="7"/>
                    <a:pt x="349" y="7"/>
                  </a:cubicBezTo>
                  <a:cubicBezTo>
                    <a:pt x="350" y="7"/>
                    <a:pt x="350" y="7"/>
                    <a:pt x="350" y="7"/>
                  </a:cubicBezTo>
                  <a:cubicBezTo>
                    <a:pt x="350" y="7"/>
                    <a:pt x="349" y="7"/>
                    <a:pt x="350" y="7"/>
                  </a:cubicBezTo>
                  <a:close/>
                  <a:moveTo>
                    <a:pt x="350" y="8"/>
                  </a:moveTo>
                  <a:cubicBezTo>
                    <a:pt x="350" y="8"/>
                    <a:pt x="350" y="8"/>
                    <a:pt x="351" y="7"/>
                  </a:cubicBezTo>
                  <a:cubicBezTo>
                    <a:pt x="348" y="8"/>
                    <a:pt x="348" y="7"/>
                    <a:pt x="347" y="7"/>
                  </a:cubicBezTo>
                  <a:cubicBezTo>
                    <a:pt x="346" y="8"/>
                    <a:pt x="345" y="8"/>
                    <a:pt x="343" y="8"/>
                  </a:cubicBezTo>
                  <a:cubicBezTo>
                    <a:pt x="342" y="8"/>
                    <a:pt x="336" y="8"/>
                    <a:pt x="335" y="9"/>
                  </a:cubicBezTo>
                  <a:cubicBezTo>
                    <a:pt x="336" y="9"/>
                    <a:pt x="337" y="9"/>
                    <a:pt x="337" y="9"/>
                  </a:cubicBezTo>
                  <a:cubicBezTo>
                    <a:pt x="334" y="10"/>
                    <a:pt x="330" y="9"/>
                    <a:pt x="327" y="11"/>
                  </a:cubicBezTo>
                  <a:cubicBezTo>
                    <a:pt x="331" y="11"/>
                    <a:pt x="333" y="10"/>
                    <a:pt x="336" y="10"/>
                  </a:cubicBezTo>
                  <a:cubicBezTo>
                    <a:pt x="336" y="9"/>
                    <a:pt x="337" y="9"/>
                    <a:pt x="339" y="9"/>
                  </a:cubicBezTo>
                  <a:cubicBezTo>
                    <a:pt x="339" y="9"/>
                    <a:pt x="336" y="9"/>
                    <a:pt x="337" y="10"/>
                  </a:cubicBezTo>
                  <a:cubicBezTo>
                    <a:pt x="342" y="9"/>
                    <a:pt x="350" y="9"/>
                    <a:pt x="351" y="8"/>
                  </a:cubicBezTo>
                  <a:cubicBezTo>
                    <a:pt x="350" y="8"/>
                    <a:pt x="350" y="8"/>
                    <a:pt x="350" y="8"/>
                  </a:cubicBezTo>
                  <a:close/>
                  <a:moveTo>
                    <a:pt x="314" y="14"/>
                  </a:moveTo>
                  <a:cubicBezTo>
                    <a:pt x="315" y="14"/>
                    <a:pt x="322" y="13"/>
                    <a:pt x="320" y="13"/>
                  </a:cubicBezTo>
                  <a:cubicBezTo>
                    <a:pt x="317" y="14"/>
                    <a:pt x="316" y="13"/>
                    <a:pt x="314" y="14"/>
                  </a:cubicBezTo>
                  <a:close/>
                  <a:moveTo>
                    <a:pt x="241" y="77"/>
                  </a:moveTo>
                  <a:cubicBezTo>
                    <a:pt x="240" y="77"/>
                    <a:pt x="241" y="75"/>
                    <a:pt x="240" y="76"/>
                  </a:cubicBezTo>
                  <a:cubicBezTo>
                    <a:pt x="240" y="76"/>
                    <a:pt x="238" y="77"/>
                    <a:pt x="238" y="77"/>
                  </a:cubicBezTo>
                  <a:cubicBezTo>
                    <a:pt x="238" y="77"/>
                    <a:pt x="238" y="77"/>
                    <a:pt x="237" y="77"/>
                  </a:cubicBezTo>
                  <a:cubicBezTo>
                    <a:pt x="237" y="78"/>
                    <a:pt x="238" y="77"/>
                    <a:pt x="238" y="77"/>
                  </a:cubicBezTo>
                  <a:cubicBezTo>
                    <a:pt x="236" y="79"/>
                    <a:pt x="236" y="78"/>
                    <a:pt x="235" y="79"/>
                  </a:cubicBezTo>
                  <a:cubicBezTo>
                    <a:pt x="236" y="79"/>
                    <a:pt x="240" y="77"/>
                    <a:pt x="241" y="77"/>
                  </a:cubicBezTo>
                  <a:close/>
                  <a:moveTo>
                    <a:pt x="232" y="80"/>
                  </a:moveTo>
                  <a:cubicBezTo>
                    <a:pt x="232" y="81"/>
                    <a:pt x="233" y="81"/>
                    <a:pt x="228" y="83"/>
                  </a:cubicBezTo>
                  <a:cubicBezTo>
                    <a:pt x="231" y="83"/>
                    <a:pt x="236" y="79"/>
                    <a:pt x="241" y="77"/>
                  </a:cubicBezTo>
                  <a:cubicBezTo>
                    <a:pt x="238" y="78"/>
                    <a:pt x="235" y="79"/>
                    <a:pt x="232" y="80"/>
                  </a:cubicBezTo>
                  <a:close/>
                  <a:moveTo>
                    <a:pt x="222" y="84"/>
                  </a:moveTo>
                  <a:cubicBezTo>
                    <a:pt x="220" y="86"/>
                    <a:pt x="220" y="87"/>
                    <a:pt x="223" y="86"/>
                  </a:cubicBezTo>
                  <a:cubicBezTo>
                    <a:pt x="221" y="87"/>
                    <a:pt x="219" y="89"/>
                    <a:pt x="217" y="89"/>
                  </a:cubicBezTo>
                  <a:cubicBezTo>
                    <a:pt x="217" y="88"/>
                    <a:pt x="219" y="88"/>
                    <a:pt x="219" y="87"/>
                  </a:cubicBezTo>
                  <a:cubicBezTo>
                    <a:pt x="217" y="88"/>
                    <a:pt x="213" y="90"/>
                    <a:pt x="213" y="91"/>
                  </a:cubicBezTo>
                  <a:cubicBezTo>
                    <a:pt x="218" y="88"/>
                    <a:pt x="214" y="91"/>
                    <a:pt x="215" y="91"/>
                  </a:cubicBezTo>
                  <a:cubicBezTo>
                    <a:pt x="219" y="89"/>
                    <a:pt x="219" y="89"/>
                    <a:pt x="219" y="89"/>
                  </a:cubicBezTo>
                  <a:cubicBezTo>
                    <a:pt x="219" y="88"/>
                    <a:pt x="224" y="86"/>
                    <a:pt x="226" y="84"/>
                  </a:cubicBezTo>
                  <a:cubicBezTo>
                    <a:pt x="222" y="86"/>
                    <a:pt x="223" y="85"/>
                    <a:pt x="222" y="84"/>
                  </a:cubicBezTo>
                  <a:close/>
                  <a:moveTo>
                    <a:pt x="214" y="101"/>
                  </a:moveTo>
                  <a:cubicBezTo>
                    <a:pt x="214" y="103"/>
                    <a:pt x="210" y="104"/>
                    <a:pt x="207" y="106"/>
                  </a:cubicBezTo>
                  <a:cubicBezTo>
                    <a:pt x="211" y="104"/>
                    <a:pt x="216" y="101"/>
                    <a:pt x="220" y="99"/>
                  </a:cubicBezTo>
                  <a:cubicBezTo>
                    <a:pt x="219" y="99"/>
                    <a:pt x="215" y="102"/>
                    <a:pt x="215" y="101"/>
                  </a:cubicBezTo>
                  <a:cubicBezTo>
                    <a:pt x="219" y="99"/>
                    <a:pt x="223" y="98"/>
                    <a:pt x="226" y="95"/>
                  </a:cubicBezTo>
                  <a:cubicBezTo>
                    <a:pt x="223" y="97"/>
                    <a:pt x="219" y="98"/>
                    <a:pt x="214" y="101"/>
                  </a:cubicBezTo>
                  <a:close/>
                  <a:moveTo>
                    <a:pt x="211" y="86"/>
                  </a:moveTo>
                  <a:cubicBezTo>
                    <a:pt x="213" y="83"/>
                    <a:pt x="216" y="83"/>
                    <a:pt x="217" y="81"/>
                  </a:cubicBezTo>
                  <a:cubicBezTo>
                    <a:pt x="214" y="83"/>
                    <a:pt x="214" y="82"/>
                    <a:pt x="210" y="84"/>
                  </a:cubicBezTo>
                  <a:cubicBezTo>
                    <a:pt x="210" y="85"/>
                    <a:pt x="208" y="86"/>
                    <a:pt x="211" y="86"/>
                  </a:cubicBezTo>
                  <a:close/>
                  <a:moveTo>
                    <a:pt x="210" y="82"/>
                  </a:moveTo>
                  <a:cubicBezTo>
                    <a:pt x="211" y="82"/>
                    <a:pt x="207" y="83"/>
                    <a:pt x="208" y="84"/>
                  </a:cubicBezTo>
                  <a:cubicBezTo>
                    <a:pt x="211" y="83"/>
                    <a:pt x="211" y="82"/>
                    <a:pt x="213" y="80"/>
                  </a:cubicBezTo>
                  <a:cubicBezTo>
                    <a:pt x="214" y="80"/>
                    <a:pt x="214" y="81"/>
                    <a:pt x="215" y="80"/>
                  </a:cubicBezTo>
                  <a:cubicBezTo>
                    <a:pt x="216" y="79"/>
                    <a:pt x="212" y="81"/>
                    <a:pt x="210" y="82"/>
                  </a:cubicBezTo>
                  <a:close/>
                  <a:moveTo>
                    <a:pt x="203" y="100"/>
                  </a:moveTo>
                  <a:cubicBezTo>
                    <a:pt x="201" y="100"/>
                    <a:pt x="199" y="102"/>
                    <a:pt x="199" y="102"/>
                  </a:cubicBezTo>
                  <a:cubicBezTo>
                    <a:pt x="201" y="100"/>
                    <a:pt x="205" y="97"/>
                    <a:pt x="207" y="96"/>
                  </a:cubicBezTo>
                  <a:cubicBezTo>
                    <a:pt x="207" y="96"/>
                    <a:pt x="213" y="92"/>
                    <a:pt x="212" y="92"/>
                  </a:cubicBezTo>
                  <a:cubicBezTo>
                    <a:pt x="211" y="93"/>
                    <a:pt x="207" y="95"/>
                    <a:pt x="207" y="96"/>
                  </a:cubicBezTo>
                  <a:cubicBezTo>
                    <a:pt x="204" y="97"/>
                    <a:pt x="201" y="100"/>
                    <a:pt x="197" y="101"/>
                  </a:cubicBezTo>
                  <a:cubicBezTo>
                    <a:pt x="197" y="102"/>
                    <a:pt x="198" y="101"/>
                    <a:pt x="196" y="103"/>
                  </a:cubicBezTo>
                  <a:cubicBezTo>
                    <a:pt x="192" y="104"/>
                    <a:pt x="183" y="110"/>
                    <a:pt x="180" y="114"/>
                  </a:cubicBezTo>
                  <a:cubicBezTo>
                    <a:pt x="175" y="115"/>
                    <a:pt x="167" y="123"/>
                    <a:pt x="160" y="128"/>
                  </a:cubicBezTo>
                  <a:cubicBezTo>
                    <a:pt x="161" y="128"/>
                    <a:pt x="163" y="127"/>
                    <a:pt x="161" y="129"/>
                  </a:cubicBezTo>
                  <a:cubicBezTo>
                    <a:pt x="164" y="127"/>
                    <a:pt x="163" y="126"/>
                    <a:pt x="165" y="125"/>
                  </a:cubicBezTo>
                  <a:cubicBezTo>
                    <a:pt x="166" y="125"/>
                    <a:pt x="167" y="124"/>
                    <a:pt x="165" y="127"/>
                  </a:cubicBezTo>
                  <a:cubicBezTo>
                    <a:pt x="167" y="125"/>
                    <a:pt x="166" y="126"/>
                    <a:pt x="168" y="125"/>
                  </a:cubicBezTo>
                  <a:cubicBezTo>
                    <a:pt x="168" y="124"/>
                    <a:pt x="169" y="122"/>
                    <a:pt x="167" y="123"/>
                  </a:cubicBezTo>
                  <a:cubicBezTo>
                    <a:pt x="172" y="119"/>
                    <a:pt x="174" y="119"/>
                    <a:pt x="177" y="116"/>
                  </a:cubicBezTo>
                  <a:cubicBezTo>
                    <a:pt x="176" y="117"/>
                    <a:pt x="178" y="116"/>
                    <a:pt x="179" y="115"/>
                  </a:cubicBezTo>
                  <a:cubicBezTo>
                    <a:pt x="179" y="115"/>
                    <a:pt x="178" y="115"/>
                    <a:pt x="179" y="114"/>
                  </a:cubicBezTo>
                  <a:cubicBezTo>
                    <a:pt x="183" y="113"/>
                    <a:pt x="189" y="107"/>
                    <a:pt x="193" y="105"/>
                  </a:cubicBezTo>
                  <a:cubicBezTo>
                    <a:pt x="193" y="105"/>
                    <a:pt x="192" y="105"/>
                    <a:pt x="194" y="104"/>
                  </a:cubicBezTo>
                  <a:cubicBezTo>
                    <a:pt x="193" y="106"/>
                    <a:pt x="196" y="103"/>
                    <a:pt x="198" y="102"/>
                  </a:cubicBezTo>
                  <a:cubicBezTo>
                    <a:pt x="198" y="103"/>
                    <a:pt x="189" y="108"/>
                    <a:pt x="194" y="106"/>
                  </a:cubicBezTo>
                  <a:cubicBezTo>
                    <a:pt x="192" y="107"/>
                    <a:pt x="190" y="108"/>
                    <a:pt x="190" y="108"/>
                  </a:cubicBezTo>
                  <a:cubicBezTo>
                    <a:pt x="194" y="106"/>
                    <a:pt x="190" y="109"/>
                    <a:pt x="189" y="110"/>
                  </a:cubicBezTo>
                  <a:cubicBezTo>
                    <a:pt x="194" y="107"/>
                    <a:pt x="196" y="106"/>
                    <a:pt x="200" y="103"/>
                  </a:cubicBezTo>
                  <a:cubicBezTo>
                    <a:pt x="201" y="103"/>
                    <a:pt x="200" y="103"/>
                    <a:pt x="201" y="102"/>
                  </a:cubicBezTo>
                  <a:cubicBezTo>
                    <a:pt x="202" y="102"/>
                    <a:pt x="205" y="100"/>
                    <a:pt x="205" y="99"/>
                  </a:cubicBezTo>
                  <a:cubicBezTo>
                    <a:pt x="207" y="98"/>
                    <a:pt x="210" y="96"/>
                    <a:pt x="210" y="97"/>
                  </a:cubicBezTo>
                  <a:cubicBezTo>
                    <a:pt x="212" y="96"/>
                    <a:pt x="213" y="96"/>
                    <a:pt x="213" y="95"/>
                  </a:cubicBezTo>
                  <a:cubicBezTo>
                    <a:pt x="211" y="96"/>
                    <a:pt x="215" y="94"/>
                    <a:pt x="214" y="94"/>
                  </a:cubicBezTo>
                  <a:cubicBezTo>
                    <a:pt x="213" y="95"/>
                    <a:pt x="213" y="94"/>
                    <a:pt x="211" y="95"/>
                  </a:cubicBezTo>
                  <a:cubicBezTo>
                    <a:pt x="211" y="96"/>
                    <a:pt x="207" y="98"/>
                    <a:pt x="205" y="99"/>
                  </a:cubicBezTo>
                  <a:cubicBezTo>
                    <a:pt x="205" y="99"/>
                    <a:pt x="202" y="101"/>
                    <a:pt x="202" y="101"/>
                  </a:cubicBezTo>
                  <a:cubicBezTo>
                    <a:pt x="200" y="101"/>
                    <a:pt x="205" y="99"/>
                    <a:pt x="203" y="100"/>
                  </a:cubicBezTo>
                  <a:close/>
                  <a:moveTo>
                    <a:pt x="201" y="82"/>
                  </a:moveTo>
                  <a:cubicBezTo>
                    <a:pt x="203" y="81"/>
                    <a:pt x="203" y="82"/>
                    <a:pt x="205" y="81"/>
                  </a:cubicBezTo>
                  <a:cubicBezTo>
                    <a:pt x="205" y="80"/>
                    <a:pt x="206" y="80"/>
                    <a:pt x="205" y="79"/>
                  </a:cubicBezTo>
                  <a:cubicBezTo>
                    <a:pt x="203" y="80"/>
                    <a:pt x="202" y="81"/>
                    <a:pt x="201" y="82"/>
                  </a:cubicBezTo>
                  <a:close/>
                  <a:moveTo>
                    <a:pt x="192" y="82"/>
                  </a:moveTo>
                  <a:cubicBezTo>
                    <a:pt x="192" y="81"/>
                    <a:pt x="194" y="80"/>
                    <a:pt x="194" y="80"/>
                  </a:cubicBezTo>
                  <a:cubicBezTo>
                    <a:pt x="192" y="80"/>
                    <a:pt x="187" y="84"/>
                    <a:pt x="190" y="83"/>
                  </a:cubicBezTo>
                  <a:cubicBezTo>
                    <a:pt x="192" y="81"/>
                    <a:pt x="191" y="83"/>
                    <a:pt x="191" y="83"/>
                  </a:cubicBezTo>
                  <a:cubicBezTo>
                    <a:pt x="192" y="83"/>
                    <a:pt x="194" y="82"/>
                    <a:pt x="195" y="81"/>
                  </a:cubicBezTo>
                  <a:cubicBezTo>
                    <a:pt x="195" y="81"/>
                    <a:pt x="195" y="82"/>
                    <a:pt x="195" y="82"/>
                  </a:cubicBezTo>
                  <a:cubicBezTo>
                    <a:pt x="197" y="81"/>
                    <a:pt x="197" y="81"/>
                    <a:pt x="197" y="81"/>
                  </a:cubicBezTo>
                  <a:cubicBezTo>
                    <a:pt x="197" y="80"/>
                    <a:pt x="197" y="80"/>
                    <a:pt x="197" y="80"/>
                  </a:cubicBezTo>
                  <a:cubicBezTo>
                    <a:pt x="194" y="82"/>
                    <a:pt x="193" y="81"/>
                    <a:pt x="192" y="82"/>
                  </a:cubicBezTo>
                  <a:close/>
                  <a:moveTo>
                    <a:pt x="196" y="84"/>
                  </a:moveTo>
                  <a:cubicBezTo>
                    <a:pt x="193" y="86"/>
                    <a:pt x="192" y="85"/>
                    <a:pt x="192" y="85"/>
                  </a:cubicBezTo>
                  <a:cubicBezTo>
                    <a:pt x="192" y="86"/>
                    <a:pt x="191" y="86"/>
                    <a:pt x="191" y="87"/>
                  </a:cubicBezTo>
                  <a:cubicBezTo>
                    <a:pt x="193" y="86"/>
                    <a:pt x="192" y="87"/>
                    <a:pt x="194" y="87"/>
                  </a:cubicBezTo>
                  <a:cubicBezTo>
                    <a:pt x="196" y="86"/>
                    <a:pt x="195" y="86"/>
                    <a:pt x="197" y="85"/>
                  </a:cubicBezTo>
                  <a:cubicBezTo>
                    <a:pt x="198" y="84"/>
                    <a:pt x="195" y="86"/>
                    <a:pt x="195" y="85"/>
                  </a:cubicBezTo>
                  <a:cubicBezTo>
                    <a:pt x="195" y="85"/>
                    <a:pt x="198" y="82"/>
                    <a:pt x="196" y="83"/>
                  </a:cubicBezTo>
                  <a:cubicBezTo>
                    <a:pt x="196" y="83"/>
                    <a:pt x="196" y="83"/>
                    <a:pt x="196" y="84"/>
                  </a:cubicBezTo>
                  <a:close/>
                  <a:moveTo>
                    <a:pt x="187" y="104"/>
                  </a:moveTo>
                  <a:cubicBezTo>
                    <a:pt x="188" y="103"/>
                    <a:pt x="188" y="105"/>
                    <a:pt x="192" y="103"/>
                  </a:cubicBezTo>
                  <a:cubicBezTo>
                    <a:pt x="192" y="102"/>
                    <a:pt x="190" y="103"/>
                    <a:pt x="190" y="103"/>
                  </a:cubicBezTo>
                  <a:cubicBezTo>
                    <a:pt x="192" y="102"/>
                    <a:pt x="193" y="101"/>
                    <a:pt x="194" y="99"/>
                  </a:cubicBezTo>
                  <a:cubicBezTo>
                    <a:pt x="195" y="100"/>
                    <a:pt x="195" y="100"/>
                    <a:pt x="195" y="100"/>
                  </a:cubicBezTo>
                  <a:cubicBezTo>
                    <a:pt x="197" y="98"/>
                    <a:pt x="198" y="98"/>
                    <a:pt x="201" y="96"/>
                  </a:cubicBezTo>
                  <a:cubicBezTo>
                    <a:pt x="200" y="96"/>
                    <a:pt x="201" y="94"/>
                    <a:pt x="200" y="95"/>
                  </a:cubicBezTo>
                  <a:cubicBezTo>
                    <a:pt x="196" y="97"/>
                    <a:pt x="191" y="101"/>
                    <a:pt x="189" y="102"/>
                  </a:cubicBezTo>
                  <a:cubicBezTo>
                    <a:pt x="188" y="103"/>
                    <a:pt x="191" y="102"/>
                    <a:pt x="188" y="103"/>
                  </a:cubicBezTo>
                  <a:cubicBezTo>
                    <a:pt x="188" y="103"/>
                    <a:pt x="187" y="104"/>
                    <a:pt x="187" y="104"/>
                  </a:cubicBezTo>
                  <a:close/>
                  <a:moveTo>
                    <a:pt x="198" y="107"/>
                  </a:moveTo>
                  <a:cubicBezTo>
                    <a:pt x="200" y="106"/>
                    <a:pt x="201" y="105"/>
                    <a:pt x="202" y="105"/>
                  </a:cubicBezTo>
                  <a:cubicBezTo>
                    <a:pt x="201" y="105"/>
                    <a:pt x="199" y="106"/>
                    <a:pt x="198" y="106"/>
                  </a:cubicBezTo>
                  <a:cubicBezTo>
                    <a:pt x="200" y="105"/>
                    <a:pt x="200" y="104"/>
                    <a:pt x="202" y="103"/>
                  </a:cubicBezTo>
                  <a:cubicBezTo>
                    <a:pt x="201" y="104"/>
                    <a:pt x="203" y="102"/>
                    <a:pt x="205" y="102"/>
                  </a:cubicBezTo>
                  <a:cubicBezTo>
                    <a:pt x="204" y="101"/>
                    <a:pt x="200" y="104"/>
                    <a:pt x="197" y="105"/>
                  </a:cubicBezTo>
                  <a:cubicBezTo>
                    <a:pt x="199" y="105"/>
                    <a:pt x="196" y="108"/>
                    <a:pt x="198" y="107"/>
                  </a:cubicBezTo>
                  <a:close/>
                  <a:moveTo>
                    <a:pt x="186" y="99"/>
                  </a:moveTo>
                  <a:cubicBezTo>
                    <a:pt x="183" y="101"/>
                    <a:pt x="173" y="108"/>
                    <a:pt x="182" y="103"/>
                  </a:cubicBezTo>
                  <a:cubicBezTo>
                    <a:pt x="183" y="101"/>
                    <a:pt x="187" y="99"/>
                    <a:pt x="183" y="102"/>
                  </a:cubicBezTo>
                  <a:cubicBezTo>
                    <a:pt x="186" y="100"/>
                    <a:pt x="187" y="99"/>
                    <a:pt x="188" y="98"/>
                  </a:cubicBezTo>
                  <a:cubicBezTo>
                    <a:pt x="187" y="99"/>
                    <a:pt x="187" y="98"/>
                    <a:pt x="186" y="99"/>
                  </a:cubicBezTo>
                  <a:close/>
                  <a:moveTo>
                    <a:pt x="169" y="89"/>
                  </a:moveTo>
                  <a:cubicBezTo>
                    <a:pt x="171" y="89"/>
                    <a:pt x="178" y="83"/>
                    <a:pt x="174" y="85"/>
                  </a:cubicBezTo>
                  <a:cubicBezTo>
                    <a:pt x="174" y="86"/>
                    <a:pt x="171" y="88"/>
                    <a:pt x="169" y="89"/>
                  </a:cubicBezTo>
                  <a:close/>
                  <a:moveTo>
                    <a:pt x="182" y="123"/>
                  </a:moveTo>
                  <a:cubicBezTo>
                    <a:pt x="187" y="120"/>
                    <a:pt x="189" y="118"/>
                    <a:pt x="195" y="114"/>
                  </a:cubicBezTo>
                  <a:cubicBezTo>
                    <a:pt x="194" y="115"/>
                    <a:pt x="195" y="113"/>
                    <a:pt x="194" y="114"/>
                  </a:cubicBezTo>
                  <a:cubicBezTo>
                    <a:pt x="194" y="114"/>
                    <a:pt x="191" y="117"/>
                    <a:pt x="189" y="118"/>
                  </a:cubicBezTo>
                  <a:cubicBezTo>
                    <a:pt x="190" y="117"/>
                    <a:pt x="190" y="117"/>
                    <a:pt x="190" y="116"/>
                  </a:cubicBezTo>
                  <a:cubicBezTo>
                    <a:pt x="188" y="118"/>
                    <a:pt x="186" y="120"/>
                    <a:pt x="183" y="121"/>
                  </a:cubicBezTo>
                  <a:cubicBezTo>
                    <a:pt x="184" y="121"/>
                    <a:pt x="184" y="120"/>
                    <a:pt x="183" y="121"/>
                  </a:cubicBezTo>
                  <a:cubicBezTo>
                    <a:pt x="183" y="121"/>
                    <a:pt x="182" y="123"/>
                    <a:pt x="182" y="123"/>
                  </a:cubicBezTo>
                  <a:close/>
                  <a:moveTo>
                    <a:pt x="178" y="110"/>
                  </a:moveTo>
                  <a:cubicBezTo>
                    <a:pt x="180" y="109"/>
                    <a:pt x="180" y="109"/>
                    <a:pt x="180" y="109"/>
                  </a:cubicBezTo>
                  <a:cubicBezTo>
                    <a:pt x="178" y="111"/>
                    <a:pt x="182" y="109"/>
                    <a:pt x="182" y="108"/>
                  </a:cubicBezTo>
                  <a:cubicBezTo>
                    <a:pt x="181" y="108"/>
                    <a:pt x="179" y="109"/>
                    <a:pt x="178" y="110"/>
                  </a:cubicBezTo>
                  <a:close/>
                  <a:moveTo>
                    <a:pt x="178" y="117"/>
                  </a:moveTo>
                  <a:cubicBezTo>
                    <a:pt x="177" y="118"/>
                    <a:pt x="176" y="118"/>
                    <a:pt x="175" y="120"/>
                  </a:cubicBezTo>
                  <a:cubicBezTo>
                    <a:pt x="176" y="119"/>
                    <a:pt x="176" y="119"/>
                    <a:pt x="177" y="119"/>
                  </a:cubicBezTo>
                  <a:cubicBezTo>
                    <a:pt x="178" y="118"/>
                    <a:pt x="182" y="116"/>
                    <a:pt x="181" y="116"/>
                  </a:cubicBezTo>
                  <a:cubicBezTo>
                    <a:pt x="177" y="119"/>
                    <a:pt x="181" y="114"/>
                    <a:pt x="178" y="117"/>
                  </a:cubicBezTo>
                  <a:close/>
                  <a:moveTo>
                    <a:pt x="164" y="122"/>
                  </a:moveTo>
                  <a:cubicBezTo>
                    <a:pt x="169" y="117"/>
                    <a:pt x="172" y="117"/>
                    <a:pt x="177" y="112"/>
                  </a:cubicBezTo>
                  <a:cubicBezTo>
                    <a:pt x="174" y="114"/>
                    <a:pt x="176" y="112"/>
                    <a:pt x="174" y="113"/>
                  </a:cubicBezTo>
                  <a:cubicBezTo>
                    <a:pt x="171" y="116"/>
                    <a:pt x="165" y="119"/>
                    <a:pt x="164" y="122"/>
                  </a:cubicBezTo>
                  <a:close/>
                  <a:moveTo>
                    <a:pt x="159" y="111"/>
                  </a:moveTo>
                  <a:cubicBezTo>
                    <a:pt x="160" y="110"/>
                    <a:pt x="164" y="108"/>
                    <a:pt x="164" y="107"/>
                  </a:cubicBezTo>
                  <a:cubicBezTo>
                    <a:pt x="162" y="109"/>
                    <a:pt x="158" y="112"/>
                    <a:pt x="159" y="111"/>
                  </a:cubicBezTo>
                  <a:close/>
                  <a:moveTo>
                    <a:pt x="170" y="123"/>
                  </a:moveTo>
                  <a:cubicBezTo>
                    <a:pt x="172" y="122"/>
                    <a:pt x="175" y="118"/>
                    <a:pt x="172" y="121"/>
                  </a:cubicBezTo>
                  <a:cubicBezTo>
                    <a:pt x="172" y="121"/>
                    <a:pt x="173" y="120"/>
                    <a:pt x="173" y="121"/>
                  </a:cubicBezTo>
                  <a:cubicBezTo>
                    <a:pt x="172" y="121"/>
                    <a:pt x="168" y="124"/>
                    <a:pt x="170" y="123"/>
                  </a:cubicBezTo>
                  <a:close/>
                  <a:moveTo>
                    <a:pt x="125" y="113"/>
                  </a:moveTo>
                  <a:cubicBezTo>
                    <a:pt x="123" y="114"/>
                    <a:pt x="123" y="114"/>
                    <a:pt x="123" y="114"/>
                  </a:cubicBezTo>
                  <a:cubicBezTo>
                    <a:pt x="123" y="115"/>
                    <a:pt x="122" y="116"/>
                    <a:pt x="123" y="115"/>
                  </a:cubicBezTo>
                  <a:cubicBezTo>
                    <a:pt x="125" y="114"/>
                    <a:pt x="125" y="114"/>
                    <a:pt x="125" y="113"/>
                  </a:cubicBezTo>
                  <a:cubicBezTo>
                    <a:pt x="125" y="113"/>
                    <a:pt x="126" y="113"/>
                    <a:pt x="126" y="112"/>
                  </a:cubicBezTo>
                  <a:cubicBezTo>
                    <a:pt x="125" y="113"/>
                    <a:pt x="125" y="113"/>
                    <a:pt x="125" y="113"/>
                  </a:cubicBezTo>
                  <a:close/>
                  <a:moveTo>
                    <a:pt x="107" y="138"/>
                  </a:moveTo>
                  <a:cubicBezTo>
                    <a:pt x="106" y="138"/>
                    <a:pt x="106" y="138"/>
                    <a:pt x="105" y="139"/>
                  </a:cubicBezTo>
                  <a:cubicBezTo>
                    <a:pt x="105" y="138"/>
                    <a:pt x="107" y="136"/>
                    <a:pt x="107" y="136"/>
                  </a:cubicBezTo>
                  <a:cubicBezTo>
                    <a:pt x="105" y="138"/>
                    <a:pt x="104" y="139"/>
                    <a:pt x="102" y="141"/>
                  </a:cubicBezTo>
                  <a:cubicBezTo>
                    <a:pt x="104" y="141"/>
                    <a:pt x="106" y="140"/>
                    <a:pt x="108" y="139"/>
                  </a:cubicBezTo>
                  <a:cubicBezTo>
                    <a:pt x="104" y="141"/>
                    <a:pt x="110" y="134"/>
                    <a:pt x="107" y="137"/>
                  </a:cubicBezTo>
                  <a:cubicBezTo>
                    <a:pt x="107" y="137"/>
                    <a:pt x="107" y="137"/>
                    <a:pt x="107" y="138"/>
                  </a:cubicBezTo>
                  <a:close/>
                  <a:moveTo>
                    <a:pt x="128" y="160"/>
                  </a:moveTo>
                  <a:cubicBezTo>
                    <a:pt x="127" y="161"/>
                    <a:pt x="126" y="161"/>
                    <a:pt x="126" y="161"/>
                  </a:cubicBezTo>
                  <a:cubicBezTo>
                    <a:pt x="125" y="163"/>
                    <a:pt x="128" y="160"/>
                    <a:pt x="128" y="162"/>
                  </a:cubicBezTo>
                  <a:cubicBezTo>
                    <a:pt x="127" y="163"/>
                    <a:pt x="126" y="164"/>
                    <a:pt x="125" y="164"/>
                  </a:cubicBezTo>
                  <a:cubicBezTo>
                    <a:pt x="125" y="165"/>
                    <a:pt x="128" y="162"/>
                    <a:pt x="129" y="162"/>
                  </a:cubicBezTo>
                  <a:cubicBezTo>
                    <a:pt x="128" y="162"/>
                    <a:pt x="127" y="163"/>
                    <a:pt x="127" y="163"/>
                  </a:cubicBezTo>
                  <a:cubicBezTo>
                    <a:pt x="131" y="161"/>
                    <a:pt x="128" y="162"/>
                    <a:pt x="131" y="159"/>
                  </a:cubicBezTo>
                  <a:cubicBezTo>
                    <a:pt x="130" y="159"/>
                    <a:pt x="127" y="162"/>
                    <a:pt x="128" y="160"/>
                  </a:cubicBezTo>
                  <a:close/>
                  <a:moveTo>
                    <a:pt x="95" y="148"/>
                  </a:moveTo>
                  <a:cubicBezTo>
                    <a:pt x="95" y="148"/>
                    <a:pt x="96" y="148"/>
                    <a:pt x="96" y="148"/>
                  </a:cubicBezTo>
                  <a:cubicBezTo>
                    <a:pt x="94" y="149"/>
                    <a:pt x="94" y="150"/>
                    <a:pt x="94" y="150"/>
                  </a:cubicBezTo>
                  <a:cubicBezTo>
                    <a:pt x="98" y="147"/>
                    <a:pt x="99" y="145"/>
                    <a:pt x="101" y="143"/>
                  </a:cubicBezTo>
                  <a:cubicBezTo>
                    <a:pt x="102" y="143"/>
                    <a:pt x="102" y="142"/>
                    <a:pt x="102" y="141"/>
                  </a:cubicBezTo>
                  <a:cubicBezTo>
                    <a:pt x="100" y="143"/>
                    <a:pt x="97" y="147"/>
                    <a:pt x="95" y="148"/>
                  </a:cubicBezTo>
                  <a:close/>
                  <a:moveTo>
                    <a:pt x="110" y="169"/>
                  </a:moveTo>
                  <a:cubicBezTo>
                    <a:pt x="110" y="169"/>
                    <a:pt x="111" y="169"/>
                    <a:pt x="111" y="169"/>
                  </a:cubicBezTo>
                  <a:cubicBezTo>
                    <a:pt x="110" y="170"/>
                    <a:pt x="109" y="171"/>
                    <a:pt x="109" y="171"/>
                  </a:cubicBezTo>
                  <a:cubicBezTo>
                    <a:pt x="112" y="168"/>
                    <a:pt x="113" y="166"/>
                    <a:pt x="114" y="165"/>
                  </a:cubicBezTo>
                  <a:cubicBezTo>
                    <a:pt x="114" y="165"/>
                    <a:pt x="114" y="165"/>
                    <a:pt x="114" y="165"/>
                  </a:cubicBezTo>
                  <a:cubicBezTo>
                    <a:pt x="112" y="167"/>
                    <a:pt x="111" y="169"/>
                    <a:pt x="110" y="169"/>
                  </a:cubicBezTo>
                  <a:close/>
                  <a:moveTo>
                    <a:pt x="91" y="154"/>
                  </a:moveTo>
                  <a:cubicBezTo>
                    <a:pt x="92" y="155"/>
                    <a:pt x="92" y="155"/>
                    <a:pt x="92" y="155"/>
                  </a:cubicBezTo>
                  <a:cubicBezTo>
                    <a:pt x="94" y="153"/>
                    <a:pt x="93" y="153"/>
                    <a:pt x="94" y="152"/>
                  </a:cubicBezTo>
                  <a:cubicBezTo>
                    <a:pt x="94" y="152"/>
                    <a:pt x="94" y="152"/>
                    <a:pt x="95" y="152"/>
                  </a:cubicBezTo>
                  <a:cubicBezTo>
                    <a:pt x="95" y="152"/>
                    <a:pt x="95" y="151"/>
                    <a:pt x="95" y="151"/>
                  </a:cubicBezTo>
                  <a:cubicBezTo>
                    <a:pt x="94" y="151"/>
                    <a:pt x="94" y="151"/>
                    <a:pt x="94" y="152"/>
                  </a:cubicBezTo>
                  <a:cubicBezTo>
                    <a:pt x="93" y="153"/>
                    <a:pt x="93" y="153"/>
                    <a:pt x="91" y="154"/>
                  </a:cubicBezTo>
                  <a:close/>
                  <a:moveTo>
                    <a:pt x="92" y="162"/>
                  </a:moveTo>
                  <a:cubicBezTo>
                    <a:pt x="94" y="162"/>
                    <a:pt x="97" y="157"/>
                    <a:pt x="99" y="155"/>
                  </a:cubicBezTo>
                  <a:cubicBezTo>
                    <a:pt x="96" y="158"/>
                    <a:pt x="95" y="159"/>
                    <a:pt x="92" y="162"/>
                  </a:cubicBezTo>
                  <a:close/>
                  <a:moveTo>
                    <a:pt x="88" y="161"/>
                  </a:moveTo>
                  <a:cubicBezTo>
                    <a:pt x="87" y="161"/>
                    <a:pt x="87" y="161"/>
                    <a:pt x="87" y="161"/>
                  </a:cubicBezTo>
                  <a:cubicBezTo>
                    <a:pt x="87" y="161"/>
                    <a:pt x="87" y="161"/>
                    <a:pt x="87" y="161"/>
                  </a:cubicBezTo>
                  <a:cubicBezTo>
                    <a:pt x="87" y="162"/>
                    <a:pt x="87" y="162"/>
                    <a:pt x="87" y="162"/>
                  </a:cubicBezTo>
                  <a:cubicBezTo>
                    <a:pt x="87" y="162"/>
                    <a:pt x="87" y="162"/>
                    <a:pt x="87" y="162"/>
                  </a:cubicBezTo>
                  <a:cubicBezTo>
                    <a:pt x="87" y="162"/>
                    <a:pt x="87" y="163"/>
                    <a:pt x="87" y="163"/>
                  </a:cubicBezTo>
                  <a:cubicBezTo>
                    <a:pt x="87" y="163"/>
                    <a:pt x="87" y="162"/>
                    <a:pt x="87" y="162"/>
                  </a:cubicBezTo>
                  <a:cubicBezTo>
                    <a:pt x="87" y="162"/>
                    <a:pt x="87" y="162"/>
                    <a:pt x="88" y="161"/>
                  </a:cubicBezTo>
                  <a:cubicBezTo>
                    <a:pt x="89" y="160"/>
                    <a:pt x="89" y="160"/>
                    <a:pt x="89" y="160"/>
                  </a:cubicBezTo>
                  <a:cubicBezTo>
                    <a:pt x="88" y="162"/>
                    <a:pt x="90" y="159"/>
                    <a:pt x="91" y="158"/>
                  </a:cubicBezTo>
                  <a:cubicBezTo>
                    <a:pt x="91" y="157"/>
                    <a:pt x="93" y="157"/>
                    <a:pt x="94" y="156"/>
                  </a:cubicBezTo>
                  <a:cubicBezTo>
                    <a:pt x="92" y="156"/>
                    <a:pt x="90" y="158"/>
                    <a:pt x="88" y="161"/>
                  </a:cubicBezTo>
                  <a:close/>
                  <a:moveTo>
                    <a:pt x="106" y="176"/>
                  </a:moveTo>
                  <a:cubicBezTo>
                    <a:pt x="106" y="177"/>
                    <a:pt x="105" y="177"/>
                    <a:pt x="105" y="178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9"/>
                    <a:pt x="103" y="179"/>
                    <a:pt x="103" y="180"/>
                  </a:cubicBezTo>
                  <a:cubicBezTo>
                    <a:pt x="104" y="179"/>
                    <a:pt x="104" y="180"/>
                    <a:pt x="104" y="179"/>
                  </a:cubicBezTo>
                  <a:cubicBezTo>
                    <a:pt x="105" y="179"/>
                    <a:pt x="105" y="180"/>
                    <a:pt x="106" y="179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5" y="178"/>
                    <a:pt x="105" y="179"/>
                    <a:pt x="106" y="178"/>
                  </a:cubicBezTo>
                  <a:cubicBezTo>
                    <a:pt x="105" y="179"/>
                    <a:pt x="108" y="175"/>
                    <a:pt x="108" y="175"/>
                  </a:cubicBezTo>
                  <a:cubicBezTo>
                    <a:pt x="108" y="175"/>
                    <a:pt x="108" y="175"/>
                    <a:pt x="109" y="175"/>
                  </a:cubicBezTo>
                  <a:cubicBezTo>
                    <a:pt x="108" y="175"/>
                    <a:pt x="107" y="175"/>
                    <a:pt x="106" y="176"/>
                  </a:cubicBezTo>
                  <a:close/>
                  <a:moveTo>
                    <a:pt x="109" y="180"/>
                  </a:moveTo>
                  <a:cubicBezTo>
                    <a:pt x="108" y="180"/>
                    <a:pt x="108" y="180"/>
                    <a:pt x="108" y="180"/>
                  </a:cubicBezTo>
                  <a:cubicBezTo>
                    <a:pt x="108" y="181"/>
                    <a:pt x="108" y="181"/>
                    <a:pt x="108" y="181"/>
                  </a:cubicBezTo>
                  <a:cubicBezTo>
                    <a:pt x="107" y="181"/>
                    <a:pt x="107" y="181"/>
                    <a:pt x="107" y="181"/>
                  </a:cubicBezTo>
                  <a:cubicBezTo>
                    <a:pt x="107" y="181"/>
                    <a:pt x="107" y="181"/>
                    <a:pt x="107" y="181"/>
                  </a:cubicBezTo>
                  <a:cubicBezTo>
                    <a:pt x="106" y="182"/>
                    <a:pt x="106" y="183"/>
                    <a:pt x="105" y="184"/>
                  </a:cubicBezTo>
                  <a:cubicBezTo>
                    <a:pt x="106" y="184"/>
                    <a:pt x="107" y="183"/>
                    <a:pt x="107" y="182"/>
                  </a:cubicBezTo>
                  <a:cubicBezTo>
                    <a:pt x="108" y="182"/>
                    <a:pt x="108" y="182"/>
                    <a:pt x="108" y="182"/>
                  </a:cubicBezTo>
                  <a:cubicBezTo>
                    <a:pt x="108" y="182"/>
                    <a:pt x="108" y="182"/>
                    <a:pt x="110" y="180"/>
                  </a:cubicBezTo>
                  <a:cubicBezTo>
                    <a:pt x="110" y="180"/>
                    <a:pt x="109" y="180"/>
                    <a:pt x="109" y="180"/>
                  </a:cubicBezTo>
                  <a:close/>
                  <a:moveTo>
                    <a:pt x="88" y="171"/>
                  </a:moveTo>
                  <a:cubicBezTo>
                    <a:pt x="89" y="170"/>
                    <a:pt x="88" y="170"/>
                    <a:pt x="88" y="170"/>
                  </a:cubicBezTo>
                  <a:cubicBezTo>
                    <a:pt x="89" y="171"/>
                    <a:pt x="90" y="169"/>
                    <a:pt x="90" y="169"/>
                  </a:cubicBezTo>
                  <a:cubicBezTo>
                    <a:pt x="90" y="169"/>
                    <a:pt x="90" y="168"/>
                    <a:pt x="89" y="169"/>
                  </a:cubicBezTo>
                  <a:cubicBezTo>
                    <a:pt x="89" y="169"/>
                    <a:pt x="88" y="170"/>
                    <a:pt x="88" y="171"/>
                  </a:cubicBezTo>
                  <a:close/>
                  <a:moveTo>
                    <a:pt x="98" y="180"/>
                  </a:moveTo>
                  <a:cubicBezTo>
                    <a:pt x="99" y="179"/>
                    <a:pt x="99" y="180"/>
                    <a:pt x="100" y="180"/>
                  </a:cubicBezTo>
                  <a:cubicBezTo>
                    <a:pt x="99" y="179"/>
                    <a:pt x="98" y="179"/>
                    <a:pt x="98" y="180"/>
                  </a:cubicBezTo>
                  <a:close/>
                  <a:moveTo>
                    <a:pt x="102" y="183"/>
                  </a:moveTo>
                  <a:cubicBezTo>
                    <a:pt x="102" y="182"/>
                    <a:pt x="101" y="182"/>
                    <a:pt x="102" y="182"/>
                  </a:cubicBezTo>
                  <a:cubicBezTo>
                    <a:pt x="102" y="182"/>
                    <a:pt x="102" y="183"/>
                    <a:pt x="102" y="182"/>
                  </a:cubicBezTo>
                  <a:cubicBezTo>
                    <a:pt x="102" y="182"/>
                    <a:pt x="101" y="182"/>
                    <a:pt x="101" y="182"/>
                  </a:cubicBezTo>
                  <a:cubicBezTo>
                    <a:pt x="102" y="182"/>
                    <a:pt x="101" y="183"/>
                    <a:pt x="102" y="183"/>
                  </a:cubicBezTo>
                  <a:close/>
                  <a:moveTo>
                    <a:pt x="102" y="191"/>
                  </a:moveTo>
                  <a:cubicBezTo>
                    <a:pt x="102" y="191"/>
                    <a:pt x="104" y="189"/>
                    <a:pt x="104" y="188"/>
                  </a:cubicBezTo>
                  <a:cubicBezTo>
                    <a:pt x="103" y="187"/>
                    <a:pt x="103" y="186"/>
                    <a:pt x="102" y="187"/>
                  </a:cubicBezTo>
                  <a:cubicBezTo>
                    <a:pt x="104" y="188"/>
                    <a:pt x="101" y="190"/>
                    <a:pt x="102" y="191"/>
                  </a:cubicBezTo>
                  <a:close/>
                  <a:moveTo>
                    <a:pt x="100" y="187"/>
                  </a:moveTo>
                  <a:cubicBezTo>
                    <a:pt x="100" y="187"/>
                    <a:pt x="99" y="187"/>
                    <a:pt x="100" y="187"/>
                  </a:cubicBezTo>
                  <a:cubicBezTo>
                    <a:pt x="100" y="187"/>
                    <a:pt x="101" y="187"/>
                    <a:pt x="101" y="187"/>
                  </a:cubicBezTo>
                  <a:cubicBezTo>
                    <a:pt x="100" y="187"/>
                    <a:pt x="100" y="187"/>
                    <a:pt x="100" y="187"/>
                  </a:cubicBezTo>
                  <a:close/>
                  <a:moveTo>
                    <a:pt x="99" y="192"/>
                  </a:moveTo>
                  <a:cubicBezTo>
                    <a:pt x="97" y="193"/>
                    <a:pt x="94" y="197"/>
                    <a:pt x="94" y="198"/>
                  </a:cubicBezTo>
                  <a:cubicBezTo>
                    <a:pt x="95" y="197"/>
                    <a:pt x="96" y="196"/>
                    <a:pt x="97" y="194"/>
                  </a:cubicBezTo>
                  <a:cubicBezTo>
                    <a:pt x="97" y="195"/>
                    <a:pt x="97" y="195"/>
                    <a:pt x="97" y="194"/>
                  </a:cubicBezTo>
                  <a:cubicBezTo>
                    <a:pt x="98" y="192"/>
                    <a:pt x="101" y="192"/>
                    <a:pt x="102" y="189"/>
                  </a:cubicBezTo>
                  <a:cubicBezTo>
                    <a:pt x="101" y="189"/>
                    <a:pt x="101" y="190"/>
                    <a:pt x="101" y="190"/>
                  </a:cubicBezTo>
                  <a:cubicBezTo>
                    <a:pt x="100" y="189"/>
                    <a:pt x="102" y="189"/>
                    <a:pt x="102" y="188"/>
                  </a:cubicBezTo>
                  <a:cubicBezTo>
                    <a:pt x="100" y="189"/>
                    <a:pt x="100" y="191"/>
                    <a:pt x="98" y="191"/>
                  </a:cubicBezTo>
                  <a:cubicBezTo>
                    <a:pt x="99" y="191"/>
                    <a:pt x="99" y="192"/>
                    <a:pt x="99" y="192"/>
                  </a:cubicBezTo>
                  <a:close/>
                  <a:moveTo>
                    <a:pt x="95" y="191"/>
                  </a:moveTo>
                  <a:cubicBezTo>
                    <a:pt x="96" y="191"/>
                    <a:pt x="95" y="192"/>
                    <a:pt x="96" y="192"/>
                  </a:cubicBezTo>
                  <a:cubicBezTo>
                    <a:pt x="96" y="191"/>
                    <a:pt x="98" y="191"/>
                    <a:pt x="97" y="190"/>
                  </a:cubicBezTo>
                  <a:cubicBezTo>
                    <a:pt x="98" y="190"/>
                    <a:pt x="98" y="189"/>
                    <a:pt x="98" y="189"/>
                  </a:cubicBezTo>
                  <a:cubicBezTo>
                    <a:pt x="98" y="189"/>
                    <a:pt x="97" y="189"/>
                    <a:pt x="98" y="189"/>
                  </a:cubicBezTo>
                  <a:cubicBezTo>
                    <a:pt x="98" y="189"/>
                    <a:pt x="99" y="189"/>
                    <a:pt x="100" y="188"/>
                  </a:cubicBezTo>
                  <a:cubicBezTo>
                    <a:pt x="99" y="187"/>
                    <a:pt x="99" y="187"/>
                    <a:pt x="99" y="187"/>
                  </a:cubicBezTo>
                  <a:cubicBezTo>
                    <a:pt x="98" y="187"/>
                    <a:pt x="99" y="188"/>
                    <a:pt x="98" y="188"/>
                  </a:cubicBezTo>
                  <a:cubicBezTo>
                    <a:pt x="98" y="187"/>
                    <a:pt x="96" y="189"/>
                    <a:pt x="97" y="190"/>
                  </a:cubicBezTo>
                  <a:cubicBezTo>
                    <a:pt x="96" y="190"/>
                    <a:pt x="96" y="190"/>
                    <a:pt x="96" y="190"/>
                  </a:cubicBezTo>
                  <a:cubicBezTo>
                    <a:pt x="96" y="190"/>
                    <a:pt x="97" y="190"/>
                    <a:pt x="96" y="191"/>
                  </a:cubicBezTo>
                  <a:cubicBezTo>
                    <a:pt x="96" y="190"/>
                    <a:pt x="96" y="190"/>
                    <a:pt x="96" y="190"/>
                  </a:cubicBezTo>
                  <a:cubicBezTo>
                    <a:pt x="96" y="191"/>
                    <a:pt x="96" y="191"/>
                    <a:pt x="95" y="191"/>
                  </a:cubicBezTo>
                  <a:close/>
                  <a:moveTo>
                    <a:pt x="85" y="191"/>
                  </a:moveTo>
                  <a:cubicBezTo>
                    <a:pt x="85" y="194"/>
                    <a:pt x="82" y="195"/>
                    <a:pt x="81" y="197"/>
                  </a:cubicBezTo>
                  <a:cubicBezTo>
                    <a:pt x="82" y="198"/>
                    <a:pt x="82" y="197"/>
                    <a:pt x="82" y="197"/>
                  </a:cubicBezTo>
                  <a:cubicBezTo>
                    <a:pt x="84" y="195"/>
                    <a:pt x="85" y="193"/>
                    <a:pt x="87" y="192"/>
                  </a:cubicBezTo>
                  <a:cubicBezTo>
                    <a:pt x="87" y="192"/>
                    <a:pt x="87" y="193"/>
                    <a:pt x="88" y="193"/>
                  </a:cubicBezTo>
                  <a:cubicBezTo>
                    <a:pt x="88" y="193"/>
                    <a:pt x="89" y="191"/>
                    <a:pt x="90" y="191"/>
                  </a:cubicBezTo>
                  <a:cubicBezTo>
                    <a:pt x="89" y="190"/>
                    <a:pt x="89" y="190"/>
                    <a:pt x="89" y="190"/>
                  </a:cubicBezTo>
                  <a:cubicBezTo>
                    <a:pt x="89" y="191"/>
                    <a:pt x="88" y="193"/>
                    <a:pt x="87" y="192"/>
                  </a:cubicBezTo>
                  <a:cubicBezTo>
                    <a:pt x="87" y="191"/>
                    <a:pt x="88" y="190"/>
                    <a:pt x="89" y="189"/>
                  </a:cubicBezTo>
                  <a:cubicBezTo>
                    <a:pt x="88" y="189"/>
                    <a:pt x="88" y="188"/>
                    <a:pt x="87" y="189"/>
                  </a:cubicBezTo>
                  <a:cubicBezTo>
                    <a:pt x="88" y="189"/>
                    <a:pt x="87" y="190"/>
                    <a:pt x="88" y="190"/>
                  </a:cubicBezTo>
                  <a:cubicBezTo>
                    <a:pt x="87" y="190"/>
                    <a:pt x="88" y="190"/>
                    <a:pt x="87" y="190"/>
                  </a:cubicBezTo>
                  <a:cubicBezTo>
                    <a:pt x="86" y="190"/>
                    <a:pt x="86" y="192"/>
                    <a:pt x="85" y="191"/>
                  </a:cubicBezTo>
                  <a:cubicBezTo>
                    <a:pt x="86" y="191"/>
                    <a:pt x="86" y="191"/>
                    <a:pt x="86" y="191"/>
                  </a:cubicBezTo>
                  <a:cubicBezTo>
                    <a:pt x="85" y="191"/>
                    <a:pt x="86" y="191"/>
                    <a:pt x="85" y="191"/>
                  </a:cubicBezTo>
                  <a:close/>
                  <a:moveTo>
                    <a:pt x="94" y="201"/>
                  </a:moveTo>
                  <a:cubicBezTo>
                    <a:pt x="95" y="200"/>
                    <a:pt x="94" y="199"/>
                    <a:pt x="95" y="200"/>
                  </a:cubicBezTo>
                  <a:cubicBezTo>
                    <a:pt x="95" y="199"/>
                    <a:pt x="95" y="199"/>
                    <a:pt x="96" y="199"/>
                  </a:cubicBezTo>
                  <a:cubicBezTo>
                    <a:pt x="94" y="198"/>
                    <a:pt x="94" y="200"/>
                    <a:pt x="94" y="201"/>
                  </a:cubicBezTo>
                  <a:close/>
                  <a:moveTo>
                    <a:pt x="93" y="198"/>
                  </a:moveTo>
                  <a:cubicBezTo>
                    <a:pt x="93" y="199"/>
                    <a:pt x="93" y="199"/>
                    <a:pt x="92" y="199"/>
                  </a:cubicBezTo>
                  <a:cubicBezTo>
                    <a:pt x="93" y="200"/>
                    <a:pt x="91" y="200"/>
                    <a:pt x="92" y="200"/>
                  </a:cubicBezTo>
                  <a:cubicBezTo>
                    <a:pt x="92" y="199"/>
                    <a:pt x="94" y="199"/>
                    <a:pt x="93" y="198"/>
                  </a:cubicBezTo>
                  <a:close/>
                  <a:moveTo>
                    <a:pt x="91" y="201"/>
                  </a:moveTo>
                  <a:cubicBezTo>
                    <a:pt x="91" y="202"/>
                    <a:pt x="91" y="201"/>
                    <a:pt x="90" y="201"/>
                  </a:cubicBezTo>
                  <a:cubicBezTo>
                    <a:pt x="90" y="202"/>
                    <a:pt x="91" y="202"/>
                    <a:pt x="91" y="202"/>
                  </a:cubicBezTo>
                  <a:cubicBezTo>
                    <a:pt x="91" y="202"/>
                    <a:pt x="91" y="202"/>
                    <a:pt x="91" y="203"/>
                  </a:cubicBezTo>
                  <a:cubicBezTo>
                    <a:pt x="91" y="202"/>
                    <a:pt x="92" y="202"/>
                    <a:pt x="91" y="202"/>
                  </a:cubicBezTo>
                  <a:cubicBezTo>
                    <a:pt x="92" y="201"/>
                    <a:pt x="92" y="202"/>
                    <a:pt x="92" y="201"/>
                  </a:cubicBezTo>
                  <a:cubicBezTo>
                    <a:pt x="92" y="201"/>
                    <a:pt x="92" y="201"/>
                    <a:pt x="92" y="201"/>
                  </a:cubicBezTo>
                  <a:cubicBezTo>
                    <a:pt x="92" y="200"/>
                    <a:pt x="92" y="201"/>
                    <a:pt x="93" y="201"/>
                  </a:cubicBezTo>
                  <a:cubicBezTo>
                    <a:pt x="93" y="200"/>
                    <a:pt x="93" y="200"/>
                    <a:pt x="93" y="200"/>
                  </a:cubicBezTo>
                  <a:cubicBezTo>
                    <a:pt x="92" y="199"/>
                    <a:pt x="92" y="201"/>
                    <a:pt x="91" y="201"/>
                  </a:cubicBezTo>
                  <a:close/>
                  <a:moveTo>
                    <a:pt x="87" y="202"/>
                  </a:moveTo>
                  <a:cubicBezTo>
                    <a:pt x="87" y="203"/>
                    <a:pt x="86" y="204"/>
                    <a:pt x="86" y="205"/>
                  </a:cubicBezTo>
                  <a:cubicBezTo>
                    <a:pt x="88" y="203"/>
                    <a:pt x="89" y="204"/>
                    <a:pt x="90" y="205"/>
                  </a:cubicBezTo>
                  <a:cubicBezTo>
                    <a:pt x="89" y="204"/>
                    <a:pt x="90" y="204"/>
                    <a:pt x="90" y="204"/>
                  </a:cubicBezTo>
                  <a:cubicBezTo>
                    <a:pt x="90" y="204"/>
                    <a:pt x="89" y="204"/>
                    <a:pt x="89" y="203"/>
                  </a:cubicBezTo>
                  <a:cubicBezTo>
                    <a:pt x="89" y="204"/>
                    <a:pt x="89" y="203"/>
                    <a:pt x="88" y="203"/>
                  </a:cubicBezTo>
                  <a:cubicBezTo>
                    <a:pt x="88" y="203"/>
                    <a:pt x="88" y="203"/>
                    <a:pt x="88" y="203"/>
                  </a:cubicBezTo>
                  <a:cubicBezTo>
                    <a:pt x="88" y="203"/>
                    <a:pt x="88" y="203"/>
                    <a:pt x="88" y="203"/>
                  </a:cubicBezTo>
                  <a:cubicBezTo>
                    <a:pt x="88" y="203"/>
                    <a:pt x="88" y="202"/>
                    <a:pt x="89" y="202"/>
                  </a:cubicBezTo>
                  <a:cubicBezTo>
                    <a:pt x="87" y="202"/>
                    <a:pt x="88" y="201"/>
                    <a:pt x="87" y="202"/>
                  </a:cubicBezTo>
                  <a:close/>
                  <a:moveTo>
                    <a:pt x="64" y="186"/>
                  </a:moveTo>
                  <a:cubicBezTo>
                    <a:pt x="65" y="186"/>
                    <a:pt x="65" y="186"/>
                    <a:pt x="65" y="186"/>
                  </a:cubicBezTo>
                  <a:cubicBezTo>
                    <a:pt x="65" y="186"/>
                    <a:pt x="65" y="186"/>
                    <a:pt x="65" y="186"/>
                  </a:cubicBezTo>
                  <a:cubicBezTo>
                    <a:pt x="65" y="186"/>
                    <a:pt x="65" y="186"/>
                    <a:pt x="65" y="186"/>
                  </a:cubicBezTo>
                  <a:cubicBezTo>
                    <a:pt x="65" y="186"/>
                    <a:pt x="65" y="186"/>
                    <a:pt x="65" y="186"/>
                  </a:cubicBezTo>
                  <a:cubicBezTo>
                    <a:pt x="65" y="186"/>
                    <a:pt x="64" y="186"/>
                    <a:pt x="64" y="186"/>
                  </a:cubicBezTo>
                  <a:close/>
                  <a:moveTo>
                    <a:pt x="86" y="208"/>
                  </a:moveTo>
                  <a:cubicBezTo>
                    <a:pt x="86" y="208"/>
                    <a:pt x="86" y="207"/>
                    <a:pt x="86" y="207"/>
                  </a:cubicBezTo>
                  <a:cubicBezTo>
                    <a:pt x="85" y="207"/>
                    <a:pt x="87" y="207"/>
                    <a:pt x="87" y="206"/>
                  </a:cubicBezTo>
                  <a:cubicBezTo>
                    <a:pt x="86" y="206"/>
                    <a:pt x="85" y="208"/>
                    <a:pt x="86" y="208"/>
                  </a:cubicBezTo>
                  <a:close/>
                  <a:moveTo>
                    <a:pt x="84" y="206"/>
                  </a:moveTo>
                  <a:cubicBezTo>
                    <a:pt x="84" y="206"/>
                    <a:pt x="84" y="207"/>
                    <a:pt x="85" y="206"/>
                  </a:cubicBezTo>
                  <a:cubicBezTo>
                    <a:pt x="84" y="206"/>
                    <a:pt x="84" y="205"/>
                    <a:pt x="84" y="206"/>
                  </a:cubicBezTo>
                  <a:cubicBezTo>
                    <a:pt x="84" y="206"/>
                    <a:pt x="83" y="205"/>
                    <a:pt x="84" y="206"/>
                  </a:cubicBezTo>
                  <a:close/>
                  <a:moveTo>
                    <a:pt x="79" y="215"/>
                  </a:moveTo>
                  <a:cubicBezTo>
                    <a:pt x="79" y="215"/>
                    <a:pt x="79" y="215"/>
                    <a:pt x="80" y="215"/>
                  </a:cubicBezTo>
                  <a:cubicBezTo>
                    <a:pt x="80" y="214"/>
                    <a:pt x="82" y="213"/>
                    <a:pt x="81" y="212"/>
                  </a:cubicBezTo>
                  <a:cubicBezTo>
                    <a:pt x="81" y="212"/>
                    <a:pt x="81" y="212"/>
                    <a:pt x="81" y="212"/>
                  </a:cubicBezTo>
                  <a:cubicBezTo>
                    <a:pt x="81" y="212"/>
                    <a:pt x="80" y="212"/>
                    <a:pt x="80" y="212"/>
                  </a:cubicBezTo>
                  <a:cubicBezTo>
                    <a:pt x="81" y="212"/>
                    <a:pt x="81" y="212"/>
                    <a:pt x="81" y="213"/>
                  </a:cubicBezTo>
                  <a:cubicBezTo>
                    <a:pt x="80" y="212"/>
                    <a:pt x="80" y="213"/>
                    <a:pt x="80" y="212"/>
                  </a:cubicBezTo>
                  <a:cubicBezTo>
                    <a:pt x="79" y="212"/>
                    <a:pt x="79" y="212"/>
                    <a:pt x="79" y="213"/>
                  </a:cubicBezTo>
                  <a:cubicBezTo>
                    <a:pt x="79" y="214"/>
                    <a:pt x="77" y="216"/>
                    <a:pt x="76" y="217"/>
                  </a:cubicBezTo>
                  <a:cubicBezTo>
                    <a:pt x="77" y="217"/>
                    <a:pt x="77" y="216"/>
                    <a:pt x="77" y="217"/>
                  </a:cubicBezTo>
                  <a:cubicBezTo>
                    <a:pt x="77" y="217"/>
                    <a:pt x="77" y="217"/>
                    <a:pt x="77" y="217"/>
                  </a:cubicBezTo>
                  <a:cubicBezTo>
                    <a:pt x="77" y="217"/>
                    <a:pt x="78" y="216"/>
                    <a:pt x="79" y="216"/>
                  </a:cubicBezTo>
                  <a:cubicBezTo>
                    <a:pt x="78" y="216"/>
                    <a:pt x="78" y="215"/>
                    <a:pt x="78" y="215"/>
                  </a:cubicBezTo>
                  <a:cubicBezTo>
                    <a:pt x="79" y="215"/>
                    <a:pt x="78" y="215"/>
                    <a:pt x="79" y="215"/>
                  </a:cubicBezTo>
                  <a:cubicBezTo>
                    <a:pt x="79" y="215"/>
                    <a:pt x="79" y="215"/>
                    <a:pt x="79" y="215"/>
                  </a:cubicBezTo>
                  <a:close/>
                  <a:moveTo>
                    <a:pt x="74" y="207"/>
                  </a:moveTo>
                  <a:cubicBezTo>
                    <a:pt x="73" y="207"/>
                    <a:pt x="73" y="208"/>
                    <a:pt x="72" y="207"/>
                  </a:cubicBezTo>
                  <a:cubicBezTo>
                    <a:pt x="71" y="209"/>
                    <a:pt x="70" y="210"/>
                    <a:pt x="69" y="210"/>
                  </a:cubicBezTo>
                  <a:cubicBezTo>
                    <a:pt x="68" y="211"/>
                    <a:pt x="69" y="210"/>
                    <a:pt x="69" y="211"/>
                  </a:cubicBezTo>
                  <a:cubicBezTo>
                    <a:pt x="68" y="211"/>
                    <a:pt x="69" y="212"/>
                    <a:pt x="68" y="212"/>
                  </a:cubicBezTo>
                  <a:cubicBezTo>
                    <a:pt x="69" y="212"/>
                    <a:pt x="69" y="211"/>
                    <a:pt x="68" y="211"/>
                  </a:cubicBezTo>
                  <a:cubicBezTo>
                    <a:pt x="68" y="212"/>
                    <a:pt x="67" y="212"/>
                    <a:pt x="68" y="213"/>
                  </a:cubicBezTo>
                  <a:cubicBezTo>
                    <a:pt x="68" y="213"/>
                    <a:pt x="68" y="213"/>
                    <a:pt x="68" y="213"/>
                  </a:cubicBezTo>
                  <a:cubicBezTo>
                    <a:pt x="69" y="212"/>
                    <a:pt x="69" y="213"/>
                    <a:pt x="69" y="214"/>
                  </a:cubicBezTo>
                  <a:cubicBezTo>
                    <a:pt x="70" y="213"/>
                    <a:pt x="70" y="211"/>
                    <a:pt x="71" y="211"/>
                  </a:cubicBezTo>
                  <a:cubicBezTo>
                    <a:pt x="70" y="211"/>
                    <a:pt x="70" y="212"/>
                    <a:pt x="70" y="212"/>
                  </a:cubicBezTo>
                  <a:cubicBezTo>
                    <a:pt x="71" y="212"/>
                    <a:pt x="71" y="212"/>
                    <a:pt x="71" y="212"/>
                  </a:cubicBezTo>
                  <a:cubicBezTo>
                    <a:pt x="71" y="213"/>
                    <a:pt x="70" y="213"/>
                    <a:pt x="71" y="214"/>
                  </a:cubicBezTo>
                  <a:cubicBezTo>
                    <a:pt x="69" y="213"/>
                    <a:pt x="70" y="215"/>
                    <a:pt x="69" y="216"/>
                  </a:cubicBezTo>
                  <a:cubicBezTo>
                    <a:pt x="68" y="217"/>
                    <a:pt x="66" y="218"/>
                    <a:pt x="67" y="219"/>
                  </a:cubicBezTo>
                  <a:cubicBezTo>
                    <a:pt x="65" y="219"/>
                    <a:pt x="64" y="222"/>
                    <a:pt x="62" y="223"/>
                  </a:cubicBezTo>
                  <a:cubicBezTo>
                    <a:pt x="63" y="223"/>
                    <a:pt x="62" y="223"/>
                    <a:pt x="63" y="223"/>
                  </a:cubicBezTo>
                  <a:cubicBezTo>
                    <a:pt x="63" y="223"/>
                    <a:pt x="62" y="225"/>
                    <a:pt x="63" y="225"/>
                  </a:cubicBezTo>
                  <a:cubicBezTo>
                    <a:pt x="63" y="224"/>
                    <a:pt x="63" y="223"/>
                    <a:pt x="64" y="223"/>
                  </a:cubicBezTo>
                  <a:cubicBezTo>
                    <a:pt x="64" y="221"/>
                    <a:pt x="67" y="221"/>
                    <a:pt x="67" y="219"/>
                  </a:cubicBezTo>
                  <a:cubicBezTo>
                    <a:pt x="68" y="218"/>
                    <a:pt x="68" y="218"/>
                    <a:pt x="69" y="217"/>
                  </a:cubicBezTo>
                  <a:cubicBezTo>
                    <a:pt x="69" y="217"/>
                    <a:pt x="68" y="217"/>
                    <a:pt x="69" y="216"/>
                  </a:cubicBezTo>
                  <a:cubicBezTo>
                    <a:pt x="70" y="217"/>
                    <a:pt x="69" y="216"/>
                    <a:pt x="69" y="216"/>
                  </a:cubicBezTo>
                  <a:cubicBezTo>
                    <a:pt x="70" y="216"/>
                    <a:pt x="73" y="213"/>
                    <a:pt x="72" y="212"/>
                  </a:cubicBezTo>
                  <a:cubicBezTo>
                    <a:pt x="73" y="212"/>
                    <a:pt x="73" y="212"/>
                    <a:pt x="73" y="212"/>
                  </a:cubicBezTo>
                  <a:cubicBezTo>
                    <a:pt x="73" y="211"/>
                    <a:pt x="73" y="210"/>
                    <a:pt x="72" y="210"/>
                  </a:cubicBezTo>
                  <a:cubicBezTo>
                    <a:pt x="73" y="210"/>
                    <a:pt x="73" y="210"/>
                    <a:pt x="73" y="211"/>
                  </a:cubicBezTo>
                  <a:cubicBezTo>
                    <a:pt x="72" y="210"/>
                    <a:pt x="72" y="211"/>
                    <a:pt x="72" y="211"/>
                  </a:cubicBezTo>
                  <a:cubicBezTo>
                    <a:pt x="72" y="210"/>
                    <a:pt x="72" y="209"/>
                    <a:pt x="72" y="209"/>
                  </a:cubicBezTo>
                  <a:cubicBezTo>
                    <a:pt x="72" y="210"/>
                    <a:pt x="71" y="210"/>
                    <a:pt x="71" y="210"/>
                  </a:cubicBezTo>
                  <a:cubicBezTo>
                    <a:pt x="72" y="210"/>
                    <a:pt x="71" y="209"/>
                    <a:pt x="72" y="209"/>
                  </a:cubicBezTo>
                  <a:cubicBezTo>
                    <a:pt x="73" y="209"/>
                    <a:pt x="72" y="207"/>
                    <a:pt x="74" y="208"/>
                  </a:cubicBezTo>
                  <a:cubicBezTo>
                    <a:pt x="74" y="208"/>
                    <a:pt x="74" y="207"/>
                    <a:pt x="74" y="207"/>
                  </a:cubicBezTo>
                  <a:close/>
                  <a:moveTo>
                    <a:pt x="64" y="211"/>
                  </a:moveTo>
                  <a:cubicBezTo>
                    <a:pt x="66" y="211"/>
                    <a:pt x="67" y="206"/>
                    <a:pt x="68" y="207"/>
                  </a:cubicBezTo>
                  <a:cubicBezTo>
                    <a:pt x="68" y="206"/>
                    <a:pt x="70" y="205"/>
                    <a:pt x="69" y="204"/>
                  </a:cubicBezTo>
                  <a:cubicBezTo>
                    <a:pt x="68" y="206"/>
                    <a:pt x="66" y="208"/>
                    <a:pt x="64" y="211"/>
                  </a:cubicBezTo>
                  <a:close/>
                  <a:moveTo>
                    <a:pt x="73" y="215"/>
                  </a:moveTo>
                  <a:cubicBezTo>
                    <a:pt x="73" y="215"/>
                    <a:pt x="74" y="214"/>
                    <a:pt x="73" y="214"/>
                  </a:cubicBezTo>
                  <a:cubicBezTo>
                    <a:pt x="73" y="215"/>
                    <a:pt x="72" y="214"/>
                    <a:pt x="72" y="215"/>
                  </a:cubicBezTo>
                  <a:cubicBezTo>
                    <a:pt x="72" y="215"/>
                    <a:pt x="71" y="215"/>
                    <a:pt x="71" y="217"/>
                  </a:cubicBezTo>
                  <a:cubicBezTo>
                    <a:pt x="71" y="217"/>
                    <a:pt x="71" y="217"/>
                    <a:pt x="71" y="217"/>
                  </a:cubicBezTo>
                  <a:cubicBezTo>
                    <a:pt x="72" y="217"/>
                    <a:pt x="73" y="215"/>
                    <a:pt x="74" y="216"/>
                  </a:cubicBezTo>
                  <a:cubicBezTo>
                    <a:pt x="74" y="216"/>
                    <a:pt x="74" y="215"/>
                    <a:pt x="75" y="215"/>
                  </a:cubicBezTo>
                  <a:cubicBezTo>
                    <a:pt x="74" y="214"/>
                    <a:pt x="74" y="214"/>
                    <a:pt x="74" y="213"/>
                  </a:cubicBezTo>
                  <a:cubicBezTo>
                    <a:pt x="75" y="213"/>
                    <a:pt x="75" y="212"/>
                    <a:pt x="76" y="212"/>
                  </a:cubicBezTo>
                  <a:cubicBezTo>
                    <a:pt x="75" y="212"/>
                    <a:pt x="76" y="211"/>
                    <a:pt x="76" y="211"/>
                  </a:cubicBezTo>
                  <a:cubicBezTo>
                    <a:pt x="75" y="211"/>
                    <a:pt x="74" y="213"/>
                    <a:pt x="73" y="214"/>
                  </a:cubicBezTo>
                  <a:cubicBezTo>
                    <a:pt x="74" y="214"/>
                    <a:pt x="74" y="215"/>
                    <a:pt x="73" y="215"/>
                  </a:cubicBezTo>
                  <a:close/>
                  <a:moveTo>
                    <a:pt x="74" y="210"/>
                  </a:moveTo>
                  <a:cubicBezTo>
                    <a:pt x="74" y="210"/>
                    <a:pt x="74" y="210"/>
                    <a:pt x="74" y="210"/>
                  </a:cubicBezTo>
                  <a:cubicBezTo>
                    <a:pt x="75" y="211"/>
                    <a:pt x="75" y="211"/>
                    <a:pt x="75" y="211"/>
                  </a:cubicBezTo>
                  <a:cubicBezTo>
                    <a:pt x="75" y="210"/>
                    <a:pt x="75" y="210"/>
                    <a:pt x="75" y="210"/>
                  </a:cubicBezTo>
                  <a:cubicBezTo>
                    <a:pt x="75" y="210"/>
                    <a:pt x="75" y="210"/>
                    <a:pt x="75" y="210"/>
                  </a:cubicBezTo>
                  <a:cubicBezTo>
                    <a:pt x="75" y="210"/>
                    <a:pt x="74" y="210"/>
                    <a:pt x="74" y="210"/>
                  </a:cubicBezTo>
                  <a:close/>
                  <a:moveTo>
                    <a:pt x="48" y="194"/>
                  </a:moveTo>
                  <a:cubicBezTo>
                    <a:pt x="47" y="194"/>
                    <a:pt x="49" y="193"/>
                    <a:pt x="48" y="193"/>
                  </a:cubicBezTo>
                  <a:cubicBezTo>
                    <a:pt x="47" y="193"/>
                    <a:pt x="47" y="195"/>
                    <a:pt x="48" y="194"/>
                  </a:cubicBezTo>
                  <a:close/>
                  <a:moveTo>
                    <a:pt x="75" y="220"/>
                  </a:moveTo>
                  <a:cubicBezTo>
                    <a:pt x="76" y="219"/>
                    <a:pt x="77" y="219"/>
                    <a:pt x="77" y="217"/>
                  </a:cubicBezTo>
                  <a:cubicBezTo>
                    <a:pt x="76" y="218"/>
                    <a:pt x="75" y="219"/>
                    <a:pt x="75" y="220"/>
                  </a:cubicBezTo>
                  <a:close/>
                  <a:moveTo>
                    <a:pt x="39" y="198"/>
                  </a:moveTo>
                  <a:cubicBezTo>
                    <a:pt x="39" y="199"/>
                    <a:pt x="39" y="198"/>
                    <a:pt x="39" y="199"/>
                  </a:cubicBezTo>
                  <a:cubicBezTo>
                    <a:pt x="40" y="199"/>
                    <a:pt x="40" y="198"/>
                    <a:pt x="40" y="198"/>
                  </a:cubicBezTo>
                  <a:cubicBezTo>
                    <a:pt x="40" y="198"/>
                    <a:pt x="39" y="198"/>
                    <a:pt x="39" y="198"/>
                  </a:cubicBezTo>
                  <a:close/>
                  <a:moveTo>
                    <a:pt x="67" y="230"/>
                  </a:moveTo>
                  <a:cubicBezTo>
                    <a:pt x="68" y="230"/>
                    <a:pt x="68" y="229"/>
                    <a:pt x="67" y="229"/>
                  </a:cubicBezTo>
                  <a:cubicBezTo>
                    <a:pt x="67" y="229"/>
                    <a:pt x="66" y="229"/>
                    <a:pt x="67" y="230"/>
                  </a:cubicBezTo>
                  <a:cubicBezTo>
                    <a:pt x="67" y="230"/>
                    <a:pt x="67" y="230"/>
                    <a:pt x="67" y="230"/>
                  </a:cubicBezTo>
                  <a:cubicBezTo>
                    <a:pt x="68" y="230"/>
                    <a:pt x="71" y="228"/>
                    <a:pt x="70" y="227"/>
                  </a:cubicBezTo>
                  <a:cubicBezTo>
                    <a:pt x="70" y="228"/>
                    <a:pt x="69" y="228"/>
                    <a:pt x="68" y="228"/>
                  </a:cubicBezTo>
                  <a:cubicBezTo>
                    <a:pt x="68" y="228"/>
                    <a:pt x="67" y="228"/>
                    <a:pt x="68" y="227"/>
                  </a:cubicBezTo>
                  <a:cubicBezTo>
                    <a:pt x="67" y="228"/>
                    <a:pt x="67" y="229"/>
                    <a:pt x="68" y="229"/>
                  </a:cubicBezTo>
                  <a:cubicBezTo>
                    <a:pt x="68" y="229"/>
                    <a:pt x="68" y="229"/>
                    <a:pt x="68" y="230"/>
                  </a:cubicBezTo>
                  <a:cubicBezTo>
                    <a:pt x="68" y="229"/>
                    <a:pt x="67" y="230"/>
                    <a:pt x="67" y="230"/>
                  </a:cubicBezTo>
                  <a:close/>
                  <a:moveTo>
                    <a:pt x="57" y="232"/>
                  </a:moveTo>
                  <a:cubicBezTo>
                    <a:pt x="56" y="231"/>
                    <a:pt x="57" y="233"/>
                    <a:pt x="56" y="233"/>
                  </a:cubicBezTo>
                  <a:cubicBezTo>
                    <a:pt x="56" y="233"/>
                    <a:pt x="57" y="233"/>
                    <a:pt x="57" y="232"/>
                  </a:cubicBezTo>
                  <a:cubicBezTo>
                    <a:pt x="57" y="231"/>
                    <a:pt x="60" y="229"/>
                    <a:pt x="61" y="228"/>
                  </a:cubicBezTo>
                  <a:cubicBezTo>
                    <a:pt x="60" y="228"/>
                    <a:pt x="60" y="227"/>
                    <a:pt x="60" y="227"/>
                  </a:cubicBezTo>
                  <a:cubicBezTo>
                    <a:pt x="61" y="227"/>
                    <a:pt x="62" y="226"/>
                    <a:pt x="62" y="226"/>
                  </a:cubicBezTo>
                  <a:cubicBezTo>
                    <a:pt x="61" y="226"/>
                    <a:pt x="61" y="226"/>
                    <a:pt x="60" y="226"/>
                  </a:cubicBezTo>
                  <a:cubicBezTo>
                    <a:pt x="61" y="226"/>
                    <a:pt x="61" y="227"/>
                    <a:pt x="61" y="227"/>
                  </a:cubicBezTo>
                  <a:cubicBezTo>
                    <a:pt x="59" y="228"/>
                    <a:pt x="58" y="230"/>
                    <a:pt x="57" y="232"/>
                  </a:cubicBezTo>
                  <a:close/>
                  <a:moveTo>
                    <a:pt x="66" y="232"/>
                  </a:moveTo>
                  <a:cubicBezTo>
                    <a:pt x="67" y="232"/>
                    <a:pt x="65" y="232"/>
                    <a:pt x="65" y="231"/>
                  </a:cubicBezTo>
                  <a:cubicBezTo>
                    <a:pt x="66" y="232"/>
                    <a:pt x="64" y="232"/>
                    <a:pt x="64" y="233"/>
                  </a:cubicBezTo>
                  <a:cubicBezTo>
                    <a:pt x="65" y="233"/>
                    <a:pt x="65" y="233"/>
                    <a:pt x="66" y="233"/>
                  </a:cubicBezTo>
                  <a:cubicBezTo>
                    <a:pt x="65" y="232"/>
                    <a:pt x="65" y="233"/>
                    <a:pt x="65" y="233"/>
                  </a:cubicBezTo>
                  <a:cubicBezTo>
                    <a:pt x="65" y="232"/>
                    <a:pt x="65" y="232"/>
                    <a:pt x="66" y="232"/>
                  </a:cubicBezTo>
                  <a:cubicBezTo>
                    <a:pt x="66" y="232"/>
                    <a:pt x="66" y="232"/>
                    <a:pt x="66" y="233"/>
                  </a:cubicBezTo>
                  <a:cubicBezTo>
                    <a:pt x="67" y="232"/>
                    <a:pt x="68" y="232"/>
                    <a:pt x="67" y="231"/>
                  </a:cubicBezTo>
                  <a:cubicBezTo>
                    <a:pt x="67" y="231"/>
                    <a:pt x="67" y="232"/>
                    <a:pt x="66" y="232"/>
                  </a:cubicBezTo>
                  <a:close/>
                  <a:moveTo>
                    <a:pt x="50" y="233"/>
                  </a:moveTo>
                  <a:cubicBezTo>
                    <a:pt x="50" y="232"/>
                    <a:pt x="50" y="232"/>
                    <a:pt x="50" y="232"/>
                  </a:cubicBezTo>
                  <a:cubicBezTo>
                    <a:pt x="49" y="233"/>
                    <a:pt x="49" y="233"/>
                    <a:pt x="49" y="233"/>
                  </a:cubicBezTo>
                  <a:cubicBezTo>
                    <a:pt x="49" y="233"/>
                    <a:pt x="49" y="233"/>
                    <a:pt x="49" y="233"/>
                  </a:cubicBezTo>
                  <a:cubicBezTo>
                    <a:pt x="48" y="233"/>
                    <a:pt x="48" y="234"/>
                    <a:pt x="47" y="235"/>
                  </a:cubicBezTo>
                  <a:cubicBezTo>
                    <a:pt x="48" y="233"/>
                    <a:pt x="49" y="231"/>
                    <a:pt x="50" y="229"/>
                  </a:cubicBezTo>
                  <a:cubicBezTo>
                    <a:pt x="52" y="228"/>
                    <a:pt x="53" y="226"/>
                    <a:pt x="55" y="224"/>
                  </a:cubicBezTo>
                  <a:cubicBezTo>
                    <a:pt x="55" y="225"/>
                    <a:pt x="54" y="226"/>
                    <a:pt x="53" y="227"/>
                  </a:cubicBezTo>
                  <a:cubicBezTo>
                    <a:pt x="52" y="228"/>
                    <a:pt x="53" y="228"/>
                    <a:pt x="52" y="229"/>
                  </a:cubicBezTo>
                  <a:cubicBezTo>
                    <a:pt x="52" y="229"/>
                    <a:pt x="52" y="230"/>
                    <a:pt x="52" y="229"/>
                  </a:cubicBezTo>
                  <a:cubicBezTo>
                    <a:pt x="52" y="231"/>
                    <a:pt x="50" y="232"/>
                    <a:pt x="50" y="233"/>
                  </a:cubicBezTo>
                  <a:close/>
                  <a:moveTo>
                    <a:pt x="51" y="231"/>
                  </a:moveTo>
                  <a:cubicBezTo>
                    <a:pt x="51" y="231"/>
                    <a:pt x="50" y="231"/>
                    <a:pt x="50" y="231"/>
                  </a:cubicBezTo>
                  <a:cubicBezTo>
                    <a:pt x="50" y="232"/>
                    <a:pt x="50" y="232"/>
                    <a:pt x="51" y="231"/>
                  </a:cubicBezTo>
                  <a:close/>
                  <a:moveTo>
                    <a:pt x="47" y="227"/>
                  </a:moveTo>
                  <a:cubicBezTo>
                    <a:pt x="47" y="226"/>
                    <a:pt x="48" y="225"/>
                    <a:pt x="48" y="225"/>
                  </a:cubicBezTo>
                  <a:cubicBezTo>
                    <a:pt x="47" y="225"/>
                    <a:pt x="47" y="225"/>
                    <a:pt x="47" y="225"/>
                  </a:cubicBezTo>
                  <a:cubicBezTo>
                    <a:pt x="48" y="226"/>
                    <a:pt x="46" y="226"/>
                    <a:pt x="47" y="227"/>
                  </a:cubicBezTo>
                  <a:close/>
                  <a:moveTo>
                    <a:pt x="64" y="239"/>
                  </a:moveTo>
                  <a:cubicBezTo>
                    <a:pt x="64" y="238"/>
                    <a:pt x="65" y="238"/>
                    <a:pt x="64" y="238"/>
                  </a:cubicBezTo>
                  <a:cubicBezTo>
                    <a:pt x="64" y="238"/>
                    <a:pt x="64" y="238"/>
                    <a:pt x="64" y="238"/>
                  </a:cubicBezTo>
                  <a:cubicBezTo>
                    <a:pt x="65" y="238"/>
                    <a:pt x="63" y="239"/>
                    <a:pt x="64" y="239"/>
                  </a:cubicBezTo>
                  <a:close/>
                  <a:moveTo>
                    <a:pt x="54" y="231"/>
                  </a:moveTo>
                  <a:cubicBezTo>
                    <a:pt x="53" y="232"/>
                    <a:pt x="53" y="232"/>
                    <a:pt x="53" y="232"/>
                  </a:cubicBezTo>
                  <a:cubicBezTo>
                    <a:pt x="53" y="231"/>
                    <a:pt x="53" y="231"/>
                    <a:pt x="53" y="231"/>
                  </a:cubicBezTo>
                  <a:cubicBezTo>
                    <a:pt x="53" y="231"/>
                    <a:pt x="52" y="231"/>
                    <a:pt x="52" y="231"/>
                  </a:cubicBezTo>
                  <a:cubicBezTo>
                    <a:pt x="52" y="232"/>
                    <a:pt x="53" y="232"/>
                    <a:pt x="52" y="232"/>
                  </a:cubicBezTo>
                  <a:cubicBezTo>
                    <a:pt x="51" y="232"/>
                    <a:pt x="51" y="234"/>
                    <a:pt x="50" y="235"/>
                  </a:cubicBezTo>
                  <a:cubicBezTo>
                    <a:pt x="50" y="235"/>
                    <a:pt x="51" y="236"/>
                    <a:pt x="51" y="235"/>
                  </a:cubicBezTo>
                  <a:cubicBezTo>
                    <a:pt x="52" y="235"/>
                    <a:pt x="50" y="235"/>
                    <a:pt x="51" y="235"/>
                  </a:cubicBezTo>
                  <a:cubicBezTo>
                    <a:pt x="51" y="235"/>
                    <a:pt x="52" y="235"/>
                    <a:pt x="52" y="234"/>
                  </a:cubicBezTo>
                  <a:cubicBezTo>
                    <a:pt x="51" y="234"/>
                    <a:pt x="51" y="234"/>
                    <a:pt x="51" y="233"/>
                  </a:cubicBezTo>
                  <a:cubicBezTo>
                    <a:pt x="52" y="233"/>
                    <a:pt x="52" y="232"/>
                    <a:pt x="53" y="232"/>
                  </a:cubicBezTo>
                  <a:cubicBezTo>
                    <a:pt x="53" y="232"/>
                    <a:pt x="53" y="233"/>
                    <a:pt x="53" y="233"/>
                  </a:cubicBezTo>
                  <a:cubicBezTo>
                    <a:pt x="54" y="232"/>
                    <a:pt x="54" y="231"/>
                    <a:pt x="53" y="231"/>
                  </a:cubicBezTo>
                  <a:cubicBezTo>
                    <a:pt x="53" y="231"/>
                    <a:pt x="54" y="231"/>
                    <a:pt x="54" y="231"/>
                  </a:cubicBezTo>
                  <a:close/>
                  <a:moveTo>
                    <a:pt x="53" y="236"/>
                  </a:moveTo>
                  <a:cubicBezTo>
                    <a:pt x="54" y="237"/>
                    <a:pt x="51" y="238"/>
                    <a:pt x="52" y="239"/>
                  </a:cubicBezTo>
                  <a:cubicBezTo>
                    <a:pt x="53" y="237"/>
                    <a:pt x="55" y="235"/>
                    <a:pt x="56" y="233"/>
                  </a:cubicBezTo>
                  <a:cubicBezTo>
                    <a:pt x="55" y="234"/>
                    <a:pt x="55" y="235"/>
                    <a:pt x="54" y="235"/>
                  </a:cubicBezTo>
                  <a:cubicBezTo>
                    <a:pt x="54" y="236"/>
                    <a:pt x="54" y="236"/>
                    <a:pt x="54" y="235"/>
                  </a:cubicBezTo>
                  <a:cubicBezTo>
                    <a:pt x="54" y="236"/>
                    <a:pt x="53" y="237"/>
                    <a:pt x="53" y="236"/>
                  </a:cubicBezTo>
                  <a:close/>
                  <a:moveTo>
                    <a:pt x="59" y="240"/>
                  </a:moveTo>
                  <a:cubicBezTo>
                    <a:pt x="59" y="240"/>
                    <a:pt x="60" y="240"/>
                    <a:pt x="60" y="240"/>
                  </a:cubicBezTo>
                  <a:cubicBezTo>
                    <a:pt x="60" y="239"/>
                    <a:pt x="60" y="240"/>
                    <a:pt x="59" y="239"/>
                  </a:cubicBezTo>
                  <a:cubicBezTo>
                    <a:pt x="60" y="239"/>
                    <a:pt x="59" y="239"/>
                    <a:pt x="59" y="239"/>
                  </a:cubicBezTo>
                  <a:cubicBezTo>
                    <a:pt x="60" y="240"/>
                    <a:pt x="59" y="240"/>
                    <a:pt x="59" y="240"/>
                  </a:cubicBezTo>
                  <a:close/>
                  <a:moveTo>
                    <a:pt x="46" y="234"/>
                  </a:moveTo>
                  <a:cubicBezTo>
                    <a:pt x="47" y="234"/>
                    <a:pt x="47" y="233"/>
                    <a:pt x="47" y="233"/>
                  </a:cubicBezTo>
                  <a:cubicBezTo>
                    <a:pt x="46" y="234"/>
                    <a:pt x="46" y="232"/>
                    <a:pt x="46" y="233"/>
                  </a:cubicBezTo>
                  <a:cubicBezTo>
                    <a:pt x="46" y="233"/>
                    <a:pt x="46" y="233"/>
                    <a:pt x="46" y="233"/>
                  </a:cubicBezTo>
                  <a:cubicBezTo>
                    <a:pt x="46" y="233"/>
                    <a:pt x="46" y="234"/>
                    <a:pt x="46" y="234"/>
                  </a:cubicBezTo>
                  <a:close/>
                  <a:moveTo>
                    <a:pt x="48" y="236"/>
                  </a:moveTo>
                  <a:cubicBezTo>
                    <a:pt x="48" y="237"/>
                    <a:pt x="49" y="237"/>
                    <a:pt x="49" y="238"/>
                  </a:cubicBezTo>
                  <a:cubicBezTo>
                    <a:pt x="49" y="237"/>
                    <a:pt x="51" y="237"/>
                    <a:pt x="51" y="236"/>
                  </a:cubicBezTo>
                  <a:cubicBezTo>
                    <a:pt x="50" y="236"/>
                    <a:pt x="50" y="236"/>
                    <a:pt x="49" y="237"/>
                  </a:cubicBezTo>
                  <a:cubicBezTo>
                    <a:pt x="49" y="236"/>
                    <a:pt x="50" y="236"/>
                    <a:pt x="49" y="235"/>
                  </a:cubicBezTo>
                  <a:cubicBezTo>
                    <a:pt x="49" y="236"/>
                    <a:pt x="49" y="236"/>
                    <a:pt x="48" y="236"/>
                  </a:cubicBezTo>
                  <a:close/>
                  <a:moveTo>
                    <a:pt x="24" y="224"/>
                  </a:moveTo>
                  <a:cubicBezTo>
                    <a:pt x="24" y="223"/>
                    <a:pt x="24" y="224"/>
                    <a:pt x="25" y="223"/>
                  </a:cubicBezTo>
                  <a:cubicBezTo>
                    <a:pt x="24" y="223"/>
                    <a:pt x="24" y="223"/>
                    <a:pt x="23" y="223"/>
                  </a:cubicBezTo>
                  <a:cubicBezTo>
                    <a:pt x="24" y="224"/>
                    <a:pt x="24" y="223"/>
                    <a:pt x="24" y="224"/>
                  </a:cubicBezTo>
                  <a:cubicBezTo>
                    <a:pt x="24" y="224"/>
                    <a:pt x="24" y="224"/>
                    <a:pt x="24" y="224"/>
                  </a:cubicBezTo>
                  <a:close/>
                  <a:moveTo>
                    <a:pt x="17" y="230"/>
                  </a:moveTo>
                  <a:cubicBezTo>
                    <a:pt x="18" y="228"/>
                    <a:pt x="19" y="228"/>
                    <a:pt x="19" y="227"/>
                  </a:cubicBezTo>
                  <a:cubicBezTo>
                    <a:pt x="19" y="227"/>
                    <a:pt x="16" y="229"/>
                    <a:pt x="17" y="230"/>
                  </a:cubicBezTo>
                  <a:close/>
                  <a:moveTo>
                    <a:pt x="45" y="246"/>
                  </a:moveTo>
                  <a:cubicBezTo>
                    <a:pt x="45" y="246"/>
                    <a:pt x="46" y="247"/>
                    <a:pt x="46" y="247"/>
                  </a:cubicBezTo>
                  <a:cubicBezTo>
                    <a:pt x="45" y="247"/>
                    <a:pt x="45" y="248"/>
                    <a:pt x="45" y="248"/>
                  </a:cubicBezTo>
                  <a:cubicBezTo>
                    <a:pt x="46" y="248"/>
                    <a:pt x="46" y="247"/>
                    <a:pt x="47" y="247"/>
                  </a:cubicBezTo>
                  <a:cubicBezTo>
                    <a:pt x="47" y="247"/>
                    <a:pt x="47" y="247"/>
                    <a:pt x="47" y="247"/>
                  </a:cubicBezTo>
                  <a:cubicBezTo>
                    <a:pt x="46" y="247"/>
                    <a:pt x="46" y="245"/>
                    <a:pt x="45" y="246"/>
                  </a:cubicBezTo>
                  <a:close/>
                  <a:moveTo>
                    <a:pt x="19" y="231"/>
                  </a:moveTo>
                  <a:cubicBezTo>
                    <a:pt x="19" y="231"/>
                    <a:pt x="18" y="231"/>
                    <a:pt x="18" y="231"/>
                  </a:cubicBezTo>
                  <a:cubicBezTo>
                    <a:pt x="19" y="232"/>
                    <a:pt x="19" y="230"/>
                    <a:pt x="18" y="230"/>
                  </a:cubicBezTo>
                  <a:cubicBezTo>
                    <a:pt x="18" y="231"/>
                    <a:pt x="19" y="230"/>
                    <a:pt x="19" y="231"/>
                  </a:cubicBezTo>
                  <a:close/>
                  <a:moveTo>
                    <a:pt x="18" y="232"/>
                  </a:moveTo>
                  <a:cubicBezTo>
                    <a:pt x="18" y="234"/>
                    <a:pt x="17" y="234"/>
                    <a:pt x="17" y="235"/>
                  </a:cubicBezTo>
                  <a:cubicBezTo>
                    <a:pt x="17" y="235"/>
                    <a:pt x="17" y="234"/>
                    <a:pt x="18" y="234"/>
                  </a:cubicBezTo>
                  <a:cubicBezTo>
                    <a:pt x="18" y="233"/>
                    <a:pt x="19" y="232"/>
                    <a:pt x="18" y="232"/>
                  </a:cubicBezTo>
                  <a:cubicBezTo>
                    <a:pt x="17" y="232"/>
                    <a:pt x="18" y="233"/>
                    <a:pt x="18" y="232"/>
                  </a:cubicBezTo>
                  <a:close/>
                  <a:moveTo>
                    <a:pt x="4" y="256"/>
                  </a:moveTo>
                  <a:cubicBezTo>
                    <a:pt x="5" y="255"/>
                    <a:pt x="5" y="254"/>
                    <a:pt x="6" y="253"/>
                  </a:cubicBezTo>
                  <a:cubicBezTo>
                    <a:pt x="5" y="254"/>
                    <a:pt x="4" y="255"/>
                    <a:pt x="4" y="256"/>
                  </a:cubicBezTo>
                  <a:close/>
                  <a:moveTo>
                    <a:pt x="5" y="258"/>
                  </a:moveTo>
                  <a:cubicBezTo>
                    <a:pt x="6" y="257"/>
                    <a:pt x="6" y="258"/>
                    <a:pt x="6" y="257"/>
                  </a:cubicBezTo>
                  <a:cubicBezTo>
                    <a:pt x="6" y="257"/>
                    <a:pt x="6" y="256"/>
                    <a:pt x="6" y="257"/>
                  </a:cubicBezTo>
                  <a:cubicBezTo>
                    <a:pt x="6" y="257"/>
                    <a:pt x="6" y="257"/>
                    <a:pt x="6" y="257"/>
                  </a:cubicBezTo>
                  <a:cubicBezTo>
                    <a:pt x="5" y="257"/>
                    <a:pt x="5" y="257"/>
                    <a:pt x="5" y="258"/>
                  </a:cubicBezTo>
                  <a:close/>
                  <a:moveTo>
                    <a:pt x="810" y="264"/>
                  </a:moveTo>
                  <a:cubicBezTo>
                    <a:pt x="810" y="263"/>
                    <a:pt x="808" y="261"/>
                    <a:pt x="809" y="261"/>
                  </a:cubicBezTo>
                  <a:cubicBezTo>
                    <a:pt x="810" y="263"/>
                    <a:pt x="809" y="259"/>
                    <a:pt x="809" y="258"/>
                  </a:cubicBezTo>
                  <a:cubicBezTo>
                    <a:pt x="810" y="258"/>
                    <a:pt x="811" y="261"/>
                    <a:pt x="811" y="261"/>
                  </a:cubicBezTo>
                  <a:cubicBezTo>
                    <a:pt x="809" y="256"/>
                    <a:pt x="809" y="255"/>
                    <a:pt x="807" y="251"/>
                  </a:cubicBezTo>
                  <a:cubicBezTo>
                    <a:pt x="808" y="254"/>
                    <a:pt x="807" y="252"/>
                    <a:pt x="806" y="253"/>
                  </a:cubicBezTo>
                  <a:cubicBezTo>
                    <a:pt x="806" y="253"/>
                    <a:pt x="807" y="260"/>
                    <a:pt x="805" y="261"/>
                  </a:cubicBezTo>
                  <a:cubicBezTo>
                    <a:pt x="805" y="261"/>
                    <a:pt x="804" y="259"/>
                    <a:pt x="804" y="259"/>
                  </a:cubicBezTo>
                  <a:cubicBezTo>
                    <a:pt x="803" y="261"/>
                    <a:pt x="804" y="266"/>
                    <a:pt x="801" y="262"/>
                  </a:cubicBezTo>
                  <a:cubicBezTo>
                    <a:pt x="805" y="271"/>
                    <a:pt x="805" y="267"/>
                    <a:pt x="806" y="266"/>
                  </a:cubicBezTo>
                  <a:cubicBezTo>
                    <a:pt x="806" y="266"/>
                    <a:pt x="810" y="269"/>
                    <a:pt x="808" y="265"/>
                  </a:cubicBezTo>
                  <a:cubicBezTo>
                    <a:pt x="809" y="266"/>
                    <a:pt x="810" y="269"/>
                    <a:pt x="810" y="268"/>
                  </a:cubicBezTo>
                  <a:cubicBezTo>
                    <a:pt x="811" y="267"/>
                    <a:pt x="808" y="263"/>
                    <a:pt x="810" y="264"/>
                  </a:cubicBezTo>
                  <a:close/>
                  <a:moveTo>
                    <a:pt x="440" y="4"/>
                  </a:moveTo>
                  <a:cubicBezTo>
                    <a:pt x="437" y="3"/>
                    <a:pt x="437" y="4"/>
                    <a:pt x="434" y="4"/>
                  </a:cubicBezTo>
                  <a:cubicBezTo>
                    <a:pt x="434" y="3"/>
                    <a:pt x="433" y="3"/>
                    <a:pt x="433" y="3"/>
                  </a:cubicBezTo>
                  <a:cubicBezTo>
                    <a:pt x="435" y="3"/>
                    <a:pt x="437" y="3"/>
                    <a:pt x="438" y="2"/>
                  </a:cubicBezTo>
                  <a:cubicBezTo>
                    <a:pt x="434" y="2"/>
                    <a:pt x="429" y="3"/>
                    <a:pt x="425" y="3"/>
                  </a:cubicBezTo>
                  <a:cubicBezTo>
                    <a:pt x="428" y="3"/>
                    <a:pt x="433" y="4"/>
                    <a:pt x="437" y="4"/>
                  </a:cubicBezTo>
                  <a:cubicBezTo>
                    <a:pt x="436" y="4"/>
                    <a:pt x="434" y="4"/>
                    <a:pt x="434" y="4"/>
                  </a:cubicBezTo>
                  <a:cubicBezTo>
                    <a:pt x="439" y="4"/>
                    <a:pt x="441" y="4"/>
                    <a:pt x="443" y="5"/>
                  </a:cubicBezTo>
                  <a:cubicBezTo>
                    <a:pt x="442" y="4"/>
                    <a:pt x="446" y="5"/>
                    <a:pt x="446" y="5"/>
                  </a:cubicBezTo>
                  <a:cubicBezTo>
                    <a:pt x="444" y="4"/>
                    <a:pt x="444" y="5"/>
                    <a:pt x="440" y="4"/>
                  </a:cubicBezTo>
                  <a:close/>
                  <a:moveTo>
                    <a:pt x="399" y="5"/>
                  </a:moveTo>
                  <a:cubicBezTo>
                    <a:pt x="398" y="4"/>
                    <a:pt x="401" y="4"/>
                    <a:pt x="398" y="4"/>
                  </a:cubicBezTo>
                  <a:cubicBezTo>
                    <a:pt x="393" y="5"/>
                    <a:pt x="386" y="4"/>
                    <a:pt x="382" y="5"/>
                  </a:cubicBezTo>
                  <a:cubicBezTo>
                    <a:pt x="385" y="5"/>
                    <a:pt x="389" y="5"/>
                    <a:pt x="390" y="6"/>
                  </a:cubicBezTo>
                  <a:cubicBezTo>
                    <a:pt x="395" y="5"/>
                    <a:pt x="398" y="6"/>
                    <a:pt x="400" y="5"/>
                  </a:cubicBezTo>
                  <a:lnTo>
                    <a:pt x="399" y="5"/>
                  </a:lnTo>
                  <a:close/>
                  <a:moveTo>
                    <a:pt x="142" y="101"/>
                  </a:moveTo>
                  <a:cubicBezTo>
                    <a:pt x="142" y="102"/>
                    <a:pt x="141" y="103"/>
                    <a:pt x="143" y="102"/>
                  </a:cubicBezTo>
                  <a:cubicBezTo>
                    <a:pt x="147" y="98"/>
                    <a:pt x="152" y="95"/>
                    <a:pt x="156" y="91"/>
                  </a:cubicBezTo>
                  <a:cubicBezTo>
                    <a:pt x="154" y="92"/>
                    <a:pt x="153" y="93"/>
                    <a:pt x="152" y="94"/>
                  </a:cubicBezTo>
                  <a:cubicBezTo>
                    <a:pt x="153" y="93"/>
                    <a:pt x="154" y="92"/>
                    <a:pt x="154" y="91"/>
                  </a:cubicBezTo>
                  <a:cubicBezTo>
                    <a:pt x="149" y="95"/>
                    <a:pt x="141" y="101"/>
                    <a:pt x="134" y="107"/>
                  </a:cubicBezTo>
                  <a:cubicBezTo>
                    <a:pt x="135" y="107"/>
                    <a:pt x="140" y="103"/>
                    <a:pt x="142" y="101"/>
                  </a:cubicBezTo>
                  <a:close/>
                  <a:moveTo>
                    <a:pt x="84" y="158"/>
                  </a:moveTo>
                  <a:cubicBezTo>
                    <a:pt x="84" y="159"/>
                    <a:pt x="84" y="160"/>
                    <a:pt x="83" y="160"/>
                  </a:cubicBezTo>
                  <a:cubicBezTo>
                    <a:pt x="83" y="161"/>
                    <a:pt x="83" y="162"/>
                    <a:pt x="84" y="161"/>
                  </a:cubicBezTo>
                  <a:cubicBezTo>
                    <a:pt x="84" y="161"/>
                    <a:pt x="84" y="161"/>
                    <a:pt x="84" y="161"/>
                  </a:cubicBezTo>
                  <a:cubicBezTo>
                    <a:pt x="84" y="160"/>
                    <a:pt x="84" y="160"/>
                    <a:pt x="84" y="160"/>
                  </a:cubicBezTo>
                  <a:cubicBezTo>
                    <a:pt x="85" y="160"/>
                    <a:pt x="84" y="161"/>
                    <a:pt x="85" y="161"/>
                  </a:cubicBezTo>
                  <a:cubicBezTo>
                    <a:pt x="85" y="160"/>
                    <a:pt x="86" y="160"/>
                    <a:pt x="85" y="160"/>
                  </a:cubicBezTo>
                  <a:cubicBezTo>
                    <a:pt x="85" y="160"/>
                    <a:pt x="85" y="160"/>
                    <a:pt x="85" y="160"/>
                  </a:cubicBezTo>
                  <a:cubicBezTo>
                    <a:pt x="85" y="160"/>
                    <a:pt x="85" y="159"/>
                    <a:pt x="85" y="159"/>
                  </a:cubicBezTo>
                  <a:cubicBezTo>
                    <a:pt x="85" y="159"/>
                    <a:pt x="86" y="159"/>
                    <a:pt x="87" y="158"/>
                  </a:cubicBezTo>
                  <a:cubicBezTo>
                    <a:pt x="85" y="159"/>
                    <a:pt x="86" y="157"/>
                    <a:pt x="84" y="158"/>
                  </a:cubicBezTo>
                  <a:close/>
                  <a:moveTo>
                    <a:pt x="103" y="180"/>
                  </a:moveTo>
                  <a:cubicBezTo>
                    <a:pt x="102" y="180"/>
                    <a:pt x="102" y="181"/>
                    <a:pt x="102" y="181"/>
                  </a:cubicBezTo>
                  <a:cubicBezTo>
                    <a:pt x="102" y="181"/>
                    <a:pt x="103" y="181"/>
                    <a:pt x="103" y="181"/>
                  </a:cubicBezTo>
                  <a:cubicBezTo>
                    <a:pt x="103" y="181"/>
                    <a:pt x="102" y="181"/>
                    <a:pt x="103" y="182"/>
                  </a:cubicBezTo>
                  <a:cubicBezTo>
                    <a:pt x="103" y="182"/>
                    <a:pt x="103" y="181"/>
                    <a:pt x="104" y="181"/>
                  </a:cubicBezTo>
                  <a:cubicBezTo>
                    <a:pt x="103" y="182"/>
                    <a:pt x="103" y="182"/>
                    <a:pt x="103" y="183"/>
                  </a:cubicBezTo>
                  <a:cubicBezTo>
                    <a:pt x="103" y="182"/>
                    <a:pt x="104" y="182"/>
                    <a:pt x="104" y="181"/>
                  </a:cubicBezTo>
                  <a:cubicBezTo>
                    <a:pt x="103" y="182"/>
                    <a:pt x="104" y="180"/>
                    <a:pt x="103" y="180"/>
                  </a:cubicBezTo>
                  <a:close/>
                  <a:moveTo>
                    <a:pt x="77" y="160"/>
                  </a:moveTo>
                  <a:cubicBezTo>
                    <a:pt x="79" y="161"/>
                    <a:pt x="79" y="158"/>
                    <a:pt x="80" y="158"/>
                  </a:cubicBezTo>
                  <a:cubicBezTo>
                    <a:pt x="80" y="157"/>
                    <a:pt x="80" y="157"/>
                    <a:pt x="80" y="157"/>
                  </a:cubicBezTo>
                  <a:cubicBezTo>
                    <a:pt x="79" y="157"/>
                    <a:pt x="78" y="159"/>
                    <a:pt x="77" y="160"/>
                  </a:cubicBezTo>
                  <a:close/>
                  <a:moveTo>
                    <a:pt x="81" y="163"/>
                  </a:moveTo>
                  <a:cubicBezTo>
                    <a:pt x="81" y="163"/>
                    <a:pt x="81" y="164"/>
                    <a:pt x="81" y="164"/>
                  </a:cubicBezTo>
                  <a:cubicBezTo>
                    <a:pt x="81" y="164"/>
                    <a:pt x="80" y="165"/>
                    <a:pt x="80" y="165"/>
                  </a:cubicBezTo>
                  <a:cubicBezTo>
                    <a:pt x="82" y="164"/>
                    <a:pt x="83" y="163"/>
                    <a:pt x="83" y="162"/>
                  </a:cubicBezTo>
                  <a:cubicBezTo>
                    <a:pt x="83" y="161"/>
                    <a:pt x="83" y="161"/>
                    <a:pt x="82" y="161"/>
                  </a:cubicBezTo>
                  <a:cubicBezTo>
                    <a:pt x="81" y="161"/>
                    <a:pt x="82" y="163"/>
                    <a:pt x="81" y="163"/>
                  </a:cubicBezTo>
                  <a:close/>
                  <a:moveTo>
                    <a:pt x="95" y="192"/>
                  </a:moveTo>
                  <a:cubicBezTo>
                    <a:pt x="95" y="192"/>
                    <a:pt x="95" y="192"/>
                    <a:pt x="94" y="192"/>
                  </a:cubicBezTo>
                  <a:cubicBezTo>
                    <a:pt x="94" y="192"/>
                    <a:pt x="94" y="193"/>
                    <a:pt x="94" y="193"/>
                  </a:cubicBezTo>
                  <a:cubicBezTo>
                    <a:pt x="93" y="193"/>
                    <a:pt x="93" y="194"/>
                    <a:pt x="94" y="194"/>
                  </a:cubicBezTo>
                  <a:cubicBezTo>
                    <a:pt x="93" y="194"/>
                    <a:pt x="91" y="196"/>
                    <a:pt x="91" y="197"/>
                  </a:cubicBezTo>
                  <a:cubicBezTo>
                    <a:pt x="91" y="197"/>
                    <a:pt x="91" y="197"/>
                    <a:pt x="91" y="197"/>
                  </a:cubicBezTo>
                  <a:cubicBezTo>
                    <a:pt x="91" y="198"/>
                    <a:pt x="90" y="198"/>
                    <a:pt x="90" y="199"/>
                  </a:cubicBezTo>
                  <a:cubicBezTo>
                    <a:pt x="91" y="197"/>
                    <a:pt x="92" y="197"/>
                    <a:pt x="93" y="197"/>
                  </a:cubicBezTo>
                  <a:cubicBezTo>
                    <a:pt x="93" y="197"/>
                    <a:pt x="93" y="197"/>
                    <a:pt x="93" y="196"/>
                  </a:cubicBezTo>
                  <a:cubicBezTo>
                    <a:pt x="93" y="196"/>
                    <a:pt x="94" y="195"/>
                    <a:pt x="94" y="195"/>
                  </a:cubicBezTo>
                  <a:cubicBezTo>
                    <a:pt x="94" y="195"/>
                    <a:pt x="94" y="195"/>
                    <a:pt x="94" y="196"/>
                  </a:cubicBezTo>
                  <a:cubicBezTo>
                    <a:pt x="95" y="194"/>
                    <a:pt x="95" y="192"/>
                    <a:pt x="96" y="193"/>
                  </a:cubicBezTo>
                  <a:cubicBezTo>
                    <a:pt x="96" y="193"/>
                    <a:pt x="96" y="193"/>
                    <a:pt x="96" y="193"/>
                  </a:cubicBezTo>
                  <a:cubicBezTo>
                    <a:pt x="97" y="193"/>
                    <a:pt x="97" y="193"/>
                    <a:pt x="97" y="192"/>
                  </a:cubicBezTo>
                  <a:cubicBezTo>
                    <a:pt x="96" y="193"/>
                    <a:pt x="97" y="192"/>
                    <a:pt x="96" y="192"/>
                  </a:cubicBezTo>
                  <a:cubicBezTo>
                    <a:pt x="96" y="193"/>
                    <a:pt x="96" y="192"/>
                    <a:pt x="95" y="192"/>
                  </a:cubicBezTo>
                  <a:close/>
                  <a:moveTo>
                    <a:pt x="65" y="175"/>
                  </a:moveTo>
                  <a:cubicBezTo>
                    <a:pt x="64" y="175"/>
                    <a:pt x="64" y="175"/>
                    <a:pt x="63" y="175"/>
                  </a:cubicBezTo>
                  <a:cubicBezTo>
                    <a:pt x="63" y="175"/>
                    <a:pt x="63" y="175"/>
                    <a:pt x="63" y="176"/>
                  </a:cubicBezTo>
                  <a:cubicBezTo>
                    <a:pt x="64" y="176"/>
                    <a:pt x="64" y="176"/>
                    <a:pt x="64" y="177"/>
                  </a:cubicBezTo>
                  <a:cubicBezTo>
                    <a:pt x="65" y="175"/>
                    <a:pt x="66" y="175"/>
                    <a:pt x="67" y="173"/>
                  </a:cubicBezTo>
                  <a:cubicBezTo>
                    <a:pt x="65" y="173"/>
                    <a:pt x="66" y="174"/>
                    <a:pt x="65" y="175"/>
                  </a:cubicBezTo>
                  <a:close/>
                  <a:moveTo>
                    <a:pt x="45" y="240"/>
                  </a:moveTo>
                  <a:cubicBezTo>
                    <a:pt x="46" y="241"/>
                    <a:pt x="46" y="241"/>
                    <a:pt x="46" y="241"/>
                  </a:cubicBezTo>
                  <a:cubicBezTo>
                    <a:pt x="45" y="241"/>
                    <a:pt x="45" y="242"/>
                    <a:pt x="44" y="243"/>
                  </a:cubicBezTo>
                  <a:cubicBezTo>
                    <a:pt x="44" y="243"/>
                    <a:pt x="43" y="243"/>
                    <a:pt x="43" y="243"/>
                  </a:cubicBezTo>
                  <a:cubicBezTo>
                    <a:pt x="43" y="244"/>
                    <a:pt x="43" y="244"/>
                    <a:pt x="42" y="245"/>
                  </a:cubicBezTo>
                  <a:cubicBezTo>
                    <a:pt x="43" y="245"/>
                    <a:pt x="43" y="245"/>
                    <a:pt x="44" y="244"/>
                  </a:cubicBezTo>
                  <a:cubicBezTo>
                    <a:pt x="44" y="244"/>
                    <a:pt x="44" y="244"/>
                    <a:pt x="44" y="244"/>
                  </a:cubicBezTo>
                  <a:cubicBezTo>
                    <a:pt x="44" y="244"/>
                    <a:pt x="45" y="243"/>
                    <a:pt x="45" y="244"/>
                  </a:cubicBezTo>
                  <a:cubicBezTo>
                    <a:pt x="45" y="241"/>
                    <a:pt x="47" y="241"/>
                    <a:pt x="48" y="239"/>
                  </a:cubicBezTo>
                  <a:cubicBezTo>
                    <a:pt x="47" y="238"/>
                    <a:pt x="48" y="238"/>
                    <a:pt x="48" y="237"/>
                  </a:cubicBezTo>
                  <a:cubicBezTo>
                    <a:pt x="47" y="238"/>
                    <a:pt x="47" y="240"/>
                    <a:pt x="45" y="240"/>
                  </a:cubicBezTo>
                  <a:close/>
                  <a:moveTo>
                    <a:pt x="820" y="180"/>
                  </a:moveTo>
                  <a:cubicBezTo>
                    <a:pt x="820" y="181"/>
                    <a:pt x="820" y="181"/>
                    <a:pt x="820" y="181"/>
                  </a:cubicBezTo>
                  <a:cubicBezTo>
                    <a:pt x="821" y="181"/>
                    <a:pt x="820" y="180"/>
                    <a:pt x="820" y="180"/>
                  </a:cubicBezTo>
                  <a:close/>
                  <a:moveTo>
                    <a:pt x="866" y="171"/>
                  </a:moveTo>
                  <a:cubicBezTo>
                    <a:pt x="865" y="171"/>
                    <a:pt x="865" y="172"/>
                    <a:pt x="865" y="172"/>
                  </a:cubicBezTo>
                  <a:cubicBezTo>
                    <a:pt x="865" y="172"/>
                    <a:pt x="866" y="172"/>
                    <a:pt x="866" y="171"/>
                  </a:cubicBezTo>
                  <a:close/>
                  <a:moveTo>
                    <a:pt x="867" y="170"/>
                  </a:moveTo>
                  <a:cubicBezTo>
                    <a:pt x="867" y="170"/>
                    <a:pt x="866" y="171"/>
                    <a:pt x="866" y="171"/>
                  </a:cubicBezTo>
                  <a:cubicBezTo>
                    <a:pt x="867" y="171"/>
                    <a:pt x="867" y="170"/>
                    <a:pt x="867" y="170"/>
                  </a:cubicBezTo>
                  <a:close/>
                  <a:moveTo>
                    <a:pt x="861" y="164"/>
                  </a:moveTo>
                  <a:cubicBezTo>
                    <a:pt x="861" y="164"/>
                    <a:pt x="861" y="165"/>
                    <a:pt x="861" y="165"/>
                  </a:cubicBezTo>
                  <a:cubicBezTo>
                    <a:pt x="861" y="164"/>
                    <a:pt x="861" y="164"/>
                    <a:pt x="861" y="164"/>
                  </a:cubicBezTo>
                  <a:close/>
                  <a:moveTo>
                    <a:pt x="868" y="162"/>
                  </a:moveTo>
                  <a:cubicBezTo>
                    <a:pt x="868" y="163"/>
                    <a:pt x="868" y="163"/>
                    <a:pt x="868" y="164"/>
                  </a:cubicBezTo>
                  <a:cubicBezTo>
                    <a:pt x="868" y="163"/>
                    <a:pt x="868" y="162"/>
                    <a:pt x="868" y="162"/>
                  </a:cubicBezTo>
                  <a:close/>
                  <a:moveTo>
                    <a:pt x="837" y="147"/>
                  </a:moveTo>
                  <a:cubicBezTo>
                    <a:pt x="837" y="148"/>
                    <a:pt x="837" y="150"/>
                    <a:pt x="836" y="151"/>
                  </a:cubicBezTo>
                  <a:cubicBezTo>
                    <a:pt x="837" y="150"/>
                    <a:pt x="837" y="148"/>
                    <a:pt x="837" y="147"/>
                  </a:cubicBezTo>
                  <a:close/>
                  <a:moveTo>
                    <a:pt x="852" y="150"/>
                  </a:moveTo>
                  <a:cubicBezTo>
                    <a:pt x="852" y="149"/>
                    <a:pt x="852" y="149"/>
                    <a:pt x="852" y="149"/>
                  </a:cubicBezTo>
                  <a:cubicBezTo>
                    <a:pt x="852" y="148"/>
                    <a:pt x="853" y="145"/>
                    <a:pt x="852" y="146"/>
                  </a:cubicBezTo>
                  <a:cubicBezTo>
                    <a:pt x="852" y="147"/>
                    <a:pt x="851" y="150"/>
                    <a:pt x="851" y="151"/>
                  </a:cubicBezTo>
                  <a:cubicBezTo>
                    <a:pt x="852" y="151"/>
                    <a:pt x="852" y="150"/>
                    <a:pt x="852" y="150"/>
                  </a:cubicBezTo>
                  <a:close/>
                  <a:moveTo>
                    <a:pt x="857" y="134"/>
                  </a:moveTo>
                  <a:cubicBezTo>
                    <a:pt x="857" y="134"/>
                    <a:pt x="857" y="134"/>
                    <a:pt x="857" y="134"/>
                  </a:cubicBezTo>
                  <a:cubicBezTo>
                    <a:pt x="857" y="135"/>
                    <a:pt x="857" y="135"/>
                    <a:pt x="857" y="135"/>
                  </a:cubicBezTo>
                  <a:lnTo>
                    <a:pt x="857" y="134"/>
                  </a:lnTo>
                  <a:close/>
                  <a:moveTo>
                    <a:pt x="855" y="121"/>
                  </a:moveTo>
                  <a:cubicBezTo>
                    <a:pt x="855" y="119"/>
                    <a:pt x="855" y="121"/>
                    <a:pt x="855" y="122"/>
                  </a:cubicBezTo>
                  <a:cubicBezTo>
                    <a:pt x="854" y="122"/>
                    <a:pt x="855" y="122"/>
                    <a:pt x="855" y="122"/>
                  </a:cubicBezTo>
                  <a:cubicBezTo>
                    <a:pt x="854" y="123"/>
                    <a:pt x="853" y="126"/>
                    <a:pt x="854" y="127"/>
                  </a:cubicBezTo>
                  <a:cubicBezTo>
                    <a:pt x="854" y="125"/>
                    <a:pt x="855" y="123"/>
                    <a:pt x="855" y="121"/>
                  </a:cubicBezTo>
                  <a:close/>
                  <a:moveTo>
                    <a:pt x="861" y="127"/>
                  </a:moveTo>
                  <a:cubicBezTo>
                    <a:pt x="861" y="127"/>
                    <a:pt x="861" y="128"/>
                    <a:pt x="861" y="128"/>
                  </a:cubicBezTo>
                  <a:cubicBezTo>
                    <a:pt x="862" y="128"/>
                    <a:pt x="862" y="127"/>
                    <a:pt x="861" y="127"/>
                  </a:cubicBezTo>
                  <a:close/>
                  <a:moveTo>
                    <a:pt x="843" y="120"/>
                  </a:moveTo>
                  <a:cubicBezTo>
                    <a:pt x="843" y="121"/>
                    <a:pt x="842" y="121"/>
                    <a:pt x="842" y="122"/>
                  </a:cubicBezTo>
                  <a:cubicBezTo>
                    <a:pt x="843" y="121"/>
                    <a:pt x="843" y="120"/>
                    <a:pt x="843" y="120"/>
                  </a:cubicBezTo>
                  <a:close/>
                  <a:moveTo>
                    <a:pt x="859" y="124"/>
                  </a:moveTo>
                  <a:cubicBezTo>
                    <a:pt x="859" y="125"/>
                    <a:pt x="859" y="126"/>
                    <a:pt x="859" y="126"/>
                  </a:cubicBezTo>
                  <a:cubicBezTo>
                    <a:pt x="859" y="125"/>
                    <a:pt x="860" y="124"/>
                    <a:pt x="859" y="124"/>
                  </a:cubicBezTo>
                  <a:close/>
                  <a:moveTo>
                    <a:pt x="862" y="124"/>
                  </a:moveTo>
                  <a:cubicBezTo>
                    <a:pt x="862" y="124"/>
                    <a:pt x="861" y="125"/>
                    <a:pt x="862" y="126"/>
                  </a:cubicBezTo>
                  <a:cubicBezTo>
                    <a:pt x="862" y="125"/>
                    <a:pt x="862" y="124"/>
                    <a:pt x="862" y="124"/>
                  </a:cubicBezTo>
                  <a:close/>
                  <a:moveTo>
                    <a:pt x="839" y="118"/>
                  </a:moveTo>
                  <a:cubicBezTo>
                    <a:pt x="839" y="118"/>
                    <a:pt x="839" y="119"/>
                    <a:pt x="839" y="119"/>
                  </a:cubicBezTo>
                  <a:cubicBezTo>
                    <a:pt x="839" y="119"/>
                    <a:pt x="839" y="118"/>
                    <a:pt x="839" y="118"/>
                  </a:cubicBezTo>
                  <a:close/>
                  <a:moveTo>
                    <a:pt x="844" y="116"/>
                  </a:moveTo>
                  <a:cubicBezTo>
                    <a:pt x="843" y="117"/>
                    <a:pt x="843" y="119"/>
                    <a:pt x="843" y="119"/>
                  </a:cubicBezTo>
                  <a:cubicBezTo>
                    <a:pt x="843" y="118"/>
                    <a:pt x="844" y="117"/>
                    <a:pt x="844" y="116"/>
                  </a:cubicBezTo>
                  <a:close/>
                  <a:moveTo>
                    <a:pt x="862" y="120"/>
                  </a:moveTo>
                  <a:cubicBezTo>
                    <a:pt x="862" y="121"/>
                    <a:pt x="861" y="122"/>
                    <a:pt x="862" y="123"/>
                  </a:cubicBezTo>
                  <a:cubicBezTo>
                    <a:pt x="862" y="122"/>
                    <a:pt x="863" y="121"/>
                    <a:pt x="862" y="120"/>
                  </a:cubicBezTo>
                  <a:close/>
                  <a:moveTo>
                    <a:pt x="855" y="118"/>
                  </a:moveTo>
                  <a:cubicBezTo>
                    <a:pt x="855" y="118"/>
                    <a:pt x="855" y="119"/>
                    <a:pt x="855" y="119"/>
                  </a:cubicBezTo>
                  <a:cubicBezTo>
                    <a:pt x="855" y="119"/>
                    <a:pt x="856" y="118"/>
                    <a:pt x="855" y="118"/>
                  </a:cubicBezTo>
                  <a:close/>
                  <a:moveTo>
                    <a:pt x="858" y="117"/>
                  </a:moveTo>
                  <a:cubicBezTo>
                    <a:pt x="857" y="117"/>
                    <a:pt x="857" y="118"/>
                    <a:pt x="857" y="118"/>
                  </a:cubicBezTo>
                  <a:cubicBezTo>
                    <a:pt x="857" y="118"/>
                    <a:pt x="858" y="117"/>
                    <a:pt x="858" y="117"/>
                  </a:cubicBezTo>
                  <a:close/>
                  <a:moveTo>
                    <a:pt x="860" y="116"/>
                  </a:moveTo>
                  <a:cubicBezTo>
                    <a:pt x="860" y="116"/>
                    <a:pt x="860" y="116"/>
                    <a:pt x="860" y="116"/>
                  </a:cubicBezTo>
                  <a:cubicBezTo>
                    <a:pt x="859" y="115"/>
                    <a:pt x="859" y="117"/>
                    <a:pt x="859" y="117"/>
                  </a:cubicBezTo>
                  <a:cubicBezTo>
                    <a:pt x="860" y="117"/>
                    <a:pt x="859" y="117"/>
                    <a:pt x="860" y="116"/>
                  </a:cubicBezTo>
                  <a:close/>
                  <a:moveTo>
                    <a:pt x="849" y="110"/>
                  </a:moveTo>
                  <a:cubicBezTo>
                    <a:pt x="848" y="113"/>
                    <a:pt x="849" y="111"/>
                    <a:pt x="849" y="110"/>
                  </a:cubicBezTo>
                  <a:close/>
                  <a:moveTo>
                    <a:pt x="845" y="105"/>
                  </a:moveTo>
                  <a:cubicBezTo>
                    <a:pt x="844" y="106"/>
                    <a:pt x="844" y="106"/>
                    <a:pt x="844" y="107"/>
                  </a:cubicBezTo>
                  <a:cubicBezTo>
                    <a:pt x="844" y="107"/>
                    <a:pt x="845" y="105"/>
                    <a:pt x="845" y="105"/>
                  </a:cubicBezTo>
                  <a:close/>
                  <a:moveTo>
                    <a:pt x="844" y="105"/>
                  </a:moveTo>
                  <a:cubicBezTo>
                    <a:pt x="843" y="105"/>
                    <a:pt x="843" y="106"/>
                    <a:pt x="843" y="106"/>
                  </a:cubicBezTo>
                  <a:lnTo>
                    <a:pt x="844" y="105"/>
                  </a:lnTo>
                  <a:close/>
                  <a:moveTo>
                    <a:pt x="836" y="101"/>
                  </a:moveTo>
                  <a:cubicBezTo>
                    <a:pt x="836" y="102"/>
                    <a:pt x="836" y="102"/>
                    <a:pt x="836" y="102"/>
                  </a:cubicBezTo>
                  <a:cubicBezTo>
                    <a:pt x="836" y="102"/>
                    <a:pt x="836" y="101"/>
                    <a:pt x="836" y="101"/>
                  </a:cubicBezTo>
                  <a:close/>
                  <a:moveTo>
                    <a:pt x="838" y="98"/>
                  </a:moveTo>
                  <a:cubicBezTo>
                    <a:pt x="839" y="95"/>
                    <a:pt x="838" y="96"/>
                    <a:pt x="838" y="98"/>
                  </a:cubicBezTo>
                  <a:close/>
                  <a:moveTo>
                    <a:pt x="828" y="135"/>
                  </a:moveTo>
                  <a:cubicBezTo>
                    <a:pt x="828" y="136"/>
                    <a:pt x="828" y="137"/>
                    <a:pt x="827" y="137"/>
                  </a:cubicBezTo>
                  <a:cubicBezTo>
                    <a:pt x="828" y="138"/>
                    <a:pt x="828" y="138"/>
                    <a:pt x="828" y="138"/>
                  </a:cubicBezTo>
                  <a:cubicBezTo>
                    <a:pt x="828" y="137"/>
                    <a:pt x="829" y="136"/>
                    <a:pt x="828" y="135"/>
                  </a:cubicBezTo>
                  <a:close/>
                  <a:moveTo>
                    <a:pt x="846" y="121"/>
                  </a:moveTo>
                  <a:cubicBezTo>
                    <a:pt x="847" y="121"/>
                    <a:pt x="846" y="122"/>
                    <a:pt x="846" y="123"/>
                  </a:cubicBezTo>
                  <a:cubicBezTo>
                    <a:pt x="847" y="121"/>
                    <a:pt x="848" y="117"/>
                    <a:pt x="848" y="115"/>
                  </a:cubicBezTo>
                  <a:cubicBezTo>
                    <a:pt x="848" y="117"/>
                    <a:pt x="846" y="118"/>
                    <a:pt x="847" y="119"/>
                  </a:cubicBezTo>
                  <a:cubicBezTo>
                    <a:pt x="847" y="119"/>
                    <a:pt x="847" y="119"/>
                    <a:pt x="847" y="118"/>
                  </a:cubicBezTo>
                  <a:cubicBezTo>
                    <a:pt x="846" y="119"/>
                    <a:pt x="846" y="120"/>
                    <a:pt x="846" y="121"/>
                  </a:cubicBezTo>
                  <a:cubicBezTo>
                    <a:pt x="846" y="121"/>
                    <a:pt x="846" y="120"/>
                    <a:pt x="846" y="120"/>
                  </a:cubicBezTo>
                  <a:cubicBezTo>
                    <a:pt x="846" y="121"/>
                    <a:pt x="845" y="121"/>
                    <a:pt x="845" y="121"/>
                  </a:cubicBezTo>
                  <a:cubicBezTo>
                    <a:pt x="846" y="122"/>
                    <a:pt x="846" y="121"/>
                    <a:pt x="846" y="121"/>
                  </a:cubicBezTo>
                  <a:close/>
                  <a:moveTo>
                    <a:pt x="860" y="122"/>
                  </a:moveTo>
                  <a:cubicBezTo>
                    <a:pt x="860" y="122"/>
                    <a:pt x="859" y="123"/>
                    <a:pt x="860" y="123"/>
                  </a:cubicBezTo>
                  <a:cubicBezTo>
                    <a:pt x="860" y="123"/>
                    <a:pt x="860" y="123"/>
                    <a:pt x="860" y="123"/>
                  </a:cubicBezTo>
                  <a:cubicBezTo>
                    <a:pt x="859" y="124"/>
                    <a:pt x="860" y="122"/>
                    <a:pt x="860" y="122"/>
                  </a:cubicBezTo>
                  <a:close/>
                  <a:moveTo>
                    <a:pt x="861" y="115"/>
                  </a:moveTo>
                  <a:cubicBezTo>
                    <a:pt x="861" y="115"/>
                    <a:pt x="861" y="115"/>
                    <a:pt x="861" y="115"/>
                  </a:cubicBezTo>
                  <a:cubicBezTo>
                    <a:pt x="862" y="117"/>
                    <a:pt x="859" y="120"/>
                    <a:pt x="860" y="122"/>
                  </a:cubicBezTo>
                  <a:cubicBezTo>
                    <a:pt x="860" y="118"/>
                    <a:pt x="862" y="115"/>
                    <a:pt x="862" y="112"/>
                  </a:cubicBezTo>
                  <a:cubicBezTo>
                    <a:pt x="862" y="112"/>
                    <a:pt x="862" y="111"/>
                    <a:pt x="862" y="111"/>
                  </a:cubicBezTo>
                  <a:cubicBezTo>
                    <a:pt x="862" y="110"/>
                    <a:pt x="864" y="107"/>
                    <a:pt x="863" y="106"/>
                  </a:cubicBezTo>
                  <a:cubicBezTo>
                    <a:pt x="863" y="107"/>
                    <a:pt x="862" y="108"/>
                    <a:pt x="862" y="110"/>
                  </a:cubicBezTo>
                  <a:cubicBezTo>
                    <a:pt x="861" y="109"/>
                    <a:pt x="861" y="109"/>
                    <a:pt x="861" y="109"/>
                  </a:cubicBezTo>
                  <a:cubicBezTo>
                    <a:pt x="862" y="111"/>
                    <a:pt x="861" y="114"/>
                    <a:pt x="861" y="115"/>
                  </a:cubicBezTo>
                  <a:close/>
                  <a:moveTo>
                    <a:pt x="842" y="104"/>
                  </a:moveTo>
                  <a:cubicBezTo>
                    <a:pt x="842" y="105"/>
                    <a:pt x="842" y="105"/>
                    <a:pt x="842" y="106"/>
                  </a:cubicBezTo>
                  <a:cubicBezTo>
                    <a:pt x="843" y="105"/>
                    <a:pt x="842" y="104"/>
                    <a:pt x="842" y="104"/>
                  </a:cubicBezTo>
                  <a:close/>
                  <a:moveTo>
                    <a:pt x="707" y="252"/>
                  </a:moveTo>
                  <a:cubicBezTo>
                    <a:pt x="708" y="252"/>
                    <a:pt x="709" y="252"/>
                    <a:pt x="710" y="253"/>
                  </a:cubicBezTo>
                  <a:cubicBezTo>
                    <a:pt x="710" y="254"/>
                    <a:pt x="709" y="255"/>
                    <a:pt x="710" y="256"/>
                  </a:cubicBezTo>
                  <a:cubicBezTo>
                    <a:pt x="712" y="257"/>
                    <a:pt x="715" y="253"/>
                    <a:pt x="715" y="256"/>
                  </a:cubicBezTo>
                  <a:cubicBezTo>
                    <a:pt x="717" y="258"/>
                    <a:pt x="720" y="259"/>
                    <a:pt x="723" y="259"/>
                  </a:cubicBezTo>
                  <a:cubicBezTo>
                    <a:pt x="725" y="260"/>
                    <a:pt x="726" y="261"/>
                    <a:pt x="728" y="262"/>
                  </a:cubicBezTo>
                  <a:cubicBezTo>
                    <a:pt x="730" y="262"/>
                    <a:pt x="733" y="262"/>
                    <a:pt x="734" y="263"/>
                  </a:cubicBezTo>
                  <a:cubicBezTo>
                    <a:pt x="736" y="263"/>
                    <a:pt x="737" y="264"/>
                    <a:pt x="739" y="265"/>
                  </a:cubicBezTo>
                  <a:cubicBezTo>
                    <a:pt x="744" y="267"/>
                    <a:pt x="749" y="267"/>
                    <a:pt x="753" y="269"/>
                  </a:cubicBezTo>
                  <a:cubicBezTo>
                    <a:pt x="756" y="269"/>
                    <a:pt x="760" y="271"/>
                    <a:pt x="762" y="272"/>
                  </a:cubicBezTo>
                  <a:cubicBezTo>
                    <a:pt x="765" y="272"/>
                    <a:pt x="768" y="274"/>
                    <a:pt x="771" y="275"/>
                  </a:cubicBezTo>
                  <a:cubicBezTo>
                    <a:pt x="772" y="275"/>
                    <a:pt x="774" y="275"/>
                    <a:pt x="776" y="276"/>
                  </a:cubicBezTo>
                  <a:cubicBezTo>
                    <a:pt x="776" y="276"/>
                    <a:pt x="777" y="276"/>
                    <a:pt x="777" y="276"/>
                  </a:cubicBezTo>
                  <a:cubicBezTo>
                    <a:pt x="779" y="277"/>
                    <a:pt x="781" y="277"/>
                    <a:pt x="782" y="277"/>
                  </a:cubicBezTo>
                  <a:cubicBezTo>
                    <a:pt x="784" y="278"/>
                    <a:pt x="785" y="279"/>
                    <a:pt x="787" y="279"/>
                  </a:cubicBezTo>
                  <a:cubicBezTo>
                    <a:pt x="789" y="280"/>
                    <a:pt x="792" y="281"/>
                    <a:pt x="795" y="281"/>
                  </a:cubicBezTo>
                  <a:cubicBezTo>
                    <a:pt x="796" y="282"/>
                    <a:pt x="798" y="282"/>
                    <a:pt x="799" y="282"/>
                  </a:cubicBezTo>
                  <a:cubicBezTo>
                    <a:pt x="800" y="283"/>
                    <a:pt x="800" y="283"/>
                    <a:pt x="801" y="283"/>
                  </a:cubicBezTo>
                  <a:cubicBezTo>
                    <a:pt x="802" y="283"/>
                    <a:pt x="802" y="283"/>
                    <a:pt x="802" y="283"/>
                  </a:cubicBezTo>
                  <a:cubicBezTo>
                    <a:pt x="803" y="284"/>
                    <a:pt x="803" y="284"/>
                    <a:pt x="803" y="284"/>
                  </a:cubicBezTo>
                  <a:cubicBezTo>
                    <a:pt x="803" y="284"/>
                    <a:pt x="803" y="284"/>
                    <a:pt x="803" y="284"/>
                  </a:cubicBezTo>
                  <a:cubicBezTo>
                    <a:pt x="803" y="284"/>
                    <a:pt x="803" y="284"/>
                    <a:pt x="803" y="284"/>
                  </a:cubicBezTo>
                  <a:cubicBezTo>
                    <a:pt x="804" y="285"/>
                    <a:pt x="805" y="284"/>
                    <a:pt x="806" y="285"/>
                  </a:cubicBezTo>
                  <a:cubicBezTo>
                    <a:pt x="807" y="285"/>
                    <a:pt x="808" y="286"/>
                    <a:pt x="809" y="287"/>
                  </a:cubicBezTo>
                  <a:cubicBezTo>
                    <a:pt x="810" y="286"/>
                    <a:pt x="811" y="287"/>
                    <a:pt x="812" y="288"/>
                  </a:cubicBezTo>
                  <a:cubicBezTo>
                    <a:pt x="813" y="288"/>
                    <a:pt x="813" y="288"/>
                    <a:pt x="813" y="288"/>
                  </a:cubicBezTo>
                  <a:cubicBezTo>
                    <a:pt x="813" y="288"/>
                    <a:pt x="813" y="287"/>
                    <a:pt x="813" y="287"/>
                  </a:cubicBezTo>
                  <a:cubicBezTo>
                    <a:pt x="813" y="287"/>
                    <a:pt x="813" y="287"/>
                    <a:pt x="813" y="286"/>
                  </a:cubicBezTo>
                  <a:cubicBezTo>
                    <a:pt x="813" y="286"/>
                    <a:pt x="813" y="286"/>
                    <a:pt x="813" y="286"/>
                  </a:cubicBezTo>
                  <a:cubicBezTo>
                    <a:pt x="813" y="285"/>
                    <a:pt x="813" y="285"/>
                    <a:pt x="813" y="284"/>
                  </a:cubicBezTo>
                  <a:cubicBezTo>
                    <a:pt x="813" y="282"/>
                    <a:pt x="813" y="282"/>
                    <a:pt x="813" y="282"/>
                  </a:cubicBezTo>
                  <a:cubicBezTo>
                    <a:pt x="813" y="282"/>
                    <a:pt x="812" y="281"/>
                    <a:pt x="812" y="280"/>
                  </a:cubicBezTo>
                  <a:cubicBezTo>
                    <a:pt x="812" y="280"/>
                    <a:pt x="813" y="280"/>
                    <a:pt x="813" y="279"/>
                  </a:cubicBezTo>
                  <a:cubicBezTo>
                    <a:pt x="813" y="279"/>
                    <a:pt x="812" y="279"/>
                    <a:pt x="812" y="279"/>
                  </a:cubicBezTo>
                  <a:cubicBezTo>
                    <a:pt x="812" y="278"/>
                    <a:pt x="812" y="278"/>
                    <a:pt x="812" y="278"/>
                  </a:cubicBezTo>
                  <a:cubicBezTo>
                    <a:pt x="812" y="277"/>
                    <a:pt x="812" y="277"/>
                    <a:pt x="812" y="277"/>
                  </a:cubicBezTo>
                  <a:cubicBezTo>
                    <a:pt x="812" y="276"/>
                    <a:pt x="812" y="276"/>
                    <a:pt x="812" y="275"/>
                  </a:cubicBezTo>
                  <a:cubicBezTo>
                    <a:pt x="813" y="270"/>
                    <a:pt x="813" y="265"/>
                    <a:pt x="813" y="259"/>
                  </a:cubicBezTo>
                  <a:cubicBezTo>
                    <a:pt x="813" y="254"/>
                    <a:pt x="813" y="250"/>
                    <a:pt x="813" y="245"/>
                  </a:cubicBezTo>
                  <a:cubicBezTo>
                    <a:pt x="815" y="226"/>
                    <a:pt x="815" y="226"/>
                    <a:pt x="815" y="226"/>
                  </a:cubicBezTo>
                  <a:cubicBezTo>
                    <a:pt x="815" y="219"/>
                    <a:pt x="816" y="212"/>
                    <a:pt x="817" y="206"/>
                  </a:cubicBezTo>
                  <a:cubicBezTo>
                    <a:pt x="817" y="206"/>
                    <a:pt x="818" y="205"/>
                    <a:pt x="818" y="205"/>
                  </a:cubicBezTo>
                  <a:cubicBezTo>
                    <a:pt x="818" y="204"/>
                    <a:pt x="817" y="204"/>
                    <a:pt x="818" y="204"/>
                  </a:cubicBezTo>
                  <a:cubicBezTo>
                    <a:pt x="818" y="203"/>
                    <a:pt x="818" y="203"/>
                    <a:pt x="818" y="203"/>
                  </a:cubicBezTo>
                  <a:cubicBezTo>
                    <a:pt x="819" y="197"/>
                    <a:pt x="820" y="192"/>
                    <a:pt x="822" y="186"/>
                  </a:cubicBezTo>
                  <a:cubicBezTo>
                    <a:pt x="822" y="185"/>
                    <a:pt x="822" y="186"/>
                    <a:pt x="822" y="186"/>
                  </a:cubicBezTo>
                  <a:cubicBezTo>
                    <a:pt x="823" y="183"/>
                    <a:pt x="824" y="178"/>
                    <a:pt x="825" y="175"/>
                  </a:cubicBezTo>
                  <a:cubicBezTo>
                    <a:pt x="825" y="173"/>
                    <a:pt x="825" y="171"/>
                    <a:pt x="826" y="170"/>
                  </a:cubicBezTo>
                  <a:cubicBezTo>
                    <a:pt x="826" y="169"/>
                    <a:pt x="825" y="169"/>
                    <a:pt x="825" y="169"/>
                  </a:cubicBezTo>
                  <a:cubicBezTo>
                    <a:pt x="826" y="169"/>
                    <a:pt x="826" y="169"/>
                    <a:pt x="826" y="169"/>
                  </a:cubicBezTo>
                  <a:cubicBezTo>
                    <a:pt x="826" y="167"/>
                    <a:pt x="826" y="167"/>
                    <a:pt x="826" y="167"/>
                  </a:cubicBezTo>
                  <a:cubicBezTo>
                    <a:pt x="827" y="164"/>
                    <a:pt x="828" y="160"/>
                    <a:pt x="829" y="156"/>
                  </a:cubicBezTo>
                  <a:cubicBezTo>
                    <a:pt x="829" y="155"/>
                    <a:pt x="829" y="155"/>
                    <a:pt x="829" y="154"/>
                  </a:cubicBezTo>
                  <a:cubicBezTo>
                    <a:pt x="830" y="154"/>
                    <a:pt x="830" y="154"/>
                    <a:pt x="829" y="153"/>
                  </a:cubicBezTo>
                  <a:cubicBezTo>
                    <a:pt x="829" y="153"/>
                    <a:pt x="830" y="151"/>
                    <a:pt x="830" y="152"/>
                  </a:cubicBezTo>
                  <a:cubicBezTo>
                    <a:pt x="830" y="151"/>
                    <a:pt x="830" y="152"/>
                    <a:pt x="830" y="152"/>
                  </a:cubicBezTo>
                  <a:cubicBezTo>
                    <a:pt x="831" y="151"/>
                    <a:pt x="831" y="149"/>
                    <a:pt x="831" y="147"/>
                  </a:cubicBezTo>
                  <a:cubicBezTo>
                    <a:pt x="831" y="146"/>
                    <a:pt x="832" y="144"/>
                    <a:pt x="833" y="142"/>
                  </a:cubicBezTo>
                  <a:cubicBezTo>
                    <a:pt x="833" y="144"/>
                    <a:pt x="833" y="146"/>
                    <a:pt x="835" y="147"/>
                  </a:cubicBezTo>
                  <a:cubicBezTo>
                    <a:pt x="836" y="145"/>
                    <a:pt x="836" y="141"/>
                    <a:pt x="837" y="140"/>
                  </a:cubicBezTo>
                  <a:cubicBezTo>
                    <a:pt x="838" y="135"/>
                    <a:pt x="839" y="130"/>
                    <a:pt x="840" y="125"/>
                  </a:cubicBezTo>
                  <a:cubicBezTo>
                    <a:pt x="840" y="124"/>
                    <a:pt x="840" y="124"/>
                    <a:pt x="840" y="124"/>
                  </a:cubicBezTo>
                  <a:cubicBezTo>
                    <a:pt x="842" y="119"/>
                    <a:pt x="842" y="114"/>
                    <a:pt x="844" y="108"/>
                  </a:cubicBezTo>
                  <a:cubicBezTo>
                    <a:pt x="842" y="119"/>
                    <a:pt x="839" y="128"/>
                    <a:pt x="838" y="138"/>
                  </a:cubicBezTo>
                  <a:cubicBezTo>
                    <a:pt x="837" y="140"/>
                    <a:pt x="836" y="146"/>
                    <a:pt x="835" y="150"/>
                  </a:cubicBezTo>
                  <a:cubicBezTo>
                    <a:pt x="835" y="152"/>
                    <a:pt x="836" y="153"/>
                    <a:pt x="838" y="152"/>
                  </a:cubicBezTo>
                  <a:cubicBezTo>
                    <a:pt x="840" y="150"/>
                    <a:pt x="839" y="147"/>
                    <a:pt x="840" y="145"/>
                  </a:cubicBezTo>
                  <a:cubicBezTo>
                    <a:pt x="841" y="145"/>
                    <a:pt x="841" y="144"/>
                    <a:pt x="842" y="145"/>
                  </a:cubicBezTo>
                  <a:cubicBezTo>
                    <a:pt x="842" y="150"/>
                    <a:pt x="840" y="156"/>
                    <a:pt x="840" y="160"/>
                  </a:cubicBezTo>
                  <a:cubicBezTo>
                    <a:pt x="840" y="161"/>
                    <a:pt x="840" y="162"/>
                    <a:pt x="840" y="163"/>
                  </a:cubicBezTo>
                  <a:cubicBezTo>
                    <a:pt x="840" y="163"/>
                    <a:pt x="840" y="164"/>
                    <a:pt x="841" y="164"/>
                  </a:cubicBezTo>
                  <a:cubicBezTo>
                    <a:pt x="841" y="164"/>
                    <a:pt x="841" y="164"/>
                    <a:pt x="842" y="164"/>
                  </a:cubicBezTo>
                  <a:cubicBezTo>
                    <a:pt x="842" y="159"/>
                    <a:pt x="846" y="156"/>
                    <a:pt x="846" y="151"/>
                  </a:cubicBezTo>
                  <a:cubicBezTo>
                    <a:pt x="847" y="150"/>
                    <a:pt x="848" y="149"/>
                    <a:pt x="849" y="149"/>
                  </a:cubicBezTo>
                  <a:cubicBezTo>
                    <a:pt x="849" y="147"/>
                    <a:pt x="850" y="145"/>
                    <a:pt x="850" y="143"/>
                  </a:cubicBezTo>
                  <a:cubicBezTo>
                    <a:pt x="850" y="142"/>
                    <a:pt x="850" y="142"/>
                    <a:pt x="850" y="142"/>
                  </a:cubicBezTo>
                  <a:cubicBezTo>
                    <a:pt x="851" y="137"/>
                    <a:pt x="851" y="133"/>
                    <a:pt x="853" y="129"/>
                  </a:cubicBezTo>
                  <a:cubicBezTo>
                    <a:pt x="853" y="133"/>
                    <a:pt x="852" y="136"/>
                    <a:pt x="851" y="140"/>
                  </a:cubicBezTo>
                  <a:cubicBezTo>
                    <a:pt x="851" y="140"/>
                    <a:pt x="852" y="141"/>
                    <a:pt x="852" y="141"/>
                  </a:cubicBezTo>
                  <a:cubicBezTo>
                    <a:pt x="851" y="144"/>
                    <a:pt x="850" y="149"/>
                    <a:pt x="849" y="152"/>
                  </a:cubicBezTo>
                  <a:cubicBezTo>
                    <a:pt x="850" y="153"/>
                    <a:pt x="851" y="153"/>
                    <a:pt x="851" y="152"/>
                  </a:cubicBezTo>
                  <a:cubicBezTo>
                    <a:pt x="851" y="152"/>
                    <a:pt x="851" y="153"/>
                    <a:pt x="851" y="153"/>
                  </a:cubicBezTo>
                  <a:cubicBezTo>
                    <a:pt x="851" y="153"/>
                    <a:pt x="851" y="153"/>
                    <a:pt x="852" y="153"/>
                  </a:cubicBezTo>
                  <a:cubicBezTo>
                    <a:pt x="851" y="155"/>
                    <a:pt x="851" y="155"/>
                    <a:pt x="851" y="157"/>
                  </a:cubicBezTo>
                  <a:cubicBezTo>
                    <a:pt x="851" y="158"/>
                    <a:pt x="851" y="158"/>
                    <a:pt x="852" y="158"/>
                  </a:cubicBezTo>
                  <a:cubicBezTo>
                    <a:pt x="852" y="156"/>
                    <a:pt x="853" y="155"/>
                    <a:pt x="853" y="153"/>
                  </a:cubicBezTo>
                  <a:cubicBezTo>
                    <a:pt x="853" y="152"/>
                    <a:pt x="853" y="151"/>
                    <a:pt x="853" y="151"/>
                  </a:cubicBezTo>
                  <a:cubicBezTo>
                    <a:pt x="853" y="150"/>
                    <a:pt x="853" y="150"/>
                    <a:pt x="854" y="150"/>
                  </a:cubicBezTo>
                  <a:cubicBezTo>
                    <a:pt x="854" y="149"/>
                    <a:pt x="853" y="149"/>
                    <a:pt x="853" y="148"/>
                  </a:cubicBezTo>
                  <a:cubicBezTo>
                    <a:pt x="853" y="148"/>
                    <a:pt x="854" y="148"/>
                    <a:pt x="854" y="147"/>
                  </a:cubicBezTo>
                  <a:cubicBezTo>
                    <a:pt x="855" y="145"/>
                    <a:pt x="854" y="143"/>
                    <a:pt x="855" y="141"/>
                  </a:cubicBezTo>
                  <a:cubicBezTo>
                    <a:pt x="855" y="140"/>
                    <a:pt x="856" y="139"/>
                    <a:pt x="857" y="137"/>
                  </a:cubicBezTo>
                  <a:cubicBezTo>
                    <a:pt x="857" y="138"/>
                    <a:pt x="856" y="139"/>
                    <a:pt x="856" y="140"/>
                  </a:cubicBezTo>
                  <a:cubicBezTo>
                    <a:pt x="855" y="144"/>
                    <a:pt x="856" y="148"/>
                    <a:pt x="855" y="151"/>
                  </a:cubicBezTo>
                  <a:cubicBezTo>
                    <a:pt x="856" y="152"/>
                    <a:pt x="856" y="151"/>
                    <a:pt x="857" y="151"/>
                  </a:cubicBezTo>
                  <a:cubicBezTo>
                    <a:pt x="857" y="150"/>
                    <a:pt x="857" y="149"/>
                    <a:pt x="857" y="148"/>
                  </a:cubicBezTo>
                  <a:cubicBezTo>
                    <a:pt x="857" y="148"/>
                    <a:pt x="857" y="149"/>
                    <a:pt x="857" y="148"/>
                  </a:cubicBezTo>
                  <a:cubicBezTo>
                    <a:pt x="857" y="146"/>
                    <a:pt x="857" y="144"/>
                    <a:pt x="858" y="141"/>
                  </a:cubicBezTo>
                  <a:cubicBezTo>
                    <a:pt x="858" y="141"/>
                    <a:pt x="858" y="140"/>
                    <a:pt x="859" y="141"/>
                  </a:cubicBezTo>
                  <a:cubicBezTo>
                    <a:pt x="859" y="140"/>
                    <a:pt x="859" y="140"/>
                    <a:pt x="860" y="140"/>
                  </a:cubicBezTo>
                  <a:cubicBezTo>
                    <a:pt x="860" y="139"/>
                    <a:pt x="859" y="140"/>
                    <a:pt x="859" y="140"/>
                  </a:cubicBezTo>
                  <a:cubicBezTo>
                    <a:pt x="860" y="139"/>
                    <a:pt x="859" y="138"/>
                    <a:pt x="860" y="138"/>
                  </a:cubicBezTo>
                  <a:cubicBezTo>
                    <a:pt x="860" y="134"/>
                    <a:pt x="861" y="132"/>
                    <a:pt x="861" y="128"/>
                  </a:cubicBezTo>
                  <a:cubicBezTo>
                    <a:pt x="861" y="131"/>
                    <a:pt x="861" y="134"/>
                    <a:pt x="860" y="137"/>
                  </a:cubicBezTo>
                  <a:cubicBezTo>
                    <a:pt x="860" y="138"/>
                    <a:pt x="861" y="137"/>
                    <a:pt x="861" y="138"/>
                  </a:cubicBezTo>
                  <a:cubicBezTo>
                    <a:pt x="861" y="139"/>
                    <a:pt x="860" y="139"/>
                    <a:pt x="860" y="140"/>
                  </a:cubicBezTo>
                  <a:cubicBezTo>
                    <a:pt x="860" y="141"/>
                    <a:pt x="860" y="142"/>
                    <a:pt x="860" y="143"/>
                  </a:cubicBezTo>
                  <a:cubicBezTo>
                    <a:pt x="860" y="144"/>
                    <a:pt x="859" y="145"/>
                    <a:pt x="859" y="146"/>
                  </a:cubicBezTo>
                  <a:cubicBezTo>
                    <a:pt x="860" y="147"/>
                    <a:pt x="860" y="148"/>
                    <a:pt x="860" y="149"/>
                  </a:cubicBezTo>
                  <a:cubicBezTo>
                    <a:pt x="860" y="150"/>
                    <a:pt x="860" y="149"/>
                    <a:pt x="860" y="150"/>
                  </a:cubicBezTo>
                  <a:cubicBezTo>
                    <a:pt x="861" y="151"/>
                    <a:pt x="861" y="150"/>
                    <a:pt x="862" y="150"/>
                  </a:cubicBezTo>
                  <a:cubicBezTo>
                    <a:pt x="862" y="151"/>
                    <a:pt x="861" y="150"/>
                    <a:pt x="861" y="151"/>
                  </a:cubicBezTo>
                  <a:cubicBezTo>
                    <a:pt x="861" y="151"/>
                    <a:pt x="861" y="152"/>
                    <a:pt x="862" y="152"/>
                  </a:cubicBezTo>
                  <a:cubicBezTo>
                    <a:pt x="861" y="154"/>
                    <a:pt x="861" y="155"/>
                    <a:pt x="861" y="157"/>
                  </a:cubicBezTo>
                  <a:cubicBezTo>
                    <a:pt x="861" y="157"/>
                    <a:pt x="861" y="156"/>
                    <a:pt x="861" y="157"/>
                  </a:cubicBezTo>
                  <a:cubicBezTo>
                    <a:pt x="861" y="157"/>
                    <a:pt x="861" y="160"/>
                    <a:pt x="861" y="160"/>
                  </a:cubicBezTo>
                  <a:cubicBezTo>
                    <a:pt x="861" y="162"/>
                    <a:pt x="861" y="163"/>
                    <a:pt x="860" y="165"/>
                  </a:cubicBezTo>
                  <a:cubicBezTo>
                    <a:pt x="860" y="166"/>
                    <a:pt x="861" y="165"/>
                    <a:pt x="861" y="166"/>
                  </a:cubicBezTo>
                  <a:cubicBezTo>
                    <a:pt x="861" y="167"/>
                    <a:pt x="861" y="168"/>
                    <a:pt x="860" y="169"/>
                  </a:cubicBezTo>
                  <a:cubicBezTo>
                    <a:pt x="861" y="170"/>
                    <a:pt x="861" y="172"/>
                    <a:pt x="860" y="173"/>
                  </a:cubicBezTo>
                  <a:cubicBezTo>
                    <a:pt x="861" y="173"/>
                    <a:pt x="861" y="172"/>
                    <a:pt x="862" y="172"/>
                  </a:cubicBezTo>
                  <a:cubicBezTo>
                    <a:pt x="862" y="172"/>
                    <a:pt x="861" y="173"/>
                    <a:pt x="861" y="174"/>
                  </a:cubicBezTo>
                  <a:cubicBezTo>
                    <a:pt x="861" y="178"/>
                    <a:pt x="862" y="181"/>
                    <a:pt x="861" y="186"/>
                  </a:cubicBezTo>
                  <a:cubicBezTo>
                    <a:pt x="861" y="187"/>
                    <a:pt x="862" y="187"/>
                    <a:pt x="861" y="188"/>
                  </a:cubicBezTo>
                  <a:cubicBezTo>
                    <a:pt x="861" y="188"/>
                    <a:pt x="862" y="188"/>
                    <a:pt x="862" y="188"/>
                  </a:cubicBezTo>
                  <a:cubicBezTo>
                    <a:pt x="862" y="190"/>
                    <a:pt x="860" y="196"/>
                    <a:pt x="862" y="198"/>
                  </a:cubicBezTo>
                  <a:cubicBezTo>
                    <a:pt x="861" y="198"/>
                    <a:pt x="861" y="197"/>
                    <a:pt x="861" y="198"/>
                  </a:cubicBezTo>
                  <a:cubicBezTo>
                    <a:pt x="861" y="199"/>
                    <a:pt x="860" y="200"/>
                    <a:pt x="861" y="201"/>
                  </a:cubicBezTo>
                  <a:cubicBezTo>
                    <a:pt x="861" y="204"/>
                    <a:pt x="860" y="206"/>
                    <a:pt x="861" y="208"/>
                  </a:cubicBezTo>
                  <a:cubicBezTo>
                    <a:pt x="860" y="209"/>
                    <a:pt x="860" y="210"/>
                    <a:pt x="860" y="210"/>
                  </a:cubicBezTo>
                  <a:cubicBezTo>
                    <a:pt x="860" y="211"/>
                    <a:pt x="860" y="213"/>
                    <a:pt x="860" y="214"/>
                  </a:cubicBezTo>
                  <a:cubicBezTo>
                    <a:pt x="859" y="231"/>
                    <a:pt x="857" y="248"/>
                    <a:pt x="857" y="264"/>
                  </a:cubicBezTo>
                  <a:cubicBezTo>
                    <a:pt x="856" y="268"/>
                    <a:pt x="857" y="273"/>
                    <a:pt x="857" y="277"/>
                  </a:cubicBezTo>
                  <a:cubicBezTo>
                    <a:pt x="857" y="277"/>
                    <a:pt x="857" y="277"/>
                    <a:pt x="857" y="278"/>
                  </a:cubicBezTo>
                  <a:cubicBezTo>
                    <a:pt x="857" y="279"/>
                    <a:pt x="857" y="279"/>
                    <a:pt x="857" y="279"/>
                  </a:cubicBezTo>
                  <a:cubicBezTo>
                    <a:pt x="857" y="280"/>
                    <a:pt x="857" y="281"/>
                    <a:pt x="857" y="282"/>
                  </a:cubicBezTo>
                  <a:cubicBezTo>
                    <a:pt x="857" y="291"/>
                    <a:pt x="857" y="302"/>
                    <a:pt x="859" y="311"/>
                  </a:cubicBezTo>
                  <a:cubicBezTo>
                    <a:pt x="858" y="317"/>
                    <a:pt x="860" y="324"/>
                    <a:pt x="860" y="331"/>
                  </a:cubicBezTo>
                  <a:cubicBezTo>
                    <a:pt x="860" y="334"/>
                    <a:pt x="860" y="336"/>
                    <a:pt x="860" y="339"/>
                  </a:cubicBezTo>
                  <a:cubicBezTo>
                    <a:pt x="861" y="340"/>
                    <a:pt x="861" y="342"/>
                    <a:pt x="861" y="343"/>
                  </a:cubicBezTo>
                  <a:cubicBezTo>
                    <a:pt x="861" y="345"/>
                    <a:pt x="861" y="347"/>
                    <a:pt x="861" y="349"/>
                  </a:cubicBezTo>
                  <a:cubicBezTo>
                    <a:pt x="861" y="350"/>
                    <a:pt x="861" y="350"/>
                    <a:pt x="861" y="350"/>
                  </a:cubicBezTo>
                  <a:cubicBezTo>
                    <a:pt x="861" y="351"/>
                    <a:pt x="861" y="351"/>
                    <a:pt x="861" y="351"/>
                  </a:cubicBezTo>
                  <a:cubicBezTo>
                    <a:pt x="861" y="351"/>
                    <a:pt x="861" y="351"/>
                    <a:pt x="861" y="351"/>
                  </a:cubicBezTo>
                  <a:cubicBezTo>
                    <a:pt x="861" y="351"/>
                    <a:pt x="860" y="350"/>
                    <a:pt x="860" y="350"/>
                  </a:cubicBezTo>
                  <a:cubicBezTo>
                    <a:pt x="859" y="350"/>
                    <a:pt x="858" y="350"/>
                    <a:pt x="857" y="349"/>
                  </a:cubicBezTo>
                  <a:cubicBezTo>
                    <a:pt x="854" y="349"/>
                    <a:pt x="853" y="349"/>
                    <a:pt x="851" y="348"/>
                  </a:cubicBezTo>
                  <a:cubicBezTo>
                    <a:pt x="843" y="346"/>
                    <a:pt x="834" y="342"/>
                    <a:pt x="826" y="340"/>
                  </a:cubicBezTo>
                  <a:cubicBezTo>
                    <a:pt x="824" y="340"/>
                    <a:pt x="821" y="338"/>
                    <a:pt x="819" y="338"/>
                  </a:cubicBezTo>
                  <a:cubicBezTo>
                    <a:pt x="818" y="338"/>
                    <a:pt x="817" y="338"/>
                    <a:pt x="816" y="337"/>
                  </a:cubicBezTo>
                  <a:cubicBezTo>
                    <a:pt x="812" y="336"/>
                    <a:pt x="807" y="334"/>
                    <a:pt x="803" y="334"/>
                  </a:cubicBezTo>
                  <a:cubicBezTo>
                    <a:pt x="801" y="333"/>
                    <a:pt x="799" y="332"/>
                    <a:pt x="797" y="331"/>
                  </a:cubicBezTo>
                  <a:cubicBezTo>
                    <a:pt x="794" y="331"/>
                    <a:pt x="792" y="330"/>
                    <a:pt x="790" y="330"/>
                  </a:cubicBezTo>
                  <a:cubicBezTo>
                    <a:pt x="789" y="329"/>
                    <a:pt x="788" y="329"/>
                    <a:pt x="788" y="329"/>
                  </a:cubicBezTo>
                  <a:cubicBezTo>
                    <a:pt x="787" y="329"/>
                    <a:pt x="787" y="329"/>
                    <a:pt x="786" y="328"/>
                  </a:cubicBezTo>
                  <a:cubicBezTo>
                    <a:pt x="783" y="328"/>
                    <a:pt x="779" y="327"/>
                    <a:pt x="776" y="325"/>
                  </a:cubicBezTo>
                  <a:cubicBezTo>
                    <a:pt x="775" y="325"/>
                    <a:pt x="775" y="325"/>
                    <a:pt x="775" y="326"/>
                  </a:cubicBezTo>
                  <a:cubicBezTo>
                    <a:pt x="773" y="324"/>
                    <a:pt x="770" y="325"/>
                    <a:pt x="768" y="324"/>
                  </a:cubicBezTo>
                  <a:cubicBezTo>
                    <a:pt x="767" y="324"/>
                    <a:pt x="767" y="324"/>
                    <a:pt x="767" y="324"/>
                  </a:cubicBezTo>
                  <a:cubicBezTo>
                    <a:pt x="766" y="323"/>
                    <a:pt x="765" y="323"/>
                    <a:pt x="763" y="323"/>
                  </a:cubicBezTo>
                  <a:cubicBezTo>
                    <a:pt x="759" y="321"/>
                    <a:pt x="755" y="321"/>
                    <a:pt x="751" y="319"/>
                  </a:cubicBezTo>
                  <a:cubicBezTo>
                    <a:pt x="749" y="320"/>
                    <a:pt x="746" y="319"/>
                    <a:pt x="744" y="318"/>
                  </a:cubicBezTo>
                  <a:cubicBezTo>
                    <a:pt x="743" y="318"/>
                    <a:pt x="743" y="319"/>
                    <a:pt x="742" y="318"/>
                  </a:cubicBezTo>
                  <a:cubicBezTo>
                    <a:pt x="741" y="318"/>
                    <a:pt x="741" y="318"/>
                    <a:pt x="741" y="318"/>
                  </a:cubicBezTo>
                  <a:cubicBezTo>
                    <a:pt x="740" y="318"/>
                    <a:pt x="740" y="318"/>
                    <a:pt x="739" y="318"/>
                  </a:cubicBezTo>
                  <a:cubicBezTo>
                    <a:pt x="738" y="317"/>
                    <a:pt x="738" y="317"/>
                    <a:pt x="737" y="316"/>
                  </a:cubicBezTo>
                  <a:cubicBezTo>
                    <a:pt x="736" y="316"/>
                    <a:pt x="736" y="317"/>
                    <a:pt x="735" y="316"/>
                  </a:cubicBezTo>
                  <a:cubicBezTo>
                    <a:pt x="734" y="316"/>
                    <a:pt x="733" y="315"/>
                    <a:pt x="733" y="315"/>
                  </a:cubicBezTo>
                  <a:cubicBezTo>
                    <a:pt x="731" y="315"/>
                    <a:pt x="729" y="316"/>
                    <a:pt x="727" y="314"/>
                  </a:cubicBezTo>
                  <a:cubicBezTo>
                    <a:pt x="725" y="314"/>
                    <a:pt x="724" y="313"/>
                    <a:pt x="722" y="313"/>
                  </a:cubicBezTo>
                  <a:cubicBezTo>
                    <a:pt x="721" y="313"/>
                    <a:pt x="720" y="313"/>
                    <a:pt x="719" y="313"/>
                  </a:cubicBezTo>
                  <a:cubicBezTo>
                    <a:pt x="718" y="313"/>
                    <a:pt x="718" y="313"/>
                    <a:pt x="717" y="313"/>
                  </a:cubicBezTo>
                  <a:cubicBezTo>
                    <a:pt x="715" y="312"/>
                    <a:pt x="713" y="313"/>
                    <a:pt x="711" y="311"/>
                  </a:cubicBezTo>
                  <a:cubicBezTo>
                    <a:pt x="708" y="312"/>
                    <a:pt x="703" y="309"/>
                    <a:pt x="701" y="311"/>
                  </a:cubicBezTo>
                  <a:cubicBezTo>
                    <a:pt x="701" y="312"/>
                    <a:pt x="700" y="313"/>
                    <a:pt x="699" y="313"/>
                  </a:cubicBezTo>
                  <a:cubicBezTo>
                    <a:pt x="698" y="313"/>
                    <a:pt x="698" y="312"/>
                    <a:pt x="697" y="311"/>
                  </a:cubicBezTo>
                  <a:cubicBezTo>
                    <a:pt x="696" y="311"/>
                    <a:pt x="693" y="310"/>
                    <a:pt x="692" y="310"/>
                  </a:cubicBezTo>
                  <a:cubicBezTo>
                    <a:pt x="691" y="310"/>
                    <a:pt x="691" y="311"/>
                    <a:pt x="690" y="311"/>
                  </a:cubicBezTo>
                  <a:cubicBezTo>
                    <a:pt x="689" y="311"/>
                    <a:pt x="688" y="309"/>
                    <a:pt x="687" y="309"/>
                  </a:cubicBezTo>
                  <a:cubicBezTo>
                    <a:pt x="686" y="309"/>
                    <a:pt x="685" y="310"/>
                    <a:pt x="684" y="310"/>
                  </a:cubicBezTo>
                  <a:cubicBezTo>
                    <a:pt x="683" y="309"/>
                    <a:pt x="682" y="308"/>
                    <a:pt x="682" y="307"/>
                  </a:cubicBezTo>
                  <a:cubicBezTo>
                    <a:pt x="682" y="307"/>
                    <a:pt x="682" y="307"/>
                    <a:pt x="681" y="307"/>
                  </a:cubicBezTo>
                  <a:cubicBezTo>
                    <a:pt x="680" y="305"/>
                    <a:pt x="677" y="304"/>
                    <a:pt x="674" y="304"/>
                  </a:cubicBezTo>
                  <a:cubicBezTo>
                    <a:pt x="674" y="303"/>
                    <a:pt x="673" y="303"/>
                    <a:pt x="673" y="303"/>
                  </a:cubicBezTo>
                  <a:cubicBezTo>
                    <a:pt x="670" y="302"/>
                    <a:pt x="668" y="299"/>
                    <a:pt x="666" y="296"/>
                  </a:cubicBezTo>
                  <a:cubicBezTo>
                    <a:pt x="666" y="296"/>
                    <a:pt x="665" y="296"/>
                    <a:pt x="665" y="295"/>
                  </a:cubicBezTo>
                  <a:cubicBezTo>
                    <a:pt x="664" y="294"/>
                    <a:pt x="664" y="293"/>
                    <a:pt x="663" y="292"/>
                  </a:cubicBezTo>
                  <a:cubicBezTo>
                    <a:pt x="663" y="291"/>
                    <a:pt x="662" y="291"/>
                    <a:pt x="662" y="290"/>
                  </a:cubicBezTo>
                  <a:cubicBezTo>
                    <a:pt x="662" y="288"/>
                    <a:pt x="661" y="287"/>
                    <a:pt x="660" y="286"/>
                  </a:cubicBezTo>
                  <a:cubicBezTo>
                    <a:pt x="660" y="285"/>
                    <a:pt x="659" y="284"/>
                    <a:pt x="659" y="283"/>
                  </a:cubicBezTo>
                  <a:cubicBezTo>
                    <a:pt x="658" y="281"/>
                    <a:pt x="659" y="279"/>
                    <a:pt x="658" y="277"/>
                  </a:cubicBezTo>
                  <a:cubicBezTo>
                    <a:pt x="659" y="274"/>
                    <a:pt x="659" y="271"/>
                    <a:pt x="660" y="267"/>
                  </a:cubicBezTo>
                  <a:cubicBezTo>
                    <a:pt x="660" y="267"/>
                    <a:pt x="659" y="267"/>
                    <a:pt x="660" y="266"/>
                  </a:cubicBezTo>
                  <a:cubicBezTo>
                    <a:pt x="661" y="265"/>
                    <a:pt x="661" y="263"/>
                    <a:pt x="662" y="261"/>
                  </a:cubicBezTo>
                  <a:cubicBezTo>
                    <a:pt x="663" y="261"/>
                    <a:pt x="663" y="260"/>
                    <a:pt x="664" y="260"/>
                  </a:cubicBezTo>
                  <a:cubicBezTo>
                    <a:pt x="665" y="259"/>
                    <a:pt x="665" y="258"/>
                    <a:pt x="666" y="257"/>
                  </a:cubicBezTo>
                  <a:cubicBezTo>
                    <a:pt x="670" y="256"/>
                    <a:pt x="673" y="253"/>
                    <a:pt x="677" y="251"/>
                  </a:cubicBezTo>
                  <a:cubicBezTo>
                    <a:pt x="677" y="251"/>
                    <a:pt x="678" y="251"/>
                    <a:pt x="678" y="251"/>
                  </a:cubicBezTo>
                  <a:cubicBezTo>
                    <a:pt x="680" y="250"/>
                    <a:pt x="682" y="250"/>
                    <a:pt x="684" y="249"/>
                  </a:cubicBezTo>
                  <a:cubicBezTo>
                    <a:pt x="685" y="248"/>
                    <a:pt x="687" y="249"/>
                    <a:pt x="689" y="249"/>
                  </a:cubicBezTo>
                  <a:cubicBezTo>
                    <a:pt x="690" y="249"/>
                    <a:pt x="690" y="248"/>
                    <a:pt x="692" y="249"/>
                  </a:cubicBezTo>
                  <a:cubicBezTo>
                    <a:pt x="693" y="249"/>
                    <a:pt x="695" y="248"/>
                    <a:pt x="696" y="248"/>
                  </a:cubicBezTo>
                  <a:cubicBezTo>
                    <a:pt x="698" y="248"/>
                    <a:pt x="700" y="249"/>
                    <a:pt x="701" y="250"/>
                  </a:cubicBezTo>
                  <a:cubicBezTo>
                    <a:pt x="702" y="250"/>
                    <a:pt x="703" y="249"/>
                    <a:pt x="704" y="250"/>
                  </a:cubicBezTo>
                  <a:cubicBezTo>
                    <a:pt x="705" y="250"/>
                    <a:pt x="706" y="252"/>
                    <a:pt x="707" y="252"/>
                  </a:cubicBezTo>
                  <a:close/>
                  <a:moveTo>
                    <a:pt x="858" y="156"/>
                  </a:moveTo>
                  <a:cubicBezTo>
                    <a:pt x="858" y="156"/>
                    <a:pt x="858" y="156"/>
                    <a:pt x="858" y="156"/>
                  </a:cubicBezTo>
                  <a:cubicBezTo>
                    <a:pt x="858" y="157"/>
                    <a:pt x="859" y="156"/>
                    <a:pt x="858" y="156"/>
                  </a:cubicBezTo>
                  <a:close/>
                  <a:moveTo>
                    <a:pt x="859" y="156"/>
                  </a:moveTo>
                  <a:cubicBezTo>
                    <a:pt x="860" y="155"/>
                    <a:pt x="859" y="154"/>
                    <a:pt x="860" y="152"/>
                  </a:cubicBezTo>
                  <a:cubicBezTo>
                    <a:pt x="859" y="152"/>
                    <a:pt x="859" y="152"/>
                    <a:pt x="860" y="151"/>
                  </a:cubicBezTo>
                  <a:cubicBezTo>
                    <a:pt x="859" y="150"/>
                    <a:pt x="860" y="148"/>
                    <a:pt x="858" y="148"/>
                  </a:cubicBezTo>
                  <a:cubicBezTo>
                    <a:pt x="858" y="149"/>
                    <a:pt x="858" y="150"/>
                    <a:pt x="857" y="151"/>
                  </a:cubicBezTo>
                  <a:cubicBezTo>
                    <a:pt x="857" y="151"/>
                    <a:pt x="858" y="151"/>
                    <a:pt x="858" y="151"/>
                  </a:cubicBezTo>
                  <a:cubicBezTo>
                    <a:pt x="858" y="152"/>
                    <a:pt x="858" y="154"/>
                    <a:pt x="858" y="156"/>
                  </a:cubicBezTo>
                  <a:cubicBezTo>
                    <a:pt x="858" y="156"/>
                    <a:pt x="858" y="155"/>
                    <a:pt x="859" y="15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Rettangolo 81">
              <a:extLst>
                <a:ext uri="{FF2B5EF4-FFF2-40B4-BE49-F238E27FC236}">
                  <a16:creationId xmlns:a16="http://schemas.microsoft.com/office/drawing/2014/main" id="{A0357A4E-4ABF-2347-86E6-32A3762F31FB}"/>
                </a:ext>
              </a:extLst>
            </p:cNvPr>
            <p:cNvSpPr/>
            <p:nvPr/>
          </p:nvSpPr>
          <p:spPr>
            <a:xfrm>
              <a:off x="4327355" y="4736416"/>
              <a:ext cx="1790811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it-IT" b="1" dirty="0" err="1">
                  <a:solidFill>
                    <a:schemeClr val="bg1">
                      <a:lumMod val="85000"/>
                    </a:schemeClr>
                  </a:solidFill>
                </a:rPr>
                <a:t>map</a:t>
              </a:r>
              <a:r>
                <a:rPr lang="it-IT" b="1" dirty="0">
                  <a:solidFill>
                    <a:schemeClr val="bg1">
                      <a:lumMod val="85000"/>
                    </a:schemeClr>
                  </a:solidFill>
                </a:rPr>
                <a:t> </a:t>
              </a:r>
              <a:r>
                <a:rPr lang="it-IT" b="1" dirty="0" err="1">
                  <a:solidFill>
                    <a:schemeClr val="bg1">
                      <a:lumMod val="85000"/>
                    </a:schemeClr>
                  </a:solidFill>
                </a:rPr>
                <a:t>boundary</a:t>
              </a:r>
              <a:r>
                <a:rPr lang="it-IT" b="1" dirty="0">
                  <a:solidFill>
                    <a:schemeClr val="bg1">
                      <a:lumMod val="85000"/>
                    </a:schemeClr>
                  </a:solidFill>
                </a:rPr>
                <a:t> </a:t>
              </a:r>
            </a:p>
            <a:p>
              <a:pPr algn="ctr"/>
              <a:r>
                <a:rPr lang="it-IT" b="1" dirty="0">
                  <a:solidFill>
                    <a:schemeClr val="bg1">
                      <a:lumMod val="85000"/>
                    </a:schemeClr>
                  </a:solidFill>
                </a:rPr>
                <a:t>and 1 </a:t>
              </a:r>
              <a:r>
                <a:rPr lang="it-IT" b="1" dirty="0" err="1">
                  <a:solidFill>
                    <a:schemeClr val="bg1">
                      <a:lumMod val="85000"/>
                    </a:schemeClr>
                  </a:solidFill>
                </a:rPr>
                <a:t>inner</a:t>
              </a:r>
              <a:r>
                <a:rPr lang="it-IT" b="1" dirty="0">
                  <a:solidFill>
                    <a:schemeClr val="bg1">
                      <a:lumMod val="85000"/>
                    </a:schemeClr>
                  </a:solidFill>
                </a:rPr>
                <a:t> </a:t>
              </a:r>
              <a:r>
                <a:rPr lang="it-IT" b="1" dirty="0" err="1">
                  <a:solidFill>
                    <a:schemeClr val="bg1">
                      <a:lumMod val="85000"/>
                    </a:schemeClr>
                  </a:solidFill>
                </a:rPr>
                <a:t>vert</a:t>
              </a:r>
              <a:endParaRPr lang="it-IT" b="1" dirty="0">
                <a:solidFill>
                  <a:schemeClr val="bg1">
                    <a:lumMod val="85000"/>
                  </a:schemeClr>
                </a:solidFill>
              </a:endParaRPr>
            </a:p>
            <a:p>
              <a:pPr algn="ctr"/>
              <a:r>
                <a:rPr lang="it-IT" b="1" dirty="0">
                  <a:solidFill>
                    <a:schemeClr val="bg1">
                      <a:lumMod val="85000"/>
                    </a:schemeClr>
                  </a:solidFill>
                </a:rPr>
                <a:t>to target domain</a:t>
              </a:r>
            </a:p>
          </p:txBody>
        </p:sp>
      </p:grpSp>
      <p:grpSp>
        <p:nvGrpSpPr>
          <p:cNvPr id="12" name="Gruppo 11">
            <a:extLst>
              <a:ext uri="{FF2B5EF4-FFF2-40B4-BE49-F238E27FC236}">
                <a16:creationId xmlns:a16="http://schemas.microsoft.com/office/drawing/2014/main" id="{73CC399F-6601-7C45-AEC5-9E87EA781E28}"/>
              </a:ext>
            </a:extLst>
          </p:cNvPr>
          <p:cNvGrpSpPr/>
          <p:nvPr/>
        </p:nvGrpSpPr>
        <p:grpSpPr>
          <a:xfrm>
            <a:off x="7130739" y="1727102"/>
            <a:ext cx="3837033" cy="3898955"/>
            <a:chOff x="6831196" y="1733131"/>
            <a:chExt cx="3837033" cy="3898955"/>
          </a:xfrm>
        </p:grpSpPr>
        <p:sp>
          <p:nvSpPr>
            <p:cNvPr id="83" name="Rettangolo arrotondato 82">
              <a:extLst>
                <a:ext uri="{FF2B5EF4-FFF2-40B4-BE49-F238E27FC236}">
                  <a16:creationId xmlns:a16="http://schemas.microsoft.com/office/drawing/2014/main" id="{2A4D316C-8DFE-F842-BFAD-E0F6CF5DC888}"/>
                </a:ext>
              </a:extLst>
            </p:cNvPr>
            <p:cNvSpPr/>
            <p:nvPr/>
          </p:nvSpPr>
          <p:spPr>
            <a:xfrm>
              <a:off x="6831196" y="1733131"/>
              <a:ext cx="3837033" cy="3842658"/>
            </a:xfrm>
            <a:prstGeom prst="roundRect">
              <a:avLst>
                <a:gd name="adj" fmla="val 6191"/>
              </a:avLst>
            </a:prstGeom>
            <a:solidFill>
              <a:schemeClr val="bg1">
                <a:lumMod val="85000"/>
              </a:schemeClr>
            </a:solidFill>
            <a:ln w="38100">
              <a:solidFill>
                <a:schemeClr val="tx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2500" dirty="0" err="1">
                  <a:solidFill>
                    <a:schemeClr val="tx1"/>
                  </a:solidFill>
                </a:rPr>
                <a:t>see</a:t>
              </a:r>
              <a:r>
                <a:rPr lang="it-IT" sz="2500" dirty="0">
                  <a:solidFill>
                    <a:schemeClr val="tx1"/>
                  </a:solidFill>
                </a:rPr>
                <a:t> the </a:t>
              </a:r>
              <a:r>
                <a:rPr lang="it-IT" sz="2500" dirty="0" err="1">
                  <a:solidFill>
                    <a:schemeClr val="tx1"/>
                  </a:solidFill>
                </a:rPr>
                <a:t>paper</a:t>
              </a:r>
              <a:r>
                <a:rPr lang="it-IT" sz="2500" dirty="0">
                  <a:solidFill>
                    <a:schemeClr val="tx1"/>
                  </a:solidFill>
                </a:rPr>
                <a:t> for</a:t>
              </a:r>
            </a:p>
            <a:p>
              <a:pPr algn="ctr"/>
              <a:r>
                <a:rPr lang="it-IT" sz="2500" dirty="0" err="1">
                  <a:solidFill>
                    <a:schemeClr val="tx1"/>
                  </a:solidFill>
                </a:rPr>
                <a:t>other</a:t>
              </a:r>
              <a:r>
                <a:rPr lang="it-IT" sz="2500" dirty="0">
                  <a:solidFill>
                    <a:schemeClr val="tx1"/>
                  </a:solidFill>
                </a:rPr>
                <a:t> </a:t>
              </a:r>
              <a:r>
                <a:rPr lang="it-IT" sz="2500" dirty="0" err="1">
                  <a:solidFill>
                    <a:schemeClr val="tx1"/>
                  </a:solidFill>
                </a:rPr>
                <a:t>failed</a:t>
              </a:r>
              <a:r>
                <a:rPr lang="it-IT" sz="2500" dirty="0">
                  <a:solidFill>
                    <a:schemeClr val="tx1"/>
                  </a:solidFill>
                </a:rPr>
                <a:t> </a:t>
              </a:r>
              <a:r>
                <a:rPr lang="it-IT" sz="2500" dirty="0" err="1">
                  <a:solidFill>
                    <a:schemeClr val="tx1"/>
                  </a:solidFill>
                </a:rPr>
                <a:t>attempts</a:t>
              </a:r>
              <a:r>
                <a:rPr lang="it-IT" sz="2500" dirty="0">
                  <a:solidFill>
                    <a:schemeClr val="tx1"/>
                  </a:solidFill>
                </a:rPr>
                <a:t>.</a:t>
              </a:r>
              <a:br>
                <a:rPr lang="it-IT" sz="2500" dirty="0">
                  <a:solidFill>
                    <a:schemeClr val="tx1"/>
                  </a:solidFill>
                </a:rPr>
              </a:br>
              <a:r>
                <a:rPr lang="it-IT" sz="2500" dirty="0">
                  <a:solidFill>
                    <a:schemeClr val="tx1"/>
                  </a:solidFill>
                </a:rPr>
                <a:t>In short:</a:t>
              </a:r>
              <a:endParaRPr lang="it-IT" sz="2500" b="1" u="sng" dirty="0">
                <a:solidFill>
                  <a:schemeClr val="tx1"/>
                </a:solidFill>
              </a:endParaRPr>
            </a:p>
            <a:p>
              <a:pPr algn="ctr"/>
              <a:r>
                <a:rPr lang="it-IT" sz="2500" b="1" u="sng" dirty="0">
                  <a:solidFill>
                    <a:schemeClr val="tx1"/>
                  </a:solidFill>
                </a:rPr>
                <a:t>DON’T EVEN TRY</a:t>
              </a:r>
              <a:r>
                <a:rPr lang="it-IT" sz="2500" dirty="0">
                  <a:solidFill>
                    <a:schemeClr val="tx1"/>
                  </a:solidFill>
                </a:rPr>
                <a:t> </a:t>
              </a:r>
            </a:p>
            <a:p>
              <a:pPr algn="ctr"/>
              <a:endParaRPr lang="it-IT" sz="2500" dirty="0">
                <a:solidFill>
                  <a:schemeClr val="tx1"/>
                </a:solidFill>
              </a:endParaRPr>
            </a:p>
            <a:p>
              <a:pPr algn="ctr"/>
              <a:endParaRPr lang="it-IT" sz="2500" dirty="0">
                <a:solidFill>
                  <a:schemeClr val="tx1"/>
                </a:solidFill>
              </a:endParaRPr>
            </a:p>
            <a:p>
              <a:pPr algn="ctr"/>
              <a:endParaRPr lang="it-IT" sz="2500" dirty="0">
                <a:solidFill>
                  <a:schemeClr val="tx1"/>
                </a:solidFill>
              </a:endParaRPr>
            </a:p>
            <a:p>
              <a:pPr algn="ctr"/>
              <a:endParaRPr lang="it-IT" sz="2500" dirty="0">
                <a:solidFill>
                  <a:schemeClr val="tx1"/>
                </a:solidFill>
              </a:endParaRPr>
            </a:p>
            <a:p>
              <a:pPr algn="ctr"/>
              <a:endParaRPr lang="it-IT" sz="2500" dirty="0">
                <a:solidFill>
                  <a:schemeClr val="tx1"/>
                </a:solidFill>
              </a:endParaRPr>
            </a:p>
          </p:txBody>
        </p:sp>
        <p:pic>
          <p:nvPicPr>
            <p:cNvPr id="84" name="Immagine 83">
              <a:extLst>
                <a:ext uri="{FF2B5EF4-FFF2-40B4-BE49-F238E27FC236}">
                  <a16:creationId xmlns:a16="http://schemas.microsoft.com/office/drawing/2014/main" id="{280F9B53-3E7F-2A48-9B8F-F6392942F28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000" t="34914" b="33764"/>
            <a:stretch/>
          </p:blipFill>
          <p:spPr>
            <a:xfrm>
              <a:off x="7548562" y="3422078"/>
              <a:ext cx="2401968" cy="22100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3019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6D8BA231-FA29-B94D-B9AF-BBB28DA874F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dirty="0" err="1"/>
              <a:t>Mapping</a:t>
            </a:r>
            <a:r>
              <a:rPr lang="it-IT" dirty="0"/>
              <a:t> </a:t>
            </a:r>
            <a:r>
              <a:rPr lang="it-IT" dirty="0" err="1"/>
              <a:t>algorithms</a:t>
            </a:r>
            <a:r>
              <a:rPr lang="it-IT" dirty="0"/>
              <a:t> in 3D</a:t>
            </a:r>
          </a:p>
        </p:txBody>
      </p:sp>
      <p:grpSp>
        <p:nvGrpSpPr>
          <p:cNvPr id="36" name="Gruppo 35">
            <a:extLst>
              <a:ext uri="{FF2B5EF4-FFF2-40B4-BE49-F238E27FC236}">
                <a16:creationId xmlns:a16="http://schemas.microsoft.com/office/drawing/2014/main" id="{D7552DF0-8A88-C048-8283-7664447D30C8}"/>
              </a:ext>
            </a:extLst>
          </p:cNvPr>
          <p:cNvGrpSpPr/>
          <p:nvPr/>
        </p:nvGrpSpPr>
        <p:grpSpPr>
          <a:xfrm>
            <a:off x="322356" y="1170585"/>
            <a:ext cx="3589644" cy="5212204"/>
            <a:chOff x="322356" y="1170585"/>
            <a:chExt cx="3589644" cy="5212204"/>
          </a:xfrm>
        </p:grpSpPr>
        <p:sp>
          <p:nvSpPr>
            <p:cNvPr id="26" name="Rettangolo 25">
              <a:extLst>
                <a:ext uri="{FF2B5EF4-FFF2-40B4-BE49-F238E27FC236}">
                  <a16:creationId xmlns:a16="http://schemas.microsoft.com/office/drawing/2014/main" id="{42BEDE3E-8752-A948-851D-7EC871EE163C}"/>
                </a:ext>
              </a:extLst>
            </p:cNvPr>
            <p:cNvSpPr/>
            <p:nvPr/>
          </p:nvSpPr>
          <p:spPr>
            <a:xfrm>
              <a:off x="329714" y="1170585"/>
              <a:ext cx="3582286" cy="5212204"/>
            </a:xfrm>
            <a:prstGeom prst="rect">
              <a:avLst/>
            </a:prstGeom>
            <a:solidFill>
              <a:srgbClr val="FFFFB9">
                <a:alpha val="50000"/>
              </a:srgb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t-IT"/>
            </a:p>
          </p:txBody>
        </p:sp>
        <p:sp>
          <p:nvSpPr>
            <p:cNvPr id="17" name="CasellaDiTesto 16">
              <a:extLst>
                <a:ext uri="{FF2B5EF4-FFF2-40B4-BE49-F238E27FC236}">
                  <a16:creationId xmlns:a16="http://schemas.microsoft.com/office/drawing/2014/main" id="{4CF9924B-77D6-B948-9B35-F411AD0C7AB4}"/>
                </a:ext>
              </a:extLst>
            </p:cNvPr>
            <p:cNvSpPr txBox="1"/>
            <p:nvPr/>
          </p:nvSpPr>
          <p:spPr>
            <a:xfrm>
              <a:off x="322356" y="4176033"/>
              <a:ext cx="358632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400" b="1" dirty="0">
                  <a:latin typeface="Candara"/>
                  <a:cs typeface="Candara"/>
                </a:rPr>
                <a:t>[</a:t>
              </a:r>
              <a:r>
                <a:rPr lang="it-IT" sz="1400" b="1" dirty="0" err="1">
                  <a:latin typeface="Candara"/>
                  <a:cs typeface="Candara"/>
                </a:rPr>
                <a:t>Rabinovich</a:t>
              </a:r>
              <a:r>
                <a:rPr lang="it-IT" sz="1400" b="1" dirty="0">
                  <a:latin typeface="Candara"/>
                  <a:cs typeface="Candara"/>
                </a:rPr>
                <a:t> et al., TOG 2017]</a:t>
              </a:r>
            </a:p>
            <a:p>
              <a:pPr algn="ctr"/>
              <a:r>
                <a:rPr lang="it-IT" sz="1400" b="1" dirty="0">
                  <a:latin typeface="Candara"/>
                  <a:cs typeface="Candara"/>
                </a:rPr>
                <a:t>[Fu et al., SIGGRAPH 2015]</a:t>
              </a:r>
            </a:p>
            <a:p>
              <a:pPr algn="ctr"/>
              <a:r>
                <a:rPr lang="it-IT" sz="1400" b="1" dirty="0">
                  <a:latin typeface="Candara"/>
                  <a:cs typeface="Candara"/>
                </a:rPr>
                <a:t>[</a:t>
              </a:r>
              <a:r>
                <a:rPr lang="it-IT" sz="1400" b="1" dirty="0" err="1">
                  <a:latin typeface="Candara"/>
                  <a:cs typeface="Candara"/>
                </a:rPr>
                <a:t>Shuller</a:t>
              </a:r>
              <a:r>
                <a:rPr lang="it-IT" sz="1400" b="1" dirty="0">
                  <a:latin typeface="Candara"/>
                  <a:cs typeface="Candara"/>
                </a:rPr>
                <a:t> et al., SGP 2013]</a:t>
              </a:r>
            </a:p>
          </p:txBody>
        </p:sp>
        <p:sp>
          <p:nvSpPr>
            <p:cNvPr id="19" name="CasellaDiTesto 18">
              <a:extLst>
                <a:ext uri="{FF2B5EF4-FFF2-40B4-BE49-F238E27FC236}">
                  <a16:creationId xmlns:a16="http://schemas.microsoft.com/office/drawing/2014/main" id="{1928939A-6952-2047-85EF-743B6D8F1194}"/>
                </a:ext>
              </a:extLst>
            </p:cNvPr>
            <p:cNvSpPr txBox="1"/>
            <p:nvPr/>
          </p:nvSpPr>
          <p:spPr>
            <a:xfrm>
              <a:off x="961726" y="1354907"/>
              <a:ext cx="231826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it-IT" sz="2400" b="1" dirty="0" err="1">
                  <a:latin typeface="Candara"/>
                  <a:cs typeface="Candara"/>
                </a:rPr>
                <a:t>Minimization</a:t>
              </a:r>
              <a:r>
                <a:rPr lang="it-IT" sz="2400" b="1" dirty="0">
                  <a:latin typeface="Candara"/>
                  <a:cs typeface="Candara"/>
                </a:rPr>
                <a:t> of</a:t>
              </a:r>
            </a:p>
            <a:p>
              <a:pPr algn="ctr"/>
              <a:r>
                <a:rPr lang="it-IT" sz="2400" b="1" dirty="0" err="1">
                  <a:latin typeface="Candara"/>
                  <a:cs typeface="Candara"/>
                </a:rPr>
                <a:t>Barrier</a:t>
              </a:r>
              <a:r>
                <a:rPr lang="it-IT" sz="2400" b="1" dirty="0">
                  <a:latin typeface="Candara"/>
                  <a:cs typeface="Candara"/>
                </a:rPr>
                <a:t> </a:t>
              </a:r>
              <a:r>
                <a:rPr lang="it-IT" sz="2400" b="1" dirty="0" err="1">
                  <a:latin typeface="Candara"/>
                  <a:cs typeface="Candara"/>
                </a:rPr>
                <a:t>Energies</a:t>
              </a:r>
              <a:endParaRPr lang="it-IT" sz="2400" b="1" dirty="0">
                <a:latin typeface="Candara"/>
                <a:cs typeface="Candara"/>
              </a:endParaRPr>
            </a:p>
          </p:txBody>
        </p:sp>
        <p:pic>
          <p:nvPicPr>
            <p:cNvPr id="28" name="Immagine 27">
              <a:extLst>
                <a:ext uri="{FF2B5EF4-FFF2-40B4-BE49-F238E27FC236}">
                  <a16:creationId xmlns:a16="http://schemas.microsoft.com/office/drawing/2014/main" id="{C5DF9C2E-7435-0642-9065-A47FFEB1C15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35308" y="2370226"/>
              <a:ext cx="2991152" cy="1772401"/>
            </a:xfrm>
            <a:prstGeom prst="rect">
              <a:avLst/>
            </a:prstGeom>
          </p:spPr>
        </p:pic>
      </p:grpSp>
      <p:grpSp>
        <p:nvGrpSpPr>
          <p:cNvPr id="37" name="Gruppo 36">
            <a:extLst>
              <a:ext uri="{FF2B5EF4-FFF2-40B4-BE49-F238E27FC236}">
                <a16:creationId xmlns:a16="http://schemas.microsoft.com/office/drawing/2014/main" id="{0EF44002-B402-224E-B73F-C75752605399}"/>
              </a:ext>
            </a:extLst>
          </p:cNvPr>
          <p:cNvGrpSpPr/>
          <p:nvPr/>
        </p:nvGrpSpPr>
        <p:grpSpPr>
          <a:xfrm>
            <a:off x="4061579" y="1170584"/>
            <a:ext cx="3582286" cy="5212204"/>
            <a:chOff x="4061579" y="1170584"/>
            <a:chExt cx="3582286" cy="5212204"/>
          </a:xfrm>
        </p:grpSpPr>
        <p:sp>
          <p:nvSpPr>
            <p:cNvPr id="29" name="Rettangolo 28">
              <a:extLst>
                <a:ext uri="{FF2B5EF4-FFF2-40B4-BE49-F238E27FC236}">
                  <a16:creationId xmlns:a16="http://schemas.microsoft.com/office/drawing/2014/main" id="{9DB4749D-8F93-1A41-A8D8-CBC84FA37B5A}"/>
                </a:ext>
              </a:extLst>
            </p:cNvPr>
            <p:cNvSpPr/>
            <p:nvPr/>
          </p:nvSpPr>
          <p:spPr>
            <a:xfrm>
              <a:off x="4061579" y="1170584"/>
              <a:ext cx="3582286" cy="5212204"/>
            </a:xfrm>
            <a:prstGeom prst="rect">
              <a:avLst/>
            </a:prstGeom>
            <a:solidFill>
              <a:schemeClr val="accent5">
                <a:lumMod val="20000"/>
                <a:lumOff val="80000"/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t-IT" dirty="0"/>
            </a:p>
          </p:txBody>
        </p:sp>
        <p:grpSp>
          <p:nvGrpSpPr>
            <p:cNvPr id="10" name="Gruppo 9">
              <a:extLst>
                <a:ext uri="{FF2B5EF4-FFF2-40B4-BE49-F238E27FC236}">
                  <a16:creationId xmlns:a16="http://schemas.microsoft.com/office/drawing/2014/main" id="{C1CAA467-2A63-074C-B808-AEB072846EE1}"/>
                </a:ext>
              </a:extLst>
            </p:cNvPr>
            <p:cNvGrpSpPr/>
            <p:nvPr/>
          </p:nvGrpSpPr>
          <p:grpSpPr>
            <a:xfrm>
              <a:off x="4309671" y="2438477"/>
              <a:ext cx="3170073" cy="1599048"/>
              <a:chOff x="1480640" y="4523298"/>
              <a:chExt cx="3719445" cy="1876163"/>
            </a:xfrm>
          </p:grpSpPr>
          <p:pic>
            <p:nvPicPr>
              <p:cNvPr id="5" name="Immagine 4">
                <a:extLst>
                  <a:ext uri="{FF2B5EF4-FFF2-40B4-BE49-F238E27FC236}">
                    <a16:creationId xmlns:a16="http://schemas.microsoft.com/office/drawing/2014/main" id="{909961E3-D176-AA4E-B077-890BD95A5D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480640" y="4535125"/>
                <a:ext cx="1896245" cy="1864336"/>
              </a:xfrm>
              <a:prstGeom prst="rect">
                <a:avLst/>
              </a:prstGeom>
            </p:spPr>
          </p:pic>
          <p:pic>
            <p:nvPicPr>
              <p:cNvPr id="9" name="Immagine 8">
                <a:extLst>
                  <a:ext uri="{FF2B5EF4-FFF2-40B4-BE49-F238E27FC236}">
                    <a16:creationId xmlns:a16="http://schemas.microsoft.com/office/drawing/2014/main" id="{C6A680D0-64AB-6347-888B-B6468D5772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358202" y="4523298"/>
                <a:ext cx="1841883" cy="1836694"/>
              </a:xfrm>
              <a:prstGeom prst="rect">
                <a:avLst/>
              </a:prstGeom>
            </p:spPr>
          </p:pic>
        </p:grpSp>
        <p:sp>
          <p:nvSpPr>
            <p:cNvPr id="20" name="CasellaDiTesto 19">
              <a:extLst>
                <a:ext uri="{FF2B5EF4-FFF2-40B4-BE49-F238E27FC236}">
                  <a16:creationId xmlns:a16="http://schemas.microsoft.com/office/drawing/2014/main" id="{800D85EF-2A33-074C-A8DD-3A4C146951F2}"/>
                </a:ext>
              </a:extLst>
            </p:cNvPr>
            <p:cNvSpPr txBox="1"/>
            <p:nvPr/>
          </p:nvSpPr>
          <p:spPr>
            <a:xfrm>
              <a:off x="4309671" y="1354906"/>
              <a:ext cx="308610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it-IT" sz="2400" b="1" dirty="0" err="1">
                  <a:latin typeface="Candara"/>
                  <a:cs typeface="Candara"/>
                </a:rPr>
                <a:t>Projection</a:t>
              </a:r>
              <a:r>
                <a:rPr lang="it-IT" sz="2400" b="1" dirty="0">
                  <a:latin typeface="Candara"/>
                  <a:cs typeface="Candara"/>
                </a:rPr>
                <a:t> </a:t>
              </a:r>
              <a:r>
                <a:rPr lang="it-IT" sz="2400" b="1" dirty="0" err="1">
                  <a:latin typeface="Candara"/>
                  <a:cs typeface="Candara"/>
                </a:rPr>
                <a:t>into</a:t>
              </a:r>
              <a:r>
                <a:rPr lang="it-IT" sz="2400" b="1" dirty="0">
                  <a:latin typeface="Candara"/>
                  <a:cs typeface="Candara"/>
                </a:rPr>
                <a:t> Space</a:t>
              </a:r>
            </a:p>
            <a:p>
              <a:pPr algn="ctr"/>
              <a:r>
                <a:rPr lang="it-IT" sz="2400" b="1" dirty="0">
                  <a:latin typeface="Candara"/>
                  <a:cs typeface="Candara"/>
                </a:rPr>
                <a:t>of </a:t>
              </a:r>
              <a:r>
                <a:rPr lang="it-IT" sz="2400" b="1" dirty="0" err="1">
                  <a:latin typeface="Candara"/>
                  <a:cs typeface="Candara"/>
                </a:rPr>
                <a:t>Injective</a:t>
              </a:r>
              <a:r>
                <a:rPr lang="it-IT" sz="2400" b="1" dirty="0">
                  <a:latin typeface="Candara"/>
                  <a:cs typeface="Candara"/>
                </a:rPr>
                <a:t> </a:t>
              </a:r>
              <a:r>
                <a:rPr lang="it-IT" sz="2400" b="1" dirty="0" err="1">
                  <a:latin typeface="Candara"/>
                  <a:cs typeface="Candara"/>
                </a:rPr>
                <a:t>maps</a:t>
              </a:r>
              <a:endParaRPr lang="it-IT" sz="2400" b="1" dirty="0">
                <a:latin typeface="Candara"/>
                <a:cs typeface="Candara"/>
              </a:endParaRPr>
            </a:p>
          </p:txBody>
        </p:sp>
        <p:sp>
          <p:nvSpPr>
            <p:cNvPr id="11" name="CasellaDiTesto 10">
              <a:extLst>
                <a:ext uri="{FF2B5EF4-FFF2-40B4-BE49-F238E27FC236}">
                  <a16:creationId xmlns:a16="http://schemas.microsoft.com/office/drawing/2014/main" id="{C7581104-8851-DE4A-8BC9-373060095414}"/>
                </a:ext>
              </a:extLst>
            </p:cNvPr>
            <p:cNvSpPr txBox="1"/>
            <p:nvPr/>
          </p:nvSpPr>
          <p:spPr>
            <a:xfrm>
              <a:off x="4069399" y="4176033"/>
              <a:ext cx="3574466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400" b="1" dirty="0">
                  <a:latin typeface="Candara"/>
                  <a:cs typeface="Candara"/>
                </a:rPr>
                <a:t>[</a:t>
              </a:r>
              <a:r>
                <a:rPr lang="it-IT" sz="1400" b="1" dirty="0" err="1">
                  <a:latin typeface="Candara"/>
                  <a:cs typeface="Candara"/>
                </a:rPr>
                <a:t>Du</a:t>
              </a:r>
              <a:r>
                <a:rPr lang="it-IT" sz="1400" b="1" dirty="0">
                  <a:latin typeface="Candara"/>
                  <a:cs typeface="Candara"/>
                </a:rPr>
                <a:t> et al., SIGGRAPH 2020]</a:t>
              </a:r>
            </a:p>
            <a:p>
              <a:pPr algn="ctr"/>
              <a:r>
                <a:rPr lang="it-IT" sz="1400" b="1" dirty="0">
                  <a:latin typeface="Candara"/>
                  <a:cs typeface="Candara"/>
                </a:rPr>
                <a:t>[Su et al., Pacific Graphics 2019]</a:t>
              </a:r>
            </a:p>
            <a:p>
              <a:pPr algn="ctr"/>
              <a:r>
                <a:rPr lang="it-IT" sz="1400" b="1" dirty="0">
                  <a:latin typeface="Candara"/>
                  <a:cs typeface="Candara"/>
                </a:rPr>
                <a:t>[</a:t>
              </a:r>
              <a:r>
                <a:rPr lang="it-IT" sz="1400" b="1" dirty="0" err="1">
                  <a:latin typeface="Candara"/>
                  <a:cs typeface="Candara"/>
                </a:rPr>
                <a:t>Kovalsky</a:t>
              </a:r>
              <a:r>
                <a:rPr lang="it-IT" sz="1400" b="1" dirty="0">
                  <a:latin typeface="Candara"/>
                  <a:cs typeface="Candara"/>
                </a:rPr>
                <a:t> et al., SIGGRAPH 2014]</a:t>
              </a:r>
            </a:p>
            <a:p>
              <a:pPr algn="ctr"/>
              <a:r>
                <a:rPr lang="it-IT" sz="1400" b="1" dirty="0">
                  <a:latin typeface="Candara"/>
                  <a:cs typeface="Candara"/>
                </a:rPr>
                <a:t>[</a:t>
              </a:r>
              <a:r>
                <a:rPr lang="it-IT" sz="1400" b="1" dirty="0" err="1">
                  <a:latin typeface="Candara"/>
                  <a:cs typeface="Candara"/>
                </a:rPr>
                <a:t>Aigerman</a:t>
              </a:r>
              <a:r>
                <a:rPr lang="it-IT" sz="1400" b="1" dirty="0">
                  <a:latin typeface="Candara"/>
                  <a:cs typeface="Candara"/>
                </a:rPr>
                <a:t> &amp; </a:t>
              </a:r>
              <a:r>
                <a:rPr lang="it-IT" sz="1400" b="1" dirty="0" err="1">
                  <a:latin typeface="Candara"/>
                  <a:cs typeface="Candara"/>
                </a:rPr>
                <a:t>Lipman</a:t>
              </a:r>
              <a:r>
                <a:rPr lang="it-IT" sz="1400" b="1" dirty="0">
                  <a:latin typeface="Candara"/>
                  <a:cs typeface="Candara"/>
                </a:rPr>
                <a:t>, SIGGRAPH 2013]</a:t>
              </a:r>
            </a:p>
          </p:txBody>
        </p:sp>
      </p:grpSp>
      <p:grpSp>
        <p:nvGrpSpPr>
          <p:cNvPr id="39" name="Gruppo 38">
            <a:extLst>
              <a:ext uri="{FF2B5EF4-FFF2-40B4-BE49-F238E27FC236}">
                <a16:creationId xmlns:a16="http://schemas.microsoft.com/office/drawing/2014/main" id="{885C780D-EF73-0349-A14B-33A4573724F2}"/>
              </a:ext>
            </a:extLst>
          </p:cNvPr>
          <p:cNvGrpSpPr/>
          <p:nvPr/>
        </p:nvGrpSpPr>
        <p:grpSpPr>
          <a:xfrm>
            <a:off x="7787514" y="1170584"/>
            <a:ext cx="3588215" cy="5212204"/>
            <a:chOff x="7787514" y="1170584"/>
            <a:chExt cx="3588215" cy="5212204"/>
          </a:xfrm>
        </p:grpSpPr>
        <p:sp>
          <p:nvSpPr>
            <p:cNvPr id="30" name="Rettangolo 29">
              <a:extLst>
                <a:ext uri="{FF2B5EF4-FFF2-40B4-BE49-F238E27FC236}">
                  <a16:creationId xmlns:a16="http://schemas.microsoft.com/office/drawing/2014/main" id="{75E1D167-523B-3848-96B8-578E19A5D57F}"/>
                </a:ext>
              </a:extLst>
            </p:cNvPr>
            <p:cNvSpPr/>
            <p:nvPr/>
          </p:nvSpPr>
          <p:spPr>
            <a:xfrm>
              <a:off x="7793443" y="1170584"/>
              <a:ext cx="3582286" cy="5212204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t-IT" dirty="0"/>
            </a:p>
          </p:txBody>
        </p:sp>
        <p:sp>
          <p:nvSpPr>
            <p:cNvPr id="21" name="CasellaDiTesto 20">
              <a:extLst>
                <a:ext uri="{FF2B5EF4-FFF2-40B4-BE49-F238E27FC236}">
                  <a16:creationId xmlns:a16="http://schemas.microsoft.com/office/drawing/2014/main" id="{E944DF80-6FAB-2F44-B184-F4C8DAA696DD}"/>
                </a:ext>
              </a:extLst>
            </p:cNvPr>
            <p:cNvSpPr txBox="1"/>
            <p:nvPr/>
          </p:nvSpPr>
          <p:spPr>
            <a:xfrm>
              <a:off x="8847044" y="1539571"/>
              <a:ext cx="14750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it-IT" sz="2400" b="1" dirty="0" err="1">
                  <a:latin typeface="Candara"/>
                  <a:cs typeface="Candara"/>
                </a:rPr>
                <a:t>Foliations</a:t>
              </a:r>
              <a:endParaRPr lang="it-IT" sz="2400" b="1" dirty="0">
                <a:latin typeface="Candara"/>
                <a:cs typeface="Candara"/>
              </a:endParaRPr>
            </a:p>
          </p:txBody>
        </p:sp>
        <p:grpSp>
          <p:nvGrpSpPr>
            <p:cNvPr id="13" name="Gruppo 12">
              <a:extLst>
                <a:ext uri="{FF2B5EF4-FFF2-40B4-BE49-F238E27FC236}">
                  <a16:creationId xmlns:a16="http://schemas.microsoft.com/office/drawing/2014/main" id="{90E6E039-F7C0-6342-ADB4-CD20D901F260}"/>
                </a:ext>
              </a:extLst>
            </p:cNvPr>
            <p:cNvGrpSpPr/>
            <p:nvPr/>
          </p:nvGrpSpPr>
          <p:grpSpPr>
            <a:xfrm>
              <a:off x="7941990" y="2323369"/>
              <a:ext cx="3234562" cy="1680517"/>
              <a:chOff x="8317176" y="2259788"/>
              <a:chExt cx="3558879" cy="1849015"/>
            </a:xfrm>
          </p:grpSpPr>
          <p:pic>
            <p:nvPicPr>
              <p:cNvPr id="6" name="Immagine 5">
                <a:extLst>
                  <a:ext uri="{FF2B5EF4-FFF2-40B4-BE49-F238E27FC236}">
                    <a16:creationId xmlns:a16="http://schemas.microsoft.com/office/drawing/2014/main" id="{6F88D0A7-8085-E544-9DDB-BB10FB910ED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317176" y="2324029"/>
                <a:ext cx="1736009" cy="1784774"/>
              </a:xfrm>
              <a:prstGeom prst="rect">
                <a:avLst/>
              </a:prstGeom>
            </p:spPr>
          </p:pic>
          <p:pic>
            <p:nvPicPr>
              <p:cNvPr id="8" name="Immagine 7">
                <a:extLst>
                  <a:ext uri="{FF2B5EF4-FFF2-40B4-BE49-F238E27FC236}">
                    <a16:creationId xmlns:a16="http://schemas.microsoft.com/office/drawing/2014/main" id="{D7AC65F8-7561-7E43-A739-B7D0F5711C3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052269" y="2259788"/>
                <a:ext cx="1823786" cy="1828663"/>
              </a:xfrm>
              <a:prstGeom prst="rect">
                <a:avLst/>
              </a:prstGeom>
            </p:spPr>
          </p:pic>
        </p:grpSp>
        <p:sp>
          <p:nvSpPr>
            <p:cNvPr id="14" name="CasellaDiTesto 13">
              <a:extLst>
                <a:ext uri="{FF2B5EF4-FFF2-40B4-BE49-F238E27FC236}">
                  <a16:creationId xmlns:a16="http://schemas.microsoft.com/office/drawing/2014/main" id="{664BE12A-EDC5-7543-AB17-D4636AC25F7C}"/>
                </a:ext>
              </a:extLst>
            </p:cNvPr>
            <p:cNvSpPr txBox="1"/>
            <p:nvPr/>
          </p:nvSpPr>
          <p:spPr>
            <a:xfrm>
              <a:off x="7787514" y="4176033"/>
              <a:ext cx="35882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400" b="1" dirty="0">
                  <a:latin typeface="Candara"/>
                  <a:cs typeface="Candara"/>
                </a:rPr>
                <a:t>[</a:t>
              </a:r>
              <a:r>
                <a:rPr lang="it-IT" sz="1400" b="1" dirty="0" err="1">
                  <a:latin typeface="Candara"/>
                  <a:cs typeface="Candara"/>
                </a:rPr>
                <a:t>Campen</a:t>
              </a:r>
              <a:r>
                <a:rPr lang="it-IT" sz="1400" b="1" dirty="0">
                  <a:latin typeface="Candara"/>
                  <a:cs typeface="Candara"/>
                </a:rPr>
                <a:t> et al., SIGGRAPH 2016]</a:t>
              </a:r>
            </a:p>
          </p:txBody>
        </p:sp>
      </p:grpSp>
      <p:sp>
        <p:nvSpPr>
          <p:cNvPr id="34" name="Segnaposto testo 22">
            <a:extLst>
              <a:ext uri="{FF2B5EF4-FFF2-40B4-BE49-F238E27FC236}">
                <a16:creationId xmlns:a16="http://schemas.microsoft.com/office/drawing/2014/main" id="{D2F7093F-3CAA-9C42-B426-8C71074550BB}"/>
              </a:ext>
            </a:extLst>
          </p:cNvPr>
          <p:cNvSpPr txBox="1">
            <a:spLocks/>
          </p:cNvSpPr>
          <p:nvPr/>
        </p:nvSpPr>
        <p:spPr>
          <a:xfrm>
            <a:off x="4069398" y="5540071"/>
            <a:ext cx="3580396" cy="842719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SzPct val="60000"/>
              <a:buFont typeface="Lucida Grande" panose="020B0600040502020204" pitchFamily="34" charset="0"/>
              <a:buChar char="▶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SzPct val="60000"/>
              <a:buFont typeface="Apple Symbols" panose="02000000000000000000" pitchFamily="2" charset="-79"/>
              <a:buChar char="⏤"/>
              <a:defRPr sz="2400" i="1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SzPct val="60000"/>
              <a:buFontTx/>
              <a:buNone/>
              <a:defRPr sz="2000" i="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" indent="0" algn="ctr">
              <a:buNone/>
            </a:pPr>
            <a:r>
              <a:rPr lang="it-IT" sz="2400" b="1" i="1" dirty="0">
                <a:solidFill>
                  <a:srgbClr val="C00000"/>
                </a:solidFill>
              </a:rPr>
              <a:t>DO NOT GUARANTEE LOCAL INJECTIVITY</a:t>
            </a:r>
          </a:p>
        </p:txBody>
      </p:sp>
      <p:sp>
        <p:nvSpPr>
          <p:cNvPr id="35" name="Segnaposto testo 22">
            <a:extLst>
              <a:ext uri="{FF2B5EF4-FFF2-40B4-BE49-F238E27FC236}">
                <a16:creationId xmlns:a16="http://schemas.microsoft.com/office/drawing/2014/main" id="{DD6AC368-D279-6B46-A1CB-0C2154C383BD}"/>
              </a:ext>
            </a:extLst>
          </p:cNvPr>
          <p:cNvSpPr txBox="1">
            <a:spLocks/>
          </p:cNvSpPr>
          <p:nvPr/>
        </p:nvSpPr>
        <p:spPr>
          <a:xfrm>
            <a:off x="7799372" y="5540070"/>
            <a:ext cx="3580396" cy="842719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SzPct val="60000"/>
              <a:buFont typeface="Lucida Grande" panose="020B0600040502020204" pitchFamily="34" charset="0"/>
              <a:buChar char="▶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SzPct val="60000"/>
              <a:buFont typeface="Apple Symbols" panose="02000000000000000000" pitchFamily="2" charset="-79"/>
              <a:buChar char="⏤"/>
              <a:defRPr sz="2400" i="1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SzPct val="60000"/>
              <a:buFontTx/>
              <a:buNone/>
              <a:defRPr sz="2000" i="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" indent="0" algn="ctr">
              <a:buNone/>
            </a:pPr>
            <a:r>
              <a:rPr lang="it-IT" sz="2400" b="1" i="1" dirty="0">
                <a:solidFill>
                  <a:srgbClr val="C00000"/>
                </a:solidFill>
              </a:rPr>
              <a:t>SOLVE A SLIGHT</a:t>
            </a:r>
          </a:p>
          <a:p>
            <a:pPr marL="57150" indent="0" algn="ctr">
              <a:buNone/>
            </a:pPr>
            <a:r>
              <a:rPr lang="it-IT" sz="2400" b="1" i="1" dirty="0">
                <a:solidFill>
                  <a:srgbClr val="C00000"/>
                </a:solidFill>
              </a:rPr>
              <a:t>DIFFERENT PROBLEM</a:t>
            </a:r>
          </a:p>
        </p:txBody>
      </p:sp>
      <p:sp>
        <p:nvSpPr>
          <p:cNvPr id="23" name="Segnaposto testo 22">
            <a:extLst>
              <a:ext uri="{FF2B5EF4-FFF2-40B4-BE49-F238E27FC236}">
                <a16:creationId xmlns:a16="http://schemas.microsoft.com/office/drawing/2014/main" id="{282859DA-3003-D440-9478-0DD5E41CEEA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29713" y="5540072"/>
            <a:ext cx="3580396" cy="842719"/>
          </a:xfrm>
        </p:spPr>
        <p:txBody>
          <a:bodyPr/>
          <a:lstStyle/>
          <a:p>
            <a:pPr marL="57150" indent="0" algn="ctr">
              <a:buNone/>
            </a:pPr>
            <a:r>
              <a:rPr lang="it-IT" sz="2400" b="1" i="1" dirty="0">
                <a:solidFill>
                  <a:srgbClr val="C00000"/>
                </a:solidFill>
              </a:rPr>
              <a:t>NEED A VALID</a:t>
            </a:r>
          </a:p>
          <a:p>
            <a:pPr marL="57150" indent="0" algn="ctr">
              <a:buNone/>
            </a:pPr>
            <a:r>
              <a:rPr lang="it-IT" sz="2400" b="1" i="1" dirty="0">
                <a:solidFill>
                  <a:srgbClr val="C00000"/>
                </a:solidFill>
              </a:rPr>
              <a:t>INITIAL SOLUTION</a:t>
            </a:r>
          </a:p>
        </p:txBody>
      </p:sp>
    </p:spTree>
    <p:extLst>
      <p:ext uri="{BB962C8B-B14F-4D97-AF65-F5344CB8AC3E}">
        <p14:creationId xmlns:p14="http://schemas.microsoft.com/office/powerpoint/2010/main" val="3874375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2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B6998C6C-72EC-1644-B4E8-B5D575114DD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dirty="0" err="1"/>
              <a:t>Main</a:t>
            </a:r>
            <a:r>
              <a:rPr lang="it-IT" dirty="0"/>
              <a:t> idea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A33C3B3-D39C-FA41-BC6E-ACF83269F51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t-IT" dirty="0" err="1"/>
              <a:t>All</a:t>
            </a:r>
            <a:r>
              <a:rPr lang="it-IT" dirty="0"/>
              <a:t> the </a:t>
            </a:r>
            <a:r>
              <a:rPr lang="it-IT" dirty="0" err="1"/>
              <a:t>methods</a:t>
            </a:r>
            <a:r>
              <a:rPr lang="it-IT" dirty="0"/>
              <a:t> </a:t>
            </a:r>
            <a:r>
              <a:rPr lang="it-IT" dirty="0" err="1"/>
              <a:t>seen</a:t>
            </a:r>
            <a:r>
              <a:rPr lang="it-IT" dirty="0"/>
              <a:t> so far, </a:t>
            </a:r>
            <a:r>
              <a:rPr lang="it-IT" dirty="0" err="1"/>
              <a:t>follow</a:t>
            </a:r>
            <a:r>
              <a:rPr lang="it-IT" dirty="0"/>
              <a:t> the </a:t>
            </a:r>
            <a:r>
              <a:rPr lang="it-IT" dirty="0" err="1"/>
              <a:t>same</a:t>
            </a:r>
            <a:r>
              <a:rPr lang="it-IT" dirty="0"/>
              <a:t> I/O </a:t>
            </a:r>
            <a:r>
              <a:rPr lang="it-IT" dirty="0" err="1"/>
              <a:t>scheme</a:t>
            </a:r>
            <a:endParaRPr lang="it-IT" dirty="0"/>
          </a:p>
        </p:txBody>
      </p:sp>
      <p:grpSp>
        <p:nvGrpSpPr>
          <p:cNvPr id="10" name="Gruppo 9">
            <a:extLst>
              <a:ext uri="{FF2B5EF4-FFF2-40B4-BE49-F238E27FC236}">
                <a16:creationId xmlns:a16="http://schemas.microsoft.com/office/drawing/2014/main" id="{CAC2F5D7-274E-9244-9D8A-639CD3C09B29}"/>
              </a:ext>
            </a:extLst>
          </p:cNvPr>
          <p:cNvGrpSpPr/>
          <p:nvPr/>
        </p:nvGrpSpPr>
        <p:grpSpPr>
          <a:xfrm>
            <a:off x="7402882" y="1941534"/>
            <a:ext cx="3716319" cy="4196219"/>
            <a:chOff x="7402882" y="1941534"/>
            <a:chExt cx="3716319" cy="4196219"/>
          </a:xfrm>
        </p:grpSpPr>
        <p:pic>
          <p:nvPicPr>
            <p:cNvPr id="5" name="Immagine 4">
              <a:extLst>
                <a:ext uri="{FF2B5EF4-FFF2-40B4-BE49-F238E27FC236}">
                  <a16:creationId xmlns:a16="http://schemas.microsoft.com/office/drawing/2014/main" id="{E9DA2D67-7374-BB4A-9625-F750F871F3F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765662" y="5358886"/>
              <a:ext cx="534117" cy="295672"/>
            </a:xfrm>
            <a:prstGeom prst="rect">
              <a:avLst/>
            </a:prstGeom>
          </p:spPr>
        </p:pic>
        <p:grpSp>
          <p:nvGrpSpPr>
            <p:cNvPr id="6" name="Gruppo 5">
              <a:extLst>
                <a:ext uri="{FF2B5EF4-FFF2-40B4-BE49-F238E27FC236}">
                  <a16:creationId xmlns:a16="http://schemas.microsoft.com/office/drawing/2014/main" id="{B9B543F1-7BE0-0645-A05A-25E106E02323}"/>
                </a:ext>
              </a:extLst>
            </p:cNvPr>
            <p:cNvGrpSpPr/>
            <p:nvPr/>
          </p:nvGrpSpPr>
          <p:grpSpPr>
            <a:xfrm>
              <a:off x="7402882" y="1941534"/>
              <a:ext cx="3716319" cy="4196219"/>
              <a:chOff x="7402882" y="1941534"/>
              <a:chExt cx="3716319" cy="4196219"/>
            </a:xfrm>
          </p:grpSpPr>
          <p:pic>
            <p:nvPicPr>
              <p:cNvPr id="25" name="Immagine 24">
                <a:extLst>
                  <a:ext uri="{FF2B5EF4-FFF2-40B4-BE49-F238E27FC236}">
                    <a16:creationId xmlns:a16="http://schemas.microsoft.com/office/drawing/2014/main" id="{FAC02A76-9816-7C4A-B673-1F5DCE7A41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518297" y="2138495"/>
                <a:ext cx="1864378" cy="255600"/>
              </a:xfrm>
              <a:prstGeom prst="rect">
                <a:avLst/>
              </a:prstGeom>
            </p:spPr>
          </p:pic>
          <p:cxnSp>
            <p:nvCxnSpPr>
              <p:cNvPr id="7" name="Connettore 1 6">
                <a:extLst>
                  <a:ext uri="{FF2B5EF4-FFF2-40B4-BE49-F238E27FC236}">
                    <a16:creationId xmlns:a16="http://schemas.microsoft.com/office/drawing/2014/main" id="{3F3AC79D-00ED-524E-BDEC-55053F074D60}"/>
                  </a:ext>
                </a:extLst>
              </p:cNvPr>
              <p:cNvCxnSpPr/>
              <p:nvPr/>
            </p:nvCxnSpPr>
            <p:spPr>
              <a:xfrm flipV="1">
                <a:off x="7402882" y="1941534"/>
                <a:ext cx="0" cy="4196219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pic>
            <p:nvPicPr>
              <p:cNvPr id="8" name="Immagine 7">
                <a:extLst>
                  <a:ext uri="{FF2B5EF4-FFF2-40B4-BE49-F238E27FC236}">
                    <a16:creationId xmlns:a16="http://schemas.microsoft.com/office/drawing/2014/main" id="{0C7BD2C8-9D64-C140-ADF0-199B8BA548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781770" y="2485407"/>
                <a:ext cx="3337431" cy="3337431"/>
              </a:xfrm>
              <a:prstGeom prst="rect">
                <a:avLst/>
              </a:prstGeom>
            </p:spPr>
          </p:pic>
        </p:grpSp>
      </p:grpSp>
      <p:grpSp>
        <p:nvGrpSpPr>
          <p:cNvPr id="16" name="Gruppo 15">
            <a:extLst>
              <a:ext uri="{FF2B5EF4-FFF2-40B4-BE49-F238E27FC236}">
                <a16:creationId xmlns:a16="http://schemas.microsoft.com/office/drawing/2014/main" id="{34B086D6-3837-DC45-B350-6E3B0367650A}"/>
              </a:ext>
            </a:extLst>
          </p:cNvPr>
          <p:cNvGrpSpPr/>
          <p:nvPr/>
        </p:nvGrpSpPr>
        <p:grpSpPr>
          <a:xfrm>
            <a:off x="798522" y="2394095"/>
            <a:ext cx="6373089" cy="3428743"/>
            <a:chOff x="798522" y="2394095"/>
            <a:chExt cx="6373089" cy="3428743"/>
          </a:xfrm>
        </p:grpSpPr>
        <p:pic>
          <p:nvPicPr>
            <p:cNvPr id="4" name="Immagine 3">
              <a:extLst>
                <a:ext uri="{FF2B5EF4-FFF2-40B4-BE49-F238E27FC236}">
                  <a16:creationId xmlns:a16="http://schemas.microsoft.com/office/drawing/2014/main" id="{3868E4DC-97E4-534A-832F-26C72CC0D00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1077" y="5358886"/>
              <a:ext cx="524579" cy="295672"/>
            </a:xfrm>
            <a:prstGeom prst="rect">
              <a:avLst/>
            </a:prstGeom>
          </p:spPr>
        </p:pic>
        <p:pic>
          <p:nvPicPr>
            <p:cNvPr id="11" name="Immagine 10">
              <a:extLst>
                <a:ext uri="{FF2B5EF4-FFF2-40B4-BE49-F238E27FC236}">
                  <a16:creationId xmlns:a16="http://schemas.microsoft.com/office/drawing/2014/main" id="{BB65BB21-1201-0B47-9AA2-399F8104E95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620556" y="5358886"/>
              <a:ext cx="734411" cy="314748"/>
            </a:xfrm>
            <a:prstGeom prst="rect">
              <a:avLst/>
            </a:prstGeom>
          </p:spPr>
        </p:pic>
        <p:pic>
          <p:nvPicPr>
            <p:cNvPr id="24" name="Immagine 23">
              <a:extLst>
                <a:ext uri="{FF2B5EF4-FFF2-40B4-BE49-F238E27FC236}">
                  <a16:creationId xmlns:a16="http://schemas.microsoft.com/office/drawing/2014/main" id="{78CBF62F-BE08-CE4E-9695-8E2DD4E07F0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035145" y="2948834"/>
              <a:ext cx="2410578" cy="2410578"/>
            </a:xfrm>
            <a:prstGeom prst="rect">
              <a:avLst/>
            </a:prstGeom>
          </p:spPr>
        </p:pic>
        <p:pic>
          <p:nvPicPr>
            <p:cNvPr id="20" name="Immagine 19">
              <a:extLst>
                <a:ext uri="{FF2B5EF4-FFF2-40B4-BE49-F238E27FC236}">
                  <a16:creationId xmlns:a16="http://schemas.microsoft.com/office/drawing/2014/main" id="{56875B3A-3BE9-644D-A888-CF39F052272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834180" y="2485407"/>
              <a:ext cx="3337431" cy="3337431"/>
            </a:xfrm>
            <a:prstGeom prst="rect">
              <a:avLst/>
            </a:prstGeom>
          </p:spPr>
        </p:pic>
        <p:pic>
          <p:nvPicPr>
            <p:cNvPr id="23" name="Immagine 22">
              <a:extLst>
                <a:ext uri="{FF2B5EF4-FFF2-40B4-BE49-F238E27FC236}">
                  <a16:creationId xmlns:a16="http://schemas.microsoft.com/office/drawing/2014/main" id="{31FCB0A1-CEDE-E148-ABD5-9BE9D7D11E1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98522" y="2394095"/>
              <a:ext cx="2216264" cy="3337431"/>
            </a:xfrm>
            <a:prstGeom prst="rect">
              <a:avLst/>
            </a:prstGeom>
          </p:spPr>
        </p:pic>
        <p:pic>
          <p:nvPicPr>
            <p:cNvPr id="27" name="Immagine 26">
              <a:extLst>
                <a:ext uri="{FF2B5EF4-FFF2-40B4-BE49-F238E27FC236}">
                  <a16:creationId xmlns:a16="http://schemas.microsoft.com/office/drawing/2014/main" id="{92564192-ACDE-1440-B44A-C5F60FD9893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169531" y="2991874"/>
              <a:ext cx="2410578" cy="2410578"/>
            </a:xfrm>
            <a:prstGeom prst="rect">
              <a:avLst/>
            </a:prstGeom>
          </p:spPr>
        </p:pic>
      </p:grpSp>
      <p:grpSp>
        <p:nvGrpSpPr>
          <p:cNvPr id="12" name="Gruppo 11">
            <a:extLst>
              <a:ext uri="{FF2B5EF4-FFF2-40B4-BE49-F238E27FC236}">
                <a16:creationId xmlns:a16="http://schemas.microsoft.com/office/drawing/2014/main" id="{4BFC299A-411B-A44A-9E16-8E97CB33B1AB}"/>
              </a:ext>
            </a:extLst>
          </p:cNvPr>
          <p:cNvGrpSpPr/>
          <p:nvPr/>
        </p:nvGrpSpPr>
        <p:grpSpPr>
          <a:xfrm>
            <a:off x="2746185" y="2142272"/>
            <a:ext cx="2487511" cy="686143"/>
            <a:chOff x="2662810" y="2125043"/>
            <a:chExt cx="2487511" cy="686143"/>
          </a:xfrm>
        </p:grpSpPr>
        <p:pic>
          <p:nvPicPr>
            <p:cNvPr id="9" name="Immagine 8">
              <a:extLst>
                <a:ext uri="{FF2B5EF4-FFF2-40B4-BE49-F238E27FC236}">
                  <a16:creationId xmlns:a16="http://schemas.microsoft.com/office/drawing/2014/main" id="{29DE30D6-E05A-EC4B-BC93-2937371E720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2855259" y="2125043"/>
              <a:ext cx="2295062" cy="254176"/>
            </a:xfrm>
            <a:prstGeom prst="rect">
              <a:avLst/>
            </a:prstGeom>
          </p:spPr>
        </p:pic>
        <p:sp>
          <p:nvSpPr>
            <p:cNvPr id="13" name="Figura a mano libera 12">
              <a:extLst>
                <a:ext uri="{FF2B5EF4-FFF2-40B4-BE49-F238E27FC236}">
                  <a16:creationId xmlns:a16="http://schemas.microsoft.com/office/drawing/2014/main" id="{312D97CA-B1E6-0E42-9791-BD48243C6EEA}"/>
                </a:ext>
              </a:extLst>
            </p:cNvPr>
            <p:cNvSpPr/>
            <p:nvPr/>
          </p:nvSpPr>
          <p:spPr>
            <a:xfrm>
              <a:off x="2764336" y="2420584"/>
              <a:ext cx="1746883" cy="273442"/>
            </a:xfrm>
            <a:custGeom>
              <a:avLst/>
              <a:gdLst>
                <a:gd name="connsiteX0" fmla="*/ 0 w 5636029"/>
                <a:gd name="connsiteY0" fmla="*/ 501227 h 1349125"/>
                <a:gd name="connsiteX1" fmla="*/ 2011680 w 5636029"/>
                <a:gd name="connsiteY1" fmla="*/ 35715 h 1349125"/>
                <a:gd name="connsiteX2" fmla="*/ 5636029 w 5636029"/>
                <a:gd name="connsiteY2" fmla="*/ 1349125 h 1349125"/>
                <a:gd name="connsiteX0" fmla="*/ 0 w 5788429"/>
                <a:gd name="connsiteY0" fmla="*/ 545550 h 1342648"/>
                <a:gd name="connsiteX1" fmla="*/ 2164080 w 5788429"/>
                <a:gd name="connsiteY1" fmla="*/ 29238 h 1342648"/>
                <a:gd name="connsiteX2" fmla="*/ 5788429 w 5788429"/>
                <a:gd name="connsiteY2" fmla="*/ 1342648 h 1342648"/>
                <a:gd name="connsiteX0" fmla="*/ 0 w 5788429"/>
                <a:gd name="connsiteY0" fmla="*/ 537565 h 1334663"/>
                <a:gd name="connsiteX1" fmla="*/ 2164080 w 5788429"/>
                <a:gd name="connsiteY1" fmla="*/ 21253 h 1334663"/>
                <a:gd name="connsiteX2" fmla="*/ 5788429 w 5788429"/>
                <a:gd name="connsiteY2" fmla="*/ 1334663 h 1334663"/>
                <a:gd name="connsiteX0" fmla="*/ 0 w 5788429"/>
                <a:gd name="connsiteY0" fmla="*/ 505499 h 1302597"/>
                <a:gd name="connsiteX1" fmla="*/ 3726873 w 5788429"/>
                <a:gd name="connsiteY1" fmla="*/ 22438 h 1302597"/>
                <a:gd name="connsiteX2" fmla="*/ 5788429 w 5788429"/>
                <a:gd name="connsiteY2" fmla="*/ 1302597 h 1302597"/>
                <a:gd name="connsiteX0" fmla="*/ 0 w 5788429"/>
                <a:gd name="connsiteY0" fmla="*/ 505499 h 1302597"/>
                <a:gd name="connsiteX1" fmla="*/ 3726873 w 5788429"/>
                <a:gd name="connsiteY1" fmla="*/ 22438 h 1302597"/>
                <a:gd name="connsiteX2" fmla="*/ 5788429 w 5788429"/>
                <a:gd name="connsiteY2" fmla="*/ 1302597 h 1302597"/>
                <a:gd name="connsiteX0" fmla="*/ 0 w 5788429"/>
                <a:gd name="connsiteY0" fmla="*/ 301964 h 1099062"/>
                <a:gd name="connsiteX1" fmla="*/ 4724400 w 5788429"/>
                <a:gd name="connsiteY1" fmla="*/ 35034 h 1099062"/>
                <a:gd name="connsiteX2" fmla="*/ 5788429 w 5788429"/>
                <a:gd name="connsiteY2" fmla="*/ 1099062 h 1099062"/>
                <a:gd name="connsiteX0" fmla="*/ 0 w 7002087"/>
                <a:gd name="connsiteY0" fmla="*/ 1231885 h 1231885"/>
                <a:gd name="connsiteX1" fmla="*/ 5938058 w 7002087"/>
                <a:gd name="connsiteY1" fmla="*/ 679 h 1231885"/>
                <a:gd name="connsiteX2" fmla="*/ 7002087 w 7002087"/>
                <a:gd name="connsiteY2" fmla="*/ 1064707 h 1231885"/>
                <a:gd name="connsiteX0" fmla="*/ 0 w 7002087"/>
                <a:gd name="connsiteY0" fmla="*/ 1231885 h 1231885"/>
                <a:gd name="connsiteX1" fmla="*/ 5938058 w 7002087"/>
                <a:gd name="connsiteY1" fmla="*/ 679 h 1231885"/>
                <a:gd name="connsiteX2" fmla="*/ 7002087 w 7002087"/>
                <a:gd name="connsiteY2" fmla="*/ 1064707 h 1231885"/>
                <a:gd name="connsiteX0" fmla="*/ 0 w 7002087"/>
                <a:gd name="connsiteY0" fmla="*/ 1331565 h 1331565"/>
                <a:gd name="connsiteX1" fmla="*/ 5439294 w 7002087"/>
                <a:gd name="connsiteY1" fmla="*/ 607 h 1331565"/>
                <a:gd name="connsiteX2" fmla="*/ 7002087 w 7002087"/>
                <a:gd name="connsiteY2" fmla="*/ 1164387 h 1331565"/>
                <a:gd name="connsiteX0" fmla="*/ 0 w 7002087"/>
                <a:gd name="connsiteY0" fmla="*/ 1354196 h 1354196"/>
                <a:gd name="connsiteX1" fmla="*/ 5439294 w 7002087"/>
                <a:gd name="connsiteY1" fmla="*/ 23238 h 1354196"/>
                <a:gd name="connsiteX2" fmla="*/ 7002087 w 7002087"/>
                <a:gd name="connsiteY2" fmla="*/ 1187018 h 1354196"/>
                <a:gd name="connsiteX0" fmla="*/ 0 w 7002087"/>
                <a:gd name="connsiteY0" fmla="*/ 1372429 h 1372429"/>
                <a:gd name="connsiteX1" fmla="*/ 5439294 w 7002087"/>
                <a:gd name="connsiteY1" fmla="*/ 41471 h 1372429"/>
                <a:gd name="connsiteX2" fmla="*/ 7002087 w 7002087"/>
                <a:gd name="connsiteY2" fmla="*/ 1205251 h 1372429"/>
                <a:gd name="connsiteX0" fmla="*/ 0 w 7002087"/>
                <a:gd name="connsiteY0" fmla="*/ 1034015 h 1034015"/>
                <a:gd name="connsiteX1" fmla="*/ 5007032 w 7002087"/>
                <a:gd name="connsiteY1" fmla="*/ 118693 h 1034015"/>
                <a:gd name="connsiteX2" fmla="*/ 7002087 w 7002087"/>
                <a:gd name="connsiteY2" fmla="*/ 866837 h 1034015"/>
                <a:gd name="connsiteX0" fmla="*/ 0 w 7002087"/>
                <a:gd name="connsiteY0" fmla="*/ 975498 h 975498"/>
                <a:gd name="connsiteX1" fmla="*/ 5007032 w 7002087"/>
                <a:gd name="connsiteY1" fmla="*/ 60176 h 975498"/>
                <a:gd name="connsiteX2" fmla="*/ 7002087 w 7002087"/>
                <a:gd name="connsiteY2" fmla="*/ 808320 h 975498"/>
                <a:gd name="connsiteX0" fmla="*/ 0 w 7002087"/>
                <a:gd name="connsiteY0" fmla="*/ 975498 h 975498"/>
                <a:gd name="connsiteX1" fmla="*/ 4824152 w 7002087"/>
                <a:gd name="connsiteY1" fmla="*/ 60176 h 975498"/>
                <a:gd name="connsiteX2" fmla="*/ 7002087 w 7002087"/>
                <a:gd name="connsiteY2" fmla="*/ 808320 h 975498"/>
                <a:gd name="connsiteX0" fmla="*/ 0 w 7002087"/>
                <a:gd name="connsiteY0" fmla="*/ 829107 h 829107"/>
                <a:gd name="connsiteX1" fmla="*/ 4807527 w 7002087"/>
                <a:gd name="connsiteY1" fmla="*/ 163166 h 829107"/>
                <a:gd name="connsiteX2" fmla="*/ 7002087 w 7002087"/>
                <a:gd name="connsiteY2" fmla="*/ 661929 h 829107"/>
                <a:gd name="connsiteX0" fmla="*/ 0 w 7002087"/>
                <a:gd name="connsiteY0" fmla="*/ 867448 h 867448"/>
                <a:gd name="connsiteX1" fmla="*/ 4807527 w 7002087"/>
                <a:gd name="connsiteY1" fmla="*/ 201507 h 867448"/>
                <a:gd name="connsiteX2" fmla="*/ 7002087 w 7002087"/>
                <a:gd name="connsiteY2" fmla="*/ 700270 h 867448"/>
                <a:gd name="connsiteX0" fmla="*/ 0 w 7002087"/>
                <a:gd name="connsiteY0" fmla="*/ 933422 h 933422"/>
                <a:gd name="connsiteX1" fmla="*/ 5106786 w 7002087"/>
                <a:gd name="connsiteY1" fmla="*/ 151103 h 933422"/>
                <a:gd name="connsiteX2" fmla="*/ 7002087 w 7002087"/>
                <a:gd name="connsiteY2" fmla="*/ 766244 h 933422"/>
                <a:gd name="connsiteX0" fmla="*/ 0 w 7002087"/>
                <a:gd name="connsiteY0" fmla="*/ 1032407 h 1032407"/>
                <a:gd name="connsiteX1" fmla="*/ 5106786 w 7002087"/>
                <a:gd name="connsiteY1" fmla="*/ 250088 h 1032407"/>
                <a:gd name="connsiteX2" fmla="*/ 7002087 w 7002087"/>
                <a:gd name="connsiteY2" fmla="*/ 865229 h 1032407"/>
                <a:gd name="connsiteX0" fmla="*/ 0 w 7002087"/>
                <a:gd name="connsiteY0" fmla="*/ 932542 h 932542"/>
                <a:gd name="connsiteX1" fmla="*/ 4973782 w 7002087"/>
                <a:gd name="connsiteY1" fmla="*/ 316478 h 932542"/>
                <a:gd name="connsiteX2" fmla="*/ 7002087 w 7002087"/>
                <a:gd name="connsiteY2" fmla="*/ 765364 h 932542"/>
                <a:gd name="connsiteX0" fmla="*/ 0 w 7002087"/>
                <a:gd name="connsiteY0" fmla="*/ 932542 h 932542"/>
                <a:gd name="connsiteX1" fmla="*/ 4973782 w 7002087"/>
                <a:gd name="connsiteY1" fmla="*/ 316478 h 932542"/>
                <a:gd name="connsiteX2" fmla="*/ 7002087 w 7002087"/>
                <a:gd name="connsiteY2" fmla="*/ 765364 h 932542"/>
                <a:gd name="connsiteX0" fmla="*/ 0 w 7002087"/>
                <a:gd name="connsiteY0" fmla="*/ 961056 h 961056"/>
                <a:gd name="connsiteX1" fmla="*/ 5189913 w 7002087"/>
                <a:gd name="connsiteY1" fmla="*/ 295116 h 961056"/>
                <a:gd name="connsiteX2" fmla="*/ 7002087 w 7002087"/>
                <a:gd name="connsiteY2" fmla="*/ 793878 h 961056"/>
                <a:gd name="connsiteX0" fmla="*/ 0 w 7002087"/>
                <a:gd name="connsiteY0" fmla="*/ 835406 h 835406"/>
                <a:gd name="connsiteX1" fmla="*/ 5189913 w 7002087"/>
                <a:gd name="connsiteY1" fmla="*/ 169466 h 835406"/>
                <a:gd name="connsiteX2" fmla="*/ 7002087 w 7002087"/>
                <a:gd name="connsiteY2" fmla="*/ 668228 h 835406"/>
                <a:gd name="connsiteX0" fmla="*/ 0 w 7002087"/>
                <a:gd name="connsiteY0" fmla="*/ 827001 h 827001"/>
                <a:gd name="connsiteX1" fmla="*/ 5505797 w 7002087"/>
                <a:gd name="connsiteY1" fmla="*/ 177686 h 827001"/>
                <a:gd name="connsiteX2" fmla="*/ 7002087 w 7002087"/>
                <a:gd name="connsiteY2" fmla="*/ 659823 h 827001"/>
                <a:gd name="connsiteX0" fmla="*/ 0 w 7002087"/>
                <a:gd name="connsiteY0" fmla="*/ 827001 h 827001"/>
                <a:gd name="connsiteX1" fmla="*/ 5505797 w 7002087"/>
                <a:gd name="connsiteY1" fmla="*/ 177686 h 827001"/>
                <a:gd name="connsiteX2" fmla="*/ 7002087 w 7002087"/>
                <a:gd name="connsiteY2" fmla="*/ 659823 h 827001"/>
                <a:gd name="connsiteX0" fmla="*/ 0 w 7002087"/>
                <a:gd name="connsiteY0" fmla="*/ 167178 h 167178"/>
                <a:gd name="connsiteX1" fmla="*/ 7002087 w 7002087"/>
                <a:gd name="connsiteY1" fmla="*/ 0 h 167178"/>
                <a:gd name="connsiteX0" fmla="*/ 0 w 7002087"/>
                <a:gd name="connsiteY0" fmla="*/ 722331 h 722331"/>
                <a:gd name="connsiteX1" fmla="*/ 7002087 w 7002087"/>
                <a:gd name="connsiteY1" fmla="*/ 555153 h 722331"/>
                <a:gd name="connsiteX0" fmla="*/ 0 w 7002087"/>
                <a:gd name="connsiteY0" fmla="*/ 1057293 h 1057293"/>
                <a:gd name="connsiteX1" fmla="*/ 7002087 w 7002087"/>
                <a:gd name="connsiteY1" fmla="*/ 890115 h 1057293"/>
                <a:gd name="connsiteX0" fmla="*/ 0 w 6918960"/>
                <a:gd name="connsiteY0" fmla="*/ 1097746 h 1097746"/>
                <a:gd name="connsiteX1" fmla="*/ 6918960 w 6918960"/>
                <a:gd name="connsiteY1" fmla="*/ 847441 h 1097746"/>
                <a:gd name="connsiteX0" fmla="*/ 0 w 6918960"/>
                <a:gd name="connsiteY0" fmla="*/ 1285318 h 1285318"/>
                <a:gd name="connsiteX1" fmla="*/ 6918960 w 6918960"/>
                <a:gd name="connsiteY1" fmla="*/ 1035013 h 1285318"/>
                <a:gd name="connsiteX0" fmla="*/ 0 w 6704647"/>
                <a:gd name="connsiteY0" fmla="*/ 1036958 h 1286716"/>
                <a:gd name="connsiteX1" fmla="*/ 6704647 w 6704647"/>
                <a:gd name="connsiteY1" fmla="*/ 1286716 h 1286716"/>
                <a:gd name="connsiteX0" fmla="*/ 0 w 3861434"/>
                <a:gd name="connsiteY0" fmla="*/ 1018474 h 1311095"/>
                <a:gd name="connsiteX1" fmla="*/ 3861434 w 3861434"/>
                <a:gd name="connsiteY1" fmla="*/ 1311095 h 1311095"/>
                <a:gd name="connsiteX0" fmla="*/ 0 w 3861434"/>
                <a:gd name="connsiteY0" fmla="*/ 737961 h 1030582"/>
                <a:gd name="connsiteX1" fmla="*/ 3861434 w 3861434"/>
                <a:gd name="connsiteY1" fmla="*/ 1030582 h 1030582"/>
                <a:gd name="connsiteX0" fmla="*/ 0 w 3861434"/>
                <a:gd name="connsiteY0" fmla="*/ 686042 h 978663"/>
                <a:gd name="connsiteX1" fmla="*/ 3861434 w 3861434"/>
                <a:gd name="connsiteY1" fmla="*/ 978663 h 978663"/>
                <a:gd name="connsiteX0" fmla="*/ 0 w 3861434"/>
                <a:gd name="connsiteY0" fmla="*/ 362367 h 654988"/>
                <a:gd name="connsiteX1" fmla="*/ 3861434 w 3861434"/>
                <a:gd name="connsiteY1" fmla="*/ 654988 h 654988"/>
                <a:gd name="connsiteX0" fmla="*/ 0 w 2961321"/>
                <a:gd name="connsiteY0" fmla="*/ 404712 h 540170"/>
                <a:gd name="connsiteX1" fmla="*/ 2961321 w 2961321"/>
                <a:gd name="connsiteY1" fmla="*/ 540170 h 540170"/>
                <a:gd name="connsiteX0" fmla="*/ 0 w 2961321"/>
                <a:gd name="connsiteY0" fmla="*/ 411950 h 547408"/>
                <a:gd name="connsiteX1" fmla="*/ 2961321 w 2961321"/>
                <a:gd name="connsiteY1" fmla="*/ 547408 h 547408"/>
                <a:gd name="connsiteX0" fmla="*/ 0 w 2747008"/>
                <a:gd name="connsiteY0" fmla="*/ 361425 h 682621"/>
                <a:gd name="connsiteX1" fmla="*/ 2747008 w 2747008"/>
                <a:gd name="connsiteY1" fmla="*/ 682621 h 682621"/>
                <a:gd name="connsiteX0" fmla="*/ 0 w 3761420"/>
                <a:gd name="connsiteY0" fmla="*/ 361425 h 682621"/>
                <a:gd name="connsiteX1" fmla="*/ 3761420 w 3761420"/>
                <a:gd name="connsiteY1" fmla="*/ 682621 h 682621"/>
                <a:gd name="connsiteX0" fmla="*/ 0 w 3761420"/>
                <a:gd name="connsiteY0" fmla="*/ 146084 h 467280"/>
                <a:gd name="connsiteX1" fmla="*/ 3761420 w 3761420"/>
                <a:gd name="connsiteY1" fmla="*/ 467280 h 467280"/>
                <a:gd name="connsiteX0" fmla="*/ 0 w 1746883"/>
                <a:gd name="connsiteY0" fmla="*/ 199666 h 335125"/>
                <a:gd name="connsiteX1" fmla="*/ 1746883 w 1746883"/>
                <a:gd name="connsiteY1" fmla="*/ 335125 h 335125"/>
                <a:gd name="connsiteX0" fmla="*/ 0 w 1746883"/>
                <a:gd name="connsiteY0" fmla="*/ 145933 h 281392"/>
                <a:gd name="connsiteX1" fmla="*/ 1746883 w 1746883"/>
                <a:gd name="connsiteY1" fmla="*/ 281392 h 281392"/>
                <a:gd name="connsiteX0" fmla="*/ 0 w 1746883"/>
                <a:gd name="connsiteY0" fmla="*/ 95299 h 230758"/>
                <a:gd name="connsiteX1" fmla="*/ 1746883 w 1746883"/>
                <a:gd name="connsiteY1" fmla="*/ 230758 h 230758"/>
                <a:gd name="connsiteX0" fmla="*/ 0 w 1746883"/>
                <a:gd name="connsiteY0" fmla="*/ 137983 h 273442"/>
                <a:gd name="connsiteX1" fmla="*/ 1746883 w 1746883"/>
                <a:gd name="connsiteY1" fmla="*/ 273442 h 2734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746883" h="273442">
                  <a:moveTo>
                    <a:pt x="0" y="137983"/>
                  </a:moveTo>
                  <a:cubicBezTo>
                    <a:pt x="746558" y="-85296"/>
                    <a:pt x="1365825" y="-35813"/>
                    <a:pt x="1746883" y="273442"/>
                  </a:cubicBezTo>
                </a:path>
              </a:pathLst>
            </a:custGeom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sp>
          <p:nvSpPr>
            <p:cNvPr id="14" name="Ovale 13">
              <a:extLst>
                <a:ext uri="{FF2B5EF4-FFF2-40B4-BE49-F238E27FC236}">
                  <a16:creationId xmlns:a16="http://schemas.microsoft.com/office/drawing/2014/main" id="{41BAF7BD-6E4D-234E-9B9F-AAE7FB61A54E}"/>
                </a:ext>
              </a:extLst>
            </p:cNvPr>
            <p:cNvSpPr/>
            <p:nvPr/>
          </p:nvSpPr>
          <p:spPr>
            <a:xfrm>
              <a:off x="2662810" y="2440162"/>
              <a:ext cx="235659" cy="235659"/>
            </a:xfrm>
            <a:prstGeom prst="ellipse">
              <a:avLst/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sp>
          <p:nvSpPr>
            <p:cNvPr id="15" name="Ovale 14">
              <a:extLst>
                <a:ext uri="{FF2B5EF4-FFF2-40B4-BE49-F238E27FC236}">
                  <a16:creationId xmlns:a16="http://schemas.microsoft.com/office/drawing/2014/main" id="{7729AD09-1070-024C-BCB1-A65ABA050A4C}"/>
                </a:ext>
              </a:extLst>
            </p:cNvPr>
            <p:cNvSpPr/>
            <p:nvPr/>
          </p:nvSpPr>
          <p:spPr>
            <a:xfrm>
              <a:off x="4418097" y="2575527"/>
              <a:ext cx="235659" cy="235659"/>
            </a:xfrm>
            <a:prstGeom prst="ellipse">
              <a:avLst/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</p:grpSp>
    </p:spTree>
    <p:extLst>
      <p:ext uri="{BB962C8B-B14F-4D97-AF65-F5344CB8AC3E}">
        <p14:creationId xmlns:p14="http://schemas.microsoft.com/office/powerpoint/2010/main" val="1535608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magine 20">
            <a:extLst>
              <a:ext uri="{FF2B5EF4-FFF2-40B4-BE49-F238E27FC236}">
                <a16:creationId xmlns:a16="http://schemas.microsoft.com/office/drawing/2014/main" id="{D68AEFD8-73B6-D147-A4DF-DA570F51B3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260" y="2394095"/>
            <a:ext cx="2216110" cy="3337200"/>
          </a:xfrm>
          <a:prstGeom prst="rect">
            <a:avLst/>
          </a:prstGeom>
        </p:spPr>
      </p:pic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B6998C6C-72EC-1644-B4E8-B5D575114DD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dirty="0" err="1"/>
              <a:t>Main</a:t>
            </a:r>
            <a:r>
              <a:rPr lang="it-IT" dirty="0"/>
              <a:t> idea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A33C3B3-D39C-FA41-BC6E-ACF83269F51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t-IT" dirty="0" err="1"/>
              <a:t>All</a:t>
            </a:r>
            <a:r>
              <a:rPr lang="it-IT" dirty="0"/>
              <a:t> the </a:t>
            </a:r>
            <a:r>
              <a:rPr lang="it-IT" dirty="0" err="1"/>
              <a:t>methods</a:t>
            </a:r>
            <a:r>
              <a:rPr lang="it-IT" dirty="0"/>
              <a:t> </a:t>
            </a:r>
            <a:r>
              <a:rPr lang="it-IT" dirty="0" err="1"/>
              <a:t>seen</a:t>
            </a:r>
            <a:r>
              <a:rPr lang="it-IT" dirty="0"/>
              <a:t> so far, </a:t>
            </a:r>
            <a:r>
              <a:rPr lang="it-IT" dirty="0" err="1"/>
              <a:t>follow</a:t>
            </a:r>
            <a:r>
              <a:rPr lang="it-IT" dirty="0"/>
              <a:t> the </a:t>
            </a:r>
            <a:r>
              <a:rPr lang="it-IT" dirty="0" err="1"/>
              <a:t>same</a:t>
            </a:r>
            <a:r>
              <a:rPr lang="it-IT" dirty="0"/>
              <a:t> I/O </a:t>
            </a:r>
            <a:r>
              <a:rPr lang="it-IT" dirty="0" err="1"/>
              <a:t>scheme</a:t>
            </a:r>
            <a:endParaRPr lang="it-IT" dirty="0"/>
          </a:p>
        </p:txBody>
      </p:sp>
      <p:pic>
        <p:nvPicPr>
          <p:cNvPr id="11" name="Immagine 10">
            <a:extLst>
              <a:ext uri="{FF2B5EF4-FFF2-40B4-BE49-F238E27FC236}">
                <a16:creationId xmlns:a16="http://schemas.microsoft.com/office/drawing/2014/main" id="{BB65BB21-1201-0B47-9AA2-399F8104E9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0556" y="5358886"/>
            <a:ext cx="734411" cy="314748"/>
          </a:xfrm>
          <a:prstGeom prst="rect">
            <a:avLst/>
          </a:prstGeom>
        </p:spPr>
      </p:pic>
      <p:pic>
        <p:nvPicPr>
          <p:cNvPr id="24" name="Immagine 23">
            <a:extLst>
              <a:ext uri="{FF2B5EF4-FFF2-40B4-BE49-F238E27FC236}">
                <a16:creationId xmlns:a16="http://schemas.microsoft.com/office/drawing/2014/main" id="{78CBF62F-BE08-CE4E-9695-8E2DD4E07F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5145" y="2948834"/>
            <a:ext cx="2410578" cy="2410578"/>
          </a:xfrm>
          <a:prstGeom prst="rect">
            <a:avLst/>
          </a:prstGeom>
        </p:spPr>
      </p:pic>
      <p:pic>
        <p:nvPicPr>
          <p:cNvPr id="20" name="Immagine 19">
            <a:extLst>
              <a:ext uri="{FF2B5EF4-FFF2-40B4-BE49-F238E27FC236}">
                <a16:creationId xmlns:a16="http://schemas.microsoft.com/office/drawing/2014/main" id="{56875B3A-3BE9-644D-A888-CF39F05227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34180" y="2485407"/>
            <a:ext cx="3337431" cy="3337431"/>
          </a:xfrm>
          <a:prstGeom prst="rect">
            <a:avLst/>
          </a:prstGeom>
        </p:spPr>
      </p:pic>
      <p:grpSp>
        <p:nvGrpSpPr>
          <p:cNvPr id="12" name="Gruppo 11">
            <a:extLst>
              <a:ext uri="{FF2B5EF4-FFF2-40B4-BE49-F238E27FC236}">
                <a16:creationId xmlns:a16="http://schemas.microsoft.com/office/drawing/2014/main" id="{4BFC299A-411B-A44A-9E16-8E97CB33B1AB}"/>
              </a:ext>
            </a:extLst>
          </p:cNvPr>
          <p:cNvGrpSpPr/>
          <p:nvPr/>
        </p:nvGrpSpPr>
        <p:grpSpPr>
          <a:xfrm>
            <a:off x="2746185" y="2142272"/>
            <a:ext cx="2487511" cy="686143"/>
            <a:chOff x="2662810" y="2125043"/>
            <a:chExt cx="2487511" cy="686143"/>
          </a:xfrm>
        </p:grpSpPr>
        <p:pic>
          <p:nvPicPr>
            <p:cNvPr id="9" name="Immagine 8">
              <a:extLst>
                <a:ext uri="{FF2B5EF4-FFF2-40B4-BE49-F238E27FC236}">
                  <a16:creationId xmlns:a16="http://schemas.microsoft.com/office/drawing/2014/main" id="{29DE30D6-E05A-EC4B-BC93-2937371E720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855259" y="2125043"/>
              <a:ext cx="2295062" cy="254176"/>
            </a:xfrm>
            <a:prstGeom prst="rect">
              <a:avLst/>
            </a:prstGeom>
          </p:spPr>
        </p:pic>
        <p:sp>
          <p:nvSpPr>
            <p:cNvPr id="13" name="Figura a mano libera 12">
              <a:extLst>
                <a:ext uri="{FF2B5EF4-FFF2-40B4-BE49-F238E27FC236}">
                  <a16:creationId xmlns:a16="http://schemas.microsoft.com/office/drawing/2014/main" id="{312D97CA-B1E6-0E42-9791-BD48243C6EEA}"/>
                </a:ext>
              </a:extLst>
            </p:cNvPr>
            <p:cNvSpPr/>
            <p:nvPr/>
          </p:nvSpPr>
          <p:spPr>
            <a:xfrm>
              <a:off x="2764336" y="2420584"/>
              <a:ext cx="1746883" cy="273442"/>
            </a:xfrm>
            <a:custGeom>
              <a:avLst/>
              <a:gdLst>
                <a:gd name="connsiteX0" fmla="*/ 0 w 5636029"/>
                <a:gd name="connsiteY0" fmla="*/ 501227 h 1349125"/>
                <a:gd name="connsiteX1" fmla="*/ 2011680 w 5636029"/>
                <a:gd name="connsiteY1" fmla="*/ 35715 h 1349125"/>
                <a:gd name="connsiteX2" fmla="*/ 5636029 w 5636029"/>
                <a:gd name="connsiteY2" fmla="*/ 1349125 h 1349125"/>
                <a:gd name="connsiteX0" fmla="*/ 0 w 5788429"/>
                <a:gd name="connsiteY0" fmla="*/ 545550 h 1342648"/>
                <a:gd name="connsiteX1" fmla="*/ 2164080 w 5788429"/>
                <a:gd name="connsiteY1" fmla="*/ 29238 h 1342648"/>
                <a:gd name="connsiteX2" fmla="*/ 5788429 w 5788429"/>
                <a:gd name="connsiteY2" fmla="*/ 1342648 h 1342648"/>
                <a:gd name="connsiteX0" fmla="*/ 0 w 5788429"/>
                <a:gd name="connsiteY0" fmla="*/ 537565 h 1334663"/>
                <a:gd name="connsiteX1" fmla="*/ 2164080 w 5788429"/>
                <a:gd name="connsiteY1" fmla="*/ 21253 h 1334663"/>
                <a:gd name="connsiteX2" fmla="*/ 5788429 w 5788429"/>
                <a:gd name="connsiteY2" fmla="*/ 1334663 h 1334663"/>
                <a:gd name="connsiteX0" fmla="*/ 0 w 5788429"/>
                <a:gd name="connsiteY0" fmla="*/ 505499 h 1302597"/>
                <a:gd name="connsiteX1" fmla="*/ 3726873 w 5788429"/>
                <a:gd name="connsiteY1" fmla="*/ 22438 h 1302597"/>
                <a:gd name="connsiteX2" fmla="*/ 5788429 w 5788429"/>
                <a:gd name="connsiteY2" fmla="*/ 1302597 h 1302597"/>
                <a:gd name="connsiteX0" fmla="*/ 0 w 5788429"/>
                <a:gd name="connsiteY0" fmla="*/ 505499 h 1302597"/>
                <a:gd name="connsiteX1" fmla="*/ 3726873 w 5788429"/>
                <a:gd name="connsiteY1" fmla="*/ 22438 h 1302597"/>
                <a:gd name="connsiteX2" fmla="*/ 5788429 w 5788429"/>
                <a:gd name="connsiteY2" fmla="*/ 1302597 h 1302597"/>
                <a:gd name="connsiteX0" fmla="*/ 0 w 5788429"/>
                <a:gd name="connsiteY0" fmla="*/ 301964 h 1099062"/>
                <a:gd name="connsiteX1" fmla="*/ 4724400 w 5788429"/>
                <a:gd name="connsiteY1" fmla="*/ 35034 h 1099062"/>
                <a:gd name="connsiteX2" fmla="*/ 5788429 w 5788429"/>
                <a:gd name="connsiteY2" fmla="*/ 1099062 h 1099062"/>
                <a:gd name="connsiteX0" fmla="*/ 0 w 7002087"/>
                <a:gd name="connsiteY0" fmla="*/ 1231885 h 1231885"/>
                <a:gd name="connsiteX1" fmla="*/ 5938058 w 7002087"/>
                <a:gd name="connsiteY1" fmla="*/ 679 h 1231885"/>
                <a:gd name="connsiteX2" fmla="*/ 7002087 w 7002087"/>
                <a:gd name="connsiteY2" fmla="*/ 1064707 h 1231885"/>
                <a:gd name="connsiteX0" fmla="*/ 0 w 7002087"/>
                <a:gd name="connsiteY0" fmla="*/ 1231885 h 1231885"/>
                <a:gd name="connsiteX1" fmla="*/ 5938058 w 7002087"/>
                <a:gd name="connsiteY1" fmla="*/ 679 h 1231885"/>
                <a:gd name="connsiteX2" fmla="*/ 7002087 w 7002087"/>
                <a:gd name="connsiteY2" fmla="*/ 1064707 h 1231885"/>
                <a:gd name="connsiteX0" fmla="*/ 0 w 7002087"/>
                <a:gd name="connsiteY0" fmla="*/ 1331565 h 1331565"/>
                <a:gd name="connsiteX1" fmla="*/ 5439294 w 7002087"/>
                <a:gd name="connsiteY1" fmla="*/ 607 h 1331565"/>
                <a:gd name="connsiteX2" fmla="*/ 7002087 w 7002087"/>
                <a:gd name="connsiteY2" fmla="*/ 1164387 h 1331565"/>
                <a:gd name="connsiteX0" fmla="*/ 0 w 7002087"/>
                <a:gd name="connsiteY0" fmla="*/ 1354196 h 1354196"/>
                <a:gd name="connsiteX1" fmla="*/ 5439294 w 7002087"/>
                <a:gd name="connsiteY1" fmla="*/ 23238 h 1354196"/>
                <a:gd name="connsiteX2" fmla="*/ 7002087 w 7002087"/>
                <a:gd name="connsiteY2" fmla="*/ 1187018 h 1354196"/>
                <a:gd name="connsiteX0" fmla="*/ 0 w 7002087"/>
                <a:gd name="connsiteY0" fmla="*/ 1372429 h 1372429"/>
                <a:gd name="connsiteX1" fmla="*/ 5439294 w 7002087"/>
                <a:gd name="connsiteY1" fmla="*/ 41471 h 1372429"/>
                <a:gd name="connsiteX2" fmla="*/ 7002087 w 7002087"/>
                <a:gd name="connsiteY2" fmla="*/ 1205251 h 1372429"/>
                <a:gd name="connsiteX0" fmla="*/ 0 w 7002087"/>
                <a:gd name="connsiteY0" fmla="*/ 1034015 h 1034015"/>
                <a:gd name="connsiteX1" fmla="*/ 5007032 w 7002087"/>
                <a:gd name="connsiteY1" fmla="*/ 118693 h 1034015"/>
                <a:gd name="connsiteX2" fmla="*/ 7002087 w 7002087"/>
                <a:gd name="connsiteY2" fmla="*/ 866837 h 1034015"/>
                <a:gd name="connsiteX0" fmla="*/ 0 w 7002087"/>
                <a:gd name="connsiteY0" fmla="*/ 975498 h 975498"/>
                <a:gd name="connsiteX1" fmla="*/ 5007032 w 7002087"/>
                <a:gd name="connsiteY1" fmla="*/ 60176 h 975498"/>
                <a:gd name="connsiteX2" fmla="*/ 7002087 w 7002087"/>
                <a:gd name="connsiteY2" fmla="*/ 808320 h 975498"/>
                <a:gd name="connsiteX0" fmla="*/ 0 w 7002087"/>
                <a:gd name="connsiteY0" fmla="*/ 975498 h 975498"/>
                <a:gd name="connsiteX1" fmla="*/ 4824152 w 7002087"/>
                <a:gd name="connsiteY1" fmla="*/ 60176 h 975498"/>
                <a:gd name="connsiteX2" fmla="*/ 7002087 w 7002087"/>
                <a:gd name="connsiteY2" fmla="*/ 808320 h 975498"/>
                <a:gd name="connsiteX0" fmla="*/ 0 w 7002087"/>
                <a:gd name="connsiteY0" fmla="*/ 829107 h 829107"/>
                <a:gd name="connsiteX1" fmla="*/ 4807527 w 7002087"/>
                <a:gd name="connsiteY1" fmla="*/ 163166 h 829107"/>
                <a:gd name="connsiteX2" fmla="*/ 7002087 w 7002087"/>
                <a:gd name="connsiteY2" fmla="*/ 661929 h 829107"/>
                <a:gd name="connsiteX0" fmla="*/ 0 w 7002087"/>
                <a:gd name="connsiteY0" fmla="*/ 867448 h 867448"/>
                <a:gd name="connsiteX1" fmla="*/ 4807527 w 7002087"/>
                <a:gd name="connsiteY1" fmla="*/ 201507 h 867448"/>
                <a:gd name="connsiteX2" fmla="*/ 7002087 w 7002087"/>
                <a:gd name="connsiteY2" fmla="*/ 700270 h 867448"/>
                <a:gd name="connsiteX0" fmla="*/ 0 w 7002087"/>
                <a:gd name="connsiteY0" fmla="*/ 933422 h 933422"/>
                <a:gd name="connsiteX1" fmla="*/ 5106786 w 7002087"/>
                <a:gd name="connsiteY1" fmla="*/ 151103 h 933422"/>
                <a:gd name="connsiteX2" fmla="*/ 7002087 w 7002087"/>
                <a:gd name="connsiteY2" fmla="*/ 766244 h 933422"/>
                <a:gd name="connsiteX0" fmla="*/ 0 w 7002087"/>
                <a:gd name="connsiteY0" fmla="*/ 1032407 h 1032407"/>
                <a:gd name="connsiteX1" fmla="*/ 5106786 w 7002087"/>
                <a:gd name="connsiteY1" fmla="*/ 250088 h 1032407"/>
                <a:gd name="connsiteX2" fmla="*/ 7002087 w 7002087"/>
                <a:gd name="connsiteY2" fmla="*/ 865229 h 1032407"/>
                <a:gd name="connsiteX0" fmla="*/ 0 w 7002087"/>
                <a:gd name="connsiteY0" fmla="*/ 932542 h 932542"/>
                <a:gd name="connsiteX1" fmla="*/ 4973782 w 7002087"/>
                <a:gd name="connsiteY1" fmla="*/ 316478 h 932542"/>
                <a:gd name="connsiteX2" fmla="*/ 7002087 w 7002087"/>
                <a:gd name="connsiteY2" fmla="*/ 765364 h 932542"/>
                <a:gd name="connsiteX0" fmla="*/ 0 w 7002087"/>
                <a:gd name="connsiteY0" fmla="*/ 932542 h 932542"/>
                <a:gd name="connsiteX1" fmla="*/ 4973782 w 7002087"/>
                <a:gd name="connsiteY1" fmla="*/ 316478 h 932542"/>
                <a:gd name="connsiteX2" fmla="*/ 7002087 w 7002087"/>
                <a:gd name="connsiteY2" fmla="*/ 765364 h 932542"/>
                <a:gd name="connsiteX0" fmla="*/ 0 w 7002087"/>
                <a:gd name="connsiteY0" fmla="*/ 961056 h 961056"/>
                <a:gd name="connsiteX1" fmla="*/ 5189913 w 7002087"/>
                <a:gd name="connsiteY1" fmla="*/ 295116 h 961056"/>
                <a:gd name="connsiteX2" fmla="*/ 7002087 w 7002087"/>
                <a:gd name="connsiteY2" fmla="*/ 793878 h 961056"/>
                <a:gd name="connsiteX0" fmla="*/ 0 w 7002087"/>
                <a:gd name="connsiteY0" fmla="*/ 835406 h 835406"/>
                <a:gd name="connsiteX1" fmla="*/ 5189913 w 7002087"/>
                <a:gd name="connsiteY1" fmla="*/ 169466 h 835406"/>
                <a:gd name="connsiteX2" fmla="*/ 7002087 w 7002087"/>
                <a:gd name="connsiteY2" fmla="*/ 668228 h 835406"/>
                <a:gd name="connsiteX0" fmla="*/ 0 w 7002087"/>
                <a:gd name="connsiteY0" fmla="*/ 827001 h 827001"/>
                <a:gd name="connsiteX1" fmla="*/ 5505797 w 7002087"/>
                <a:gd name="connsiteY1" fmla="*/ 177686 h 827001"/>
                <a:gd name="connsiteX2" fmla="*/ 7002087 w 7002087"/>
                <a:gd name="connsiteY2" fmla="*/ 659823 h 827001"/>
                <a:gd name="connsiteX0" fmla="*/ 0 w 7002087"/>
                <a:gd name="connsiteY0" fmla="*/ 827001 h 827001"/>
                <a:gd name="connsiteX1" fmla="*/ 5505797 w 7002087"/>
                <a:gd name="connsiteY1" fmla="*/ 177686 h 827001"/>
                <a:gd name="connsiteX2" fmla="*/ 7002087 w 7002087"/>
                <a:gd name="connsiteY2" fmla="*/ 659823 h 827001"/>
                <a:gd name="connsiteX0" fmla="*/ 0 w 7002087"/>
                <a:gd name="connsiteY0" fmla="*/ 167178 h 167178"/>
                <a:gd name="connsiteX1" fmla="*/ 7002087 w 7002087"/>
                <a:gd name="connsiteY1" fmla="*/ 0 h 167178"/>
                <a:gd name="connsiteX0" fmla="*/ 0 w 7002087"/>
                <a:gd name="connsiteY0" fmla="*/ 722331 h 722331"/>
                <a:gd name="connsiteX1" fmla="*/ 7002087 w 7002087"/>
                <a:gd name="connsiteY1" fmla="*/ 555153 h 722331"/>
                <a:gd name="connsiteX0" fmla="*/ 0 w 7002087"/>
                <a:gd name="connsiteY0" fmla="*/ 1057293 h 1057293"/>
                <a:gd name="connsiteX1" fmla="*/ 7002087 w 7002087"/>
                <a:gd name="connsiteY1" fmla="*/ 890115 h 1057293"/>
                <a:gd name="connsiteX0" fmla="*/ 0 w 6918960"/>
                <a:gd name="connsiteY0" fmla="*/ 1097746 h 1097746"/>
                <a:gd name="connsiteX1" fmla="*/ 6918960 w 6918960"/>
                <a:gd name="connsiteY1" fmla="*/ 847441 h 1097746"/>
                <a:gd name="connsiteX0" fmla="*/ 0 w 6918960"/>
                <a:gd name="connsiteY0" fmla="*/ 1285318 h 1285318"/>
                <a:gd name="connsiteX1" fmla="*/ 6918960 w 6918960"/>
                <a:gd name="connsiteY1" fmla="*/ 1035013 h 1285318"/>
                <a:gd name="connsiteX0" fmla="*/ 0 w 6704647"/>
                <a:gd name="connsiteY0" fmla="*/ 1036958 h 1286716"/>
                <a:gd name="connsiteX1" fmla="*/ 6704647 w 6704647"/>
                <a:gd name="connsiteY1" fmla="*/ 1286716 h 1286716"/>
                <a:gd name="connsiteX0" fmla="*/ 0 w 3861434"/>
                <a:gd name="connsiteY0" fmla="*/ 1018474 h 1311095"/>
                <a:gd name="connsiteX1" fmla="*/ 3861434 w 3861434"/>
                <a:gd name="connsiteY1" fmla="*/ 1311095 h 1311095"/>
                <a:gd name="connsiteX0" fmla="*/ 0 w 3861434"/>
                <a:gd name="connsiteY0" fmla="*/ 737961 h 1030582"/>
                <a:gd name="connsiteX1" fmla="*/ 3861434 w 3861434"/>
                <a:gd name="connsiteY1" fmla="*/ 1030582 h 1030582"/>
                <a:gd name="connsiteX0" fmla="*/ 0 w 3861434"/>
                <a:gd name="connsiteY0" fmla="*/ 686042 h 978663"/>
                <a:gd name="connsiteX1" fmla="*/ 3861434 w 3861434"/>
                <a:gd name="connsiteY1" fmla="*/ 978663 h 978663"/>
                <a:gd name="connsiteX0" fmla="*/ 0 w 3861434"/>
                <a:gd name="connsiteY0" fmla="*/ 362367 h 654988"/>
                <a:gd name="connsiteX1" fmla="*/ 3861434 w 3861434"/>
                <a:gd name="connsiteY1" fmla="*/ 654988 h 654988"/>
                <a:gd name="connsiteX0" fmla="*/ 0 w 2961321"/>
                <a:gd name="connsiteY0" fmla="*/ 404712 h 540170"/>
                <a:gd name="connsiteX1" fmla="*/ 2961321 w 2961321"/>
                <a:gd name="connsiteY1" fmla="*/ 540170 h 540170"/>
                <a:gd name="connsiteX0" fmla="*/ 0 w 2961321"/>
                <a:gd name="connsiteY0" fmla="*/ 411950 h 547408"/>
                <a:gd name="connsiteX1" fmla="*/ 2961321 w 2961321"/>
                <a:gd name="connsiteY1" fmla="*/ 547408 h 547408"/>
                <a:gd name="connsiteX0" fmla="*/ 0 w 2747008"/>
                <a:gd name="connsiteY0" fmla="*/ 361425 h 682621"/>
                <a:gd name="connsiteX1" fmla="*/ 2747008 w 2747008"/>
                <a:gd name="connsiteY1" fmla="*/ 682621 h 682621"/>
                <a:gd name="connsiteX0" fmla="*/ 0 w 3761420"/>
                <a:gd name="connsiteY0" fmla="*/ 361425 h 682621"/>
                <a:gd name="connsiteX1" fmla="*/ 3761420 w 3761420"/>
                <a:gd name="connsiteY1" fmla="*/ 682621 h 682621"/>
                <a:gd name="connsiteX0" fmla="*/ 0 w 3761420"/>
                <a:gd name="connsiteY0" fmla="*/ 146084 h 467280"/>
                <a:gd name="connsiteX1" fmla="*/ 3761420 w 3761420"/>
                <a:gd name="connsiteY1" fmla="*/ 467280 h 467280"/>
                <a:gd name="connsiteX0" fmla="*/ 0 w 1746883"/>
                <a:gd name="connsiteY0" fmla="*/ 199666 h 335125"/>
                <a:gd name="connsiteX1" fmla="*/ 1746883 w 1746883"/>
                <a:gd name="connsiteY1" fmla="*/ 335125 h 335125"/>
                <a:gd name="connsiteX0" fmla="*/ 0 w 1746883"/>
                <a:gd name="connsiteY0" fmla="*/ 145933 h 281392"/>
                <a:gd name="connsiteX1" fmla="*/ 1746883 w 1746883"/>
                <a:gd name="connsiteY1" fmla="*/ 281392 h 281392"/>
                <a:gd name="connsiteX0" fmla="*/ 0 w 1746883"/>
                <a:gd name="connsiteY0" fmla="*/ 95299 h 230758"/>
                <a:gd name="connsiteX1" fmla="*/ 1746883 w 1746883"/>
                <a:gd name="connsiteY1" fmla="*/ 230758 h 230758"/>
                <a:gd name="connsiteX0" fmla="*/ 0 w 1746883"/>
                <a:gd name="connsiteY0" fmla="*/ 137983 h 273442"/>
                <a:gd name="connsiteX1" fmla="*/ 1746883 w 1746883"/>
                <a:gd name="connsiteY1" fmla="*/ 273442 h 2734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746883" h="273442">
                  <a:moveTo>
                    <a:pt x="0" y="137983"/>
                  </a:moveTo>
                  <a:cubicBezTo>
                    <a:pt x="746558" y="-85296"/>
                    <a:pt x="1365825" y="-35813"/>
                    <a:pt x="1746883" y="273442"/>
                  </a:cubicBezTo>
                </a:path>
              </a:pathLst>
            </a:custGeom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sp>
          <p:nvSpPr>
            <p:cNvPr id="14" name="Ovale 13">
              <a:extLst>
                <a:ext uri="{FF2B5EF4-FFF2-40B4-BE49-F238E27FC236}">
                  <a16:creationId xmlns:a16="http://schemas.microsoft.com/office/drawing/2014/main" id="{41BAF7BD-6E4D-234E-9B9F-AAE7FB61A54E}"/>
                </a:ext>
              </a:extLst>
            </p:cNvPr>
            <p:cNvSpPr/>
            <p:nvPr/>
          </p:nvSpPr>
          <p:spPr>
            <a:xfrm>
              <a:off x="2662810" y="2440162"/>
              <a:ext cx="235659" cy="235659"/>
            </a:xfrm>
            <a:prstGeom prst="ellipse">
              <a:avLst/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sp>
          <p:nvSpPr>
            <p:cNvPr id="15" name="Ovale 14">
              <a:extLst>
                <a:ext uri="{FF2B5EF4-FFF2-40B4-BE49-F238E27FC236}">
                  <a16:creationId xmlns:a16="http://schemas.microsoft.com/office/drawing/2014/main" id="{7729AD09-1070-024C-BCB1-A65ABA050A4C}"/>
                </a:ext>
              </a:extLst>
            </p:cNvPr>
            <p:cNvSpPr/>
            <p:nvPr/>
          </p:nvSpPr>
          <p:spPr>
            <a:xfrm>
              <a:off x="4418097" y="2575527"/>
              <a:ext cx="235659" cy="235659"/>
            </a:xfrm>
            <a:prstGeom prst="ellipse">
              <a:avLst/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</p:grpSp>
      <p:pic>
        <p:nvPicPr>
          <p:cNvPr id="26" name="Immagine 25">
            <a:extLst>
              <a:ext uri="{FF2B5EF4-FFF2-40B4-BE49-F238E27FC236}">
                <a16:creationId xmlns:a16="http://schemas.microsoft.com/office/drawing/2014/main" id="{4EF0B32E-B6F6-2A4A-815B-4B7DE92673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9531" y="2991874"/>
            <a:ext cx="2410578" cy="2410578"/>
          </a:xfrm>
          <a:prstGeom prst="rect">
            <a:avLst/>
          </a:prstGeom>
        </p:spPr>
      </p:pic>
      <p:pic>
        <p:nvPicPr>
          <p:cNvPr id="22" name="Immagine 21">
            <a:extLst>
              <a:ext uri="{FF2B5EF4-FFF2-40B4-BE49-F238E27FC236}">
                <a16:creationId xmlns:a16="http://schemas.microsoft.com/office/drawing/2014/main" id="{7592781D-10F5-5D42-ACA9-7711BB8541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360" y="2958054"/>
            <a:ext cx="2410578" cy="2410578"/>
          </a:xfrm>
          <a:prstGeom prst="rect">
            <a:avLst/>
          </a:prstGeom>
        </p:spPr>
      </p:pic>
      <p:sp>
        <p:nvSpPr>
          <p:cNvPr id="27" name="Segnaposto testo 2">
            <a:extLst>
              <a:ext uri="{FF2B5EF4-FFF2-40B4-BE49-F238E27FC236}">
                <a16:creationId xmlns:a16="http://schemas.microsoft.com/office/drawing/2014/main" id="{5D7620A7-1977-D744-8BE6-4AC21122A3F0}"/>
              </a:ext>
            </a:extLst>
          </p:cNvPr>
          <p:cNvSpPr txBox="1">
            <a:spLocks/>
          </p:cNvSpPr>
          <p:nvPr/>
        </p:nvSpPr>
        <p:spPr>
          <a:xfrm>
            <a:off x="7255922" y="1910559"/>
            <a:ext cx="4618194" cy="4869951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SzPct val="60000"/>
              <a:buFont typeface="Lucida Grande" panose="020B0600040502020204" pitchFamily="34" charset="0"/>
              <a:buChar char="▶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SzPct val="60000"/>
              <a:buFont typeface="Apple Symbols" panose="02000000000000000000" pitchFamily="2" charset="-79"/>
              <a:buChar char="⏤"/>
              <a:defRPr sz="2400" i="1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SzPct val="60000"/>
              <a:buFontTx/>
              <a:buNone/>
              <a:defRPr sz="2000" i="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it-IT" i="1" dirty="0" err="1"/>
              <a:t>recast</a:t>
            </a:r>
            <a:r>
              <a:rPr lang="it-IT" i="1" dirty="0"/>
              <a:t> </a:t>
            </a:r>
            <a:r>
              <a:rPr lang="it-IT" i="1" dirty="0" err="1"/>
              <a:t>mapping</a:t>
            </a:r>
            <a:r>
              <a:rPr lang="it-IT" i="1" dirty="0"/>
              <a:t> </a:t>
            </a:r>
            <a:r>
              <a:rPr lang="it-IT" i="1" dirty="0" err="1"/>
              <a:t>as</a:t>
            </a:r>
            <a:r>
              <a:rPr lang="it-IT" i="1" dirty="0"/>
              <a:t> an</a:t>
            </a:r>
            <a:br>
              <a:rPr lang="it-IT" i="1" dirty="0"/>
            </a:br>
            <a:r>
              <a:rPr lang="it-IT" b="1" i="1" dirty="0" err="1"/>
              <a:t>compatible</a:t>
            </a:r>
            <a:r>
              <a:rPr lang="it-IT" i="1" dirty="0"/>
              <a:t> </a:t>
            </a:r>
            <a:r>
              <a:rPr lang="it-IT" b="1" i="1" dirty="0" err="1"/>
              <a:t>mesh</a:t>
            </a:r>
            <a:r>
              <a:rPr lang="it-IT" b="1" i="1" dirty="0"/>
              <a:t> generation </a:t>
            </a:r>
            <a:r>
              <a:rPr lang="it-IT" b="1" i="1" dirty="0" err="1"/>
              <a:t>problem</a:t>
            </a:r>
            <a:br>
              <a:rPr lang="it-IT" i="1" dirty="0"/>
            </a:br>
            <a:endParaRPr lang="it-IT" i="1" dirty="0"/>
          </a:p>
          <a:p>
            <a:pPr lvl="1"/>
            <a:r>
              <a:rPr lang="it-IT" i="1" dirty="0" err="1"/>
              <a:t>connectivity</a:t>
            </a:r>
            <a:r>
              <a:rPr lang="it-IT" i="1" dirty="0"/>
              <a:t> </a:t>
            </a:r>
            <a:r>
              <a:rPr lang="it-IT" i="1" dirty="0" err="1"/>
              <a:t>becomes</a:t>
            </a:r>
            <a:r>
              <a:rPr lang="it-IT" i="1" dirty="0"/>
              <a:t> an</a:t>
            </a:r>
            <a:br>
              <a:rPr lang="it-IT" i="1" dirty="0"/>
            </a:br>
            <a:r>
              <a:rPr lang="it-IT" dirty="0" err="1"/>
              <a:t>additional</a:t>
            </a:r>
            <a:r>
              <a:rPr lang="it-IT" dirty="0"/>
              <a:t> </a:t>
            </a:r>
            <a:r>
              <a:rPr lang="it-IT" dirty="0" err="1"/>
              <a:t>unknown</a:t>
            </a:r>
            <a:endParaRPr lang="it-IT" dirty="0"/>
          </a:p>
          <a:p>
            <a:pPr lvl="1"/>
            <a:endParaRPr lang="it-IT" dirty="0"/>
          </a:p>
          <a:p>
            <a:pPr lvl="1"/>
            <a:r>
              <a:rPr lang="it-IT" i="1" dirty="0" err="1"/>
              <a:t>vast</a:t>
            </a:r>
            <a:r>
              <a:rPr lang="it-IT" i="1" dirty="0"/>
              <a:t> set of mature </a:t>
            </a:r>
            <a:r>
              <a:rPr lang="it-IT" i="1" dirty="0" err="1"/>
              <a:t>tools</a:t>
            </a:r>
            <a:br>
              <a:rPr lang="it-IT" i="1" dirty="0"/>
            </a:br>
            <a:r>
              <a:rPr lang="it-IT" i="1" dirty="0" err="1"/>
              <a:t>not</a:t>
            </a:r>
            <a:r>
              <a:rPr lang="it-IT" i="1" dirty="0"/>
              <a:t> </a:t>
            </a:r>
            <a:r>
              <a:rPr lang="it-IT" i="1" dirty="0" err="1"/>
              <a:t>used</a:t>
            </a:r>
            <a:r>
              <a:rPr lang="it-IT" i="1" dirty="0"/>
              <a:t> in </a:t>
            </a:r>
            <a:r>
              <a:rPr lang="it-IT" i="1" dirty="0" err="1"/>
              <a:t>this</a:t>
            </a:r>
            <a:r>
              <a:rPr lang="it-IT" i="1" dirty="0"/>
              <a:t> </a:t>
            </a:r>
            <a:r>
              <a:rPr lang="it-IT" i="1" dirty="0" err="1"/>
              <a:t>field</a:t>
            </a:r>
            <a:r>
              <a:rPr lang="it-IT" i="1" dirty="0"/>
              <a:t> </a:t>
            </a:r>
            <a:r>
              <a:rPr lang="it-IT" i="1" dirty="0" err="1"/>
              <a:t>before</a:t>
            </a:r>
            <a:endParaRPr lang="it-IT" i="1" dirty="0"/>
          </a:p>
        </p:txBody>
      </p:sp>
      <p:pic>
        <p:nvPicPr>
          <p:cNvPr id="28" name="Immagine 27">
            <a:extLst>
              <a:ext uri="{FF2B5EF4-FFF2-40B4-BE49-F238E27FC236}">
                <a16:creationId xmlns:a16="http://schemas.microsoft.com/office/drawing/2014/main" id="{96F48DC7-1EC8-7547-A672-E997E074B4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3838" y="5350056"/>
            <a:ext cx="711818" cy="3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909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build="p" bldLvl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po 8">
            <a:extLst>
              <a:ext uri="{FF2B5EF4-FFF2-40B4-BE49-F238E27FC236}">
                <a16:creationId xmlns:a16="http://schemas.microsoft.com/office/drawing/2014/main" id="{51D75F2F-78C8-4B48-89A3-B0768F18B899}"/>
              </a:ext>
            </a:extLst>
          </p:cNvPr>
          <p:cNvGrpSpPr/>
          <p:nvPr/>
        </p:nvGrpSpPr>
        <p:grpSpPr>
          <a:xfrm>
            <a:off x="6788993" y="3190418"/>
            <a:ext cx="655982" cy="1879034"/>
            <a:chOff x="6788993" y="3190418"/>
            <a:chExt cx="655982" cy="1879034"/>
          </a:xfrm>
        </p:grpSpPr>
        <p:sp>
          <p:nvSpPr>
            <p:cNvPr id="60" name="Ottagono 44">
              <a:extLst>
                <a:ext uri="{FF2B5EF4-FFF2-40B4-BE49-F238E27FC236}">
                  <a16:creationId xmlns:a16="http://schemas.microsoft.com/office/drawing/2014/main" id="{2F71062D-9488-5B4A-9D47-92BEBB33F3A8}"/>
                </a:ext>
              </a:extLst>
            </p:cNvPr>
            <p:cNvSpPr/>
            <p:nvPr/>
          </p:nvSpPr>
          <p:spPr>
            <a:xfrm>
              <a:off x="6788993" y="3190418"/>
              <a:ext cx="655982" cy="1879033"/>
            </a:xfrm>
            <a:custGeom>
              <a:avLst/>
              <a:gdLst>
                <a:gd name="connsiteX0" fmla="*/ 0 w 914400"/>
                <a:gd name="connsiteY0" fmla="*/ 267819 h 914400"/>
                <a:gd name="connsiteX1" fmla="*/ 267819 w 914400"/>
                <a:gd name="connsiteY1" fmla="*/ 0 h 914400"/>
                <a:gd name="connsiteX2" fmla="*/ 646581 w 914400"/>
                <a:gd name="connsiteY2" fmla="*/ 0 h 914400"/>
                <a:gd name="connsiteX3" fmla="*/ 914400 w 914400"/>
                <a:gd name="connsiteY3" fmla="*/ 267819 h 914400"/>
                <a:gd name="connsiteX4" fmla="*/ 914400 w 914400"/>
                <a:gd name="connsiteY4" fmla="*/ 646581 h 914400"/>
                <a:gd name="connsiteX5" fmla="*/ 646581 w 914400"/>
                <a:gd name="connsiteY5" fmla="*/ 914400 h 914400"/>
                <a:gd name="connsiteX6" fmla="*/ 267819 w 914400"/>
                <a:gd name="connsiteY6" fmla="*/ 914400 h 914400"/>
                <a:gd name="connsiteX7" fmla="*/ 0 w 914400"/>
                <a:gd name="connsiteY7" fmla="*/ 646581 h 914400"/>
                <a:gd name="connsiteX8" fmla="*/ 0 w 914400"/>
                <a:gd name="connsiteY8" fmla="*/ 267819 h 914400"/>
                <a:gd name="connsiteX0" fmla="*/ 0 w 2991678"/>
                <a:gd name="connsiteY0" fmla="*/ 0 h 1968485"/>
                <a:gd name="connsiteX1" fmla="*/ 2345097 w 2991678"/>
                <a:gd name="connsiteY1" fmla="*/ 1054085 h 1968485"/>
                <a:gd name="connsiteX2" fmla="*/ 2723859 w 2991678"/>
                <a:gd name="connsiteY2" fmla="*/ 1054085 h 1968485"/>
                <a:gd name="connsiteX3" fmla="*/ 2991678 w 2991678"/>
                <a:gd name="connsiteY3" fmla="*/ 1321904 h 1968485"/>
                <a:gd name="connsiteX4" fmla="*/ 2991678 w 2991678"/>
                <a:gd name="connsiteY4" fmla="*/ 1700666 h 1968485"/>
                <a:gd name="connsiteX5" fmla="*/ 2723859 w 2991678"/>
                <a:gd name="connsiteY5" fmla="*/ 1968485 h 1968485"/>
                <a:gd name="connsiteX6" fmla="*/ 2345097 w 2991678"/>
                <a:gd name="connsiteY6" fmla="*/ 1968485 h 1968485"/>
                <a:gd name="connsiteX7" fmla="*/ 2077278 w 2991678"/>
                <a:gd name="connsiteY7" fmla="*/ 1700666 h 1968485"/>
                <a:gd name="connsiteX8" fmla="*/ 0 w 2991678"/>
                <a:gd name="connsiteY8" fmla="*/ 0 h 1968485"/>
                <a:gd name="connsiteX0" fmla="*/ 0 w 2991678"/>
                <a:gd name="connsiteY0" fmla="*/ 0 h 3072266"/>
                <a:gd name="connsiteX1" fmla="*/ 2345097 w 2991678"/>
                <a:gd name="connsiteY1" fmla="*/ 1054085 h 3072266"/>
                <a:gd name="connsiteX2" fmla="*/ 2723859 w 2991678"/>
                <a:gd name="connsiteY2" fmla="*/ 1054085 h 3072266"/>
                <a:gd name="connsiteX3" fmla="*/ 2991678 w 2991678"/>
                <a:gd name="connsiteY3" fmla="*/ 1321904 h 3072266"/>
                <a:gd name="connsiteX4" fmla="*/ 2991678 w 2991678"/>
                <a:gd name="connsiteY4" fmla="*/ 1700666 h 3072266"/>
                <a:gd name="connsiteX5" fmla="*/ 2723859 w 2991678"/>
                <a:gd name="connsiteY5" fmla="*/ 1968485 h 3072266"/>
                <a:gd name="connsiteX6" fmla="*/ 2345097 w 2991678"/>
                <a:gd name="connsiteY6" fmla="*/ 1968485 h 3072266"/>
                <a:gd name="connsiteX7" fmla="*/ 725556 w 2991678"/>
                <a:gd name="connsiteY7" fmla="*/ 3072266 h 3072266"/>
                <a:gd name="connsiteX8" fmla="*/ 0 w 2991678"/>
                <a:gd name="connsiteY8" fmla="*/ 0 h 3072266"/>
                <a:gd name="connsiteX0" fmla="*/ 0 w 2991678"/>
                <a:gd name="connsiteY0" fmla="*/ 0 h 3072266"/>
                <a:gd name="connsiteX1" fmla="*/ 2345097 w 2991678"/>
                <a:gd name="connsiteY1" fmla="*/ 1054085 h 3072266"/>
                <a:gd name="connsiteX2" fmla="*/ 2723859 w 2991678"/>
                <a:gd name="connsiteY2" fmla="*/ 1054085 h 3072266"/>
                <a:gd name="connsiteX3" fmla="*/ 2991678 w 2991678"/>
                <a:gd name="connsiteY3" fmla="*/ 1321904 h 3072266"/>
                <a:gd name="connsiteX4" fmla="*/ 2991678 w 2991678"/>
                <a:gd name="connsiteY4" fmla="*/ 1700666 h 3072266"/>
                <a:gd name="connsiteX5" fmla="*/ 2723859 w 2991678"/>
                <a:gd name="connsiteY5" fmla="*/ 1968485 h 3072266"/>
                <a:gd name="connsiteX6" fmla="*/ 2951384 w 2991678"/>
                <a:gd name="connsiteY6" fmla="*/ 1968485 h 3072266"/>
                <a:gd name="connsiteX7" fmla="*/ 725556 w 2991678"/>
                <a:gd name="connsiteY7" fmla="*/ 3072266 h 3072266"/>
                <a:gd name="connsiteX8" fmla="*/ 0 w 2991678"/>
                <a:gd name="connsiteY8" fmla="*/ 0 h 3072266"/>
                <a:gd name="connsiteX0" fmla="*/ 0 w 3568685"/>
                <a:gd name="connsiteY0" fmla="*/ 0 h 3320207"/>
                <a:gd name="connsiteX1" fmla="*/ 2345097 w 3568685"/>
                <a:gd name="connsiteY1" fmla="*/ 1054085 h 3320207"/>
                <a:gd name="connsiteX2" fmla="*/ 2723859 w 3568685"/>
                <a:gd name="connsiteY2" fmla="*/ 1054085 h 3320207"/>
                <a:gd name="connsiteX3" fmla="*/ 2991678 w 3568685"/>
                <a:gd name="connsiteY3" fmla="*/ 1321904 h 3320207"/>
                <a:gd name="connsiteX4" fmla="*/ 2991678 w 3568685"/>
                <a:gd name="connsiteY4" fmla="*/ 1700666 h 3320207"/>
                <a:gd name="connsiteX5" fmla="*/ 3568685 w 3568685"/>
                <a:gd name="connsiteY5" fmla="*/ 3320207 h 3320207"/>
                <a:gd name="connsiteX6" fmla="*/ 2951384 w 3568685"/>
                <a:gd name="connsiteY6" fmla="*/ 1968485 h 3320207"/>
                <a:gd name="connsiteX7" fmla="*/ 725556 w 3568685"/>
                <a:gd name="connsiteY7" fmla="*/ 3072266 h 3320207"/>
                <a:gd name="connsiteX8" fmla="*/ 0 w 3568685"/>
                <a:gd name="connsiteY8" fmla="*/ 0 h 3320207"/>
                <a:gd name="connsiteX0" fmla="*/ 0 w 5774634"/>
                <a:gd name="connsiteY0" fmla="*/ 0 h 3320207"/>
                <a:gd name="connsiteX1" fmla="*/ 2345097 w 5774634"/>
                <a:gd name="connsiteY1" fmla="*/ 1054085 h 3320207"/>
                <a:gd name="connsiteX2" fmla="*/ 2723859 w 5774634"/>
                <a:gd name="connsiteY2" fmla="*/ 1054085 h 3320207"/>
                <a:gd name="connsiteX3" fmla="*/ 2991678 w 5774634"/>
                <a:gd name="connsiteY3" fmla="*/ 1321904 h 3320207"/>
                <a:gd name="connsiteX4" fmla="*/ 5774634 w 5774634"/>
                <a:gd name="connsiteY4" fmla="*/ 2068414 h 3320207"/>
                <a:gd name="connsiteX5" fmla="*/ 3568685 w 5774634"/>
                <a:gd name="connsiteY5" fmla="*/ 3320207 h 3320207"/>
                <a:gd name="connsiteX6" fmla="*/ 2951384 w 5774634"/>
                <a:gd name="connsiteY6" fmla="*/ 1968485 h 3320207"/>
                <a:gd name="connsiteX7" fmla="*/ 725556 w 5774634"/>
                <a:gd name="connsiteY7" fmla="*/ 3072266 h 3320207"/>
                <a:gd name="connsiteX8" fmla="*/ 0 w 5774634"/>
                <a:gd name="connsiteY8" fmla="*/ 0 h 3320207"/>
                <a:gd name="connsiteX0" fmla="*/ 0 w 5774634"/>
                <a:gd name="connsiteY0" fmla="*/ 0 h 3320207"/>
                <a:gd name="connsiteX1" fmla="*/ 2345097 w 5774634"/>
                <a:gd name="connsiteY1" fmla="*/ 1054085 h 3320207"/>
                <a:gd name="connsiteX2" fmla="*/ 2723859 w 5774634"/>
                <a:gd name="connsiteY2" fmla="*/ 1054085 h 3320207"/>
                <a:gd name="connsiteX3" fmla="*/ 4124739 w 5774634"/>
                <a:gd name="connsiteY3" fmla="*/ 1649895 h 3320207"/>
                <a:gd name="connsiteX4" fmla="*/ 5774634 w 5774634"/>
                <a:gd name="connsiteY4" fmla="*/ 2068414 h 3320207"/>
                <a:gd name="connsiteX5" fmla="*/ 3568685 w 5774634"/>
                <a:gd name="connsiteY5" fmla="*/ 3320207 h 3320207"/>
                <a:gd name="connsiteX6" fmla="*/ 2951384 w 5774634"/>
                <a:gd name="connsiteY6" fmla="*/ 1968485 h 3320207"/>
                <a:gd name="connsiteX7" fmla="*/ 725556 w 5774634"/>
                <a:gd name="connsiteY7" fmla="*/ 3072266 h 3320207"/>
                <a:gd name="connsiteX8" fmla="*/ 0 w 5774634"/>
                <a:gd name="connsiteY8" fmla="*/ 0 h 3320207"/>
                <a:gd name="connsiteX0" fmla="*/ 0 w 5774634"/>
                <a:gd name="connsiteY0" fmla="*/ 645506 h 3965713"/>
                <a:gd name="connsiteX1" fmla="*/ 2345097 w 5774634"/>
                <a:gd name="connsiteY1" fmla="*/ 1699591 h 3965713"/>
                <a:gd name="connsiteX2" fmla="*/ 4562598 w 5774634"/>
                <a:gd name="connsiteY2" fmla="*/ 0 h 3965713"/>
                <a:gd name="connsiteX3" fmla="*/ 4124739 w 5774634"/>
                <a:gd name="connsiteY3" fmla="*/ 2295401 h 3965713"/>
                <a:gd name="connsiteX4" fmla="*/ 5774634 w 5774634"/>
                <a:gd name="connsiteY4" fmla="*/ 2713920 h 3965713"/>
                <a:gd name="connsiteX5" fmla="*/ 3568685 w 5774634"/>
                <a:gd name="connsiteY5" fmla="*/ 3965713 h 3965713"/>
                <a:gd name="connsiteX6" fmla="*/ 2951384 w 5774634"/>
                <a:gd name="connsiteY6" fmla="*/ 2613991 h 3965713"/>
                <a:gd name="connsiteX7" fmla="*/ 725556 w 5774634"/>
                <a:gd name="connsiteY7" fmla="*/ 3717772 h 3965713"/>
                <a:gd name="connsiteX8" fmla="*/ 0 w 5774634"/>
                <a:gd name="connsiteY8" fmla="*/ 645506 h 3965713"/>
                <a:gd name="connsiteX0" fmla="*/ 0 w 5774634"/>
                <a:gd name="connsiteY0" fmla="*/ 645506 h 3965713"/>
                <a:gd name="connsiteX1" fmla="*/ 1649358 w 5774634"/>
                <a:gd name="connsiteY1" fmla="*/ 1888435 h 3965713"/>
                <a:gd name="connsiteX2" fmla="*/ 4562598 w 5774634"/>
                <a:gd name="connsiteY2" fmla="*/ 0 h 3965713"/>
                <a:gd name="connsiteX3" fmla="*/ 4124739 w 5774634"/>
                <a:gd name="connsiteY3" fmla="*/ 2295401 h 3965713"/>
                <a:gd name="connsiteX4" fmla="*/ 5774634 w 5774634"/>
                <a:gd name="connsiteY4" fmla="*/ 2713920 h 3965713"/>
                <a:gd name="connsiteX5" fmla="*/ 3568685 w 5774634"/>
                <a:gd name="connsiteY5" fmla="*/ 3965713 h 3965713"/>
                <a:gd name="connsiteX6" fmla="*/ 2951384 w 5774634"/>
                <a:gd name="connsiteY6" fmla="*/ 2613991 h 3965713"/>
                <a:gd name="connsiteX7" fmla="*/ 725556 w 5774634"/>
                <a:gd name="connsiteY7" fmla="*/ 3717772 h 3965713"/>
                <a:gd name="connsiteX8" fmla="*/ 0 w 5774634"/>
                <a:gd name="connsiteY8" fmla="*/ 645506 h 3965713"/>
                <a:gd name="connsiteX0" fmla="*/ 0 w 5724938"/>
                <a:gd name="connsiteY0" fmla="*/ 675324 h 3965713"/>
                <a:gd name="connsiteX1" fmla="*/ 1599662 w 5724938"/>
                <a:gd name="connsiteY1" fmla="*/ 1888435 h 3965713"/>
                <a:gd name="connsiteX2" fmla="*/ 4512902 w 5724938"/>
                <a:gd name="connsiteY2" fmla="*/ 0 h 3965713"/>
                <a:gd name="connsiteX3" fmla="*/ 4075043 w 5724938"/>
                <a:gd name="connsiteY3" fmla="*/ 2295401 h 3965713"/>
                <a:gd name="connsiteX4" fmla="*/ 5724938 w 5724938"/>
                <a:gd name="connsiteY4" fmla="*/ 2713920 h 3965713"/>
                <a:gd name="connsiteX5" fmla="*/ 3518989 w 5724938"/>
                <a:gd name="connsiteY5" fmla="*/ 3965713 h 3965713"/>
                <a:gd name="connsiteX6" fmla="*/ 2901688 w 5724938"/>
                <a:gd name="connsiteY6" fmla="*/ 2613991 h 3965713"/>
                <a:gd name="connsiteX7" fmla="*/ 675860 w 5724938"/>
                <a:gd name="connsiteY7" fmla="*/ 3717772 h 3965713"/>
                <a:gd name="connsiteX8" fmla="*/ 0 w 5724938"/>
                <a:gd name="connsiteY8" fmla="*/ 675324 h 3965713"/>
                <a:gd name="connsiteX0" fmla="*/ 69575 w 5049078"/>
                <a:gd name="connsiteY0" fmla="*/ 2573698 h 3965713"/>
                <a:gd name="connsiteX1" fmla="*/ 923802 w 5049078"/>
                <a:gd name="connsiteY1" fmla="*/ 1888435 h 3965713"/>
                <a:gd name="connsiteX2" fmla="*/ 3837042 w 5049078"/>
                <a:gd name="connsiteY2" fmla="*/ 0 h 3965713"/>
                <a:gd name="connsiteX3" fmla="*/ 3399183 w 5049078"/>
                <a:gd name="connsiteY3" fmla="*/ 2295401 h 3965713"/>
                <a:gd name="connsiteX4" fmla="*/ 5049078 w 5049078"/>
                <a:gd name="connsiteY4" fmla="*/ 2713920 h 3965713"/>
                <a:gd name="connsiteX5" fmla="*/ 2843129 w 5049078"/>
                <a:gd name="connsiteY5" fmla="*/ 3965713 h 3965713"/>
                <a:gd name="connsiteX6" fmla="*/ 2225828 w 5049078"/>
                <a:gd name="connsiteY6" fmla="*/ 2613991 h 3965713"/>
                <a:gd name="connsiteX7" fmla="*/ 0 w 5049078"/>
                <a:gd name="connsiteY7" fmla="*/ 3717772 h 3965713"/>
                <a:gd name="connsiteX8" fmla="*/ 69575 w 5049078"/>
                <a:gd name="connsiteY8" fmla="*/ 2573698 h 3965713"/>
                <a:gd name="connsiteX0" fmla="*/ 69575 w 5049078"/>
                <a:gd name="connsiteY0" fmla="*/ 2573698 h 3965713"/>
                <a:gd name="connsiteX1" fmla="*/ 675324 w 5049078"/>
                <a:gd name="connsiteY1" fmla="*/ 1689652 h 3965713"/>
                <a:gd name="connsiteX2" fmla="*/ 3837042 w 5049078"/>
                <a:gd name="connsiteY2" fmla="*/ 0 h 3965713"/>
                <a:gd name="connsiteX3" fmla="*/ 3399183 w 5049078"/>
                <a:gd name="connsiteY3" fmla="*/ 2295401 h 3965713"/>
                <a:gd name="connsiteX4" fmla="*/ 5049078 w 5049078"/>
                <a:gd name="connsiteY4" fmla="*/ 2713920 h 3965713"/>
                <a:gd name="connsiteX5" fmla="*/ 2843129 w 5049078"/>
                <a:gd name="connsiteY5" fmla="*/ 3965713 h 3965713"/>
                <a:gd name="connsiteX6" fmla="*/ 2225828 w 5049078"/>
                <a:gd name="connsiteY6" fmla="*/ 2613991 h 3965713"/>
                <a:gd name="connsiteX7" fmla="*/ 0 w 5049078"/>
                <a:gd name="connsiteY7" fmla="*/ 3717772 h 3965713"/>
                <a:gd name="connsiteX8" fmla="*/ 69575 w 5049078"/>
                <a:gd name="connsiteY8" fmla="*/ 2573698 h 3965713"/>
                <a:gd name="connsiteX0" fmla="*/ 69575 w 5049078"/>
                <a:gd name="connsiteY0" fmla="*/ 1410820 h 2802835"/>
                <a:gd name="connsiteX1" fmla="*/ 675324 w 5049078"/>
                <a:gd name="connsiteY1" fmla="*/ 526774 h 2802835"/>
                <a:gd name="connsiteX2" fmla="*/ 2564833 w 5049078"/>
                <a:gd name="connsiteY2" fmla="*/ 0 h 2802835"/>
                <a:gd name="connsiteX3" fmla="*/ 3399183 w 5049078"/>
                <a:gd name="connsiteY3" fmla="*/ 1132523 h 2802835"/>
                <a:gd name="connsiteX4" fmla="*/ 5049078 w 5049078"/>
                <a:gd name="connsiteY4" fmla="*/ 1551042 h 2802835"/>
                <a:gd name="connsiteX5" fmla="*/ 2843129 w 5049078"/>
                <a:gd name="connsiteY5" fmla="*/ 2802835 h 2802835"/>
                <a:gd name="connsiteX6" fmla="*/ 2225828 w 5049078"/>
                <a:gd name="connsiteY6" fmla="*/ 1451113 h 2802835"/>
                <a:gd name="connsiteX7" fmla="*/ 0 w 5049078"/>
                <a:gd name="connsiteY7" fmla="*/ 2554894 h 2802835"/>
                <a:gd name="connsiteX8" fmla="*/ 69575 w 5049078"/>
                <a:gd name="connsiteY8" fmla="*/ 1410820 h 2802835"/>
                <a:gd name="connsiteX0" fmla="*/ 69575 w 5049078"/>
                <a:gd name="connsiteY0" fmla="*/ 1410820 h 2802835"/>
                <a:gd name="connsiteX1" fmla="*/ 675324 w 5049078"/>
                <a:gd name="connsiteY1" fmla="*/ 526774 h 2802835"/>
                <a:gd name="connsiteX2" fmla="*/ 2564833 w 5049078"/>
                <a:gd name="connsiteY2" fmla="*/ 0 h 2802835"/>
                <a:gd name="connsiteX3" fmla="*/ 4214192 w 5049078"/>
                <a:gd name="connsiteY3" fmla="*/ 565993 h 2802835"/>
                <a:gd name="connsiteX4" fmla="*/ 5049078 w 5049078"/>
                <a:gd name="connsiteY4" fmla="*/ 1551042 h 2802835"/>
                <a:gd name="connsiteX5" fmla="*/ 2843129 w 5049078"/>
                <a:gd name="connsiteY5" fmla="*/ 2802835 h 2802835"/>
                <a:gd name="connsiteX6" fmla="*/ 2225828 w 5049078"/>
                <a:gd name="connsiteY6" fmla="*/ 1451113 h 2802835"/>
                <a:gd name="connsiteX7" fmla="*/ 0 w 5049078"/>
                <a:gd name="connsiteY7" fmla="*/ 2554894 h 2802835"/>
                <a:gd name="connsiteX8" fmla="*/ 69575 w 5049078"/>
                <a:gd name="connsiteY8" fmla="*/ 1410820 h 2802835"/>
                <a:gd name="connsiteX0" fmla="*/ 69575 w 4850295"/>
                <a:gd name="connsiteY0" fmla="*/ 1410820 h 2802835"/>
                <a:gd name="connsiteX1" fmla="*/ 675324 w 4850295"/>
                <a:gd name="connsiteY1" fmla="*/ 526774 h 2802835"/>
                <a:gd name="connsiteX2" fmla="*/ 2564833 w 4850295"/>
                <a:gd name="connsiteY2" fmla="*/ 0 h 2802835"/>
                <a:gd name="connsiteX3" fmla="*/ 4214192 w 4850295"/>
                <a:gd name="connsiteY3" fmla="*/ 565993 h 2802835"/>
                <a:gd name="connsiteX4" fmla="*/ 4850295 w 4850295"/>
                <a:gd name="connsiteY4" fmla="*/ 1421833 h 2802835"/>
                <a:gd name="connsiteX5" fmla="*/ 2843129 w 4850295"/>
                <a:gd name="connsiteY5" fmla="*/ 2802835 h 2802835"/>
                <a:gd name="connsiteX6" fmla="*/ 2225828 w 4850295"/>
                <a:gd name="connsiteY6" fmla="*/ 1451113 h 2802835"/>
                <a:gd name="connsiteX7" fmla="*/ 0 w 4850295"/>
                <a:gd name="connsiteY7" fmla="*/ 2554894 h 2802835"/>
                <a:gd name="connsiteX8" fmla="*/ 69575 w 4850295"/>
                <a:gd name="connsiteY8" fmla="*/ 1410820 h 2802835"/>
                <a:gd name="connsiteX0" fmla="*/ 69575 w 4850295"/>
                <a:gd name="connsiteY0" fmla="*/ 1410820 h 2554894"/>
                <a:gd name="connsiteX1" fmla="*/ 675324 w 4850295"/>
                <a:gd name="connsiteY1" fmla="*/ 526774 h 2554894"/>
                <a:gd name="connsiteX2" fmla="*/ 2564833 w 4850295"/>
                <a:gd name="connsiteY2" fmla="*/ 0 h 2554894"/>
                <a:gd name="connsiteX3" fmla="*/ 4214192 w 4850295"/>
                <a:gd name="connsiteY3" fmla="*/ 565993 h 2554894"/>
                <a:gd name="connsiteX4" fmla="*/ 4850295 w 4850295"/>
                <a:gd name="connsiteY4" fmla="*/ 1421833 h 2554894"/>
                <a:gd name="connsiteX5" fmla="*/ 4234607 w 4850295"/>
                <a:gd name="connsiteY5" fmla="*/ 2385392 h 2554894"/>
                <a:gd name="connsiteX6" fmla="*/ 2225828 w 4850295"/>
                <a:gd name="connsiteY6" fmla="*/ 1451113 h 2554894"/>
                <a:gd name="connsiteX7" fmla="*/ 0 w 4850295"/>
                <a:gd name="connsiteY7" fmla="*/ 2554894 h 2554894"/>
                <a:gd name="connsiteX8" fmla="*/ 69575 w 4850295"/>
                <a:gd name="connsiteY8" fmla="*/ 1410820 h 2554894"/>
                <a:gd name="connsiteX0" fmla="*/ 69575 w 4850295"/>
                <a:gd name="connsiteY0" fmla="*/ 1410820 h 2802835"/>
                <a:gd name="connsiteX1" fmla="*/ 675324 w 4850295"/>
                <a:gd name="connsiteY1" fmla="*/ 526774 h 2802835"/>
                <a:gd name="connsiteX2" fmla="*/ 2564833 w 4850295"/>
                <a:gd name="connsiteY2" fmla="*/ 0 h 2802835"/>
                <a:gd name="connsiteX3" fmla="*/ 4214192 w 4850295"/>
                <a:gd name="connsiteY3" fmla="*/ 565993 h 2802835"/>
                <a:gd name="connsiteX4" fmla="*/ 4850295 w 4850295"/>
                <a:gd name="connsiteY4" fmla="*/ 1421833 h 2802835"/>
                <a:gd name="connsiteX5" fmla="*/ 4234607 w 4850295"/>
                <a:gd name="connsiteY5" fmla="*/ 2385392 h 2802835"/>
                <a:gd name="connsiteX6" fmla="*/ 2543881 w 4850295"/>
                <a:gd name="connsiteY6" fmla="*/ 2802835 h 2802835"/>
                <a:gd name="connsiteX7" fmla="*/ 0 w 4850295"/>
                <a:gd name="connsiteY7" fmla="*/ 2554894 h 2802835"/>
                <a:gd name="connsiteX8" fmla="*/ 69575 w 4850295"/>
                <a:gd name="connsiteY8" fmla="*/ 1410820 h 2802835"/>
                <a:gd name="connsiteX0" fmla="*/ 0 w 4780720"/>
                <a:gd name="connsiteY0" fmla="*/ 1410820 h 2802835"/>
                <a:gd name="connsiteX1" fmla="*/ 605749 w 4780720"/>
                <a:gd name="connsiteY1" fmla="*/ 526774 h 2802835"/>
                <a:gd name="connsiteX2" fmla="*/ 2495258 w 4780720"/>
                <a:gd name="connsiteY2" fmla="*/ 0 h 2802835"/>
                <a:gd name="connsiteX3" fmla="*/ 4144617 w 4780720"/>
                <a:gd name="connsiteY3" fmla="*/ 565993 h 2802835"/>
                <a:gd name="connsiteX4" fmla="*/ 4780720 w 4780720"/>
                <a:gd name="connsiteY4" fmla="*/ 1421833 h 2802835"/>
                <a:gd name="connsiteX5" fmla="*/ 4165032 w 4780720"/>
                <a:gd name="connsiteY5" fmla="*/ 2385392 h 2802835"/>
                <a:gd name="connsiteX6" fmla="*/ 2474306 w 4780720"/>
                <a:gd name="connsiteY6" fmla="*/ 2802835 h 2802835"/>
                <a:gd name="connsiteX7" fmla="*/ 655982 w 4780720"/>
                <a:gd name="connsiteY7" fmla="*/ 2405807 h 2802835"/>
                <a:gd name="connsiteX8" fmla="*/ 0 w 4780720"/>
                <a:gd name="connsiteY8" fmla="*/ 1410820 h 2802835"/>
                <a:gd name="connsiteX0" fmla="*/ 0 w 4780720"/>
                <a:gd name="connsiteY0" fmla="*/ 884046 h 2276061"/>
                <a:gd name="connsiteX1" fmla="*/ 605749 w 4780720"/>
                <a:gd name="connsiteY1" fmla="*/ 0 h 2276061"/>
                <a:gd name="connsiteX2" fmla="*/ 4144617 w 4780720"/>
                <a:gd name="connsiteY2" fmla="*/ 39219 h 2276061"/>
                <a:gd name="connsiteX3" fmla="*/ 4780720 w 4780720"/>
                <a:gd name="connsiteY3" fmla="*/ 895059 h 2276061"/>
                <a:gd name="connsiteX4" fmla="*/ 4165032 w 4780720"/>
                <a:gd name="connsiteY4" fmla="*/ 1858618 h 2276061"/>
                <a:gd name="connsiteX5" fmla="*/ 2474306 w 4780720"/>
                <a:gd name="connsiteY5" fmla="*/ 2276061 h 2276061"/>
                <a:gd name="connsiteX6" fmla="*/ 655982 w 4780720"/>
                <a:gd name="connsiteY6" fmla="*/ 1879033 h 2276061"/>
                <a:gd name="connsiteX7" fmla="*/ 0 w 4780720"/>
                <a:gd name="connsiteY7" fmla="*/ 884046 h 2276061"/>
                <a:gd name="connsiteX0" fmla="*/ 0 w 4780720"/>
                <a:gd name="connsiteY0" fmla="*/ 884046 h 2276061"/>
                <a:gd name="connsiteX1" fmla="*/ 605749 w 4780720"/>
                <a:gd name="connsiteY1" fmla="*/ 0 h 2276061"/>
                <a:gd name="connsiteX2" fmla="*/ 4780720 w 4780720"/>
                <a:gd name="connsiteY2" fmla="*/ 895059 h 2276061"/>
                <a:gd name="connsiteX3" fmla="*/ 4165032 w 4780720"/>
                <a:gd name="connsiteY3" fmla="*/ 1858618 h 2276061"/>
                <a:gd name="connsiteX4" fmla="*/ 2474306 w 4780720"/>
                <a:gd name="connsiteY4" fmla="*/ 2276061 h 2276061"/>
                <a:gd name="connsiteX5" fmla="*/ 655982 w 4780720"/>
                <a:gd name="connsiteY5" fmla="*/ 1879033 h 2276061"/>
                <a:gd name="connsiteX6" fmla="*/ 0 w 4780720"/>
                <a:gd name="connsiteY6" fmla="*/ 884046 h 2276061"/>
                <a:gd name="connsiteX0" fmla="*/ 0 w 4165032"/>
                <a:gd name="connsiteY0" fmla="*/ 884046 h 2276061"/>
                <a:gd name="connsiteX1" fmla="*/ 605749 w 4165032"/>
                <a:gd name="connsiteY1" fmla="*/ 0 h 2276061"/>
                <a:gd name="connsiteX2" fmla="*/ 4165032 w 4165032"/>
                <a:gd name="connsiteY2" fmla="*/ 1858618 h 2276061"/>
                <a:gd name="connsiteX3" fmla="*/ 2474306 w 4165032"/>
                <a:gd name="connsiteY3" fmla="*/ 2276061 h 2276061"/>
                <a:gd name="connsiteX4" fmla="*/ 655982 w 4165032"/>
                <a:gd name="connsiteY4" fmla="*/ 1879033 h 2276061"/>
                <a:gd name="connsiteX5" fmla="*/ 0 w 4165032"/>
                <a:gd name="connsiteY5" fmla="*/ 884046 h 2276061"/>
                <a:gd name="connsiteX0" fmla="*/ 0 w 2474306"/>
                <a:gd name="connsiteY0" fmla="*/ 884046 h 2276061"/>
                <a:gd name="connsiteX1" fmla="*/ 605749 w 2474306"/>
                <a:gd name="connsiteY1" fmla="*/ 0 h 2276061"/>
                <a:gd name="connsiteX2" fmla="*/ 2474306 w 2474306"/>
                <a:gd name="connsiteY2" fmla="*/ 2276061 h 2276061"/>
                <a:gd name="connsiteX3" fmla="*/ 655982 w 2474306"/>
                <a:gd name="connsiteY3" fmla="*/ 1879033 h 2276061"/>
                <a:gd name="connsiteX4" fmla="*/ 0 w 2474306"/>
                <a:gd name="connsiteY4" fmla="*/ 884046 h 2276061"/>
                <a:gd name="connsiteX0" fmla="*/ 0 w 655982"/>
                <a:gd name="connsiteY0" fmla="*/ 884046 h 1879033"/>
                <a:gd name="connsiteX1" fmla="*/ 605749 w 655982"/>
                <a:gd name="connsiteY1" fmla="*/ 0 h 1879033"/>
                <a:gd name="connsiteX2" fmla="*/ 655982 w 655982"/>
                <a:gd name="connsiteY2" fmla="*/ 1879033 h 1879033"/>
                <a:gd name="connsiteX3" fmla="*/ 0 w 655982"/>
                <a:gd name="connsiteY3" fmla="*/ 884046 h 18790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5982" h="1879033">
                  <a:moveTo>
                    <a:pt x="0" y="884046"/>
                  </a:moveTo>
                  <a:lnTo>
                    <a:pt x="605749" y="0"/>
                  </a:lnTo>
                  <a:lnTo>
                    <a:pt x="655982" y="1879033"/>
                  </a:lnTo>
                  <a:lnTo>
                    <a:pt x="0" y="884046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1905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cxnSp>
          <p:nvCxnSpPr>
            <p:cNvPr id="62" name="Connettore 1 61">
              <a:extLst>
                <a:ext uri="{FF2B5EF4-FFF2-40B4-BE49-F238E27FC236}">
                  <a16:creationId xmlns:a16="http://schemas.microsoft.com/office/drawing/2014/main" id="{F23EEC1E-BE97-364C-AB31-1604CFF8C6D7}"/>
                </a:ext>
              </a:extLst>
            </p:cNvPr>
            <p:cNvCxnSpPr>
              <a:cxnSpLocks/>
              <a:stCxn id="25" idx="7"/>
              <a:endCxn id="25" idx="1"/>
            </p:cNvCxnSpPr>
            <p:nvPr/>
          </p:nvCxnSpPr>
          <p:spPr>
            <a:xfrm flipH="1" flipV="1">
              <a:off x="7384066" y="3190419"/>
              <a:ext cx="50233" cy="1879033"/>
            </a:xfrm>
            <a:prstGeom prst="line">
              <a:avLst/>
            </a:prstGeom>
            <a:solidFill>
              <a:srgbClr val="FFFF00"/>
            </a:solidFill>
            <a:ln w="19050"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7" name="Gruppo 6">
            <a:extLst>
              <a:ext uri="{FF2B5EF4-FFF2-40B4-BE49-F238E27FC236}">
                <a16:creationId xmlns:a16="http://schemas.microsoft.com/office/drawing/2014/main" id="{D17A3F81-12B8-E24B-8167-A5FD69251231}"/>
              </a:ext>
            </a:extLst>
          </p:cNvPr>
          <p:cNvGrpSpPr/>
          <p:nvPr/>
        </p:nvGrpSpPr>
        <p:grpSpPr>
          <a:xfrm>
            <a:off x="207560" y="2660432"/>
            <a:ext cx="1599662" cy="3042448"/>
            <a:chOff x="207560" y="2660432"/>
            <a:chExt cx="1599662" cy="3042448"/>
          </a:xfrm>
        </p:grpSpPr>
        <p:sp>
          <p:nvSpPr>
            <p:cNvPr id="53" name="Ottagono 44">
              <a:extLst>
                <a:ext uri="{FF2B5EF4-FFF2-40B4-BE49-F238E27FC236}">
                  <a16:creationId xmlns:a16="http://schemas.microsoft.com/office/drawing/2014/main" id="{6FF20D6A-AA91-BA4B-AF58-B43C18D594D1}"/>
                </a:ext>
              </a:extLst>
            </p:cNvPr>
            <p:cNvSpPr/>
            <p:nvPr/>
          </p:nvSpPr>
          <p:spPr>
            <a:xfrm>
              <a:off x="207560" y="2660432"/>
              <a:ext cx="1599662" cy="3042448"/>
            </a:xfrm>
            <a:custGeom>
              <a:avLst/>
              <a:gdLst>
                <a:gd name="connsiteX0" fmla="*/ 0 w 914400"/>
                <a:gd name="connsiteY0" fmla="*/ 267819 h 914400"/>
                <a:gd name="connsiteX1" fmla="*/ 267819 w 914400"/>
                <a:gd name="connsiteY1" fmla="*/ 0 h 914400"/>
                <a:gd name="connsiteX2" fmla="*/ 646581 w 914400"/>
                <a:gd name="connsiteY2" fmla="*/ 0 h 914400"/>
                <a:gd name="connsiteX3" fmla="*/ 914400 w 914400"/>
                <a:gd name="connsiteY3" fmla="*/ 267819 h 914400"/>
                <a:gd name="connsiteX4" fmla="*/ 914400 w 914400"/>
                <a:gd name="connsiteY4" fmla="*/ 646581 h 914400"/>
                <a:gd name="connsiteX5" fmla="*/ 646581 w 914400"/>
                <a:gd name="connsiteY5" fmla="*/ 914400 h 914400"/>
                <a:gd name="connsiteX6" fmla="*/ 267819 w 914400"/>
                <a:gd name="connsiteY6" fmla="*/ 914400 h 914400"/>
                <a:gd name="connsiteX7" fmla="*/ 0 w 914400"/>
                <a:gd name="connsiteY7" fmla="*/ 646581 h 914400"/>
                <a:gd name="connsiteX8" fmla="*/ 0 w 914400"/>
                <a:gd name="connsiteY8" fmla="*/ 267819 h 914400"/>
                <a:gd name="connsiteX0" fmla="*/ 0 w 2991678"/>
                <a:gd name="connsiteY0" fmla="*/ 0 h 1968485"/>
                <a:gd name="connsiteX1" fmla="*/ 2345097 w 2991678"/>
                <a:gd name="connsiteY1" fmla="*/ 1054085 h 1968485"/>
                <a:gd name="connsiteX2" fmla="*/ 2723859 w 2991678"/>
                <a:gd name="connsiteY2" fmla="*/ 1054085 h 1968485"/>
                <a:gd name="connsiteX3" fmla="*/ 2991678 w 2991678"/>
                <a:gd name="connsiteY3" fmla="*/ 1321904 h 1968485"/>
                <a:gd name="connsiteX4" fmla="*/ 2991678 w 2991678"/>
                <a:gd name="connsiteY4" fmla="*/ 1700666 h 1968485"/>
                <a:gd name="connsiteX5" fmla="*/ 2723859 w 2991678"/>
                <a:gd name="connsiteY5" fmla="*/ 1968485 h 1968485"/>
                <a:gd name="connsiteX6" fmla="*/ 2345097 w 2991678"/>
                <a:gd name="connsiteY6" fmla="*/ 1968485 h 1968485"/>
                <a:gd name="connsiteX7" fmla="*/ 2077278 w 2991678"/>
                <a:gd name="connsiteY7" fmla="*/ 1700666 h 1968485"/>
                <a:gd name="connsiteX8" fmla="*/ 0 w 2991678"/>
                <a:gd name="connsiteY8" fmla="*/ 0 h 1968485"/>
                <a:gd name="connsiteX0" fmla="*/ 0 w 2991678"/>
                <a:gd name="connsiteY0" fmla="*/ 0 h 3072266"/>
                <a:gd name="connsiteX1" fmla="*/ 2345097 w 2991678"/>
                <a:gd name="connsiteY1" fmla="*/ 1054085 h 3072266"/>
                <a:gd name="connsiteX2" fmla="*/ 2723859 w 2991678"/>
                <a:gd name="connsiteY2" fmla="*/ 1054085 h 3072266"/>
                <a:gd name="connsiteX3" fmla="*/ 2991678 w 2991678"/>
                <a:gd name="connsiteY3" fmla="*/ 1321904 h 3072266"/>
                <a:gd name="connsiteX4" fmla="*/ 2991678 w 2991678"/>
                <a:gd name="connsiteY4" fmla="*/ 1700666 h 3072266"/>
                <a:gd name="connsiteX5" fmla="*/ 2723859 w 2991678"/>
                <a:gd name="connsiteY5" fmla="*/ 1968485 h 3072266"/>
                <a:gd name="connsiteX6" fmla="*/ 2345097 w 2991678"/>
                <a:gd name="connsiteY6" fmla="*/ 1968485 h 3072266"/>
                <a:gd name="connsiteX7" fmla="*/ 725556 w 2991678"/>
                <a:gd name="connsiteY7" fmla="*/ 3072266 h 3072266"/>
                <a:gd name="connsiteX8" fmla="*/ 0 w 2991678"/>
                <a:gd name="connsiteY8" fmla="*/ 0 h 3072266"/>
                <a:gd name="connsiteX0" fmla="*/ 0 w 2991678"/>
                <a:gd name="connsiteY0" fmla="*/ 0 h 3072266"/>
                <a:gd name="connsiteX1" fmla="*/ 2345097 w 2991678"/>
                <a:gd name="connsiteY1" fmla="*/ 1054085 h 3072266"/>
                <a:gd name="connsiteX2" fmla="*/ 2723859 w 2991678"/>
                <a:gd name="connsiteY2" fmla="*/ 1054085 h 3072266"/>
                <a:gd name="connsiteX3" fmla="*/ 2991678 w 2991678"/>
                <a:gd name="connsiteY3" fmla="*/ 1321904 h 3072266"/>
                <a:gd name="connsiteX4" fmla="*/ 2991678 w 2991678"/>
                <a:gd name="connsiteY4" fmla="*/ 1700666 h 3072266"/>
                <a:gd name="connsiteX5" fmla="*/ 2723859 w 2991678"/>
                <a:gd name="connsiteY5" fmla="*/ 1968485 h 3072266"/>
                <a:gd name="connsiteX6" fmla="*/ 2951384 w 2991678"/>
                <a:gd name="connsiteY6" fmla="*/ 1968485 h 3072266"/>
                <a:gd name="connsiteX7" fmla="*/ 725556 w 2991678"/>
                <a:gd name="connsiteY7" fmla="*/ 3072266 h 3072266"/>
                <a:gd name="connsiteX8" fmla="*/ 0 w 2991678"/>
                <a:gd name="connsiteY8" fmla="*/ 0 h 3072266"/>
                <a:gd name="connsiteX0" fmla="*/ 0 w 3568685"/>
                <a:gd name="connsiteY0" fmla="*/ 0 h 3320207"/>
                <a:gd name="connsiteX1" fmla="*/ 2345097 w 3568685"/>
                <a:gd name="connsiteY1" fmla="*/ 1054085 h 3320207"/>
                <a:gd name="connsiteX2" fmla="*/ 2723859 w 3568685"/>
                <a:gd name="connsiteY2" fmla="*/ 1054085 h 3320207"/>
                <a:gd name="connsiteX3" fmla="*/ 2991678 w 3568685"/>
                <a:gd name="connsiteY3" fmla="*/ 1321904 h 3320207"/>
                <a:gd name="connsiteX4" fmla="*/ 2991678 w 3568685"/>
                <a:gd name="connsiteY4" fmla="*/ 1700666 h 3320207"/>
                <a:gd name="connsiteX5" fmla="*/ 3568685 w 3568685"/>
                <a:gd name="connsiteY5" fmla="*/ 3320207 h 3320207"/>
                <a:gd name="connsiteX6" fmla="*/ 2951384 w 3568685"/>
                <a:gd name="connsiteY6" fmla="*/ 1968485 h 3320207"/>
                <a:gd name="connsiteX7" fmla="*/ 725556 w 3568685"/>
                <a:gd name="connsiteY7" fmla="*/ 3072266 h 3320207"/>
                <a:gd name="connsiteX8" fmla="*/ 0 w 3568685"/>
                <a:gd name="connsiteY8" fmla="*/ 0 h 3320207"/>
                <a:gd name="connsiteX0" fmla="*/ 0 w 5774634"/>
                <a:gd name="connsiteY0" fmla="*/ 0 h 3320207"/>
                <a:gd name="connsiteX1" fmla="*/ 2345097 w 5774634"/>
                <a:gd name="connsiteY1" fmla="*/ 1054085 h 3320207"/>
                <a:gd name="connsiteX2" fmla="*/ 2723859 w 5774634"/>
                <a:gd name="connsiteY2" fmla="*/ 1054085 h 3320207"/>
                <a:gd name="connsiteX3" fmla="*/ 2991678 w 5774634"/>
                <a:gd name="connsiteY3" fmla="*/ 1321904 h 3320207"/>
                <a:gd name="connsiteX4" fmla="*/ 5774634 w 5774634"/>
                <a:gd name="connsiteY4" fmla="*/ 2068414 h 3320207"/>
                <a:gd name="connsiteX5" fmla="*/ 3568685 w 5774634"/>
                <a:gd name="connsiteY5" fmla="*/ 3320207 h 3320207"/>
                <a:gd name="connsiteX6" fmla="*/ 2951384 w 5774634"/>
                <a:gd name="connsiteY6" fmla="*/ 1968485 h 3320207"/>
                <a:gd name="connsiteX7" fmla="*/ 725556 w 5774634"/>
                <a:gd name="connsiteY7" fmla="*/ 3072266 h 3320207"/>
                <a:gd name="connsiteX8" fmla="*/ 0 w 5774634"/>
                <a:gd name="connsiteY8" fmla="*/ 0 h 3320207"/>
                <a:gd name="connsiteX0" fmla="*/ 0 w 5774634"/>
                <a:gd name="connsiteY0" fmla="*/ 0 h 3320207"/>
                <a:gd name="connsiteX1" fmla="*/ 2345097 w 5774634"/>
                <a:gd name="connsiteY1" fmla="*/ 1054085 h 3320207"/>
                <a:gd name="connsiteX2" fmla="*/ 2723859 w 5774634"/>
                <a:gd name="connsiteY2" fmla="*/ 1054085 h 3320207"/>
                <a:gd name="connsiteX3" fmla="*/ 4124739 w 5774634"/>
                <a:gd name="connsiteY3" fmla="*/ 1649895 h 3320207"/>
                <a:gd name="connsiteX4" fmla="*/ 5774634 w 5774634"/>
                <a:gd name="connsiteY4" fmla="*/ 2068414 h 3320207"/>
                <a:gd name="connsiteX5" fmla="*/ 3568685 w 5774634"/>
                <a:gd name="connsiteY5" fmla="*/ 3320207 h 3320207"/>
                <a:gd name="connsiteX6" fmla="*/ 2951384 w 5774634"/>
                <a:gd name="connsiteY6" fmla="*/ 1968485 h 3320207"/>
                <a:gd name="connsiteX7" fmla="*/ 725556 w 5774634"/>
                <a:gd name="connsiteY7" fmla="*/ 3072266 h 3320207"/>
                <a:gd name="connsiteX8" fmla="*/ 0 w 5774634"/>
                <a:gd name="connsiteY8" fmla="*/ 0 h 3320207"/>
                <a:gd name="connsiteX0" fmla="*/ 0 w 5774634"/>
                <a:gd name="connsiteY0" fmla="*/ 645506 h 3965713"/>
                <a:gd name="connsiteX1" fmla="*/ 2345097 w 5774634"/>
                <a:gd name="connsiteY1" fmla="*/ 1699591 h 3965713"/>
                <a:gd name="connsiteX2" fmla="*/ 4562598 w 5774634"/>
                <a:gd name="connsiteY2" fmla="*/ 0 h 3965713"/>
                <a:gd name="connsiteX3" fmla="*/ 4124739 w 5774634"/>
                <a:gd name="connsiteY3" fmla="*/ 2295401 h 3965713"/>
                <a:gd name="connsiteX4" fmla="*/ 5774634 w 5774634"/>
                <a:gd name="connsiteY4" fmla="*/ 2713920 h 3965713"/>
                <a:gd name="connsiteX5" fmla="*/ 3568685 w 5774634"/>
                <a:gd name="connsiteY5" fmla="*/ 3965713 h 3965713"/>
                <a:gd name="connsiteX6" fmla="*/ 2951384 w 5774634"/>
                <a:gd name="connsiteY6" fmla="*/ 2613991 h 3965713"/>
                <a:gd name="connsiteX7" fmla="*/ 725556 w 5774634"/>
                <a:gd name="connsiteY7" fmla="*/ 3717772 h 3965713"/>
                <a:gd name="connsiteX8" fmla="*/ 0 w 5774634"/>
                <a:gd name="connsiteY8" fmla="*/ 645506 h 3965713"/>
                <a:gd name="connsiteX0" fmla="*/ 0 w 5774634"/>
                <a:gd name="connsiteY0" fmla="*/ 645506 h 3965713"/>
                <a:gd name="connsiteX1" fmla="*/ 1649358 w 5774634"/>
                <a:gd name="connsiteY1" fmla="*/ 1888435 h 3965713"/>
                <a:gd name="connsiteX2" fmla="*/ 4562598 w 5774634"/>
                <a:gd name="connsiteY2" fmla="*/ 0 h 3965713"/>
                <a:gd name="connsiteX3" fmla="*/ 4124739 w 5774634"/>
                <a:gd name="connsiteY3" fmla="*/ 2295401 h 3965713"/>
                <a:gd name="connsiteX4" fmla="*/ 5774634 w 5774634"/>
                <a:gd name="connsiteY4" fmla="*/ 2713920 h 3965713"/>
                <a:gd name="connsiteX5" fmla="*/ 3568685 w 5774634"/>
                <a:gd name="connsiteY5" fmla="*/ 3965713 h 3965713"/>
                <a:gd name="connsiteX6" fmla="*/ 2951384 w 5774634"/>
                <a:gd name="connsiteY6" fmla="*/ 2613991 h 3965713"/>
                <a:gd name="connsiteX7" fmla="*/ 725556 w 5774634"/>
                <a:gd name="connsiteY7" fmla="*/ 3717772 h 3965713"/>
                <a:gd name="connsiteX8" fmla="*/ 0 w 5774634"/>
                <a:gd name="connsiteY8" fmla="*/ 645506 h 3965713"/>
                <a:gd name="connsiteX0" fmla="*/ 0 w 5724938"/>
                <a:gd name="connsiteY0" fmla="*/ 675324 h 3965713"/>
                <a:gd name="connsiteX1" fmla="*/ 1599662 w 5724938"/>
                <a:gd name="connsiteY1" fmla="*/ 1888435 h 3965713"/>
                <a:gd name="connsiteX2" fmla="*/ 4512902 w 5724938"/>
                <a:gd name="connsiteY2" fmla="*/ 0 h 3965713"/>
                <a:gd name="connsiteX3" fmla="*/ 4075043 w 5724938"/>
                <a:gd name="connsiteY3" fmla="*/ 2295401 h 3965713"/>
                <a:gd name="connsiteX4" fmla="*/ 5724938 w 5724938"/>
                <a:gd name="connsiteY4" fmla="*/ 2713920 h 3965713"/>
                <a:gd name="connsiteX5" fmla="*/ 3518989 w 5724938"/>
                <a:gd name="connsiteY5" fmla="*/ 3965713 h 3965713"/>
                <a:gd name="connsiteX6" fmla="*/ 2901688 w 5724938"/>
                <a:gd name="connsiteY6" fmla="*/ 2613991 h 3965713"/>
                <a:gd name="connsiteX7" fmla="*/ 675860 w 5724938"/>
                <a:gd name="connsiteY7" fmla="*/ 3717772 h 3965713"/>
                <a:gd name="connsiteX8" fmla="*/ 0 w 5724938"/>
                <a:gd name="connsiteY8" fmla="*/ 675324 h 3965713"/>
                <a:gd name="connsiteX0" fmla="*/ 0 w 5724938"/>
                <a:gd name="connsiteY0" fmla="*/ 0 h 3290389"/>
                <a:gd name="connsiteX1" fmla="*/ 1599662 w 5724938"/>
                <a:gd name="connsiteY1" fmla="*/ 1213111 h 3290389"/>
                <a:gd name="connsiteX2" fmla="*/ 4075043 w 5724938"/>
                <a:gd name="connsiteY2" fmla="*/ 1620077 h 3290389"/>
                <a:gd name="connsiteX3" fmla="*/ 5724938 w 5724938"/>
                <a:gd name="connsiteY3" fmla="*/ 2038596 h 3290389"/>
                <a:gd name="connsiteX4" fmla="*/ 3518989 w 5724938"/>
                <a:gd name="connsiteY4" fmla="*/ 3290389 h 3290389"/>
                <a:gd name="connsiteX5" fmla="*/ 2901688 w 5724938"/>
                <a:gd name="connsiteY5" fmla="*/ 1938667 h 3290389"/>
                <a:gd name="connsiteX6" fmla="*/ 675860 w 5724938"/>
                <a:gd name="connsiteY6" fmla="*/ 3042448 h 3290389"/>
                <a:gd name="connsiteX7" fmla="*/ 0 w 5724938"/>
                <a:gd name="connsiteY7" fmla="*/ 0 h 3290389"/>
                <a:gd name="connsiteX0" fmla="*/ 0 w 4075043"/>
                <a:gd name="connsiteY0" fmla="*/ 0 h 3290389"/>
                <a:gd name="connsiteX1" fmla="*/ 1599662 w 4075043"/>
                <a:gd name="connsiteY1" fmla="*/ 1213111 h 3290389"/>
                <a:gd name="connsiteX2" fmla="*/ 4075043 w 4075043"/>
                <a:gd name="connsiteY2" fmla="*/ 1620077 h 3290389"/>
                <a:gd name="connsiteX3" fmla="*/ 3518989 w 4075043"/>
                <a:gd name="connsiteY3" fmla="*/ 3290389 h 3290389"/>
                <a:gd name="connsiteX4" fmla="*/ 2901688 w 4075043"/>
                <a:gd name="connsiteY4" fmla="*/ 1938667 h 3290389"/>
                <a:gd name="connsiteX5" fmla="*/ 675860 w 4075043"/>
                <a:gd name="connsiteY5" fmla="*/ 3042448 h 3290389"/>
                <a:gd name="connsiteX6" fmla="*/ 0 w 4075043"/>
                <a:gd name="connsiteY6" fmla="*/ 0 h 3290389"/>
                <a:gd name="connsiteX0" fmla="*/ 0 w 4075043"/>
                <a:gd name="connsiteY0" fmla="*/ 0 h 3042448"/>
                <a:gd name="connsiteX1" fmla="*/ 1599662 w 4075043"/>
                <a:gd name="connsiteY1" fmla="*/ 1213111 h 3042448"/>
                <a:gd name="connsiteX2" fmla="*/ 4075043 w 4075043"/>
                <a:gd name="connsiteY2" fmla="*/ 1620077 h 3042448"/>
                <a:gd name="connsiteX3" fmla="*/ 2901688 w 4075043"/>
                <a:gd name="connsiteY3" fmla="*/ 1938667 h 3042448"/>
                <a:gd name="connsiteX4" fmla="*/ 675860 w 4075043"/>
                <a:gd name="connsiteY4" fmla="*/ 3042448 h 3042448"/>
                <a:gd name="connsiteX5" fmla="*/ 0 w 4075043"/>
                <a:gd name="connsiteY5" fmla="*/ 0 h 3042448"/>
                <a:gd name="connsiteX0" fmla="*/ 0 w 2901688"/>
                <a:gd name="connsiteY0" fmla="*/ 0 h 3042448"/>
                <a:gd name="connsiteX1" fmla="*/ 1599662 w 2901688"/>
                <a:gd name="connsiteY1" fmla="*/ 1213111 h 3042448"/>
                <a:gd name="connsiteX2" fmla="*/ 2901688 w 2901688"/>
                <a:gd name="connsiteY2" fmla="*/ 1938667 h 3042448"/>
                <a:gd name="connsiteX3" fmla="*/ 675860 w 2901688"/>
                <a:gd name="connsiteY3" fmla="*/ 3042448 h 3042448"/>
                <a:gd name="connsiteX4" fmla="*/ 0 w 2901688"/>
                <a:gd name="connsiteY4" fmla="*/ 0 h 3042448"/>
                <a:gd name="connsiteX0" fmla="*/ 0 w 1599662"/>
                <a:gd name="connsiteY0" fmla="*/ 0 h 3042448"/>
                <a:gd name="connsiteX1" fmla="*/ 1599662 w 1599662"/>
                <a:gd name="connsiteY1" fmla="*/ 1213111 h 3042448"/>
                <a:gd name="connsiteX2" fmla="*/ 675860 w 1599662"/>
                <a:gd name="connsiteY2" fmla="*/ 3042448 h 3042448"/>
                <a:gd name="connsiteX3" fmla="*/ 0 w 1599662"/>
                <a:gd name="connsiteY3" fmla="*/ 0 h 30424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9662" h="3042448">
                  <a:moveTo>
                    <a:pt x="0" y="0"/>
                  </a:moveTo>
                  <a:lnTo>
                    <a:pt x="1599662" y="1213111"/>
                  </a:lnTo>
                  <a:lnTo>
                    <a:pt x="675860" y="30424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1905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cxnSp>
          <p:nvCxnSpPr>
            <p:cNvPr id="8" name="Connettore 1 7">
              <a:extLst>
                <a:ext uri="{FF2B5EF4-FFF2-40B4-BE49-F238E27FC236}">
                  <a16:creationId xmlns:a16="http://schemas.microsoft.com/office/drawing/2014/main" id="{64CCF7C1-9FFF-594C-B9E9-08BB0E77C028}"/>
                </a:ext>
              </a:extLst>
            </p:cNvPr>
            <p:cNvCxnSpPr>
              <a:stCxn id="45" idx="7"/>
              <a:endCxn id="53" idx="1"/>
            </p:cNvCxnSpPr>
            <p:nvPr/>
          </p:nvCxnSpPr>
          <p:spPr>
            <a:xfrm flipV="1">
              <a:off x="880393" y="3873543"/>
              <a:ext cx="926829" cy="1829337"/>
            </a:xfrm>
            <a:prstGeom prst="line">
              <a:avLst/>
            </a:prstGeom>
            <a:solidFill>
              <a:srgbClr val="FFFF00"/>
            </a:solidFill>
            <a:ln w="19050"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5" name="Ottagono 44">
            <a:extLst>
              <a:ext uri="{FF2B5EF4-FFF2-40B4-BE49-F238E27FC236}">
                <a16:creationId xmlns:a16="http://schemas.microsoft.com/office/drawing/2014/main" id="{D87C2A50-5800-CD4F-8025-91879F177CBA}"/>
              </a:ext>
            </a:extLst>
          </p:cNvPr>
          <p:cNvSpPr/>
          <p:nvPr/>
        </p:nvSpPr>
        <p:spPr>
          <a:xfrm>
            <a:off x="9252624" y="3229639"/>
            <a:ext cx="1690726" cy="2236842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50233 w 4174971"/>
              <a:gd name="connsiteY0" fmla="*/ 2405807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3559283 w 4174971"/>
              <a:gd name="connsiteY5" fmla="*/ 2385392 h 2802835"/>
              <a:gd name="connsiteX6" fmla="*/ 1868557 w 4174971"/>
              <a:gd name="connsiteY6" fmla="*/ 2802835 h 2802835"/>
              <a:gd name="connsiteX7" fmla="*/ 50233 w 4174971"/>
              <a:gd name="connsiteY7" fmla="*/ 2405807 h 2802835"/>
              <a:gd name="connsiteX0" fmla="*/ 0 w 4124738"/>
              <a:gd name="connsiteY0" fmla="*/ 2405807 h 2802835"/>
              <a:gd name="connsiteX1" fmla="*/ 1839276 w 4124738"/>
              <a:gd name="connsiteY1" fmla="*/ 0 h 2802835"/>
              <a:gd name="connsiteX2" fmla="*/ 3488635 w 4124738"/>
              <a:gd name="connsiteY2" fmla="*/ 565993 h 2802835"/>
              <a:gd name="connsiteX3" fmla="*/ 4124738 w 4124738"/>
              <a:gd name="connsiteY3" fmla="*/ 1421833 h 2802835"/>
              <a:gd name="connsiteX4" fmla="*/ 3509050 w 4124738"/>
              <a:gd name="connsiteY4" fmla="*/ 2385392 h 2802835"/>
              <a:gd name="connsiteX5" fmla="*/ 1818324 w 4124738"/>
              <a:gd name="connsiteY5" fmla="*/ 2802835 h 2802835"/>
              <a:gd name="connsiteX6" fmla="*/ 0 w 4124738"/>
              <a:gd name="connsiteY6" fmla="*/ 2405807 h 2802835"/>
              <a:gd name="connsiteX0" fmla="*/ 0 w 2306414"/>
              <a:gd name="connsiteY0" fmla="*/ 2802835 h 2802835"/>
              <a:gd name="connsiteX1" fmla="*/ 20952 w 2306414"/>
              <a:gd name="connsiteY1" fmla="*/ 0 h 2802835"/>
              <a:gd name="connsiteX2" fmla="*/ 1670311 w 2306414"/>
              <a:gd name="connsiteY2" fmla="*/ 565993 h 2802835"/>
              <a:gd name="connsiteX3" fmla="*/ 2306414 w 2306414"/>
              <a:gd name="connsiteY3" fmla="*/ 1421833 h 2802835"/>
              <a:gd name="connsiteX4" fmla="*/ 1690726 w 2306414"/>
              <a:gd name="connsiteY4" fmla="*/ 2385392 h 2802835"/>
              <a:gd name="connsiteX5" fmla="*/ 0 w 2306414"/>
              <a:gd name="connsiteY5" fmla="*/ 2802835 h 2802835"/>
              <a:gd name="connsiteX0" fmla="*/ 0 w 2306414"/>
              <a:gd name="connsiteY0" fmla="*/ 2236842 h 2236842"/>
              <a:gd name="connsiteX1" fmla="*/ 1670311 w 2306414"/>
              <a:gd name="connsiteY1" fmla="*/ 0 h 2236842"/>
              <a:gd name="connsiteX2" fmla="*/ 2306414 w 2306414"/>
              <a:gd name="connsiteY2" fmla="*/ 855840 h 2236842"/>
              <a:gd name="connsiteX3" fmla="*/ 1690726 w 2306414"/>
              <a:gd name="connsiteY3" fmla="*/ 1819399 h 2236842"/>
              <a:gd name="connsiteX4" fmla="*/ 0 w 2306414"/>
              <a:gd name="connsiteY4" fmla="*/ 2236842 h 2236842"/>
              <a:gd name="connsiteX0" fmla="*/ 0 w 1690726"/>
              <a:gd name="connsiteY0" fmla="*/ 2236842 h 2236842"/>
              <a:gd name="connsiteX1" fmla="*/ 1670311 w 1690726"/>
              <a:gd name="connsiteY1" fmla="*/ 0 h 2236842"/>
              <a:gd name="connsiteX2" fmla="*/ 1690726 w 1690726"/>
              <a:gd name="connsiteY2" fmla="*/ 1819399 h 2236842"/>
              <a:gd name="connsiteX3" fmla="*/ 0 w 1690726"/>
              <a:gd name="connsiteY3" fmla="*/ 2236842 h 2236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90726" h="2236842">
                <a:moveTo>
                  <a:pt x="0" y="2236842"/>
                </a:moveTo>
                <a:lnTo>
                  <a:pt x="1670311" y="0"/>
                </a:lnTo>
                <a:lnTo>
                  <a:pt x="1690726" y="1819399"/>
                </a:lnTo>
                <a:lnTo>
                  <a:pt x="0" y="2236842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6" name="Ottagono 44">
            <a:extLst>
              <a:ext uri="{FF2B5EF4-FFF2-40B4-BE49-F238E27FC236}">
                <a16:creationId xmlns:a16="http://schemas.microsoft.com/office/drawing/2014/main" id="{13C19D5B-157F-9A48-8369-E2B2B1A4E375}"/>
              </a:ext>
            </a:extLst>
          </p:cNvPr>
          <p:cNvSpPr/>
          <p:nvPr/>
        </p:nvSpPr>
        <p:spPr>
          <a:xfrm>
            <a:off x="7384065" y="2663645"/>
            <a:ext cx="1889509" cy="2802835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50233 w 4174971"/>
              <a:gd name="connsiteY0" fmla="*/ 2405807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3559283 w 4174971"/>
              <a:gd name="connsiteY5" fmla="*/ 2385392 h 2802835"/>
              <a:gd name="connsiteX6" fmla="*/ 1868557 w 4174971"/>
              <a:gd name="connsiteY6" fmla="*/ 2802835 h 2802835"/>
              <a:gd name="connsiteX7" fmla="*/ 50233 w 4174971"/>
              <a:gd name="connsiteY7" fmla="*/ 2405807 h 2802835"/>
              <a:gd name="connsiteX0" fmla="*/ 1868557 w 4174971"/>
              <a:gd name="connsiteY0" fmla="*/ 2802835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3559283 w 4174971"/>
              <a:gd name="connsiteY5" fmla="*/ 2385392 h 2802835"/>
              <a:gd name="connsiteX6" fmla="*/ 1868557 w 4174971"/>
              <a:gd name="connsiteY6" fmla="*/ 2802835 h 2802835"/>
              <a:gd name="connsiteX0" fmla="*/ 1868557 w 4174971"/>
              <a:gd name="connsiteY0" fmla="*/ 2802835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1868557 w 4174971"/>
              <a:gd name="connsiteY5" fmla="*/ 2802835 h 2802835"/>
              <a:gd name="connsiteX0" fmla="*/ 1868557 w 3538868"/>
              <a:gd name="connsiteY0" fmla="*/ 2802835 h 2802835"/>
              <a:gd name="connsiteX1" fmla="*/ 0 w 3538868"/>
              <a:gd name="connsiteY1" fmla="*/ 526774 h 2802835"/>
              <a:gd name="connsiteX2" fmla="*/ 1889509 w 3538868"/>
              <a:gd name="connsiteY2" fmla="*/ 0 h 2802835"/>
              <a:gd name="connsiteX3" fmla="*/ 3538868 w 3538868"/>
              <a:gd name="connsiteY3" fmla="*/ 565993 h 2802835"/>
              <a:gd name="connsiteX4" fmla="*/ 1868557 w 3538868"/>
              <a:gd name="connsiteY4" fmla="*/ 2802835 h 2802835"/>
              <a:gd name="connsiteX0" fmla="*/ 1868557 w 1889509"/>
              <a:gd name="connsiteY0" fmla="*/ 2802835 h 2802835"/>
              <a:gd name="connsiteX1" fmla="*/ 0 w 1889509"/>
              <a:gd name="connsiteY1" fmla="*/ 526774 h 2802835"/>
              <a:gd name="connsiteX2" fmla="*/ 1889509 w 1889509"/>
              <a:gd name="connsiteY2" fmla="*/ 0 h 2802835"/>
              <a:gd name="connsiteX3" fmla="*/ 1868557 w 1889509"/>
              <a:gd name="connsiteY3" fmla="*/ 2802835 h 2802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89509" h="2802835">
                <a:moveTo>
                  <a:pt x="1868557" y="2802835"/>
                </a:moveTo>
                <a:lnTo>
                  <a:pt x="0" y="526774"/>
                </a:lnTo>
                <a:lnTo>
                  <a:pt x="1889509" y="0"/>
                </a:lnTo>
                <a:lnTo>
                  <a:pt x="1868557" y="2802835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7" name="Ottagono 44">
            <a:extLst>
              <a:ext uri="{FF2B5EF4-FFF2-40B4-BE49-F238E27FC236}">
                <a16:creationId xmlns:a16="http://schemas.microsoft.com/office/drawing/2014/main" id="{E81BD850-0AE2-5846-9F5F-BAF601B123E0}"/>
              </a:ext>
            </a:extLst>
          </p:cNvPr>
          <p:cNvSpPr/>
          <p:nvPr/>
        </p:nvSpPr>
        <p:spPr>
          <a:xfrm>
            <a:off x="9257961" y="2663644"/>
            <a:ext cx="1670311" cy="2802835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50233 w 4174971"/>
              <a:gd name="connsiteY0" fmla="*/ 2405807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3559283 w 4174971"/>
              <a:gd name="connsiteY5" fmla="*/ 2385392 h 2802835"/>
              <a:gd name="connsiteX6" fmla="*/ 1868557 w 4174971"/>
              <a:gd name="connsiteY6" fmla="*/ 2802835 h 2802835"/>
              <a:gd name="connsiteX7" fmla="*/ 50233 w 4174971"/>
              <a:gd name="connsiteY7" fmla="*/ 2405807 h 2802835"/>
              <a:gd name="connsiteX0" fmla="*/ 0 w 4124738"/>
              <a:gd name="connsiteY0" fmla="*/ 2405807 h 2802835"/>
              <a:gd name="connsiteX1" fmla="*/ 1839276 w 4124738"/>
              <a:gd name="connsiteY1" fmla="*/ 0 h 2802835"/>
              <a:gd name="connsiteX2" fmla="*/ 3488635 w 4124738"/>
              <a:gd name="connsiteY2" fmla="*/ 565993 h 2802835"/>
              <a:gd name="connsiteX3" fmla="*/ 4124738 w 4124738"/>
              <a:gd name="connsiteY3" fmla="*/ 1421833 h 2802835"/>
              <a:gd name="connsiteX4" fmla="*/ 3509050 w 4124738"/>
              <a:gd name="connsiteY4" fmla="*/ 2385392 h 2802835"/>
              <a:gd name="connsiteX5" fmla="*/ 1818324 w 4124738"/>
              <a:gd name="connsiteY5" fmla="*/ 2802835 h 2802835"/>
              <a:gd name="connsiteX6" fmla="*/ 0 w 4124738"/>
              <a:gd name="connsiteY6" fmla="*/ 2405807 h 2802835"/>
              <a:gd name="connsiteX0" fmla="*/ 0 w 2306414"/>
              <a:gd name="connsiteY0" fmla="*/ 2802835 h 2802835"/>
              <a:gd name="connsiteX1" fmla="*/ 20952 w 2306414"/>
              <a:gd name="connsiteY1" fmla="*/ 0 h 2802835"/>
              <a:gd name="connsiteX2" fmla="*/ 1670311 w 2306414"/>
              <a:gd name="connsiteY2" fmla="*/ 565993 h 2802835"/>
              <a:gd name="connsiteX3" fmla="*/ 2306414 w 2306414"/>
              <a:gd name="connsiteY3" fmla="*/ 1421833 h 2802835"/>
              <a:gd name="connsiteX4" fmla="*/ 1690726 w 2306414"/>
              <a:gd name="connsiteY4" fmla="*/ 2385392 h 2802835"/>
              <a:gd name="connsiteX5" fmla="*/ 0 w 2306414"/>
              <a:gd name="connsiteY5" fmla="*/ 2802835 h 2802835"/>
              <a:gd name="connsiteX0" fmla="*/ 0 w 1690726"/>
              <a:gd name="connsiteY0" fmla="*/ 2802835 h 2802835"/>
              <a:gd name="connsiteX1" fmla="*/ 20952 w 1690726"/>
              <a:gd name="connsiteY1" fmla="*/ 0 h 2802835"/>
              <a:gd name="connsiteX2" fmla="*/ 1670311 w 1690726"/>
              <a:gd name="connsiteY2" fmla="*/ 565993 h 2802835"/>
              <a:gd name="connsiteX3" fmla="*/ 1690726 w 1690726"/>
              <a:gd name="connsiteY3" fmla="*/ 2385392 h 2802835"/>
              <a:gd name="connsiteX4" fmla="*/ 0 w 1690726"/>
              <a:gd name="connsiteY4" fmla="*/ 2802835 h 2802835"/>
              <a:gd name="connsiteX0" fmla="*/ 0 w 1670311"/>
              <a:gd name="connsiteY0" fmla="*/ 2802835 h 2802835"/>
              <a:gd name="connsiteX1" fmla="*/ 20952 w 1670311"/>
              <a:gd name="connsiteY1" fmla="*/ 0 h 2802835"/>
              <a:gd name="connsiteX2" fmla="*/ 1670311 w 1670311"/>
              <a:gd name="connsiteY2" fmla="*/ 565993 h 2802835"/>
              <a:gd name="connsiteX3" fmla="*/ 0 w 1670311"/>
              <a:gd name="connsiteY3" fmla="*/ 2802835 h 2802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70311" h="2802835">
                <a:moveTo>
                  <a:pt x="0" y="2802835"/>
                </a:moveTo>
                <a:lnTo>
                  <a:pt x="20952" y="0"/>
                </a:lnTo>
                <a:lnTo>
                  <a:pt x="1670311" y="565993"/>
                </a:lnTo>
                <a:lnTo>
                  <a:pt x="0" y="2802835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8" name="Ottagono 44">
            <a:extLst>
              <a:ext uri="{FF2B5EF4-FFF2-40B4-BE49-F238E27FC236}">
                <a16:creationId xmlns:a16="http://schemas.microsoft.com/office/drawing/2014/main" id="{6051FE41-6184-2840-8FE9-7D629B938543}"/>
              </a:ext>
            </a:extLst>
          </p:cNvPr>
          <p:cNvSpPr/>
          <p:nvPr/>
        </p:nvSpPr>
        <p:spPr>
          <a:xfrm>
            <a:off x="7394742" y="3190418"/>
            <a:ext cx="1868557" cy="2276061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50233 w 4174971"/>
              <a:gd name="connsiteY0" fmla="*/ 2405807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3559283 w 4174971"/>
              <a:gd name="connsiteY5" fmla="*/ 2385392 h 2802835"/>
              <a:gd name="connsiteX6" fmla="*/ 1868557 w 4174971"/>
              <a:gd name="connsiteY6" fmla="*/ 2802835 h 2802835"/>
              <a:gd name="connsiteX7" fmla="*/ 50233 w 4174971"/>
              <a:gd name="connsiteY7" fmla="*/ 2405807 h 2802835"/>
              <a:gd name="connsiteX0" fmla="*/ 50233 w 3559283"/>
              <a:gd name="connsiteY0" fmla="*/ 2405807 h 2802835"/>
              <a:gd name="connsiteX1" fmla="*/ 0 w 3559283"/>
              <a:gd name="connsiteY1" fmla="*/ 526774 h 2802835"/>
              <a:gd name="connsiteX2" fmla="*/ 1889509 w 3559283"/>
              <a:gd name="connsiteY2" fmla="*/ 0 h 2802835"/>
              <a:gd name="connsiteX3" fmla="*/ 3538868 w 3559283"/>
              <a:gd name="connsiteY3" fmla="*/ 565993 h 2802835"/>
              <a:gd name="connsiteX4" fmla="*/ 3559283 w 3559283"/>
              <a:gd name="connsiteY4" fmla="*/ 2385392 h 2802835"/>
              <a:gd name="connsiteX5" fmla="*/ 1868557 w 3559283"/>
              <a:gd name="connsiteY5" fmla="*/ 2802835 h 2802835"/>
              <a:gd name="connsiteX6" fmla="*/ 50233 w 3559283"/>
              <a:gd name="connsiteY6" fmla="*/ 2405807 h 2802835"/>
              <a:gd name="connsiteX0" fmla="*/ 50233 w 3559283"/>
              <a:gd name="connsiteY0" fmla="*/ 1879033 h 2276061"/>
              <a:gd name="connsiteX1" fmla="*/ 0 w 3559283"/>
              <a:gd name="connsiteY1" fmla="*/ 0 h 2276061"/>
              <a:gd name="connsiteX2" fmla="*/ 3538868 w 3559283"/>
              <a:gd name="connsiteY2" fmla="*/ 39219 h 2276061"/>
              <a:gd name="connsiteX3" fmla="*/ 3559283 w 3559283"/>
              <a:gd name="connsiteY3" fmla="*/ 1858618 h 2276061"/>
              <a:gd name="connsiteX4" fmla="*/ 1868557 w 3559283"/>
              <a:gd name="connsiteY4" fmla="*/ 2276061 h 2276061"/>
              <a:gd name="connsiteX5" fmla="*/ 50233 w 3559283"/>
              <a:gd name="connsiteY5" fmla="*/ 1879033 h 2276061"/>
              <a:gd name="connsiteX0" fmla="*/ 50233 w 3559283"/>
              <a:gd name="connsiteY0" fmla="*/ 1879033 h 2276061"/>
              <a:gd name="connsiteX1" fmla="*/ 0 w 3559283"/>
              <a:gd name="connsiteY1" fmla="*/ 0 h 2276061"/>
              <a:gd name="connsiteX2" fmla="*/ 3559283 w 3559283"/>
              <a:gd name="connsiteY2" fmla="*/ 1858618 h 2276061"/>
              <a:gd name="connsiteX3" fmla="*/ 1868557 w 3559283"/>
              <a:gd name="connsiteY3" fmla="*/ 2276061 h 2276061"/>
              <a:gd name="connsiteX4" fmla="*/ 50233 w 3559283"/>
              <a:gd name="connsiteY4" fmla="*/ 1879033 h 2276061"/>
              <a:gd name="connsiteX0" fmla="*/ 50233 w 1868557"/>
              <a:gd name="connsiteY0" fmla="*/ 1879033 h 2276061"/>
              <a:gd name="connsiteX1" fmla="*/ 0 w 1868557"/>
              <a:gd name="connsiteY1" fmla="*/ 0 h 2276061"/>
              <a:gd name="connsiteX2" fmla="*/ 1868557 w 1868557"/>
              <a:gd name="connsiteY2" fmla="*/ 2276061 h 2276061"/>
              <a:gd name="connsiteX3" fmla="*/ 50233 w 1868557"/>
              <a:gd name="connsiteY3" fmla="*/ 1879033 h 2276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68557" h="2276061">
                <a:moveTo>
                  <a:pt x="50233" y="1879033"/>
                </a:moveTo>
                <a:lnTo>
                  <a:pt x="0" y="0"/>
                </a:lnTo>
                <a:lnTo>
                  <a:pt x="1868557" y="2276061"/>
                </a:lnTo>
                <a:lnTo>
                  <a:pt x="50233" y="1879033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9" name="Ottagono 44">
            <a:extLst>
              <a:ext uri="{FF2B5EF4-FFF2-40B4-BE49-F238E27FC236}">
                <a16:creationId xmlns:a16="http://schemas.microsoft.com/office/drawing/2014/main" id="{96DE483D-9B63-8646-A531-C6CCD29A26D6}"/>
              </a:ext>
            </a:extLst>
          </p:cNvPr>
          <p:cNvSpPr/>
          <p:nvPr/>
        </p:nvSpPr>
        <p:spPr>
          <a:xfrm>
            <a:off x="10933857" y="3229637"/>
            <a:ext cx="636103" cy="1819399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0 w 4780720"/>
              <a:gd name="connsiteY0" fmla="*/ 1410820 h 2802835"/>
              <a:gd name="connsiteX1" fmla="*/ 2495258 w 4780720"/>
              <a:gd name="connsiteY1" fmla="*/ 0 h 2802835"/>
              <a:gd name="connsiteX2" fmla="*/ 4144617 w 4780720"/>
              <a:gd name="connsiteY2" fmla="*/ 565993 h 2802835"/>
              <a:gd name="connsiteX3" fmla="*/ 4780720 w 4780720"/>
              <a:gd name="connsiteY3" fmla="*/ 1421833 h 2802835"/>
              <a:gd name="connsiteX4" fmla="*/ 4165032 w 4780720"/>
              <a:gd name="connsiteY4" fmla="*/ 2385392 h 2802835"/>
              <a:gd name="connsiteX5" fmla="*/ 2474306 w 4780720"/>
              <a:gd name="connsiteY5" fmla="*/ 2802835 h 2802835"/>
              <a:gd name="connsiteX6" fmla="*/ 655982 w 4780720"/>
              <a:gd name="connsiteY6" fmla="*/ 2405807 h 2802835"/>
              <a:gd name="connsiteX7" fmla="*/ 0 w 4780720"/>
              <a:gd name="connsiteY7" fmla="*/ 1410820 h 2802835"/>
              <a:gd name="connsiteX0" fmla="*/ 0 w 4124738"/>
              <a:gd name="connsiteY0" fmla="*/ 2405807 h 2802835"/>
              <a:gd name="connsiteX1" fmla="*/ 1839276 w 4124738"/>
              <a:gd name="connsiteY1" fmla="*/ 0 h 2802835"/>
              <a:gd name="connsiteX2" fmla="*/ 3488635 w 4124738"/>
              <a:gd name="connsiteY2" fmla="*/ 565993 h 2802835"/>
              <a:gd name="connsiteX3" fmla="*/ 4124738 w 4124738"/>
              <a:gd name="connsiteY3" fmla="*/ 1421833 h 2802835"/>
              <a:gd name="connsiteX4" fmla="*/ 3509050 w 4124738"/>
              <a:gd name="connsiteY4" fmla="*/ 2385392 h 2802835"/>
              <a:gd name="connsiteX5" fmla="*/ 1818324 w 4124738"/>
              <a:gd name="connsiteY5" fmla="*/ 2802835 h 2802835"/>
              <a:gd name="connsiteX6" fmla="*/ 0 w 4124738"/>
              <a:gd name="connsiteY6" fmla="*/ 2405807 h 2802835"/>
              <a:gd name="connsiteX0" fmla="*/ 0 w 2306414"/>
              <a:gd name="connsiteY0" fmla="*/ 2802835 h 2802835"/>
              <a:gd name="connsiteX1" fmla="*/ 20952 w 2306414"/>
              <a:gd name="connsiteY1" fmla="*/ 0 h 2802835"/>
              <a:gd name="connsiteX2" fmla="*/ 1670311 w 2306414"/>
              <a:gd name="connsiteY2" fmla="*/ 565993 h 2802835"/>
              <a:gd name="connsiteX3" fmla="*/ 2306414 w 2306414"/>
              <a:gd name="connsiteY3" fmla="*/ 1421833 h 2802835"/>
              <a:gd name="connsiteX4" fmla="*/ 1690726 w 2306414"/>
              <a:gd name="connsiteY4" fmla="*/ 2385392 h 2802835"/>
              <a:gd name="connsiteX5" fmla="*/ 0 w 2306414"/>
              <a:gd name="connsiteY5" fmla="*/ 2802835 h 2802835"/>
              <a:gd name="connsiteX0" fmla="*/ 1669774 w 2285462"/>
              <a:gd name="connsiteY0" fmla="*/ 2385392 h 2385392"/>
              <a:gd name="connsiteX1" fmla="*/ 0 w 2285462"/>
              <a:gd name="connsiteY1" fmla="*/ 0 h 2385392"/>
              <a:gd name="connsiteX2" fmla="*/ 1649359 w 2285462"/>
              <a:gd name="connsiteY2" fmla="*/ 565993 h 2385392"/>
              <a:gd name="connsiteX3" fmla="*/ 2285462 w 2285462"/>
              <a:gd name="connsiteY3" fmla="*/ 1421833 h 2385392"/>
              <a:gd name="connsiteX4" fmla="*/ 1669774 w 2285462"/>
              <a:gd name="connsiteY4" fmla="*/ 2385392 h 2385392"/>
              <a:gd name="connsiteX0" fmla="*/ 20415 w 636103"/>
              <a:gd name="connsiteY0" fmla="*/ 1819399 h 1819399"/>
              <a:gd name="connsiteX1" fmla="*/ 0 w 636103"/>
              <a:gd name="connsiteY1" fmla="*/ 0 h 1819399"/>
              <a:gd name="connsiteX2" fmla="*/ 636103 w 636103"/>
              <a:gd name="connsiteY2" fmla="*/ 855840 h 1819399"/>
              <a:gd name="connsiteX3" fmla="*/ 20415 w 636103"/>
              <a:gd name="connsiteY3" fmla="*/ 1819399 h 1819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6103" h="1819399">
                <a:moveTo>
                  <a:pt x="20415" y="1819399"/>
                </a:moveTo>
                <a:lnTo>
                  <a:pt x="0" y="0"/>
                </a:lnTo>
                <a:lnTo>
                  <a:pt x="636103" y="855840"/>
                </a:lnTo>
                <a:lnTo>
                  <a:pt x="20415" y="1819399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49" name="Ottagono 44">
            <a:extLst>
              <a:ext uri="{FF2B5EF4-FFF2-40B4-BE49-F238E27FC236}">
                <a16:creationId xmlns:a16="http://schemas.microsoft.com/office/drawing/2014/main" id="{47FA7B84-FE3E-A040-9E21-EC1B48557E69}"/>
              </a:ext>
            </a:extLst>
          </p:cNvPr>
          <p:cNvSpPr/>
          <p:nvPr/>
        </p:nvSpPr>
        <p:spPr>
          <a:xfrm>
            <a:off x="3719630" y="4280510"/>
            <a:ext cx="2205949" cy="1670312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724938"/>
              <a:gd name="connsiteY0" fmla="*/ 0 h 3290389"/>
              <a:gd name="connsiteX1" fmla="*/ 1599662 w 5724938"/>
              <a:gd name="connsiteY1" fmla="*/ 1213111 h 3290389"/>
              <a:gd name="connsiteX2" fmla="*/ 4075043 w 5724938"/>
              <a:gd name="connsiteY2" fmla="*/ 1620077 h 3290389"/>
              <a:gd name="connsiteX3" fmla="*/ 5724938 w 5724938"/>
              <a:gd name="connsiteY3" fmla="*/ 2038596 h 3290389"/>
              <a:gd name="connsiteX4" fmla="*/ 3518989 w 5724938"/>
              <a:gd name="connsiteY4" fmla="*/ 3290389 h 3290389"/>
              <a:gd name="connsiteX5" fmla="*/ 2901688 w 5724938"/>
              <a:gd name="connsiteY5" fmla="*/ 1938667 h 3290389"/>
              <a:gd name="connsiteX6" fmla="*/ 675860 w 5724938"/>
              <a:gd name="connsiteY6" fmla="*/ 3042448 h 3290389"/>
              <a:gd name="connsiteX7" fmla="*/ 0 w 5724938"/>
              <a:gd name="connsiteY7" fmla="*/ 0 h 3290389"/>
              <a:gd name="connsiteX0" fmla="*/ 0 w 5724938"/>
              <a:gd name="connsiteY0" fmla="*/ 0 h 3290389"/>
              <a:gd name="connsiteX1" fmla="*/ 4075043 w 5724938"/>
              <a:gd name="connsiteY1" fmla="*/ 1620077 h 3290389"/>
              <a:gd name="connsiteX2" fmla="*/ 5724938 w 5724938"/>
              <a:gd name="connsiteY2" fmla="*/ 2038596 h 3290389"/>
              <a:gd name="connsiteX3" fmla="*/ 3518989 w 5724938"/>
              <a:gd name="connsiteY3" fmla="*/ 3290389 h 3290389"/>
              <a:gd name="connsiteX4" fmla="*/ 2901688 w 5724938"/>
              <a:gd name="connsiteY4" fmla="*/ 1938667 h 3290389"/>
              <a:gd name="connsiteX5" fmla="*/ 675860 w 5724938"/>
              <a:gd name="connsiteY5" fmla="*/ 3042448 h 3290389"/>
              <a:gd name="connsiteX6" fmla="*/ 0 w 5724938"/>
              <a:gd name="connsiteY6" fmla="*/ 0 h 3290389"/>
              <a:gd name="connsiteX0" fmla="*/ 0 w 5049078"/>
              <a:gd name="connsiteY0" fmla="*/ 1422371 h 1670312"/>
              <a:gd name="connsiteX1" fmla="*/ 3399183 w 5049078"/>
              <a:gd name="connsiteY1" fmla="*/ 0 h 1670312"/>
              <a:gd name="connsiteX2" fmla="*/ 5049078 w 5049078"/>
              <a:gd name="connsiteY2" fmla="*/ 418519 h 1670312"/>
              <a:gd name="connsiteX3" fmla="*/ 2843129 w 5049078"/>
              <a:gd name="connsiteY3" fmla="*/ 1670312 h 1670312"/>
              <a:gd name="connsiteX4" fmla="*/ 2225828 w 5049078"/>
              <a:gd name="connsiteY4" fmla="*/ 318590 h 1670312"/>
              <a:gd name="connsiteX5" fmla="*/ 0 w 5049078"/>
              <a:gd name="connsiteY5" fmla="*/ 1422371 h 1670312"/>
              <a:gd name="connsiteX0" fmla="*/ 0 w 2823250"/>
              <a:gd name="connsiteY0" fmla="*/ 318590 h 1670312"/>
              <a:gd name="connsiteX1" fmla="*/ 1173355 w 2823250"/>
              <a:gd name="connsiteY1" fmla="*/ 0 h 1670312"/>
              <a:gd name="connsiteX2" fmla="*/ 2823250 w 2823250"/>
              <a:gd name="connsiteY2" fmla="*/ 418519 h 1670312"/>
              <a:gd name="connsiteX3" fmla="*/ 617301 w 2823250"/>
              <a:gd name="connsiteY3" fmla="*/ 1670312 h 1670312"/>
              <a:gd name="connsiteX4" fmla="*/ 0 w 2823250"/>
              <a:gd name="connsiteY4" fmla="*/ 318590 h 1670312"/>
              <a:gd name="connsiteX0" fmla="*/ 0 w 2205949"/>
              <a:gd name="connsiteY0" fmla="*/ 1670312 h 1670312"/>
              <a:gd name="connsiteX1" fmla="*/ 556054 w 2205949"/>
              <a:gd name="connsiteY1" fmla="*/ 0 h 1670312"/>
              <a:gd name="connsiteX2" fmla="*/ 2205949 w 2205949"/>
              <a:gd name="connsiteY2" fmla="*/ 418519 h 1670312"/>
              <a:gd name="connsiteX3" fmla="*/ 0 w 2205949"/>
              <a:gd name="connsiteY3" fmla="*/ 1670312 h 1670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5949" h="1670312">
                <a:moveTo>
                  <a:pt x="0" y="1670312"/>
                </a:moveTo>
                <a:lnTo>
                  <a:pt x="556054" y="0"/>
                </a:lnTo>
                <a:lnTo>
                  <a:pt x="2205949" y="418519"/>
                </a:lnTo>
                <a:lnTo>
                  <a:pt x="0" y="1670312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0" name="Ottagono 44">
            <a:extLst>
              <a:ext uri="{FF2B5EF4-FFF2-40B4-BE49-F238E27FC236}">
                <a16:creationId xmlns:a16="http://schemas.microsoft.com/office/drawing/2014/main" id="{ABE4B731-5E1C-0443-893C-055B9F7B2035}"/>
              </a:ext>
            </a:extLst>
          </p:cNvPr>
          <p:cNvSpPr/>
          <p:nvPr/>
        </p:nvSpPr>
        <p:spPr>
          <a:xfrm>
            <a:off x="1807343" y="1985108"/>
            <a:ext cx="2913240" cy="2613991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5724938 w 5724938"/>
              <a:gd name="connsiteY3" fmla="*/ 2713920 h 3965713"/>
              <a:gd name="connsiteX4" fmla="*/ 3518989 w 5724938"/>
              <a:gd name="connsiteY4" fmla="*/ 3965713 h 3965713"/>
              <a:gd name="connsiteX5" fmla="*/ 2901688 w 5724938"/>
              <a:gd name="connsiteY5" fmla="*/ 2613991 h 3965713"/>
              <a:gd name="connsiteX6" fmla="*/ 675860 w 5724938"/>
              <a:gd name="connsiteY6" fmla="*/ 3717772 h 3965713"/>
              <a:gd name="connsiteX7" fmla="*/ 0 w 5724938"/>
              <a:gd name="connsiteY7" fmla="*/ 675324 h 3965713"/>
              <a:gd name="connsiteX0" fmla="*/ 0 w 4512902"/>
              <a:gd name="connsiteY0" fmla="*/ 675324 h 3965713"/>
              <a:gd name="connsiteX1" fmla="*/ 1599662 w 4512902"/>
              <a:gd name="connsiteY1" fmla="*/ 1888435 h 3965713"/>
              <a:gd name="connsiteX2" fmla="*/ 4512902 w 4512902"/>
              <a:gd name="connsiteY2" fmla="*/ 0 h 3965713"/>
              <a:gd name="connsiteX3" fmla="*/ 3518989 w 4512902"/>
              <a:gd name="connsiteY3" fmla="*/ 3965713 h 3965713"/>
              <a:gd name="connsiteX4" fmla="*/ 2901688 w 4512902"/>
              <a:gd name="connsiteY4" fmla="*/ 2613991 h 3965713"/>
              <a:gd name="connsiteX5" fmla="*/ 675860 w 4512902"/>
              <a:gd name="connsiteY5" fmla="*/ 3717772 h 3965713"/>
              <a:gd name="connsiteX6" fmla="*/ 0 w 4512902"/>
              <a:gd name="connsiteY6" fmla="*/ 675324 h 3965713"/>
              <a:gd name="connsiteX0" fmla="*/ 0 w 3837042"/>
              <a:gd name="connsiteY0" fmla="*/ 3717772 h 3965713"/>
              <a:gd name="connsiteX1" fmla="*/ 923802 w 3837042"/>
              <a:gd name="connsiteY1" fmla="*/ 1888435 h 3965713"/>
              <a:gd name="connsiteX2" fmla="*/ 3837042 w 3837042"/>
              <a:gd name="connsiteY2" fmla="*/ 0 h 3965713"/>
              <a:gd name="connsiteX3" fmla="*/ 2843129 w 3837042"/>
              <a:gd name="connsiteY3" fmla="*/ 3965713 h 3965713"/>
              <a:gd name="connsiteX4" fmla="*/ 2225828 w 3837042"/>
              <a:gd name="connsiteY4" fmla="*/ 2613991 h 3965713"/>
              <a:gd name="connsiteX5" fmla="*/ 0 w 3837042"/>
              <a:gd name="connsiteY5" fmla="*/ 3717772 h 3965713"/>
              <a:gd name="connsiteX0" fmla="*/ 1302026 w 2913240"/>
              <a:gd name="connsiteY0" fmla="*/ 2613991 h 3965713"/>
              <a:gd name="connsiteX1" fmla="*/ 0 w 2913240"/>
              <a:gd name="connsiteY1" fmla="*/ 1888435 h 3965713"/>
              <a:gd name="connsiteX2" fmla="*/ 2913240 w 2913240"/>
              <a:gd name="connsiteY2" fmla="*/ 0 h 3965713"/>
              <a:gd name="connsiteX3" fmla="*/ 1919327 w 2913240"/>
              <a:gd name="connsiteY3" fmla="*/ 3965713 h 3965713"/>
              <a:gd name="connsiteX4" fmla="*/ 1302026 w 2913240"/>
              <a:gd name="connsiteY4" fmla="*/ 2613991 h 3965713"/>
              <a:gd name="connsiteX0" fmla="*/ 1302026 w 2913240"/>
              <a:gd name="connsiteY0" fmla="*/ 2613991 h 2613991"/>
              <a:gd name="connsiteX1" fmla="*/ 0 w 2913240"/>
              <a:gd name="connsiteY1" fmla="*/ 1888435 h 2613991"/>
              <a:gd name="connsiteX2" fmla="*/ 2913240 w 2913240"/>
              <a:gd name="connsiteY2" fmla="*/ 0 h 2613991"/>
              <a:gd name="connsiteX3" fmla="*/ 1302026 w 2913240"/>
              <a:gd name="connsiteY3" fmla="*/ 2613991 h 2613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13240" h="2613991">
                <a:moveTo>
                  <a:pt x="1302026" y="2613991"/>
                </a:moveTo>
                <a:lnTo>
                  <a:pt x="0" y="1888435"/>
                </a:lnTo>
                <a:lnTo>
                  <a:pt x="2913240" y="0"/>
                </a:lnTo>
                <a:lnTo>
                  <a:pt x="1302026" y="2613991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1" name="Ottagono 44">
            <a:extLst>
              <a:ext uri="{FF2B5EF4-FFF2-40B4-BE49-F238E27FC236}">
                <a16:creationId xmlns:a16="http://schemas.microsoft.com/office/drawing/2014/main" id="{0A6C0948-D974-0D47-AE65-9C75485DD4D8}"/>
              </a:ext>
            </a:extLst>
          </p:cNvPr>
          <p:cNvSpPr/>
          <p:nvPr/>
        </p:nvSpPr>
        <p:spPr>
          <a:xfrm>
            <a:off x="3098436" y="4280510"/>
            <a:ext cx="1173355" cy="1670312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049078"/>
              <a:gd name="connsiteY0" fmla="*/ 3717772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0" fmla="*/ 1302026 w 4125276"/>
              <a:gd name="connsiteY0" fmla="*/ 2613991 h 3965713"/>
              <a:gd name="connsiteX1" fmla="*/ 0 w 4125276"/>
              <a:gd name="connsiteY1" fmla="*/ 1888435 h 3965713"/>
              <a:gd name="connsiteX2" fmla="*/ 2913240 w 4125276"/>
              <a:gd name="connsiteY2" fmla="*/ 0 h 3965713"/>
              <a:gd name="connsiteX3" fmla="*/ 2475381 w 4125276"/>
              <a:gd name="connsiteY3" fmla="*/ 2295401 h 3965713"/>
              <a:gd name="connsiteX4" fmla="*/ 4125276 w 4125276"/>
              <a:gd name="connsiteY4" fmla="*/ 2713920 h 3965713"/>
              <a:gd name="connsiteX5" fmla="*/ 1919327 w 4125276"/>
              <a:gd name="connsiteY5" fmla="*/ 3965713 h 3965713"/>
              <a:gd name="connsiteX6" fmla="*/ 1302026 w 4125276"/>
              <a:gd name="connsiteY6" fmla="*/ 2613991 h 3965713"/>
              <a:gd name="connsiteX0" fmla="*/ 0 w 2823250"/>
              <a:gd name="connsiteY0" fmla="*/ 2613991 h 3965713"/>
              <a:gd name="connsiteX1" fmla="*/ 1611214 w 2823250"/>
              <a:gd name="connsiteY1" fmla="*/ 0 h 3965713"/>
              <a:gd name="connsiteX2" fmla="*/ 1173355 w 2823250"/>
              <a:gd name="connsiteY2" fmla="*/ 2295401 h 3965713"/>
              <a:gd name="connsiteX3" fmla="*/ 2823250 w 2823250"/>
              <a:gd name="connsiteY3" fmla="*/ 2713920 h 3965713"/>
              <a:gd name="connsiteX4" fmla="*/ 617301 w 2823250"/>
              <a:gd name="connsiteY4" fmla="*/ 3965713 h 3965713"/>
              <a:gd name="connsiteX5" fmla="*/ 0 w 2823250"/>
              <a:gd name="connsiteY5" fmla="*/ 2613991 h 3965713"/>
              <a:gd name="connsiteX0" fmla="*/ 0 w 2823250"/>
              <a:gd name="connsiteY0" fmla="*/ 318590 h 1670312"/>
              <a:gd name="connsiteX1" fmla="*/ 1173355 w 2823250"/>
              <a:gd name="connsiteY1" fmla="*/ 0 h 1670312"/>
              <a:gd name="connsiteX2" fmla="*/ 2823250 w 2823250"/>
              <a:gd name="connsiteY2" fmla="*/ 418519 h 1670312"/>
              <a:gd name="connsiteX3" fmla="*/ 617301 w 2823250"/>
              <a:gd name="connsiteY3" fmla="*/ 1670312 h 1670312"/>
              <a:gd name="connsiteX4" fmla="*/ 0 w 2823250"/>
              <a:gd name="connsiteY4" fmla="*/ 318590 h 1670312"/>
              <a:gd name="connsiteX0" fmla="*/ 0 w 1173355"/>
              <a:gd name="connsiteY0" fmla="*/ 318590 h 1670312"/>
              <a:gd name="connsiteX1" fmla="*/ 1173355 w 1173355"/>
              <a:gd name="connsiteY1" fmla="*/ 0 h 1670312"/>
              <a:gd name="connsiteX2" fmla="*/ 617301 w 1173355"/>
              <a:gd name="connsiteY2" fmla="*/ 1670312 h 1670312"/>
              <a:gd name="connsiteX3" fmla="*/ 0 w 1173355"/>
              <a:gd name="connsiteY3" fmla="*/ 318590 h 1670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3355" h="1670312">
                <a:moveTo>
                  <a:pt x="0" y="318590"/>
                </a:moveTo>
                <a:lnTo>
                  <a:pt x="1173355" y="0"/>
                </a:lnTo>
                <a:lnTo>
                  <a:pt x="617301" y="1670312"/>
                </a:lnTo>
                <a:lnTo>
                  <a:pt x="0" y="318590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2" name="Ottagono 44">
            <a:extLst>
              <a:ext uri="{FF2B5EF4-FFF2-40B4-BE49-F238E27FC236}">
                <a16:creationId xmlns:a16="http://schemas.microsoft.com/office/drawing/2014/main" id="{A6926A5A-EA30-3D4D-9D0E-34C2687EF1C5}"/>
              </a:ext>
            </a:extLst>
          </p:cNvPr>
          <p:cNvSpPr/>
          <p:nvPr/>
        </p:nvSpPr>
        <p:spPr>
          <a:xfrm>
            <a:off x="883480" y="3873543"/>
            <a:ext cx="2225828" cy="1829337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049078"/>
              <a:gd name="connsiteY0" fmla="*/ 3717772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0" fmla="*/ 0 w 5049078"/>
              <a:gd name="connsiteY0" fmla="*/ 1829337 h 2077278"/>
              <a:gd name="connsiteX1" fmla="*/ 923802 w 5049078"/>
              <a:gd name="connsiteY1" fmla="*/ 0 h 2077278"/>
              <a:gd name="connsiteX2" fmla="*/ 3399183 w 5049078"/>
              <a:gd name="connsiteY2" fmla="*/ 406966 h 2077278"/>
              <a:gd name="connsiteX3" fmla="*/ 5049078 w 5049078"/>
              <a:gd name="connsiteY3" fmla="*/ 825485 h 2077278"/>
              <a:gd name="connsiteX4" fmla="*/ 2843129 w 5049078"/>
              <a:gd name="connsiteY4" fmla="*/ 2077278 h 2077278"/>
              <a:gd name="connsiteX5" fmla="*/ 2225828 w 5049078"/>
              <a:gd name="connsiteY5" fmla="*/ 725556 h 2077278"/>
              <a:gd name="connsiteX6" fmla="*/ 0 w 5049078"/>
              <a:gd name="connsiteY6" fmla="*/ 1829337 h 2077278"/>
              <a:gd name="connsiteX0" fmla="*/ 0 w 5049078"/>
              <a:gd name="connsiteY0" fmla="*/ 1829337 h 2077278"/>
              <a:gd name="connsiteX1" fmla="*/ 923802 w 5049078"/>
              <a:gd name="connsiteY1" fmla="*/ 0 h 2077278"/>
              <a:gd name="connsiteX2" fmla="*/ 5049078 w 5049078"/>
              <a:gd name="connsiteY2" fmla="*/ 825485 h 2077278"/>
              <a:gd name="connsiteX3" fmla="*/ 2843129 w 5049078"/>
              <a:gd name="connsiteY3" fmla="*/ 2077278 h 2077278"/>
              <a:gd name="connsiteX4" fmla="*/ 2225828 w 5049078"/>
              <a:gd name="connsiteY4" fmla="*/ 725556 h 2077278"/>
              <a:gd name="connsiteX5" fmla="*/ 0 w 5049078"/>
              <a:gd name="connsiteY5" fmla="*/ 1829337 h 2077278"/>
              <a:gd name="connsiteX0" fmla="*/ 0 w 2843129"/>
              <a:gd name="connsiteY0" fmla="*/ 1829337 h 2077278"/>
              <a:gd name="connsiteX1" fmla="*/ 923802 w 2843129"/>
              <a:gd name="connsiteY1" fmla="*/ 0 h 2077278"/>
              <a:gd name="connsiteX2" fmla="*/ 2843129 w 2843129"/>
              <a:gd name="connsiteY2" fmla="*/ 2077278 h 2077278"/>
              <a:gd name="connsiteX3" fmla="*/ 2225828 w 2843129"/>
              <a:gd name="connsiteY3" fmla="*/ 725556 h 2077278"/>
              <a:gd name="connsiteX4" fmla="*/ 0 w 2843129"/>
              <a:gd name="connsiteY4" fmla="*/ 1829337 h 2077278"/>
              <a:gd name="connsiteX0" fmla="*/ 0 w 2225828"/>
              <a:gd name="connsiteY0" fmla="*/ 1829337 h 1829337"/>
              <a:gd name="connsiteX1" fmla="*/ 923802 w 2225828"/>
              <a:gd name="connsiteY1" fmla="*/ 0 h 1829337"/>
              <a:gd name="connsiteX2" fmla="*/ 2225828 w 2225828"/>
              <a:gd name="connsiteY2" fmla="*/ 725556 h 1829337"/>
              <a:gd name="connsiteX3" fmla="*/ 0 w 2225828"/>
              <a:gd name="connsiteY3" fmla="*/ 1829337 h 1829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5828" h="1829337">
                <a:moveTo>
                  <a:pt x="0" y="1829337"/>
                </a:moveTo>
                <a:lnTo>
                  <a:pt x="923802" y="0"/>
                </a:lnTo>
                <a:lnTo>
                  <a:pt x="2225828" y="725556"/>
                </a:lnTo>
                <a:lnTo>
                  <a:pt x="0" y="1829337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4" name="Ottagono 44">
            <a:extLst>
              <a:ext uri="{FF2B5EF4-FFF2-40B4-BE49-F238E27FC236}">
                <a16:creationId xmlns:a16="http://schemas.microsoft.com/office/drawing/2014/main" id="{91D6E34F-A13F-364F-939A-A09F4252902D}"/>
              </a:ext>
            </a:extLst>
          </p:cNvPr>
          <p:cNvSpPr/>
          <p:nvPr/>
        </p:nvSpPr>
        <p:spPr>
          <a:xfrm>
            <a:off x="3114096" y="1985107"/>
            <a:ext cx="1611214" cy="2613991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049078"/>
              <a:gd name="connsiteY0" fmla="*/ 3717772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0" fmla="*/ 1302026 w 4125276"/>
              <a:gd name="connsiteY0" fmla="*/ 2613991 h 3965713"/>
              <a:gd name="connsiteX1" fmla="*/ 0 w 4125276"/>
              <a:gd name="connsiteY1" fmla="*/ 1888435 h 3965713"/>
              <a:gd name="connsiteX2" fmla="*/ 2913240 w 4125276"/>
              <a:gd name="connsiteY2" fmla="*/ 0 h 3965713"/>
              <a:gd name="connsiteX3" fmla="*/ 2475381 w 4125276"/>
              <a:gd name="connsiteY3" fmla="*/ 2295401 h 3965713"/>
              <a:gd name="connsiteX4" fmla="*/ 4125276 w 4125276"/>
              <a:gd name="connsiteY4" fmla="*/ 2713920 h 3965713"/>
              <a:gd name="connsiteX5" fmla="*/ 1919327 w 4125276"/>
              <a:gd name="connsiteY5" fmla="*/ 3965713 h 3965713"/>
              <a:gd name="connsiteX6" fmla="*/ 1302026 w 4125276"/>
              <a:gd name="connsiteY6" fmla="*/ 2613991 h 3965713"/>
              <a:gd name="connsiteX0" fmla="*/ 1302026 w 4125276"/>
              <a:gd name="connsiteY0" fmla="*/ 2613991 h 2713920"/>
              <a:gd name="connsiteX1" fmla="*/ 0 w 4125276"/>
              <a:gd name="connsiteY1" fmla="*/ 1888435 h 2713920"/>
              <a:gd name="connsiteX2" fmla="*/ 2913240 w 4125276"/>
              <a:gd name="connsiteY2" fmla="*/ 0 h 2713920"/>
              <a:gd name="connsiteX3" fmla="*/ 2475381 w 4125276"/>
              <a:gd name="connsiteY3" fmla="*/ 2295401 h 2713920"/>
              <a:gd name="connsiteX4" fmla="*/ 4125276 w 4125276"/>
              <a:gd name="connsiteY4" fmla="*/ 2713920 h 2713920"/>
              <a:gd name="connsiteX5" fmla="*/ 1302026 w 4125276"/>
              <a:gd name="connsiteY5" fmla="*/ 2613991 h 2713920"/>
              <a:gd name="connsiteX0" fmla="*/ 1302026 w 2913240"/>
              <a:gd name="connsiteY0" fmla="*/ 2613991 h 2613991"/>
              <a:gd name="connsiteX1" fmla="*/ 0 w 2913240"/>
              <a:gd name="connsiteY1" fmla="*/ 1888435 h 2613991"/>
              <a:gd name="connsiteX2" fmla="*/ 2913240 w 2913240"/>
              <a:gd name="connsiteY2" fmla="*/ 0 h 2613991"/>
              <a:gd name="connsiteX3" fmla="*/ 2475381 w 2913240"/>
              <a:gd name="connsiteY3" fmla="*/ 2295401 h 2613991"/>
              <a:gd name="connsiteX4" fmla="*/ 1302026 w 2913240"/>
              <a:gd name="connsiteY4" fmla="*/ 2613991 h 2613991"/>
              <a:gd name="connsiteX0" fmla="*/ 0 w 1611214"/>
              <a:gd name="connsiteY0" fmla="*/ 2613991 h 2613991"/>
              <a:gd name="connsiteX1" fmla="*/ 1611214 w 1611214"/>
              <a:gd name="connsiteY1" fmla="*/ 0 h 2613991"/>
              <a:gd name="connsiteX2" fmla="*/ 1173355 w 1611214"/>
              <a:gd name="connsiteY2" fmla="*/ 2295401 h 2613991"/>
              <a:gd name="connsiteX3" fmla="*/ 0 w 1611214"/>
              <a:gd name="connsiteY3" fmla="*/ 2613991 h 2613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11214" h="2613991">
                <a:moveTo>
                  <a:pt x="0" y="2613991"/>
                </a:moveTo>
                <a:lnTo>
                  <a:pt x="1611214" y="0"/>
                </a:lnTo>
                <a:lnTo>
                  <a:pt x="1173355" y="2295401"/>
                </a:lnTo>
                <a:lnTo>
                  <a:pt x="0" y="2613991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F45BB234-3149-9946-AE75-FD56C242608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dirty="0"/>
              <a:t>2D Case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CAF591C-E7D5-AF43-94EE-82998DEBB3D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59660" y="1132387"/>
            <a:ext cx="11932339" cy="1711325"/>
          </a:xfrm>
        </p:spPr>
        <p:txBody>
          <a:bodyPr/>
          <a:lstStyle/>
          <a:p>
            <a:r>
              <a:rPr lang="it-IT" dirty="0" err="1"/>
              <a:t>Map</a:t>
            </a:r>
            <a:r>
              <a:rPr lang="it-IT" dirty="0"/>
              <a:t> </a:t>
            </a:r>
            <a:r>
              <a:rPr lang="it-IT" dirty="0" err="1"/>
              <a:t>any</a:t>
            </a:r>
            <a:r>
              <a:rPr lang="it-IT" dirty="0"/>
              <a:t> planar </a:t>
            </a:r>
            <a:r>
              <a:rPr lang="it-IT" dirty="0" err="1"/>
              <a:t>shape</a:t>
            </a:r>
            <a:r>
              <a:rPr lang="it-IT" dirty="0"/>
              <a:t> to a </a:t>
            </a:r>
            <a:r>
              <a:rPr lang="it-IT" dirty="0" err="1"/>
              <a:t>strictly</a:t>
            </a:r>
            <a:r>
              <a:rPr lang="it-IT" dirty="0"/>
              <a:t> </a:t>
            </a:r>
            <a:r>
              <a:rPr lang="it-IT" dirty="0" err="1"/>
              <a:t>convex</a:t>
            </a:r>
            <a:r>
              <a:rPr lang="it-IT" dirty="0"/>
              <a:t> </a:t>
            </a:r>
            <a:r>
              <a:rPr lang="it-IT" dirty="0" err="1"/>
              <a:t>polygon</a:t>
            </a:r>
            <a:r>
              <a:rPr lang="it-IT" dirty="0"/>
              <a:t> </a:t>
            </a:r>
            <a:r>
              <a:rPr lang="it-IT" dirty="0" err="1"/>
              <a:t>using</a:t>
            </a:r>
            <a:r>
              <a:rPr lang="it-IT" dirty="0"/>
              <a:t> </a:t>
            </a:r>
            <a:r>
              <a:rPr lang="it-IT" dirty="0" err="1"/>
              <a:t>earcut</a:t>
            </a:r>
            <a:endParaRPr lang="it-IT" dirty="0"/>
          </a:p>
        </p:txBody>
      </p:sp>
      <p:sp>
        <p:nvSpPr>
          <p:cNvPr id="45" name="Ottagono 44">
            <a:extLst>
              <a:ext uri="{FF2B5EF4-FFF2-40B4-BE49-F238E27FC236}">
                <a16:creationId xmlns:a16="http://schemas.microsoft.com/office/drawing/2014/main" id="{1AD0F5F6-53E1-6748-896E-28F87FA83C3B}"/>
              </a:ext>
            </a:extLst>
          </p:cNvPr>
          <p:cNvSpPr/>
          <p:nvPr/>
        </p:nvSpPr>
        <p:spPr>
          <a:xfrm>
            <a:off x="204533" y="1985108"/>
            <a:ext cx="5724938" cy="3965713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724938" h="3965713">
                <a:moveTo>
                  <a:pt x="0" y="675324"/>
                </a:moveTo>
                <a:lnTo>
                  <a:pt x="1599662" y="1888435"/>
                </a:lnTo>
                <a:lnTo>
                  <a:pt x="4512902" y="0"/>
                </a:lnTo>
                <a:lnTo>
                  <a:pt x="4075043" y="2295401"/>
                </a:lnTo>
                <a:lnTo>
                  <a:pt x="5724938" y="2713920"/>
                </a:lnTo>
                <a:lnTo>
                  <a:pt x="3518989" y="3965713"/>
                </a:lnTo>
                <a:lnTo>
                  <a:pt x="2901688" y="2613991"/>
                </a:lnTo>
                <a:lnTo>
                  <a:pt x="675860" y="3717772"/>
                </a:lnTo>
                <a:lnTo>
                  <a:pt x="0" y="675324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5" name="Ottagono 44">
            <a:extLst>
              <a:ext uri="{FF2B5EF4-FFF2-40B4-BE49-F238E27FC236}">
                <a16:creationId xmlns:a16="http://schemas.microsoft.com/office/drawing/2014/main" id="{DA503A10-4423-C445-B064-C77B7B00D649}"/>
              </a:ext>
            </a:extLst>
          </p:cNvPr>
          <p:cNvSpPr/>
          <p:nvPr/>
        </p:nvSpPr>
        <p:spPr>
          <a:xfrm>
            <a:off x="6778317" y="2663645"/>
            <a:ext cx="4780720" cy="2802835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780720" h="2802835">
                <a:moveTo>
                  <a:pt x="0" y="1410820"/>
                </a:moveTo>
                <a:lnTo>
                  <a:pt x="605749" y="526774"/>
                </a:lnTo>
                <a:lnTo>
                  <a:pt x="2495258" y="0"/>
                </a:lnTo>
                <a:lnTo>
                  <a:pt x="4144617" y="565993"/>
                </a:lnTo>
                <a:lnTo>
                  <a:pt x="4780720" y="1421833"/>
                </a:lnTo>
                <a:lnTo>
                  <a:pt x="4165032" y="2385392"/>
                </a:lnTo>
                <a:lnTo>
                  <a:pt x="2474306" y="2802835"/>
                </a:lnTo>
                <a:lnTo>
                  <a:pt x="655982" y="2405807"/>
                </a:lnTo>
                <a:lnTo>
                  <a:pt x="0" y="1410820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pic>
        <p:nvPicPr>
          <p:cNvPr id="44" name="Immagine 43">
            <a:extLst>
              <a:ext uri="{FF2B5EF4-FFF2-40B4-BE49-F238E27FC236}">
                <a16:creationId xmlns:a16="http://schemas.microsoft.com/office/drawing/2014/main" id="{52B53D66-0FE5-2949-9149-29C2FDB904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8963" y="5558894"/>
            <a:ext cx="734411" cy="314748"/>
          </a:xfrm>
          <a:prstGeom prst="rect">
            <a:avLst/>
          </a:prstGeom>
        </p:spPr>
      </p:pic>
      <p:pic>
        <p:nvPicPr>
          <p:cNvPr id="46" name="Immagine 45">
            <a:extLst>
              <a:ext uri="{FF2B5EF4-FFF2-40B4-BE49-F238E27FC236}">
                <a16:creationId xmlns:a16="http://schemas.microsoft.com/office/drawing/2014/main" id="{AA46B627-F8DD-1A41-B115-81F229CB39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179" y="5560442"/>
            <a:ext cx="711818" cy="313200"/>
          </a:xfrm>
          <a:prstGeom prst="rect">
            <a:avLst/>
          </a:prstGeom>
        </p:spPr>
      </p:pic>
      <p:sp>
        <p:nvSpPr>
          <p:cNvPr id="26" name="Ovale 25">
            <a:extLst>
              <a:ext uri="{FF2B5EF4-FFF2-40B4-BE49-F238E27FC236}">
                <a16:creationId xmlns:a16="http://schemas.microsoft.com/office/drawing/2014/main" id="{5756933E-47B4-D743-B1CF-8C9981684796}"/>
              </a:ext>
            </a:extLst>
          </p:cNvPr>
          <p:cNvSpPr/>
          <p:nvPr/>
        </p:nvSpPr>
        <p:spPr>
          <a:xfrm>
            <a:off x="96455" y="2570526"/>
            <a:ext cx="234984" cy="23498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7" name="Ovale 26">
            <a:extLst>
              <a:ext uri="{FF2B5EF4-FFF2-40B4-BE49-F238E27FC236}">
                <a16:creationId xmlns:a16="http://schemas.microsoft.com/office/drawing/2014/main" id="{3AEA159B-55DD-AA4E-AA03-8379A7009322}"/>
              </a:ext>
            </a:extLst>
          </p:cNvPr>
          <p:cNvSpPr/>
          <p:nvPr/>
        </p:nvSpPr>
        <p:spPr>
          <a:xfrm>
            <a:off x="767408" y="5560015"/>
            <a:ext cx="234984" cy="23498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8" name="Ovale 27">
            <a:extLst>
              <a:ext uri="{FF2B5EF4-FFF2-40B4-BE49-F238E27FC236}">
                <a16:creationId xmlns:a16="http://schemas.microsoft.com/office/drawing/2014/main" id="{12CC8199-5211-FC48-B641-44360E0B752E}"/>
              </a:ext>
            </a:extLst>
          </p:cNvPr>
          <p:cNvSpPr/>
          <p:nvPr/>
        </p:nvSpPr>
        <p:spPr>
          <a:xfrm>
            <a:off x="1703512" y="3732980"/>
            <a:ext cx="234984" cy="234984"/>
          </a:xfrm>
          <a:prstGeom prst="ellipse">
            <a:avLst/>
          </a:prstGeom>
          <a:solidFill>
            <a:schemeClr val="bg2">
              <a:lumMod val="7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9" name="Ovale 28">
            <a:extLst>
              <a:ext uri="{FF2B5EF4-FFF2-40B4-BE49-F238E27FC236}">
                <a16:creationId xmlns:a16="http://schemas.microsoft.com/office/drawing/2014/main" id="{CA519A22-E9A6-4A46-97A0-CC1FC4AB6D41}"/>
              </a:ext>
            </a:extLst>
          </p:cNvPr>
          <p:cNvSpPr/>
          <p:nvPr/>
        </p:nvSpPr>
        <p:spPr>
          <a:xfrm>
            <a:off x="4583832" y="1897872"/>
            <a:ext cx="234984" cy="234984"/>
          </a:xfrm>
          <a:prstGeom prst="ellipse">
            <a:avLst/>
          </a:prstGeom>
          <a:solidFill>
            <a:srgbClr val="FFFFB9"/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0" name="Ovale 29">
            <a:extLst>
              <a:ext uri="{FF2B5EF4-FFF2-40B4-BE49-F238E27FC236}">
                <a16:creationId xmlns:a16="http://schemas.microsoft.com/office/drawing/2014/main" id="{F4957958-847C-2147-BA63-88332BAE87F0}"/>
              </a:ext>
            </a:extLst>
          </p:cNvPr>
          <p:cNvSpPr/>
          <p:nvPr/>
        </p:nvSpPr>
        <p:spPr>
          <a:xfrm>
            <a:off x="4204832" y="4149080"/>
            <a:ext cx="234984" cy="23498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1" name="Ovale 30">
            <a:extLst>
              <a:ext uri="{FF2B5EF4-FFF2-40B4-BE49-F238E27FC236}">
                <a16:creationId xmlns:a16="http://schemas.microsoft.com/office/drawing/2014/main" id="{EE21CBF9-9C6B-164F-A0E5-E8B523EE1FF8}"/>
              </a:ext>
            </a:extLst>
          </p:cNvPr>
          <p:cNvSpPr/>
          <p:nvPr/>
        </p:nvSpPr>
        <p:spPr>
          <a:xfrm>
            <a:off x="2980696" y="4509120"/>
            <a:ext cx="234984" cy="23498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2" name="Ovale 31">
            <a:extLst>
              <a:ext uri="{FF2B5EF4-FFF2-40B4-BE49-F238E27FC236}">
                <a16:creationId xmlns:a16="http://schemas.microsoft.com/office/drawing/2014/main" id="{EA49CD6A-368F-CB44-9F6A-4C09CCDA5DDA}"/>
              </a:ext>
            </a:extLst>
          </p:cNvPr>
          <p:cNvSpPr/>
          <p:nvPr/>
        </p:nvSpPr>
        <p:spPr>
          <a:xfrm>
            <a:off x="5789008" y="4581128"/>
            <a:ext cx="234984" cy="23498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3" name="Ovale 32">
            <a:extLst>
              <a:ext uri="{FF2B5EF4-FFF2-40B4-BE49-F238E27FC236}">
                <a16:creationId xmlns:a16="http://schemas.microsoft.com/office/drawing/2014/main" id="{A7E7A890-62F4-4047-8915-D1C89ACA1440}"/>
              </a:ext>
            </a:extLst>
          </p:cNvPr>
          <p:cNvSpPr/>
          <p:nvPr/>
        </p:nvSpPr>
        <p:spPr>
          <a:xfrm>
            <a:off x="3628768" y="5803073"/>
            <a:ext cx="234984" cy="234984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4" name="Ovale 33">
            <a:extLst>
              <a:ext uri="{FF2B5EF4-FFF2-40B4-BE49-F238E27FC236}">
                <a16:creationId xmlns:a16="http://schemas.microsoft.com/office/drawing/2014/main" id="{343B43D5-4E17-1443-B596-169060C165B2}"/>
              </a:ext>
            </a:extLst>
          </p:cNvPr>
          <p:cNvSpPr/>
          <p:nvPr/>
        </p:nvSpPr>
        <p:spPr>
          <a:xfrm>
            <a:off x="6683796" y="3940487"/>
            <a:ext cx="234984" cy="23498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5" name="Ovale 34">
            <a:extLst>
              <a:ext uri="{FF2B5EF4-FFF2-40B4-BE49-F238E27FC236}">
                <a16:creationId xmlns:a16="http://schemas.microsoft.com/office/drawing/2014/main" id="{623E7D1C-9061-3048-97D1-FD266FFD2959}"/>
              </a:ext>
            </a:extLst>
          </p:cNvPr>
          <p:cNvSpPr/>
          <p:nvPr/>
        </p:nvSpPr>
        <p:spPr>
          <a:xfrm>
            <a:off x="7252094" y="4922208"/>
            <a:ext cx="234984" cy="23498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6" name="Ovale 35">
            <a:extLst>
              <a:ext uri="{FF2B5EF4-FFF2-40B4-BE49-F238E27FC236}">
                <a16:creationId xmlns:a16="http://schemas.microsoft.com/office/drawing/2014/main" id="{311708A7-7501-C949-B969-D8806662D2D5}"/>
              </a:ext>
            </a:extLst>
          </p:cNvPr>
          <p:cNvSpPr/>
          <p:nvPr/>
        </p:nvSpPr>
        <p:spPr>
          <a:xfrm>
            <a:off x="7248128" y="3120975"/>
            <a:ext cx="234984" cy="234984"/>
          </a:xfrm>
          <a:prstGeom prst="ellipse">
            <a:avLst/>
          </a:prstGeom>
          <a:solidFill>
            <a:schemeClr val="bg2">
              <a:lumMod val="7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7" name="Ovale 36">
            <a:extLst>
              <a:ext uri="{FF2B5EF4-FFF2-40B4-BE49-F238E27FC236}">
                <a16:creationId xmlns:a16="http://schemas.microsoft.com/office/drawing/2014/main" id="{C0737531-F03F-3C4C-B457-739978733D7F}"/>
              </a:ext>
            </a:extLst>
          </p:cNvPr>
          <p:cNvSpPr/>
          <p:nvPr/>
        </p:nvSpPr>
        <p:spPr>
          <a:xfrm>
            <a:off x="9168677" y="2570526"/>
            <a:ext cx="234984" cy="234984"/>
          </a:xfrm>
          <a:prstGeom prst="ellipse">
            <a:avLst/>
          </a:prstGeom>
          <a:solidFill>
            <a:srgbClr val="FFFFB9"/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8" name="Ovale 37">
            <a:extLst>
              <a:ext uri="{FF2B5EF4-FFF2-40B4-BE49-F238E27FC236}">
                <a16:creationId xmlns:a16="http://schemas.microsoft.com/office/drawing/2014/main" id="{C88297B4-58E2-EC49-87B3-BAA3DD02718F}"/>
              </a:ext>
            </a:extLst>
          </p:cNvPr>
          <p:cNvSpPr/>
          <p:nvPr/>
        </p:nvSpPr>
        <p:spPr>
          <a:xfrm>
            <a:off x="10765528" y="3120975"/>
            <a:ext cx="234984" cy="23498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9" name="Ovale 38">
            <a:extLst>
              <a:ext uri="{FF2B5EF4-FFF2-40B4-BE49-F238E27FC236}">
                <a16:creationId xmlns:a16="http://schemas.microsoft.com/office/drawing/2014/main" id="{9B191113-4C7E-DB42-8D38-0F7F8D011630}"/>
              </a:ext>
            </a:extLst>
          </p:cNvPr>
          <p:cNvSpPr/>
          <p:nvPr/>
        </p:nvSpPr>
        <p:spPr>
          <a:xfrm>
            <a:off x="9168677" y="5323910"/>
            <a:ext cx="234984" cy="23498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0" name="Ovale 39">
            <a:extLst>
              <a:ext uri="{FF2B5EF4-FFF2-40B4-BE49-F238E27FC236}">
                <a16:creationId xmlns:a16="http://schemas.microsoft.com/office/drawing/2014/main" id="{204D80C7-0A7D-3743-9959-83B88D437BC5}"/>
              </a:ext>
            </a:extLst>
          </p:cNvPr>
          <p:cNvSpPr/>
          <p:nvPr/>
        </p:nvSpPr>
        <p:spPr>
          <a:xfrm>
            <a:off x="11441545" y="3970916"/>
            <a:ext cx="234984" cy="23498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1" name="Ovale 40">
            <a:extLst>
              <a:ext uri="{FF2B5EF4-FFF2-40B4-BE49-F238E27FC236}">
                <a16:creationId xmlns:a16="http://schemas.microsoft.com/office/drawing/2014/main" id="{3A953EB2-895C-5041-BE5C-0D53B20E7900}"/>
              </a:ext>
            </a:extLst>
          </p:cNvPr>
          <p:cNvSpPr/>
          <p:nvPr/>
        </p:nvSpPr>
        <p:spPr>
          <a:xfrm>
            <a:off x="10765528" y="4922208"/>
            <a:ext cx="234984" cy="234984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42" name="Gruppo 41">
            <a:extLst>
              <a:ext uri="{FF2B5EF4-FFF2-40B4-BE49-F238E27FC236}">
                <a16:creationId xmlns:a16="http://schemas.microsoft.com/office/drawing/2014/main" id="{1B088B2D-E515-B248-9293-E2C055E01ECB}"/>
              </a:ext>
            </a:extLst>
          </p:cNvPr>
          <p:cNvGrpSpPr/>
          <p:nvPr/>
        </p:nvGrpSpPr>
        <p:grpSpPr>
          <a:xfrm>
            <a:off x="8679758" y="3303327"/>
            <a:ext cx="1208984" cy="1495746"/>
            <a:chOff x="8659071" y="3520353"/>
            <a:chExt cx="1208984" cy="1495746"/>
          </a:xfrm>
        </p:grpSpPr>
        <p:sp>
          <p:nvSpPr>
            <p:cNvPr id="43" name="CasellaDiTesto 42">
              <a:extLst>
                <a:ext uri="{FF2B5EF4-FFF2-40B4-BE49-F238E27FC236}">
                  <a16:creationId xmlns:a16="http://schemas.microsoft.com/office/drawing/2014/main" id="{B9F64C9F-B45E-2642-ADF0-61144EAB2DAD}"/>
                </a:ext>
              </a:extLst>
            </p:cNvPr>
            <p:cNvSpPr txBox="1"/>
            <p:nvPr/>
          </p:nvSpPr>
          <p:spPr>
            <a:xfrm>
              <a:off x="8659071" y="3520353"/>
              <a:ext cx="1208984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it-IT" sz="2600" b="1" dirty="0" err="1">
                  <a:latin typeface="Candara"/>
                  <a:cs typeface="Candara"/>
                </a:rPr>
                <a:t>convex</a:t>
              </a:r>
              <a:endParaRPr lang="it-IT" sz="2600" b="1" dirty="0">
                <a:latin typeface="Candara"/>
                <a:cs typeface="Candara"/>
              </a:endParaRPr>
            </a:p>
          </p:txBody>
        </p:sp>
        <p:pic>
          <p:nvPicPr>
            <p:cNvPr id="47" name="Immagine 46">
              <a:extLst>
                <a:ext uri="{FF2B5EF4-FFF2-40B4-BE49-F238E27FC236}">
                  <a16:creationId xmlns:a16="http://schemas.microsoft.com/office/drawing/2014/main" id="{8E0A2E42-89A9-904F-B740-D82457CD558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46" t="4255" r="70754" b="68992"/>
            <a:stretch/>
          </p:blipFill>
          <p:spPr>
            <a:xfrm>
              <a:off x="8736387" y="4057979"/>
              <a:ext cx="990601" cy="9581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12128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uppo 13">
            <a:extLst>
              <a:ext uri="{FF2B5EF4-FFF2-40B4-BE49-F238E27FC236}">
                <a16:creationId xmlns:a16="http://schemas.microsoft.com/office/drawing/2014/main" id="{BC18179D-2710-0E4E-8FFA-93FB5AC3BB4F}"/>
              </a:ext>
            </a:extLst>
          </p:cNvPr>
          <p:cNvGrpSpPr/>
          <p:nvPr/>
        </p:nvGrpSpPr>
        <p:grpSpPr>
          <a:xfrm>
            <a:off x="883480" y="3873543"/>
            <a:ext cx="2225828" cy="1829337"/>
            <a:chOff x="883480" y="3873543"/>
            <a:chExt cx="2225828" cy="1829337"/>
          </a:xfrm>
        </p:grpSpPr>
        <p:sp>
          <p:nvSpPr>
            <p:cNvPr id="52" name="Ottagono 44">
              <a:extLst>
                <a:ext uri="{FF2B5EF4-FFF2-40B4-BE49-F238E27FC236}">
                  <a16:creationId xmlns:a16="http://schemas.microsoft.com/office/drawing/2014/main" id="{A6926A5A-EA30-3D4D-9D0E-34C2687EF1C5}"/>
                </a:ext>
              </a:extLst>
            </p:cNvPr>
            <p:cNvSpPr/>
            <p:nvPr/>
          </p:nvSpPr>
          <p:spPr>
            <a:xfrm>
              <a:off x="883480" y="3873543"/>
              <a:ext cx="2225828" cy="1829337"/>
            </a:xfrm>
            <a:custGeom>
              <a:avLst/>
              <a:gdLst>
                <a:gd name="connsiteX0" fmla="*/ 0 w 914400"/>
                <a:gd name="connsiteY0" fmla="*/ 267819 h 914400"/>
                <a:gd name="connsiteX1" fmla="*/ 267819 w 914400"/>
                <a:gd name="connsiteY1" fmla="*/ 0 h 914400"/>
                <a:gd name="connsiteX2" fmla="*/ 646581 w 914400"/>
                <a:gd name="connsiteY2" fmla="*/ 0 h 914400"/>
                <a:gd name="connsiteX3" fmla="*/ 914400 w 914400"/>
                <a:gd name="connsiteY3" fmla="*/ 267819 h 914400"/>
                <a:gd name="connsiteX4" fmla="*/ 914400 w 914400"/>
                <a:gd name="connsiteY4" fmla="*/ 646581 h 914400"/>
                <a:gd name="connsiteX5" fmla="*/ 646581 w 914400"/>
                <a:gd name="connsiteY5" fmla="*/ 914400 h 914400"/>
                <a:gd name="connsiteX6" fmla="*/ 267819 w 914400"/>
                <a:gd name="connsiteY6" fmla="*/ 914400 h 914400"/>
                <a:gd name="connsiteX7" fmla="*/ 0 w 914400"/>
                <a:gd name="connsiteY7" fmla="*/ 646581 h 914400"/>
                <a:gd name="connsiteX8" fmla="*/ 0 w 914400"/>
                <a:gd name="connsiteY8" fmla="*/ 267819 h 914400"/>
                <a:gd name="connsiteX0" fmla="*/ 0 w 2991678"/>
                <a:gd name="connsiteY0" fmla="*/ 0 h 1968485"/>
                <a:gd name="connsiteX1" fmla="*/ 2345097 w 2991678"/>
                <a:gd name="connsiteY1" fmla="*/ 1054085 h 1968485"/>
                <a:gd name="connsiteX2" fmla="*/ 2723859 w 2991678"/>
                <a:gd name="connsiteY2" fmla="*/ 1054085 h 1968485"/>
                <a:gd name="connsiteX3" fmla="*/ 2991678 w 2991678"/>
                <a:gd name="connsiteY3" fmla="*/ 1321904 h 1968485"/>
                <a:gd name="connsiteX4" fmla="*/ 2991678 w 2991678"/>
                <a:gd name="connsiteY4" fmla="*/ 1700666 h 1968485"/>
                <a:gd name="connsiteX5" fmla="*/ 2723859 w 2991678"/>
                <a:gd name="connsiteY5" fmla="*/ 1968485 h 1968485"/>
                <a:gd name="connsiteX6" fmla="*/ 2345097 w 2991678"/>
                <a:gd name="connsiteY6" fmla="*/ 1968485 h 1968485"/>
                <a:gd name="connsiteX7" fmla="*/ 2077278 w 2991678"/>
                <a:gd name="connsiteY7" fmla="*/ 1700666 h 1968485"/>
                <a:gd name="connsiteX8" fmla="*/ 0 w 2991678"/>
                <a:gd name="connsiteY8" fmla="*/ 0 h 1968485"/>
                <a:gd name="connsiteX0" fmla="*/ 0 w 2991678"/>
                <a:gd name="connsiteY0" fmla="*/ 0 h 3072266"/>
                <a:gd name="connsiteX1" fmla="*/ 2345097 w 2991678"/>
                <a:gd name="connsiteY1" fmla="*/ 1054085 h 3072266"/>
                <a:gd name="connsiteX2" fmla="*/ 2723859 w 2991678"/>
                <a:gd name="connsiteY2" fmla="*/ 1054085 h 3072266"/>
                <a:gd name="connsiteX3" fmla="*/ 2991678 w 2991678"/>
                <a:gd name="connsiteY3" fmla="*/ 1321904 h 3072266"/>
                <a:gd name="connsiteX4" fmla="*/ 2991678 w 2991678"/>
                <a:gd name="connsiteY4" fmla="*/ 1700666 h 3072266"/>
                <a:gd name="connsiteX5" fmla="*/ 2723859 w 2991678"/>
                <a:gd name="connsiteY5" fmla="*/ 1968485 h 3072266"/>
                <a:gd name="connsiteX6" fmla="*/ 2345097 w 2991678"/>
                <a:gd name="connsiteY6" fmla="*/ 1968485 h 3072266"/>
                <a:gd name="connsiteX7" fmla="*/ 725556 w 2991678"/>
                <a:gd name="connsiteY7" fmla="*/ 3072266 h 3072266"/>
                <a:gd name="connsiteX8" fmla="*/ 0 w 2991678"/>
                <a:gd name="connsiteY8" fmla="*/ 0 h 3072266"/>
                <a:gd name="connsiteX0" fmla="*/ 0 w 2991678"/>
                <a:gd name="connsiteY0" fmla="*/ 0 h 3072266"/>
                <a:gd name="connsiteX1" fmla="*/ 2345097 w 2991678"/>
                <a:gd name="connsiteY1" fmla="*/ 1054085 h 3072266"/>
                <a:gd name="connsiteX2" fmla="*/ 2723859 w 2991678"/>
                <a:gd name="connsiteY2" fmla="*/ 1054085 h 3072266"/>
                <a:gd name="connsiteX3" fmla="*/ 2991678 w 2991678"/>
                <a:gd name="connsiteY3" fmla="*/ 1321904 h 3072266"/>
                <a:gd name="connsiteX4" fmla="*/ 2991678 w 2991678"/>
                <a:gd name="connsiteY4" fmla="*/ 1700666 h 3072266"/>
                <a:gd name="connsiteX5" fmla="*/ 2723859 w 2991678"/>
                <a:gd name="connsiteY5" fmla="*/ 1968485 h 3072266"/>
                <a:gd name="connsiteX6" fmla="*/ 2951384 w 2991678"/>
                <a:gd name="connsiteY6" fmla="*/ 1968485 h 3072266"/>
                <a:gd name="connsiteX7" fmla="*/ 725556 w 2991678"/>
                <a:gd name="connsiteY7" fmla="*/ 3072266 h 3072266"/>
                <a:gd name="connsiteX8" fmla="*/ 0 w 2991678"/>
                <a:gd name="connsiteY8" fmla="*/ 0 h 3072266"/>
                <a:gd name="connsiteX0" fmla="*/ 0 w 3568685"/>
                <a:gd name="connsiteY0" fmla="*/ 0 h 3320207"/>
                <a:gd name="connsiteX1" fmla="*/ 2345097 w 3568685"/>
                <a:gd name="connsiteY1" fmla="*/ 1054085 h 3320207"/>
                <a:gd name="connsiteX2" fmla="*/ 2723859 w 3568685"/>
                <a:gd name="connsiteY2" fmla="*/ 1054085 h 3320207"/>
                <a:gd name="connsiteX3" fmla="*/ 2991678 w 3568685"/>
                <a:gd name="connsiteY3" fmla="*/ 1321904 h 3320207"/>
                <a:gd name="connsiteX4" fmla="*/ 2991678 w 3568685"/>
                <a:gd name="connsiteY4" fmla="*/ 1700666 h 3320207"/>
                <a:gd name="connsiteX5" fmla="*/ 3568685 w 3568685"/>
                <a:gd name="connsiteY5" fmla="*/ 3320207 h 3320207"/>
                <a:gd name="connsiteX6" fmla="*/ 2951384 w 3568685"/>
                <a:gd name="connsiteY6" fmla="*/ 1968485 h 3320207"/>
                <a:gd name="connsiteX7" fmla="*/ 725556 w 3568685"/>
                <a:gd name="connsiteY7" fmla="*/ 3072266 h 3320207"/>
                <a:gd name="connsiteX8" fmla="*/ 0 w 3568685"/>
                <a:gd name="connsiteY8" fmla="*/ 0 h 3320207"/>
                <a:gd name="connsiteX0" fmla="*/ 0 w 5774634"/>
                <a:gd name="connsiteY0" fmla="*/ 0 h 3320207"/>
                <a:gd name="connsiteX1" fmla="*/ 2345097 w 5774634"/>
                <a:gd name="connsiteY1" fmla="*/ 1054085 h 3320207"/>
                <a:gd name="connsiteX2" fmla="*/ 2723859 w 5774634"/>
                <a:gd name="connsiteY2" fmla="*/ 1054085 h 3320207"/>
                <a:gd name="connsiteX3" fmla="*/ 2991678 w 5774634"/>
                <a:gd name="connsiteY3" fmla="*/ 1321904 h 3320207"/>
                <a:gd name="connsiteX4" fmla="*/ 5774634 w 5774634"/>
                <a:gd name="connsiteY4" fmla="*/ 2068414 h 3320207"/>
                <a:gd name="connsiteX5" fmla="*/ 3568685 w 5774634"/>
                <a:gd name="connsiteY5" fmla="*/ 3320207 h 3320207"/>
                <a:gd name="connsiteX6" fmla="*/ 2951384 w 5774634"/>
                <a:gd name="connsiteY6" fmla="*/ 1968485 h 3320207"/>
                <a:gd name="connsiteX7" fmla="*/ 725556 w 5774634"/>
                <a:gd name="connsiteY7" fmla="*/ 3072266 h 3320207"/>
                <a:gd name="connsiteX8" fmla="*/ 0 w 5774634"/>
                <a:gd name="connsiteY8" fmla="*/ 0 h 3320207"/>
                <a:gd name="connsiteX0" fmla="*/ 0 w 5774634"/>
                <a:gd name="connsiteY0" fmla="*/ 0 h 3320207"/>
                <a:gd name="connsiteX1" fmla="*/ 2345097 w 5774634"/>
                <a:gd name="connsiteY1" fmla="*/ 1054085 h 3320207"/>
                <a:gd name="connsiteX2" fmla="*/ 2723859 w 5774634"/>
                <a:gd name="connsiteY2" fmla="*/ 1054085 h 3320207"/>
                <a:gd name="connsiteX3" fmla="*/ 4124739 w 5774634"/>
                <a:gd name="connsiteY3" fmla="*/ 1649895 h 3320207"/>
                <a:gd name="connsiteX4" fmla="*/ 5774634 w 5774634"/>
                <a:gd name="connsiteY4" fmla="*/ 2068414 h 3320207"/>
                <a:gd name="connsiteX5" fmla="*/ 3568685 w 5774634"/>
                <a:gd name="connsiteY5" fmla="*/ 3320207 h 3320207"/>
                <a:gd name="connsiteX6" fmla="*/ 2951384 w 5774634"/>
                <a:gd name="connsiteY6" fmla="*/ 1968485 h 3320207"/>
                <a:gd name="connsiteX7" fmla="*/ 725556 w 5774634"/>
                <a:gd name="connsiteY7" fmla="*/ 3072266 h 3320207"/>
                <a:gd name="connsiteX8" fmla="*/ 0 w 5774634"/>
                <a:gd name="connsiteY8" fmla="*/ 0 h 3320207"/>
                <a:gd name="connsiteX0" fmla="*/ 0 w 5774634"/>
                <a:gd name="connsiteY0" fmla="*/ 645506 h 3965713"/>
                <a:gd name="connsiteX1" fmla="*/ 2345097 w 5774634"/>
                <a:gd name="connsiteY1" fmla="*/ 1699591 h 3965713"/>
                <a:gd name="connsiteX2" fmla="*/ 4562598 w 5774634"/>
                <a:gd name="connsiteY2" fmla="*/ 0 h 3965713"/>
                <a:gd name="connsiteX3" fmla="*/ 4124739 w 5774634"/>
                <a:gd name="connsiteY3" fmla="*/ 2295401 h 3965713"/>
                <a:gd name="connsiteX4" fmla="*/ 5774634 w 5774634"/>
                <a:gd name="connsiteY4" fmla="*/ 2713920 h 3965713"/>
                <a:gd name="connsiteX5" fmla="*/ 3568685 w 5774634"/>
                <a:gd name="connsiteY5" fmla="*/ 3965713 h 3965713"/>
                <a:gd name="connsiteX6" fmla="*/ 2951384 w 5774634"/>
                <a:gd name="connsiteY6" fmla="*/ 2613991 h 3965713"/>
                <a:gd name="connsiteX7" fmla="*/ 725556 w 5774634"/>
                <a:gd name="connsiteY7" fmla="*/ 3717772 h 3965713"/>
                <a:gd name="connsiteX8" fmla="*/ 0 w 5774634"/>
                <a:gd name="connsiteY8" fmla="*/ 645506 h 3965713"/>
                <a:gd name="connsiteX0" fmla="*/ 0 w 5774634"/>
                <a:gd name="connsiteY0" fmla="*/ 645506 h 3965713"/>
                <a:gd name="connsiteX1" fmla="*/ 1649358 w 5774634"/>
                <a:gd name="connsiteY1" fmla="*/ 1888435 h 3965713"/>
                <a:gd name="connsiteX2" fmla="*/ 4562598 w 5774634"/>
                <a:gd name="connsiteY2" fmla="*/ 0 h 3965713"/>
                <a:gd name="connsiteX3" fmla="*/ 4124739 w 5774634"/>
                <a:gd name="connsiteY3" fmla="*/ 2295401 h 3965713"/>
                <a:gd name="connsiteX4" fmla="*/ 5774634 w 5774634"/>
                <a:gd name="connsiteY4" fmla="*/ 2713920 h 3965713"/>
                <a:gd name="connsiteX5" fmla="*/ 3568685 w 5774634"/>
                <a:gd name="connsiteY5" fmla="*/ 3965713 h 3965713"/>
                <a:gd name="connsiteX6" fmla="*/ 2951384 w 5774634"/>
                <a:gd name="connsiteY6" fmla="*/ 2613991 h 3965713"/>
                <a:gd name="connsiteX7" fmla="*/ 725556 w 5774634"/>
                <a:gd name="connsiteY7" fmla="*/ 3717772 h 3965713"/>
                <a:gd name="connsiteX8" fmla="*/ 0 w 5774634"/>
                <a:gd name="connsiteY8" fmla="*/ 645506 h 3965713"/>
                <a:gd name="connsiteX0" fmla="*/ 0 w 5724938"/>
                <a:gd name="connsiteY0" fmla="*/ 675324 h 3965713"/>
                <a:gd name="connsiteX1" fmla="*/ 1599662 w 5724938"/>
                <a:gd name="connsiteY1" fmla="*/ 1888435 h 3965713"/>
                <a:gd name="connsiteX2" fmla="*/ 4512902 w 5724938"/>
                <a:gd name="connsiteY2" fmla="*/ 0 h 3965713"/>
                <a:gd name="connsiteX3" fmla="*/ 4075043 w 5724938"/>
                <a:gd name="connsiteY3" fmla="*/ 2295401 h 3965713"/>
                <a:gd name="connsiteX4" fmla="*/ 5724938 w 5724938"/>
                <a:gd name="connsiteY4" fmla="*/ 2713920 h 3965713"/>
                <a:gd name="connsiteX5" fmla="*/ 3518989 w 5724938"/>
                <a:gd name="connsiteY5" fmla="*/ 3965713 h 3965713"/>
                <a:gd name="connsiteX6" fmla="*/ 2901688 w 5724938"/>
                <a:gd name="connsiteY6" fmla="*/ 2613991 h 3965713"/>
                <a:gd name="connsiteX7" fmla="*/ 675860 w 5724938"/>
                <a:gd name="connsiteY7" fmla="*/ 3717772 h 3965713"/>
                <a:gd name="connsiteX8" fmla="*/ 0 w 5724938"/>
                <a:gd name="connsiteY8" fmla="*/ 675324 h 3965713"/>
                <a:gd name="connsiteX0" fmla="*/ 0 w 5049078"/>
                <a:gd name="connsiteY0" fmla="*/ 3717772 h 3965713"/>
                <a:gd name="connsiteX1" fmla="*/ 923802 w 5049078"/>
                <a:gd name="connsiteY1" fmla="*/ 1888435 h 3965713"/>
                <a:gd name="connsiteX2" fmla="*/ 3837042 w 5049078"/>
                <a:gd name="connsiteY2" fmla="*/ 0 h 3965713"/>
                <a:gd name="connsiteX3" fmla="*/ 3399183 w 5049078"/>
                <a:gd name="connsiteY3" fmla="*/ 2295401 h 3965713"/>
                <a:gd name="connsiteX4" fmla="*/ 5049078 w 5049078"/>
                <a:gd name="connsiteY4" fmla="*/ 2713920 h 3965713"/>
                <a:gd name="connsiteX5" fmla="*/ 2843129 w 5049078"/>
                <a:gd name="connsiteY5" fmla="*/ 3965713 h 3965713"/>
                <a:gd name="connsiteX6" fmla="*/ 2225828 w 5049078"/>
                <a:gd name="connsiteY6" fmla="*/ 2613991 h 3965713"/>
                <a:gd name="connsiteX7" fmla="*/ 0 w 5049078"/>
                <a:gd name="connsiteY7" fmla="*/ 3717772 h 3965713"/>
                <a:gd name="connsiteX0" fmla="*/ 0 w 5049078"/>
                <a:gd name="connsiteY0" fmla="*/ 1829337 h 2077278"/>
                <a:gd name="connsiteX1" fmla="*/ 923802 w 5049078"/>
                <a:gd name="connsiteY1" fmla="*/ 0 h 2077278"/>
                <a:gd name="connsiteX2" fmla="*/ 3399183 w 5049078"/>
                <a:gd name="connsiteY2" fmla="*/ 406966 h 2077278"/>
                <a:gd name="connsiteX3" fmla="*/ 5049078 w 5049078"/>
                <a:gd name="connsiteY3" fmla="*/ 825485 h 2077278"/>
                <a:gd name="connsiteX4" fmla="*/ 2843129 w 5049078"/>
                <a:gd name="connsiteY4" fmla="*/ 2077278 h 2077278"/>
                <a:gd name="connsiteX5" fmla="*/ 2225828 w 5049078"/>
                <a:gd name="connsiteY5" fmla="*/ 725556 h 2077278"/>
                <a:gd name="connsiteX6" fmla="*/ 0 w 5049078"/>
                <a:gd name="connsiteY6" fmla="*/ 1829337 h 2077278"/>
                <a:gd name="connsiteX0" fmla="*/ 0 w 5049078"/>
                <a:gd name="connsiteY0" fmla="*/ 1829337 h 2077278"/>
                <a:gd name="connsiteX1" fmla="*/ 923802 w 5049078"/>
                <a:gd name="connsiteY1" fmla="*/ 0 h 2077278"/>
                <a:gd name="connsiteX2" fmla="*/ 5049078 w 5049078"/>
                <a:gd name="connsiteY2" fmla="*/ 825485 h 2077278"/>
                <a:gd name="connsiteX3" fmla="*/ 2843129 w 5049078"/>
                <a:gd name="connsiteY3" fmla="*/ 2077278 h 2077278"/>
                <a:gd name="connsiteX4" fmla="*/ 2225828 w 5049078"/>
                <a:gd name="connsiteY4" fmla="*/ 725556 h 2077278"/>
                <a:gd name="connsiteX5" fmla="*/ 0 w 5049078"/>
                <a:gd name="connsiteY5" fmla="*/ 1829337 h 2077278"/>
                <a:gd name="connsiteX0" fmla="*/ 0 w 2843129"/>
                <a:gd name="connsiteY0" fmla="*/ 1829337 h 2077278"/>
                <a:gd name="connsiteX1" fmla="*/ 923802 w 2843129"/>
                <a:gd name="connsiteY1" fmla="*/ 0 h 2077278"/>
                <a:gd name="connsiteX2" fmla="*/ 2843129 w 2843129"/>
                <a:gd name="connsiteY2" fmla="*/ 2077278 h 2077278"/>
                <a:gd name="connsiteX3" fmla="*/ 2225828 w 2843129"/>
                <a:gd name="connsiteY3" fmla="*/ 725556 h 2077278"/>
                <a:gd name="connsiteX4" fmla="*/ 0 w 2843129"/>
                <a:gd name="connsiteY4" fmla="*/ 1829337 h 2077278"/>
                <a:gd name="connsiteX0" fmla="*/ 0 w 2225828"/>
                <a:gd name="connsiteY0" fmla="*/ 1829337 h 1829337"/>
                <a:gd name="connsiteX1" fmla="*/ 923802 w 2225828"/>
                <a:gd name="connsiteY1" fmla="*/ 0 h 1829337"/>
                <a:gd name="connsiteX2" fmla="*/ 2225828 w 2225828"/>
                <a:gd name="connsiteY2" fmla="*/ 725556 h 1829337"/>
                <a:gd name="connsiteX3" fmla="*/ 0 w 2225828"/>
                <a:gd name="connsiteY3" fmla="*/ 1829337 h 1829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5828" h="1829337">
                  <a:moveTo>
                    <a:pt x="0" y="1829337"/>
                  </a:moveTo>
                  <a:lnTo>
                    <a:pt x="923802" y="0"/>
                  </a:lnTo>
                  <a:lnTo>
                    <a:pt x="2225828" y="725556"/>
                  </a:lnTo>
                  <a:lnTo>
                    <a:pt x="0" y="1829337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1905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cxnSp>
          <p:nvCxnSpPr>
            <p:cNvPr id="8" name="Connettore 1 7">
              <a:extLst>
                <a:ext uri="{FF2B5EF4-FFF2-40B4-BE49-F238E27FC236}">
                  <a16:creationId xmlns:a16="http://schemas.microsoft.com/office/drawing/2014/main" id="{64CCF7C1-9FFF-594C-B9E9-08BB0E77C028}"/>
                </a:ext>
              </a:extLst>
            </p:cNvPr>
            <p:cNvCxnSpPr>
              <a:cxnSpLocks/>
              <a:stCxn id="31" idx="1"/>
              <a:endCxn id="53" idx="1"/>
            </p:cNvCxnSpPr>
            <p:nvPr/>
          </p:nvCxnSpPr>
          <p:spPr>
            <a:xfrm flipH="1" flipV="1">
              <a:off x="1807222" y="3873543"/>
              <a:ext cx="1207887" cy="669990"/>
            </a:xfrm>
            <a:prstGeom prst="line">
              <a:avLst/>
            </a:prstGeom>
            <a:solidFill>
              <a:srgbClr val="FFFF00"/>
            </a:solidFill>
            <a:ln w="19050"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0" name="Ottagono 44">
            <a:extLst>
              <a:ext uri="{FF2B5EF4-FFF2-40B4-BE49-F238E27FC236}">
                <a16:creationId xmlns:a16="http://schemas.microsoft.com/office/drawing/2014/main" id="{2F71062D-9488-5B4A-9D47-92BEBB33F3A8}"/>
              </a:ext>
            </a:extLst>
          </p:cNvPr>
          <p:cNvSpPr/>
          <p:nvPr/>
        </p:nvSpPr>
        <p:spPr>
          <a:xfrm>
            <a:off x="6788993" y="3190418"/>
            <a:ext cx="655982" cy="1879033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0 w 4780720"/>
              <a:gd name="connsiteY0" fmla="*/ 884046 h 2276061"/>
              <a:gd name="connsiteX1" fmla="*/ 605749 w 4780720"/>
              <a:gd name="connsiteY1" fmla="*/ 0 h 2276061"/>
              <a:gd name="connsiteX2" fmla="*/ 4144617 w 4780720"/>
              <a:gd name="connsiteY2" fmla="*/ 39219 h 2276061"/>
              <a:gd name="connsiteX3" fmla="*/ 4780720 w 4780720"/>
              <a:gd name="connsiteY3" fmla="*/ 895059 h 2276061"/>
              <a:gd name="connsiteX4" fmla="*/ 4165032 w 4780720"/>
              <a:gd name="connsiteY4" fmla="*/ 1858618 h 2276061"/>
              <a:gd name="connsiteX5" fmla="*/ 2474306 w 4780720"/>
              <a:gd name="connsiteY5" fmla="*/ 2276061 h 2276061"/>
              <a:gd name="connsiteX6" fmla="*/ 655982 w 4780720"/>
              <a:gd name="connsiteY6" fmla="*/ 1879033 h 2276061"/>
              <a:gd name="connsiteX7" fmla="*/ 0 w 4780720"/>
              <a:gd name="connsiteY7" fmla="*/ 884046 h 2276061"/>
              <a:gd name="connsiteX0" fmla="*/ 0 w 4780720"/>
              <a:gd name="connsiteY0" fmla="*/ 884046 h 2276061"/>
              <a:gd name="connsiteX1" fmla="*/ 605749 w 4780720"/>
              <a:gd name="connsiteY1" fmla="*/ 0 h 2276061"/>
              <a:gd name="connsiteX2" fmla="*/ 4780720 w 4780720"/>
              <a:gd name="connsiteY2" fmla="*/ 895059 h 2276061"/>
              <a:gd name="connsiteX3" fmla="*/ 4165032 w 4780720"/>
              <a:gd name="connsiteY3" fmla="*/ 1858618 h 2276061"/>
              <a:gd name="connsiteX4" fmla="*/ 2474306 w 4780720"/>
              <a:gd name="connsiteY4" fmla="*/ 2276061 h 2276061"/>
              <a:gd name="connsiteX5" fmla="*/ 655982 w 4780720"/>
              <a:gd name="connsiteY5" fmla="*/ 1879033 h 2276061"/>
              <a:gd name="connsiteX6" fmla="*/ 0 w 4780720"/>
              <a:gd name="connsiteY6" fmla="*/ 884046 h 2276061"/>
              <a:gd name="connsiteX0" fmla="*/ 0 w 4165032"/>
              <a:gd name="connsiteY0" fmla="*/ 884046 h 2276061"/>
              <a:gd name="connsiteX1" fmla="*/ 605749 w 4165032"/>
              <a:gd name="connsiteY1" fmla="*/ 0 h 2276061"/>
              <a:gd name="connsiteX2" fmla="*/ 4165032 w 4165032"/>
              <a:gd name="connsiteY2" fmla="*/ 1858618 h 2276061"/>
              <a:gd name="connsiteX3" fmla="*/ 2474306 w 4165032"/>
              <a:gd name="connsiteY3" fmla="*/ 2276061 h 2276061"/>
              <a:gd name="connsiteX4" fmla="*/ 655982 w 4165032"/>
              <a:gd name="connsiteY4" fmla="*/ 1879033 h 2276061"/>
              <a:gd name="connsiteX5" fmla="*/ 0 w 4165032"/>
              <a:gd name="connsiteY5" fmla="*/ 884046 h 2276061"/>
              <a:gd name="connsiteX0" fmla="*/ 0 w 2474306"/>
              <a:gd name="connsiteY0" fmla="*/ 884046 h 2276061"/>
              <a:gd name="connsiteX1" fmla="*/ 605749 w 2474306"/>
              <a:gd name="connsiteY1" fmla="*/ 0 h 2276061"/>
              <a:gd name="connsiteX2" fmla="*/ 2474306 w 2474306"/>
              <a:gd name="connsiteY2" fmla="*/ 2276061 h 2276061"/>
              <a:gd name="connsiteX3" fmla="*/ 655982 w 2474306"/>
              <a:gd name="connsiteY3" fmla="*/ 1879033 h 2276061"/>
              <a:gd name="connsiteX4" fmla="*/ 0 w 2474306"/>
              <a:gd name="connsiteY4" fmla="*/ 884046 h 2276061"/>
              <a:gd name="connsiteX0" fmla="*/ 0 w 655982"/>
              <a:gd name="connsiteY0" fmla="*/ 884046 h 1879033"/>
              <a:gd name="connsiteX1" fmla="*/ 605749 w 655982"/>
              <a:gd name="connsiteY1" fmla="*/ 0 h 1879033"/>
              <a:gd name="connsiteX2" fmla="*/ 655982 w 655982"/>
              <a:gd name="connsiteY2" fmla="*/ 1879033 h 1879033"/>
              <a:gd name="connsiteX3" fmla="*/ 0 w 655982"/>
              <a:gd name="connsiteY3" fmla="*/ 884046 h 1879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5982" h="1879033">
                <a:moveTo>
                  <a:pt x="0" y="884046"/>
                </a:moveTo>
                <a:lnTo>
                  <a:pt x="605749" y="0"/>
                </a:lnTo>
                <a:lnTo>
                  <a:pt x="655982" y="1879033"/>
                </a:lnTo>
                <a:lnTo>
                  <a:pt x="0" y="88404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3" name="Ottagono 44">
            <a:extLst>
              <a:ext uri="{FF2B5EF4-FFF2-40B4-BE49-F238E27FC236}">
                <a16:creationId xmlns:a16="http://schemas.microsoft.com/office/drawing/2014/main" id="{6FF20D6A-AA91-BA4B-AF58-B43C18D594D1}"/>
              </a:ext>
            </a:extLst>
          </p:cNvPr>
          <p:cNvSpPr/>
          <p:nvPr/>
        </p:nvSpPr>
        <p:spPr>
          <a:xfrm>
            <a:off x="207560" y="2660432"/>
            <a:ext cx="1599662" cy="3042448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724938"/>
              <a:gd name="connsiteY0" fmla="*/ 0 h 3290389"/>
              <a:gd name="connsiteX1" fmla="*/ 1599662 w 5724938"/>
              <a:gd name="connsiteY1" fmla="*/ 1213111 h 3290389"/>
              <a:gd name="connsiteX2" fmla="*/ 4075043 w 5724938"/>
              <a:gd name="connsiteY2" fmla="*/ 1620077 h 3290389"/>
              <a:gd name="connsiteX3" fmla="*/ 5724938 w 5724938"/>
              <a:gd name="connsiteY3" fmla="*/ 2038596 h 3290389"/>
              <a:gd name="connsiteX4" fmla="*/ 3518989 w 5724938"/>
              <a:gd name="connsiteY4" fmla="*/ 3290389 h 3290389"/>
              <a:gd name="connsiteX5" fmla="*/ 2901688 w 5724938"/>
              <a:gd name="connsiteY5" fmla="*/ 1938667 h 3290389"/>
              <a:gd name="connsiteX6" fmla="*/ 675860 w 5724938"/>
              <a:gd name="connsiteY6" fmla="*/ 3042448 h 3290389"/>
              <a:gd name="connsiteX7" fmla="*/ 0 w 5724938"/>
              <a:gd name="connsiteY7" fmla="*/ 0 h 3290389"/>
              <a:gd name="connsiteX0" fmla="*/ 0 w 4075043"/>
              <a:gd name="connsiteY0" fmla="*/ 0 h 3290389"/>
              <a:gd name="connsiteX1" fmla="*/ 1599662 w 4075043"/>
              <a:gd name="connsiteY1" fmla="*/ 1213111 h 3290389"/>
              <a:gd name="connsiteX2" fmla="*/ 4075043 w 4075043"/>
              <a:gd name="connsiteY2" fmla="*/ 1620077 h 3290389"/>
              <a:gd name="connsiteX3" fmla="*/ 3518989 w 4075043"/>
              <a:gd name="connsiteY3" fmla="*/ 3290389 h 3290389"/>
              <a:gd name="connsiteX4" fmla="*/ 2901688 w 4075043"/>
              <a:gd name="connsiteY4" fmla="*/ 1938667 h 3290389"/>
              <a:gd name="connsiteX5" fmla="*/ 675860 w 4075043"/>
              <a:gd name="connsiteY5" fmla="*/ 3042448 h 3290389"/>
              <a:gd name="connsiteX6" fmla="*/ 0 w 4075043"/>
              <a:gd name="connsiteY6" fmla="*/ 0 h 3290389"/>
              <a:gd name="connsiteX0" fmla="*/ 0 w 4075043"/>
              <a:gd name="connsiteY0" fmla="*/ 0 h 3042448"/>
              <a:gd name="connsiteX1" fmla="*/ 1599662 w 4075043"/>
              <a:gd name="connsiteY1" fmla="*/ 1213111 h 3042448"/>
              <a:gd name="connsiteX2" fmla="*/ 4075043 w 4075043"/>
              <a:gd name="connsiteY2" fmla="*/ 1620077 h 3042448"/>
              <a:gd name="connsiteX3" fmla="*/ 2901688 w 4075043"/>
              <a:gd name="connsiteY3" fmla="*/ 1938667 h 3042448"/>
              <a:gd name="connsiteX4" fmla="*/ 675860 w 4075043"/>
              <a:gd name="connsiteY4" fmla="*/ 3042448 h 3042448"/>
              <a:gd name="connsiteX5" fmla="*/ 0 w 4075043"/>
              <a:gd name="connsiteY5" fmla="*/ 0 h 3042448"/>
              <a:gd name="connsiteX0" fmla="*/ 0 w 2901688"/>
              <a:gd name="connsiteY0" fmla="*/ 0 h 3042448"/>
              <a:gd name="connsiteX1" fmla="*/ 1599662 w 2901688"/>
              <a:gd name="connsiteY1" fmla="*/ 1213111 h 3042448"/>
              <a:gd name="connsiteX2" fmla="*/ 2901688 w 2901688"/>
              <a:gd name="connsiteY2" fmla="*/ 1938667 h 3042448"/>
              <a:gd name="connsiteX3" fmla="*/ 675860 w 2901688"/>
              <a:gd name="connsiteY3" fmla="*/ 3042448 h 3042448"/>
              <a:gd name="connsiteX4" fmla="*/ 0 w 2901688"/>
              <a:gd name="connsiteY4" fmla="*/ 0 h 3042448"/>
              <a:gd name="connsiteX0" fmla="*/ 0 w 1599662"/>
              <a:gd name="connsiteY0" fmla="*/ 0 h 3042448"/>
              <a:gd name="connsiteX1" fmla="*/ 1599662 w 1599662"/>
              <a:gd name="connsiteY1" fmla="*/ 1213111 h 3042448"/>
              <a:gd name="connsiteX2" fmla="*/ 675860 w 1599662"/>
              <a:gd name="connsiteY2" fmla="*/ 3042448 h 3042448"/>
              <a:gd name="connsiteX3" fmla="*/ 0 w 1599662"/>
              <a:gd name="connsiteY3" fmla="*/ 0 h 3042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99662" h="3042448">
                <a:moveTo>
                  <a:pt x="0" y="0"/>
                </a:moveTo>
                <a:lnTo>
                  <a:pt x="1599662" y="1213111"/>
                </a:lnTo>
                <a:lnTo>
                  <a:pt x="675860" y="3042448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5" name="Ottagono 44">
            <a:extLst>
              <a:ext uri="{FF2B5EF4-FFF2-40B4-BE49-F238E27FC236}">
                <a16:creationId xmlns:a16="http://schemas.microsoft.com/office/drawing/2014/main" id="{D87C2A50-5800-CD4F-8025-91879F177CBA}"/>
              </a:ext>
            </a:extLst>
          </p:cNvPr>
          <p:cNvSpPr/>
          <p:nvPr/>
        </p:nvSpPr>
        <p:spPr>
          <a:xfrm>
            <a:off x="9252624" y="3229639"/>
            <a:ext cx="1690726" cy="2236842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50233 w 4174971"/>
              <a:gd name="connsiteY0" fmla="*/ 2405807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3559283 w 4174971"/>
              <a:gd name="connsiteY5" fmla="*/ 2385392 h 2802835"/>
              <a:gd name="connsiteX6" fmla="*/ 1868557 w 4174971"/>
              <a:gd name="connsiteY6" fmla="*/ 2802835 h 2802835"/>
              <a:gd name="connsiteX7" fmla="*/ 50233 w 4174971"/>
              <a:gd name="connsiteY7" fmla="*/ 2405807 h 2802835"/>
              <a:gd name="connsiteX0" fmla="*/ 0 w 4124738"/>
              <a:gd name="connsiteY0" fmla="*/ 2405807 h 2802835"/>
              <a:gd name="connsiteX1" fmla="*/ 1839276 w 4124738"/>
              <a:gd name="connsiteY1" fmla="*/ 0 h 2802835"/>
              <a:gd name="connsiteX2" fmla="*/ 3488635 w 4124738"/>
              <a:gd name="connsiteY2" fmla="*/ 565993 h 2802835"/>
              <a:gd name="connsiteX3" fmla="*/ 4124738 w 4124738"/>
              <a:gd name="connsiteY3" fmla="*/ 1421833 h 2802835"/>
              <a:gd name="connsiteX4" fmla="*/ 3509050 w 4124738"/>
              <a:gd name="connsiteY4" fmla="*/ 2385392 h 2802835"/>
              <a:gd name="connsiteX5" fmla="*/ 1818324 w 4124738"/>
              <a:gd name="connsiteY5" fmla="*/ 2802835 h 2802835"/>
              <a:gd name="connsiteX6" fmla="*/ 0 w 4124738"/>
              <a:gd name="connsiteY6" fmla="*/ 2405807 h 2802835"/>
              <a:gd name="connsiteX0" fmla="*/ 0 w 2306414"/>
              <a:gd name="connsiteY0" fmla="*/ 2802835 h 2802835"/>
              <a:gd name="connsiteX1" fmla="*/ 20952 w 2306414"/>
              <a:gd name="connsiteY1" fmla="*/ 0 h 2802835"/>
              <a:gd name="connsiteX2" fmla="*/ 1670311 w 2306414"/>
              <a:gd name="connsiteY2" fmla="*/ 565993 h 2802835"/>
              <a:gd name="connsiteX3" fmla="*/ 2306414 w 2306414"/>
              <a:gd name="connsiteY3" fmla="*/ 1421833 h 2802835"/>
              <a:gd name="connsiteX4" fmla="*/ 1690726 w 2306414"/>
              <a:gd name="connsiteY4" fmla="*/ 2385392 h 2802835"/>
              <a:gd name="connsiteX5" fmla="*/ 0 w 2306414"/>
              <a:gd name="connsiteY5" fmla="*/ 2802835 h 2802835"/>
              <a:gd name="connsiteX0" fmla="*/ 0 w 2306414"/>
              <a:gd name="connsiteY0" fmla="*/ 2236842 h 2236842"/>
              <a:gd name="connsiteX1" fmla="*/ 1670311 w 2306414"/>
              <a:gd name="connsiteY1" fmla="*/ 0 h 2236842"/>
              <a:gd name="connsiteX2" fmla="*/ 2306414 w 2306414"/>
              <a:gd name="connsiteY2" fmla="*/ 855840 h 2236842"/>
              <a:gd name="connsiteX3" fmla="*/ 1690726 w 2306414"/>
              <a:gd name="connsiteY3" fmla="*/ 1819399 h 2236842"/>
              <a:gd name="connsiteX4" fmla="*/ 0 w 2306414"/>
              <a:gd name="connsiteY4" fmla="*/ 2236842 h 2236842"/>
              <a:gd name="connsiteX0" fmla="*/ 0 w 1690726"/>
              <a:gd name="connsiteY0" fmla="*/ 2236842 h 2236842"/>
              <a:gd name="connsiteX1" fmla="*/ 1670311 w 1690726"/>
              <a:gd name="connsiteY1" fmla="*/ 0 h 2236842"/>
              <a:gd name="connsiteX2" fmla="*/ 1690726 w 1690726"/>
              <a:gd name="connsiteY2" fmla="*/ 1819399 h 2236842"/>
              <a:gd name="connsiteX3" fmla="*/ 0 w 1690726"/>
              <a:gd name="connsiteY3" fmla="*/ 2236842 h 2236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90726" h="2236842">
                <a:moveTo>
                  <a:pt x="0" y="2236842"/>
                </a:moveTo>
                <a:lnTo>
                  <a:pt x="1670311" y="0"/>
                </a:lnTo>
                <a:lnTo>
                  <a:pt x="1690726" y="1819399"/>
                </a:lnTo>
                <a:lnTo>
                  <a:pt x="0" y="2236842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6" name="Ottagono 44">
            <a:extLst>
              <a:ext uri="{FF2B5EF4-FFF2-40B4-BE49-F238E27FC236}">
                <a16:creationId xmlns:a16="http://schemas.microsoft.com/office/drawing/2014/main" id="{13C19D5B-157F-9A48-8369-E2B2B1A4E375}"/>
              </a:ext>
            </a:extLst>
          </p:cNvPr>
          <p:cNvSpPr/>
          <p:nvPr/>
        </p:nvSpPr>
        <p:spPr>
          <a:xfrm>
            <a:off x="7384065" y="2663645"/>
            <a:ext cx="1889509" cy="2802835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50233 w 4174971"/>
              <a:gd name="connsiteY0" fmla="*/ 2405807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3559283 w 4174971"/>
              <a:gd name="connsiteY5" fmla="*/ 2385392 h 2802835"/>
              <a:gd name="connsiteX6" fmla="*/ 1868557 w 4174971"/>
              <a:gd name="connsiteY6" fmla="*/ 2802835 h 2802835"/>
              <a:gd name="connsiteX7" fmla="*/ 50233 w 4174971"/>
              <a:gd name="connsiteY7" fmla="*/ 2405807 h 2802835"/>
              <a:gd name="connsiteX0" fmla="*/ 1868557 w 4174971"/>
              <a:gd name="connsiteY0" fmla="*/ 2802835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3559283 w 4174971"/>
              <a:gd name="connsiteY5" fmla="*/ 2385392 h 2802835"/>
              <a:gd name="connsiteX6" fmla="*/ 1868557 w 4174971"/>
              <a:gd name="connsiteY6" fmla="*/ 2802835 h 2802835"/>
              <a:gd name="connsiteX0" fmla="*/ 1868557 w 4174971"/>
              <a:gd name="connsiteY0" fmla="*/ 2802835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1868557 w 4174971"/>
              <a:gd name="connsiteY5" fmla="*/ 2802835 h 2802835"/>
              <a:gd name="connsiteX0" fmla="*/ 1868557 w 3538868"/>
              <a:gd name="connsiteY0" fmla="*/ 2802835 h 2802835"/>
              <a:gd name="connsiteX1" fmla="*/ 0 w 3538868"/>
              <a:gd name="connsiteY1" fmla="*/ 526774 h 2802835"/>
              <a:gd name="connsiteX2" fmla="*/ 1889509 w 3538868"/>
              <a:gd name="connsiteY2" fmla="*/ 0 h 2802835"/>
              <a:gd name="connsiteX3" fmla="*/ 3538868 w 3538868"/>
              <a:gd name="connsiteY3" fmla="*/ 565993 h 2802835"/>
              <a:gd name="connsiteX4" fmla="*/ 1868557 w 3538868"/>
              <a:gd name="connsiteY4" fmla="*/ 2802835 h 2802835"/>
              <a:gd name="connsiteX0" fmla="*/ 1868557 w 1889509"/>
              <a:gd name="connsiteY0" fmla="*/ 2802835 h 2802835"/>
              <a:gd name="connsiteX1" fmla="*/ 0 w 1889509"/>
              <a:gd name="connsiteY1" fmla="*/ 526774 h 2802835"/>
              <a:gd name="connsiteX2" fmla="*/ 1889509 w 1889509"/>
              <a:gd name="connsiteY2" fmla="*/ 0 h 2802835"/>
              <a:gd name="connsiteX3" fmla="*/ 1868557 w 1889509"/>
              <a:gd name="connsiteY3" fmla="*/ 2802835 h 2802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89509" h="2802835">
                <a:moveTo>
                  <a:pt x="1868557" y="2802835"/>
                </a:moveTo>
                <a:lnTo>
                  <a:pt x="0" y="526774"/>
                </a:lnTo>
                <a:lnTo>
                  <a:pt x="1889509" y="0"/>
                </a:lnTo>
                <a:lnTo>
                  <a:pt x="1868557" y="2802835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7" name="Ottagono 44">
            <a:extLst>
              <a:ext uri="{FF2B5EF4-FFF2-40B4-BE49-F238E27FC236}">
                <a16:creationId xmlns:a16="http://schemas.microsoft.com/office/drawing/2014/main" id="{E81BD850-0AE2-5846-9F5F-BAF601B123E0}"/>
              </a:ext>
            </a:extLst>
          </p:cNvPr>
          <p:cNvSpPr/>
          <p:nvPr/>
        </p:nvSpPr>
        <p:spPr>
          <a:xfrm>
            <a:off x="9257961" y="2663644"/>
            <a:ext cx="1670311" cy="2802835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50233 w 4174971"/>
              <a:gd name="connsiteY0" fmla="*/ 2405807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3559283 w 4174971"/>
              <a:gd name="connsiteY5" fmla="*/ 2385392 h 2802835"/>
              <a:gd name="connsiteX6" fmla="*/ 1868557 w 4174971"/>
              <a:gd name="connsiteY6" fmla="*/ 2802835 h 2802835"/>
              <a:gd name="connsiteX7" fmla="*/ 50233 w 4174971"/>
              <a:gd name="connsiteY7" fmla="*/ 2405807 h 2802835"/>
              <a:gd name="connsiteX0" fmla="*/ 0 w 4124738"/>
              <a:gd name="connsiteY0" fmla="*/ 2405807 h 2802835"/>
              <a:gd name="connsiteX1" fmla="*/ 1839276 w 4124738"/>
              <a:gd name="connsiteY1" fmla="*/ 0 h 2802835"/>
              <a:gd name="connsiteX2" fmla="*/ 3488635 w 4124738"/>
              <a:gd name="connsiteY2" fmla="*/ 565993 h 2802835"/>
              <a:gd name="connsiteX3" fmla="*/ 4124738 w 4124738"/>
              <a:gd name="connsiteY3" fmla="*/ 1421833 h 2802835"/>
              <a:gd name="connsiteX4" fmla="*/ 3509050 w 4124738"/>
              <a:gd name="connsiteY4" fmla="*/ 2385392 h 2802835"/>
              <a:gd name="connsiteX5" fmla="*/ 1818324 w 4124738"/>
              <a:gd name="connsiteY5" fmla="*/ 2802835 h 2802835"/>
              <a:gd name="connsiteX6" fmla="*/ 0 w 4124738"/>
              <a:gd name="connsiteY6" fmla="*/ 2405807 h 2802835"/>
              <a:gd name="connsiteX0" fmla="*/ 0 w 2306414"/>
              <a:gd name="connsiteY0" fmla="*/ 2802835 h 2802835"/>
              <a:gd name="connsiteX1" fmla="*/ 20952 w 2306414"/>
              <a:gd name="connsiteY1" fmla="*/ 0 h 2802835"/>
              <a:gd name="connsiteX2" fmla="*/ 1670311 w 2306414"/>
              <a:gd name="connsiteY2" fmla="*/ 565993 h 2802835"/>
              <a:gd name="connsiteX3" fmla="*/ 2306414 w 2306414"/>
              <a:gd name="connsiteY3" fmla="*/ 1421833 h 2802835"/>
              <a:gd name="connsiteX4" fmla="*/ 1690726 w 2306414"/>
              <a:gd name="connsiteY4" fmla="*/ 2385392 h 2802835"/>
              <a:gd name="connsiteX5" fmla="*/ 0 w 2306414"/>
              <a:gd name="connsiteY5" fmla="*/ 2802835 h 2802835"/>
              <a:gd name="connsiteX0" fmla="*/ 0 w 1690726"/>
              <a:gd name="connsiteY0" fmla="*/ 2802835 h 2802835"/>
              <a:gd name="connsiteX1" fmla="*/ 20952 w 1690726"/>
              <a:gd name="connsiteY1" fmla="*/ 0 h 2802835"/>
              <a:gd name="connsiteX2" fmla="*/ 1670311 w 1690726"/>
              <a:gd name="connsiteY2" fmla="*/ 565993 h 2802835"/>
              <a:gd name="connsiteX3" fmla="*/ 1690726 w 1690726"/>
              <a:gd name="connsiteY3" fmla="*/ 2385392 h 2802835"/>
              <a:gd name="connsiteX4" fmla="*/ 0 w 1690726"/>
              <a:gd name="connsiteY4" fmla="*/ 2802835 h 2802835"/>
              <a:gd name="connsiteX0" fmla="*/ 0 w 1670311"/>
              <a:gd name="connsiteY0" fmla="*/ 2802835 h 2802835"/>
              <a:gd name="connsiteX1" fmla="*/ 20952 w 1670311"/>
              <a:gd name="connsiteY1" fmla="*/ 0 h 2802835"/>
              <a:gd name="connsiteX2" fmla="*/ 1670311 w 1670311"/>
              <a:gd name="connsiteY2" fmla="*/ 565993 h 2802835"/>
              <a:gd name="connsiteX3" fmla="*/ 0 w 1670311"/>
              <a:gd name="connsiteY3" fmla="*/ 2802835 h 2802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70311" h="2802835">
                <a:moveTo>
                  <a:pt x="0" y="2802835"/>
                </a:moveTo>
                <a:lnTo>
                  <a:pt x="20952" y="0"/>
                </a:lnTo>
                <a:lnTo>
                  <a:pt x="1670311" y="565993"/>
                </a:lnTo>
                <a:lnTo>
                  <a:pt x="0" y="2802835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9" name="Ottagono 44">
            <a:extLst>
              <a:ext uri="{FF2B5EF4-FFF2-40B4-BE49-F238E27FC236}">
                <a16:creationId xmlns:a16="http://schemas.microsoft.com/office/drawing/2014/main" id="{96DE483D-9B63-8646-A531-C6CCD29A26D6}"/>
              </a:ext>
            </a:extLst>
          </p:cNvPr>
          <p:cNvSpPr/>
          <p:nvPr/>
        </p:nvSpPr>
        <p:spPr>
          <a:xfrm>
            <a:off x="10933857" y="3229637"/>
            <a:ext cx="636103" cy="1819399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0 w 4780720"/>
              <a:gd name="connsiteY0" fmla="*/ 1410820 h 2802835"/>
              <a:gd name="connsiteX1" fmla="*/ 2495258 w 4780720"/>
              <a:gd name="connsiteY1" fmla="*/ 0 h 2802835"/>
              <a:gd name="connsiteX2" fmla="*/ 4144617 w 4780720"/>
              <a:gd name="connsiteY2" fmla="*/ 565993 h 2802835"/>
              <a:gd name="connsiteX3" fmla="*/ 4780720 w 4780720"/>
              <a:gd name="connsiteY3" fmla="*/ 1421833 h 2802835"/>
              <a:gd name="connsiteX4" fmla="*/ 4165032 w 4780720"/>
              <a:gd name="connsiteY4" fmla="*/ 2385392 h 2802835"/>
              <a:gd name="connsiteX5" fmla="*/ 2474306 w 4780720"/>
              <a:gd name="connsiteY5" fmla="*/ 2802835 h 2802835"/>
              <a:gd name="connsiteX6" fmla="*/ 655982 w 4780720"/>
              <a:gd name="connsiteY6" fmla="*/ 2405807 h 2802835"/>
              <a:gd name="connsiteX7" fmla="*/ 0 w 4780720"/>
              <a:gd name="connsiteY7" fmla="*/ 1410820 h 2802835"/>
              <a:gd name="connsiteX0" fmla="*/ 0 w 4124738"/>
              <a:gd name="connsiteY0" fmla="*/ 2405807 h 2802835"/>
              <a:gd name="connsiteX1" fmla="*/ 1839276 w 4124738"/>
              <a:gd name="connsiteY1" fmla="*/ 0 h 2802835"/>
              <a:gd name="connsiteX2" fmla="*/ 3488635 w 4124738"/>
              <a:gd name="connsiteY2" fmla="*/ 565993 h 2802835"/>
              <a:gd name="connsiteX3" fmla="*/ 4124738 w 4124738"/>
              <a:gd name="connsiteY3" fmla="*/ 1421833 h 2802835"/>
              <a:gd name="connsiteX4" fmla="*/ 3509050 w 4124738"/>
              <a:gd name="connsiteY4" fmla="*/ 2385392 h 2802835"/>
              <a:gd name="connsiteX5" fmla="*/ 1818324 w 4124738"/>
              <a:gd name="connsiteY5" fmla="*/ 2802835 h 2802835"/>
              <a:gd name="connsiteX6" fmla="*/ 0 w 4124738"/>
              <a:gd name="connsiteY6" fmla="*/ 2405807 h 2802835"/>
              <a:gd name="connsiteX0" fmla="*/ 0 w 2306414"/>
              <a:gd name="connsiteY0" fmla="*/ 2802835 h 2802835"/>
              <a:gd name="connsiteX1" fmla="*/ 20952 w 2306414"/>
              <a:gd name="connsiteY1" fmla="*/ 0 h 2802835"/>
              <a:gd name="connsiteX2" fmla="*/ 1670311 w 2306414"/>
              <a:gd name="connsiteY2" fmla="*/ 565993 h 2802835"/>
              <a:gd name="connsiteX3" fmla="*/ 2306414 w 2306414"/>
              <a:gd name="connsiteY3" fmla="*/ 1421833 h 2802835"/>
              <a:gd name="connsiteX4" fmla="*/ 1690726 w 2306414"/>
              <a:gd name="connsiteY4" fmla="*/ 2385392 h 2802835"/>
              <a:gd name="connsiteX5" fmla="*/ 0 w 2306414"/>
              <a:gd name="connsiteY5" fmla="*/ 2802835 h 2802835"/>
              <a:gd name="connsiteX0" fmla="*/ 1669774 w 2285462"/>
              <a:gd name="connsiteY0" fmla="*/ 2385392 h 2385392"/>
              <a:gd name="connsiteX1" fmla="*/ 0 w 2285462"/>
              <a:gd name="connsiteY1" fmla="*/ 0 h 2385392"/>
              <a:gd name="connsiteX2" fmla="*/ 1649359 w 2285462"/>
              <a:gd name="connsiteY2" fmla="*/ 565993 h 2385392"/>
              <a:gd name="connsiteX3" fmla="*/ 2285462 w 2285462"/>
              <a:gd name="connsiteY3" fmla="*/ 1421833 h 2385392"/>
              <a:gd name="connsiteX4" fmla="*/ 1669774 w 2285462"/>
              <a:gd name="connsiteY4" fmla="*/ 2385392 h 2385392"/>
              <a:gd name="connsiteX0" fmla="*/ 20415 w 636103"/>
              <a:gd name="connsiteY0" fmla="*/ 1819399 h 1819399"/>
              <a:gd name="connsiteX1" fmla="*/ 0 w 636103"/>
              <a:gd name="connsiteY1" fmla="*/ 0 h 1819399"/>
              <a:gd name="connsiteX2" fmla="*/ 636103 w 636103"/>
              <a:gd name="connsiteY2" fmla="*/ 855840 h 1819399"/>
              <a:gd name="connsiteX3" fmla="*/ 20415 w 636103"/>
              <a:gd name="connsiteY3" fmla="*/ 1819399 h 1819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6103" h="1819399">
                <a:moveTo>
                  <a:pt x="20415" y="1819399"/>
                </a:moveTo>
                <a:lnTo>
                  <a:pt x="0" y="0"/>
                </a:lnTo>
                <a:lnTo>
                  <a:pt x="636103" y="855840"/>
                </a:lnTo>
                <a:lnTo>
                  <a:pt x="20415" y="1819399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49" name="Ottagono 44">
            <a:extLst>
              <a:ext uri="{FF2B5EF4-FFF2-40B4-BE49-F238E27FC236}">
                <a16:creationId xmlns:a16="http://schemas.microsoft.com/office/drawing/2014/main" id="{47FA7B84-FE3E-A040-9E21-EC1B48557E69}"/>
              </a:ext>
            </a:extLst>
          </p:cNvPr>
          <p:cNvSpPr/>
          <p:nvPr/>
        </p:nvSpPr>
        <p:spPr>
          <a:xfrm>
            <a:off x="3719630" y="4280510"/>
            <a:ext cx="2205949" cy="1670312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724938"/>
              <a:gd name="connsiteY0" fmla="*/ 0 h 3290389"/>
              <a:gd name="connsiteX1" fmla="*/ 1599662 w 5724938"/>
              <a:gd name="connsiteY1" fmla="*/ 1213111 h 3290389"/>
              <a:gd name="connsiteX2" fmla="*/ 4075043 w 5724938"/>
              <a:gd name="connsiteY2" fmla="*/ 1620077 h 3290389"/>
              <a:gd name="connsiteX3" fmla="*/ 5724938 w 5724938"/>
              <a:gd name="connsiteY3" fmla="*/ 2038596 h 3290389"/>
              <a:gd name="connsiteX4" fmla="*/ 3518989 w 5724938"/>
              <a:gd name="connsiteY4" fmla="*/ 3290389 h 3290389"/>
              <a:gd name="connsiteX5" fmla="*/ 2901688 w 5724938"/>
              <a:gd name="connsiteY5" fmla="*/ 1938667 h 3290389"/>
              <a:gd name="connsiteX6" fmla="*/ 675860 w 5724938"/>
              <a:gd name="connsiteY6" fmla="*/ 3042448 h 3290389"/>
              <a:gd name="connsiteX7" fmla="*/ 0 w 5724938"/>
              <a:gd name="connsiteY7" fmla="*/ 0 h 3290389"/>
              <a:gd name="connsiteX0" fmla="*/ 0 w 5724938"/>
              <a:gd name="connsiteY0" fmla="*/ 0 h 3290389"/>
              <a:gd name="connsiteX1" fmla="*/ 4075043 w 5724938"/>
              <a:gd name="connsiteY1" fmla="*/ 1620077 h 3290389"/>
              <a:gd name="connsiteX2" fmla="*/ 5724938 w 5724938"/>
              <a:gd name="connsiteY2" fmla="*/ 2038596 h 3290389"/>
              <a:gd name="connsiteX3" fmla="*/ 3518989 w 5724938"/>
              <a:gd name="connsiteY3" fmla="*/ 3290389 h 3290389"/>
              <a:gd name="connsiteX4" fmla="*/ 2901688 w 5724938"/>
              <a:gd name="connsiteY4" fmla="*/ 1938667 h 3290389"/>
              <a:gd name="connsiteX5" fmla="*/ 675860 w 5724938"/>
              <a:gd name="connsiteY5" fmla="*/ 3042448 h 3290389"/>
              <a:gd name="connsiteX6" fmla="*/ 0 w 5724938"/>
              <a:gd name="connsiteY6" fmla="*/ 0 h 3290389"/>
              <a:gd name="connsiteX0" fmla="*/ 0 w 5049078"/>
              <a:gd name="connsiteY0" fmla="*/ 1422371 h 1670312"/>
              <a:gd name="connsiteX1" fmla="*/ 3399183 w 5049078"/>
              <a:gd name="connsiteY1" fmla="*/ 0 h 1670312"/>
              <a:gd name="connsiteX2" fmla="*/ 5049078 w 5049078"/>
              <a:gd name="connsiteY2" fmla="*/ 418519 h 1670312"/>
              <a:gd name="connsiteX3" fmla="*/ 2843129 w 5049078"/>
              <a:gd name="connsiteY3" fmla="*/ 1670312 h 1670312"/>
              <a:gd name="connsiteX4" fmla="*/ 2225828 w 5049078"/>
              <a:gd name="connsiteY4" fmla="*/ 318590 h 1670312"/>
              <a:gd name="connsiteX5" fmla="*/ 0 w 5049078"/>
              <a:gd name="connsiteY5" fmla="*/ 1422371 h 1670312"/>
              <a:gd name="connsiteX0" fmla="*/ 0 w 2823250"/>
              <a:gd name="connsiteY0" fmla="*/ 318590 h 1670312"/>
              <a:gd name="connsiteX1" fmla="*/ 1173355 w 2823250"/>
              <a:gd name="connsiteY1" fmla="*/ 0 h 1670312"/>
              <a:gd name="connsiteX2" fmla="*/ 2823250 w 2823250"/>
              <a:gd name="connsiteY2" fmla="*/ 418519 h 1670312"/>
              <a:gd name="connsiteX3" fmla="*/ 617301 w 2823250"/>
              <a:gd name="connsiteY3" fmla="*/ 1670312 h 1670312"/>
              <a:gd name="connsiteX4" fmla="*/ 0 w 2823250"/>
              <a:gd name="connsiteY4" fmla="*/ 318590 h 1670312"/>
              <a:gd name="connsiteX0" fmla="*/ 0 w 2205949"/>
              <a:gd name="connsiteY0" fmla="*/ 1670312 h 1670312"/>
              <a:gd name="connsiteX1" fmla="*/ 556054 w 2205949"/>
              <a:gd name="connsiteY1" fmla="*/ 0 h 1670312"/>
              <a:gd name="connsiteX2" fmla="*/ 2205949 w 2205949"/>
              <a:gd name="connsiteY2" fmla="*/ 418519 h 1670312"/>
              <a:gd name="connsiteX3" fmla="*/ 0 w 2205949"/>
              <a:gd name="connsiteY3" fmla="*/ 1670312 h 1670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5949" h="1670312">
                <a:moveTo>
                  <a:pt x="0" y="1670312"/>
                </a:moveTo>
                <a:lnTo>
                  <a:pt x="556054" y="0"/>
                </a:lnTo>
                <a:lnTo>
                  <a:pt x="2205949" y="418519"/>
                </a:lnTo>
                <a:lnTo>
                  <a:pt x="0" y="1670312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0" name="Ottagono 44">
            <a:extLst>
              <a:ext uri="{FF2B5EF4-FFF2-40B4-BE49-F238E27FC236}">
                <a16:creationId xmlns:a16="http://schemas.microsoft.com/office/drawing/2014/main" id="{ABE4B731-5E1C-0443-893C-055B9F7B2035}"/>
              </a:ext>
            </a:extLst>
          </p:cNvPr>
          <p:cNvSpPr/>
          <p:nvPr/>
        </p:nvSpPr>
        <p:spPr>
          <a:xfrm>
            <a:off x="1807343" y="1985108"/>
            <a:ext cx="2913240" cy="2613991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5724938 w 5724938"/>
              <a:gd name="connsiteY3" fmla="*/ 2713920 h 3965713"/>
              <a:gd name="connsiteX4" fmla="*/ 3518989 w 5724938"/>
              <a:gd name="connsiteY4" fmla="*/ 3965713 h 3965713"/>
              <a:gd name="connsiteX5" fmla="*/ 2901688 w 5724938"/>
              <a:gd name="connsiteY5" fmla="*/ 2613991 h 3965713"/>
              <a:gd name="connsiteX6" fmla="*/ 675860 w 5724938"/>
              <a:gd name="connsiteY6" fmla="*/ 3717772 h 3965713"/>
              <a:gd name="connsiteX7" fmla="*/ 0 w 5724938"/>
              <a:gd name="connsiteY7" fmla="*/ 675324 h 3965713"/>
              <a:gd name="connsiteX0" fmla="*/ 0 w 4512902"/>
              <a:gd name="connsiteY0" fmla="*/ 675324 h 3965713"/>
              <a:gd name="connsiteX1" fmla="*/ 1599662 w 4512902"/>
              <a:gd name="connsiteY1" fmla="*/ 1888435 h 3965713"/>
              <a:gd name="connsiteX2" fmla="*/ 4512902 w 4512902"/>
              <a:gd name="connsiteY2" fmla="*/ 0 h 3965713"/>
              <a:gd name="connsiteX3" fmla="*/ 3518989 w 4512902"/>
              <a:gd name="connsiteY3" fmla="*/ 3965713 h 3965713"/>
              <a:gd name="connsiteX4" fmla="*/ 2901688 w 4512902"/>
              <a:gd name="connsiteY4" fmla="*/ 2613991 h 3965713"/>
              <a:gd name="connsiteX5" fmla="*/ 675860 w 4512902"/>
              <a:gd name="connsiteY5" fmla="*/ 3717772 h 3965713"/>
              <a:gd name="connsiteX6" fmla="*/ 0 w 4512902"/>
              <a:gd name="connsiteY6" fmla="*/ 675324 h 3965713"/>
              <a:gd name="connsiteX0" fmla="*/ 0 w 3837042"/>
              <a:gd name="connsiteY0" fmla="*/ 3717772 h 3965713"/>
              <a:gd name="connsiteX1" fmla="*/ 923802 w 3837042"/>
              <a:gd name="connsiteY1" fmla="*/ 1888435 h 3965713"/>
              <a:gd name="connsiteX2" fmla="*/ 3837042 w 3837042"/>
              <a:gd name="connsiteY2" fmla="*/ 0 h 3965713"/>
              <a:gd name="connsiteX3" fmla="*/ 2843129 w 3837042"/>
              <a:gd name="connsiteY3" fmla="*/ 3965713 h 3965713"/>
              <a:gd name="connsiteX4" fmla="*/ 2225828 w 3837042"/>
              <a:gd name="connsiteY4" fmla="*/ 2613991 h 3965713"/>
              <a:gd name="connsiteX5" fmla="*/ 0 w 3837042"/>
              <a:gd name="connsiteY5" fmla="*/ 3717772 h 3965713"/>
              <a:gd name="connsiteX0" fmla="*/ 1302026 w 2913240"/>
              <a:gd name="connsiteY0" fmla="*/ 2613991 h 3965713"/>
              <a:gd name="connsiteX1" fmla="*/ 0 w 2913240"/>
              <a:gd name="connsiteY1" fmla="*/ 1888435 h 3965713"/>
              <a:gd name="connsiteX2" fmla="*/ 2913240 w 2913240"/>
              <a:gd name="connsiteY2" fmla="*/ 0 h 3965713"/>
              <a:gd name="connsiteX3" fmla="*/ 1919327 w 2913240"/>
              <a:gd name="connsiteY3" fmla="*/ 3965713 h 3965713"/>
              <a:gd name="connsiteX4" fmla="*/ 1302026 w 2913240"/>
              <a:gd name="connsiteY4" fmla="*/ 2613991 h 3965713"/>
              <a:gd name="connsiteX0" fmla="*/ 1302026 w 2913240"/>
              <a:gd name="connsiteY0" fmla="*/ 2613991 h 2613991"/>
              <a:gd name="connsiteX1" fmla="*/ 0 w 2913240"/>
              <a:gd name="connsiteY1" fmla="*/ 1888435 h 2613991"/>
              <a:gd name="connsiteX2" fmla="*/ 2913240 w 2913240"/>
              <a:gd name="connsiteY2" fmla="*/ 0 h 2613991"/>
              <a:gd name="connsiteX3" fmla="*/ 1302026 w 2913240"/>
              <a:gd name="connsiteY3" fmla="*/ 2613991 h 2613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13240" h="2613991">
                <a:moveTo>
                  <a:pt x="1302026" y="2613991"/>
                </a:moveTo>
                <a:lnTo>
                  <a:pt x="0" y="1888435"/>
                </a:lnTo>
                <a:lnTo>
                  <a:pt x="2913240" y="0"/>
                </a:lnTo>
                <a:lnTo>
                  <a:pt x="1302026" y="2613991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1" name="Ottagono 44">
            <a:extLst>
              <a:ext uri="{FF2B5EF4-FFF2-40B4-BE49-F238E27FC236}">
                <a16:creationId xmlns:a16="http://schemas.microsoft.com/office/drawing/2014/main" id="{0A6C0948-D974-0D47-AE65-9C75485DD4D8}"/>
              </a:ext>
            </a:extLst>
          </p:cNvPr>
          <p:cNvSpPr/>
          <p:nvPr/>
        </p:nvSpPr>
        <p:spPr>
          <a:xfrm>
            <a:off x="3098436" y="4280510"/>
            <a:ext cx="1173355" cy="1670312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049078"/>
              <a:gd name="connsiteY0" fmla="*/ 3717772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0" fmla="*/ 1302026 w 4125276"/>
              <a:gd name="connsiteY0" fmla="*/ 2613991 h 3965713"/>
              <a:gd name="connsiteX1" fmla="*/ 0 w 4125276"/>
              <a:gd name="connsiteY1" fmla="*/ 1888435 h 3965713"/>
              <a:gd name="connsiteX2" fmla="*/ 2913240 w 4125276"/>
              <a:gd name="connsiteY2" fmla="*/ 0 h 3965713"/>
              <a:gd name="connsiteX3" fmla="*/ 2475381 w 4125276"/>
              <a:gd name="connsiteY3" fmla="*/ 2295401 h 3965713"/>
              <a:gd name="connsiteX4" fmla="*/ 4125276 w 4125276"/>
              <a:gd name="connsiteY4" fmla="*/ 2713920 h 3965713"/>
              <a:gd name="connsiteX5" fmla="*/ 1919327 w 4125276"/>
              <a:gd name="connsiteY5" fmla="*/ 3965713 h 3965713"/>
              <a:gd name="connsiteX6" fmla="*/ 1302026 w 4125276"/>
              <a:gd name="connsiteY6" fmla="*/ 2613991 h 3965713"/>
              <a:gd name="connsiteX0" fmla="*/ 0 w 2823250"/>
              <a:gd name="connsiteY0" fmla="*/ 2613991 h 3965713"/>
              <a:gd name="connsiteX1" fmla="*/ 1611214 w 2823250"/>
              <a:gd name="connsiteY1" fmla="*/ 0 h 3965713"/>
              <a:gd name="connsiteX2" fmla="*/ 1173355 w 2823250"/>
              <a:gd name="connsiteY2" fmla="*/ 2295401 h 3965713"/>
              <a:gd name="connsiteX3" fmla="*/ 2823250 w 2823250"/>
              <a:gd name="connsiteY3" fmla="*/ 2713920 h 3965713"/>
              <a:gd name="connsiteX4" fmla="*/ 617301 w 2823250"/>
              <a:gd name="connsiteY4" fmla="*/ 3965713 h 3965713"/>
              <a:gd name="connsiteX5" fmla="*/ 0 w 2823250"/>
              <a:gd name="connsiteY5" fmla="*/ 2613991 h 3965713"/>
              <a:gd name="connsiteX0" fmla="*/ 0 w 2823250"/>
              <a:gd name="connsiteY0" fmla="*/ 318590 h 1670312"/>
              <a:gd name="connsiteX1" fmla="*/ 1173355 w 2823250"/>
              <a:gd name="connsiteY1" fmla="*/ 0 h 1670312"/>
              <a:gd name="connsiteX2" fmla="*/ 2823250 w 2823250"/>
              <a:gd name="connsiteY2" fmla="*/ 418519 h 1670312"/>
              <a:gd name="connsiteX3" fmla="*/ 617301 w 2823250"/>
              <a:gd name="connsiteY3" fmla="*/ 1670312 h 1670312"/>
              <a:gd name="connsiteX4" fmla="*/ 0 w 2823250"/>
              <a:gd name="connsiteY4" fmla="*/ 318590 h 1670312"/>
              <a:gd name="connsiteX0" fmla="*/ 0 w 1173355"/>
              <a:gd name="connsiteY0" fmla="*/ 318590 h 1670312"/>
              <a:gd name="connsiteX1" fmla="*/ 1173355 w 1173355"/>
              <a:gd name="connsiteY1" fmla="*/ 0 h 1670312"/>
              <a:gd name="connsiteX2" fmla="*/ 617301 w 1173355"/>
              <a:gd name="connsiteY2" fmla="*/ 1670312 h 1670312"/>
              <a:gd name="connsiteX3" fmla="*/ 0 w 1173355"/>
              <a:gd name="connsiteY3" fmla="*/ 318590 h 1670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3355" h="1670312">
                <a:moveTo>
                  <a:pt x="0" y="318590"/>
                </a:moveTo>
                <a:lnTo>
                  <a:pt x="1173355" y="0"/>
                </a:lnTo>
                <a:lnTo>
                  <a:pt x="617301" y="1670312"/>
                </a:lnTo>
                <a:lnTo>
                  <a:pt x="0" y="318590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4" name="Ottagono 44">
            <a:extLst>
              <a:ext uri="{FF2B5EF4-FFF2-40B4-BE49-F238E27FC236}">
                <a16:creationId xmlns:a16="http://schemas.microsoft.com/office/drawing/2014/main" id="{91D6E34F-A13F-364F-939A-A09F4252902D}"/>
              </a:ext>
            </a:extLst>
          </p:cNvPr>
          <p:cNvSpPr/>
          <p:nvPr/>
        </p:nvSpPr>
        <p:spPr>
          <a:xfrm>
            <a:off x="3114096" y="1985107"/>
            <a:ext cx="1611214" cy="2613991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049078"/>
              <a:gd name="connsiteY0" fmla="*/ 3717772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0" fmla="*/ 1302026 w 4125276"/>
              <a:gd name="connsiteY0" fmla="*/ 2613991 h 3965713"/>
              <a:gd name="connsiteX1" fmla="*/ 0 w 4125276"/>
              <a:gd name="connsiteY1" fmla="*/ 1888435 h 3965713"/>
              <a:gd name="connsiteX2" fmla="*/ 2913240 w 4125276"/>
              <a:gd name="connsiteY2" fmla="*/ 0 h 3965713"/>
              <a:gd name="connsiteX3" fmla="*/ 2475381 w 4125276"/>
              <a:gd name="connsiteY3" fmla="*/ 2295401 h 3965713"/>
              <a:gd name="connsiteX4" fmla="*/ 4125276 w 4125276"/>
              <a:gd name="connsiteY4" fmla="*/ 2713920 h 3965713"/>
              <a:gd name="connsiteX5" fmla="*/ 1919327 w 4125276"/>
              <a:gd name="connsiteY5" fmla="*/ 3965713 h 3965713"/>
              <a:gd name="connsiteX6" fmla="*/ 1302026 w 4125276"/>
              <a:gd name="connsiteY6" fmla="*/ 2613991 h 3965713"/>
              <a:gd name="connsiteX0" fmla="*/ 1302026 w 4125276"/>
              <a:gd name="connsiteY0" fmla="*/ 2613991 h 2713920"/>
              <a:gd name="connsiteX1" fmla="*/ 0 w 4125276"/>
              <a:gd name="connsiteY1" fmla="*/ 1888435 h 2713920"/>
              <a:gd name="connsiteX2" fmla="*/ 2913240 w 4125276"/>
              <a:gd name="connsiteY2" fmla="*/ 0 h 2713920"/>
              <a:gd name="connsiteX3" fmla="*/ 2475381 w 4125276"/>
              <a:gd name="connsiteY3" fmla="*/ 2295401 h 2713920"/>
              <a:gd name="connsiteX4" fmla="*/ 4125276 w 4125276"/>
              <a:gd name="connsiteY4" fmla="*/ 2713920 h 2713920"/>
              <a:gd name="connsiteX5" fmla="*/ 1302026 w 4125276"/>
              <a:gd name="connsiteY5" fmla="*/ 2613991 h 2713920"/>
              <a:gd name="connsiteX0" fmla="*/ 1302026 w 2913240"/>
              <a:gd name="connsiteY0" fmla="*/ 2613991 h 2613991"/>
              <a:gd name="connsiteX1" fmla="*/ 0 w 2913240"/>
              <a:gd name="connsiteY1" fmla="*/ 1888435 h 2613991"/>
              <a:gd name="connsiteX2" fmla="*/ 2913240 w 2913240"/>
              <a:gd name="connsiteY2" fmla="*/ 0 h 2613991"/>
              <a:gd name="connsiteX3" fmla="*/ 2475381 w 2913240"/>
              <a:gd name="connsiteY3" fmla="*/ 2295401 h 2613991"/>
              <a:gd name="connsiteX4" fmla="*/ 1302026 w 2913240"/>
              <a:gd name="connsiteY4" fmla="*/ 2613991 h 2613991"/>
              <a:gd name="connsiteX0" fmla="*/ 0 w 1611214"/>
              <a:gd name="connsiteY0" fmla="*/ 2613991 h 2613991"/>
              <a:gd name="connsiteX1" fmla="*/ 1611214 w 1611214"/>
              <a:gd name="connsiteY1" fmla="*/ 0 h 2613991"/>
              <a:gd name="connsiteX2" fmla="*/ 1173355 w 1611214"/>
              <a:gd name="connsiteY2" fmla="*/ 2295401 h 2613991"/>
              <a:gd name="connsiteX3" fmla="*/ 0 w 1611214"/>
              <a:gd name="connsiteY3" fmla="*/ 2613991 h 2613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11214" h="2613991">
                <a:moveTo>
                  <a:pt x="0" y="2613991"/>
                </a:moveTo>
                <a:lnTo>
                  <a:pt x="1611214" y="0"/>
                </a:lnTo>
                <a:lnTo>
                  <a:pt x="1173355" y="2295401"/>
                </a:lnTo>
                <a:lnTo>
                  <a:pt x="0" y="2613991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F45BB234-3149-9946-AE75-FD56C242608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dirty="0"/>
              <a:t>2D Case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CAF591C-E7D5-AF43-94EE-82998DEBB3D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59660" y="1132387"/>
            <a:ext cx="11932339" cy="1711325"/>
          </a:xfrm>
        </p:spPr>
        <p:txBody>
          <a:bodyPr/>
          <a:lstStyle/>
          <a:p>
            <a:r>
              <a:rPr lang="it-IT" dirty="0" err="1"/>
              <a:t>Map</a:t>
            </a:r>
            <a:r>
              <a:rPr lang="it-IT" dirty="0"/>
              <a:t> </a:t>
            </a:r>
            <a:r>
              <a:rPr lang="it-IT" dirty="0" err="1"/>
              <a:t>any</a:t>
            </a:r>
            <a:r>
              <a:rPr lang="it-IT" dirty="0"/>
              <a:t> planar </a:t>
            </a:r>
            <a:r>
              <a:rPr lang="it-IT" dirty="0" err="1"/>
              <a:t>shape</a:t>
            </a:r>
            <a:r>
              <a:rPr lang="it-IT" dirty="0"/>
              <a:t> to a </a:t>
            </a:r>
            <a:r>
              <a:rPr lang="it-IT" dirty="0" err="1"/>
              <a:t>strictly</a:t>
            </a:r>
            <a:r>
              <a:rPr lang="it-IT" dirty="0"/>
              <a:t> </a:t>
            </a:r>
            <a:r>
              <a:rPr lang="it-IT" dirty="0" err="1"/>
              <a:t>convex</a:t>
            </a:r>
            <a:r>
              <a:rPr lang="it-IT" dirty="0"/>
              <a:t> </a:t>
            </a:r>
            <a:r>
              <a:rPr lang="it-IT" dirty="0" err="1"/>
              <a:t>polygon</a:t>
            </a:r>
            <a:r>
              <a:rPr lang="it-IT" dirty="0"/>
              <a:t> </a:t>
            </a:r>
            <a:r>
              <a:rPr lang="it-IT" dirty="0" err="1"/>
              <a:t>using</a:t>
            </a:r>
            <a:r>
              <a:rPr lang="it-IT" dirty="0"/>
              <a:t> </a:t>
            </a:r>
            <a:r>
              <a:rPr lang="it-IT" dirty="0" err="1"/>
              <a:t>earcut</a:t>
            </a:r>
            <a:endParaRPr lang="it-IT" dirty="0"/>
          </a:p>
        </p:txBody>
      </p:sp>
      <p:sp>
        <p:nvSpPr>
          <p:cNvPr id="45" name="Ottagono 44">
            <a:extLst>
              <a:ext uri="{FF2B5EF4-FFF2-40B4-BE49-F238E27FC236}">
                <a16:creationId xmlns:a16="http://schemas.microsoft.com/office/drawing/2014/main" id="{1AD0F5F6-53E1-6748-896E-28F87FA83C3B}"/>
              </a:ext>
            </a:extLst>
          </p:cNvPr>
          <p:cNvSpPr/>
          <p:nvPr/>
        </p:nvSpPr>
        <p:spPr>
          <a:xfrm>
            <a:off x="204533" y="1985108"/>
            <a:ext cx="5724938" cy="3965713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724938" h="3965713">
                <a:moveTo>
                  <a:pt x="0" y="675324"/>
                </a:moveTo>
                <a:lnTo>
                  <a:pt x="1599662" y="1888435"/>
                </a:lnTo>
                <a:lnTo>
                  <a:pt x="4512902" y="0"/>
                </a:lnTo>
                <a:lnTo>
                  <a:pt x="4075043" y="2295401"/>
                </a:lnTo>
                <a:lnTo>
                  <a:pt x="5724938" y="2713920"/>
                </a:lnTo>
                <a:lnTo>
                  <a:pt x="3518989" y="3965713"/>
                </a:lnTo>
                <a:lnTo>
                  <a:pt x="2901688" y="2613991"/>
                </a:lnTo>
                <a:lnTo>
                  <a:pt x="675860" y="3717772"/>
                </a:lnTo>
                <a:lnTo>
                  <a:pt x="0" y="675324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5" name="Ottagono 44">
            <a:extLst>
              <a:ext uri="{FF2B5EF4-FFF2-40B4-BE49-F238E27FC236}">
                <a16:creationId xmlns:a16="http://schemas.microsoft.com/office/drawing/2014/main" id="{DA503A10-4423-C445-B064-C77B7B00D649}"/>
              </a:ext>
            </a:extLst>
          </p:cNvPr>
          <p:cNvSpPr/>
          <p:nvPr/>
        </p:nvSpPr>
        <p:spPr>
          <a:xfrm>
            <a:off x="6778317" y="2663645"/>
            <a:ext cx="4780720" cy="2802835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780720" h="2802835">
                <a:moveTo>
                  <a:pt x="0" y="1410820"/>
                </a:moveTo>
                <a:lnTo>
                  <a:pt x="605749" y="526774"/>
                </a:lnTo>
                <a:lnTo>
                  <a:pt x="2495258" y="0"/>
                </a:lnTo>
                <a:lnTo>
                  <a:pt x="4144617" y="565993"/>
                </a:lnTo>
                <a:lnTo>
                  <a:pt x="4780720" y="1421833"/>
                </a:lnTo>
                <a:lnTo>
                  <a:pt x="4165032" y="2385392"/>
                </a:lnTo>
                <a:lnTo>
                  <a:pt x="2474306" y="2802835"/>
                </a:lnTo>
                <a:lnTo>
                  <a:pt x="655982" y="2405807"/>
                </a:lnTo>
                <a:lnTo>
                  <a:pt x="0" y="1410820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6" name="Ovale 25">
            <a:extLst>
              <a:ext uri="{FF2B5EF4-FFF2-40B4-BE49-F238E27FC236}">
                <a16:creationId xmlns:a16="http://schemas.microsoft.com/office/drawing/2014/main" id="{5756933E-47B4-D743-B1CF-8C9981684796}"/>
              </a:ext>
            </a:extLst>
          </p:cNvPr>
          <p:cNvSpPr/>
          <p:nvPr/>
        </p:nvSpPr>
        <p:spPr>
          <a:xfrm>
            <a:off x="96455" y="2570526"/>
            <a:ext cx="234984" cy="23498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7" name="Ovale 26">
            <a:extLst>
              <a:ext uri="{FF2B5EF4-FFF2-40B4-BE49-F238E27FC236}">
                <a16:creationId xmlns:a16="http://schemas.microsoft.com/office/drawing/2014/main" id="{3AEA159B-55DD-AA4E-AA03-8379A7009322}"/>
              </a:ext>
            </a:extLst>
          </p:cNvPr>
          <p:cNvSpPr/>
          <p:nvPr/>
        </p:nvSpPr>
        <p:spPr>
          <a:xfrm>
            <a:off x="767408" y="5560015"/>
            <a:ext cx="234984" cy="23498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8" name="Ovale 27">
            <a:extLst>
              <a:ext uri="{FF2B5EF4-FFF2-40B4-BE49-F238E27FC236}">
                <a16:creationId xmlns:a16="http://schemas.microsoft.com/office/drawing/2014/main" id="{12CC8199-5211-FC48-B641-44360E0B752E}"/>
              </a:ext>
            </a:extLst>
          </p:cNvPr>
          <p:cNvSpPr/>
          <p:nvPr/>
        </p:nvSpPr>
        <p:spPr>
          <a:xfrm>
            <a:off x="1703512" y="3732980"/>
            <a:ext cx="234984" cy="234984"/>
          </a:xfrm>
          <a:prstGeom prst="ellipse">
            <a:avLst/>
          </a:prstGeom>
          <a:solidFill>
            <a:schemeClr val="bg2">
              <a:lumMod val="7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9" name="Ovale 28">
            <a:extLst>
              <a:ext uri="{FF2B5EF4-FFF2-40B4-BE49-F238E27FC236}">
                <a16:creationId xmlns:a16="http://schemas.microsoft.com/office/drawing/2014/main" id="{CA519A22-E9A6-4A46-97A0-CC1FC4AB6D41}"/>
              </a:ext>
            </a:extLst>
          </p:cNvPr>
          <p:cNvSpPr/>
          <p:nvPr/>
        </p:nvSpPr>
        <p:spPr>
          <a:xfrm>
            <a:off x="4583832" y="1897872"/>
            <a:ext cx="234984" cy="234984"/>
          </a:xfrm>
          <a:prstGeom prst="ellipse">
            <a:avLst/>
          </a:prstGeom>
          <a:solidFill>
            <a:srgbClr val="FFFFB9"/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0" name="Ovale 29">
            <a:extLst>
              <a:ext uri="{FF2B5EF4-FFF2-40B4-BE49-F238E27FC236}">
                <a16:creationId xmlns:a16="http://schemas.microsoft.com/office/drawing/2014/main" id="{F4957958-847C-2147-BA63-88332BAE87F0}"/>
              </a:ext>
            </a:extLst>
          </p:cNvPr>
          <p:cNvSpPr/>
          <p:nvPr/>
        </p:nvSpPr>
        <p:spPr>
          <a:xfrm>
            <a:off x="4204832" y="4149080"/>
            <a:ext cx="234984" cy="23498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1" name="Ovale 30">
            <a:extLst>
              <a:ext uri="{FF2B5EF4-FFF2-40B4-BE49-F238E27FC236}">
                <a16:creationId xmlns:a16="http://schemas.microsoft.com/office/drawing/2014/main" id="{EE21CBF9-9C6B-164F-A0E5-E8B523EE1FF8}"/>
              </a:ext>
            </a:extLst>
          </p:cNvPr>
          <p:cNvSpPr/>
          <p:nvPr/>
        </p:nvSpPr>
        <p:spPr>
          <a:xfrm>
            <a:off x="2980696" y="4509120"/>
            <a:ext cx="234984" cy="23498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2" name="Ovale 31">
            <a:extLst>
              <a:ext uri="{FF2B5EF4-FFF2-40B4-BE49-F238E27FC236}">
                <a16:creationId xmlns:a16="http://schemas.microsoft.com/office/drawing/2014/main" id="{EA49CD6A-368F-CB44-9F6A-4C09CCDA5DDA}"/>
              </a:ext>
            </a:extLst>
          </p:cNvPr>
          <p:cNvSpPr/>
          <p:nvPr/>
        </p:nvSpPr>
        <p:spPr>
          <a:xfrm>
            <a:off x="5789008" y="4581128"/>
            <a:ext cx="234984" cy="23498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3" name="Ovale 32">
            <a:extLst>
              <a:ext uri="{FF2B5EF4-FFF2-40B4-BE49-F238E27FC236}">
                <a16:creationId xmlns:a16="http://schemas.microsoft.com/office/drawing/2014/main" id="{A7E7A890-62F4-4047-8915-D1C89ACA1440}"/>
              </a:ext>
            </a:extLst>
          </p:cNvPr>
          <p:cNvSpPr/>
          <p:nvPr/>
        </p:nvSpPr>
        <p:spPr>
          <a:xfrm>
            <a:off x="3628768" y="5803073"/>
            <a:ext cx="234984" cy="234984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4" name="Ovale 33">
            <a:extLst>
              <a:ext uri="{FF2B5EF4-FFF2-40B4-BE49-F238E27FC236}">
                <a16:creationId xmlns:a16="http://schemas.microsoft.com/office/drawing/2014/main" id="{343B43D5-4E17-1443-B596-169060C165B2}"/>
              </a:ext>
            </a:extLst>
          </p:cNvPr>
          <p:cNvSpPr/>
          <p:nvPr/>
        </p:nvSpPr>
        <p:spPr>
          <a:xfrm>
            <a:off x="6683796" y="3940487"/>
            <a:ext cx="234984" cy="23498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5" name="Ovale 34">
            <a:extLst>
              <a:ext uri="{FF2B5EF4-FFF2-40B4-BE49-F238E27FC236}">
                <a16:creationId xmlns:a16="http://schemas.microsoft.com/office/drawing/2014/main" id="{623E7D1C-9061-3048-97D1-FD266FFD2959}"/>
              </a:ext>
            </a:extLst>
          </p:cNvPr>
          <p:cNvSpPr/>
          <p:nvPr/>
        </p:nvSpPr>
        <p:spPr>
          <a:xfrm>
            <a:off x="7252094" y="4922208"/>
            <a:ext cx="234984" cy="23498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6" name="Ovale 35">
            <a:extLst>
              <a:ext uri="{FF2B5EF4-FFF2-40B4-BE49-F238E27FC236}">
                <a16:creationId xmlns:a16="http://schemas.microsoft.com/office/drawing/2014/main" id="{311708A7-7501-C949-B969-D8806662D2D5}"/>
              </a:ext>
            </a:extLst>
          </p:cNvPr>
          <p:cNvSpPr/>
          <p:nvPr/>
        </p:nvSpPr>
        <p:spPr>
          <a:xfrm>
            <a:off x="7248128" y="3120975"/>
            <a:ext cx="234984" cy="234984"/>
          </a:xfrm>
          <a:prstGeom prst="ellipse">
            <a:avLst/>
          </a:prstGeom>
          <a:solidFill>
            <a:schemeClr val="bg2">
              <a:lumMod val="7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7" name="Ovale 36">
            <a:extLst>
              <a:ext uri="{FF2B5EF4-FFF2-40B4-BE49-F238E27FC236}">
                <a16:creationId xmlns:a16="http://schemas.microsoft.com/office/drawing/2014/main" id="{C0737531-F03F-3C4C-B457-739978733D7F}"/>
              </a:ext>
            </a:extLst>
          </p:cNvPr>
          <p:cNvSpPr/>
          <p:nvPr/>
        </p:nvSpPr>
        <p:spPr>
          <a:xfrm>
            <a:off x="9168677" y="2570526"/>
            <a:ext cx="234984" cy="234984"/>
          </a:xfrm>
          <a:prstGeom prst="ellipse">
            <a:avLst/>
          </a:prstGeom>
          <a:solidFill>
            <a:srgbClr val="FFFFB9"/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8" name="Ovale 37">
            <a:extLst>
              <a:ext uri="{FF2B5EF4-FFF2-40B4-BE49-F238E27FC236}">
                <a16:creationId xmlns:a16="http://schemas.microsoft.com/office/drawing/2014/main" id="{C88297B4-58E2-EC49-87B3-BAA3DD02718F}"/>
              </a:ext>
            </a:extLst>
          </p:cNvPr>
          <p:cNvSpPr/>
          <p:nvPr/>
        </p:nvSpPr>
        <p:spPr>
          <a:xfrm>
            <a:off x="10765528" y="3120975"/>
            <a:ext cx="234984" cy="23498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9" name="Ovale 38">
            <a:extLst>
              <a:ext uri="{FF2B5EF4-FFF2-40B4-BE49-F238E27FC236}">
                <a16:creationId xmlns:a16="http://schemas.microsoft.com/office/drawing/2014/main" id="{9B191113-4C7E-DB42-8D38-0F7F8D011630}"/>
              </a:ext>
            </a:extLst>
          </p:cNvPr>
          <p:cNvSpPr/>
          <p:nvPr/>
        </p:nvSpPr>
        <p:spPr>
          <a:xfrm>
            <a:off x="9168677" y="5323910"/>
            <a:ext cx="234984" cy="23498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0" name="Ovale 39">
            <a:extLst>
              <a:ext uri="{FF2B5EF4-FFF2-40B4-BE49-F238E27FC236}">
                <a16:creationId xmlns:a16="http://schemas.microsoft.com/office/drawing/2014/main" id="{204D80C7-0A7D-3743-9959-83B88D437BC5}"/>
              </a:ext>
            </a:extLst>
          </p:cNvPr>
          <p:cNvSpPr/>
          <p:nvPr/>
        </p:nvSpPr>
        <p:spPr>
          <a:xfrm>
            <a:off x="11441545" y="3970916"/>
            <a:ext cx="234984" cy="23498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1" name="Ovale 40">
            <a:extLst>
              <a:ext uri="{FF2B5EF4-FFF2-40B4-BE49-F238E27FC236}">
                <a16:creationId xmlns:a16="http://schemas.microsoft.com/office/drawing/2014/main" id="{3A953EB2-895C-5041-BE5C-0D53B20E7900}"/>
              </a:ext>
            </a:extLst>
          </p:cNvPr>
          <p:cNvSpPr/>
          <p:nvPr/>
        </p:nvSpPr>
        <p:spPr>
          <a:xfrm>
            <a:off x="10765528" y="4922208"/>
            <a:ext cx="234984" cy="234984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48" name="Gruppo 47">
            <a:extLst>
              <a:ext uri="{FF2B5EF4-FFF2-40B4-BE49-F238E27FC236}">
                <a16:creationId xmlns:a16="http://schemas.microsoft.com/office/drawing/2014/main" id="{75883C44-1A4D-5740-940C-F81255717D09}"/>
              </a:ext>
            </a:extLst>
          </p:cNvPr>
          <p:cNvGrpSpPr/>
          <p:nvPr/>
        </p:nvGrpSpPr>
        <p:grpSpPr>
          <a:xfrm>
            <a:off x="8647883" y="2985581"/>
            <a:ext cx="1208985" cy="1813492"/>
            <a:chOff x="8627196" y="3202607"/>
            <a:chExt cx="1208985" cy="1813492"/>
          </a:xfrm>
        </p:grpSpPr>
        <p:sp>
          <p:nvSpPr>
            <p:cNvPr id="61" name="CasellaDiTesto 60">
              <a:extLst>
                <a:ext uri="{FF2B5EF4-FFF2-40B4-BE49-F238E27FC236}">
                  <a16:creationId xmlns:a16="http://schemas.microsoft.com/office/drawing/2014/main" id="{9C65633F-5BB0-9744-8341-C33AA14060E2}"/>
                </a:ext>
              </a:extLst>
            </p:cNvPr>
            <p:cNvSpPr txBox="1"/>
            <p:nvPr/>
          </p:nvSpPr>
          <p:spPr>
            <a:xfrm>
              <a:off x="8627196" y="3202607"/>
              <a:ext cx="1208985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it-IT" sz="2600" b="1" dirty="0" err="1">
                  <a:latin typeface="Candara"/>
                  <a:cs typeface="Candara"/>
                </a:rPr>
                <a:t>still</a:t>
              </a:r>
              <a:endParaRPr lang="it-IT" sz="2600" b="1" dirty="0">
                <a:latin typeface="Candara"/>
                <a:cs typeface="Candara"/>
              </a:endParaRPr>
            </a:p>
            <a:p>
              <a:pPr algn="ctr"/>
              <a:r>
                <a:rPr lang="it-IT" sz="2600" b="1" dirty="0" err="1">
                  <a:latin typeface="Candara"/>
                  <a:cs typeface="Candara"/>
                </a:rPr>
                <a:t>convex</a:t>
              </a:r>
              <a:endParaRPr lang="it-IT" sz="2600" b="1" dirty="0">
                <a:latin typeface="Candara"/>
                <a:cs typeface="Candara"/>
              </a:endParaRPr>
            </a:p>
          </p:txBody>
        </p:sp>
        <p:pic>
          <p:nvPicPr>
            <p:cNvPr id="63" name="Immagine 62">
              <a:extLst>
                <a:ext uri="{FF2B5EF4-FFF2-40B4-BE49-F238E27FC236}">
                  <a16:creationId xmlns:a16="http://schemas.microsoft.com/office/drawing/2014/main" id="{F57FFE74-F0E8-A34E-B78C-FC89D46D5E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46" t="4255" r="70754" b="68992"/>
            <a:stretch/>
          </p:blipFill>
          <p:spPr>
            <a:xfrm>
              <a:off x="8736387" y="4057979"/>
              <a:ext cx="990601" cy="9581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87314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uppo 14">
            <a:extLst>
              <a:ext uri="{FF2B5EF4-FFF2-40B4-BE49-F238E27FC236}">
                <a16:creationId xmlns:a16="http://schemas.microsoft.com/office/drawing/2014/main" id="{FBE7A6B5-2A69-2940-8F2E-E79B804DEC79}"/>
              </a:ext>
            </a:extLst>
          </p:cNvPr>
          <p:cNvGrpSpPr/>
          <p:nvPr/>
        </p:nvGrpSpPr>
        <p:grpSpPr>
          <a:xfrm>
            <a:off x="1807343" y="1985108"/>
            <a:ext cx="2913240" cy="2613991"/>
            <a:chOff x="1807343" y="1985108"/>
            <a:chExt cx="2913240" cy="2613991"/>
          </a:xfrm>
        </p:grpSpPr>
        <p:sp>
          <p:nvSpPr>
            <p:cNvPr id="50" name="Ottagono 44">
              <a:extLst>
                <a:ext uri="{FF2B5EF4-FFF2-40B4-BE49-F238E27FC236}">
                  <a16:creationId xmlns:a16="http://schemas.microsoft.com/office/drawing/2014/main" id="{ABE4B731-5E1C-0443-893C-055B9F7B2035}"/>
                </a:ext>
              </a:extLst>
            </p:cNvPr>
            <p:cNvSpPr/>
            <p:nvPr/>
          </p:nvSpPr>
          <p:spPr>
            <a:xfrm>
              <a:off x="1807343" y="1985108"/>
              <a:ext cx="2913240" cy="2613991"/>
            </a:xfrm>
            <a:custGeom>
              <a:avLst/>
              <a:gdLst>
                <a:gd name="connsiteX0" fmla="*/ 0 w 914400"/>
                <a:gd name="connsiteY0" fmla="*/ 267819 h 914400"/>
                <a:gd name="connsiteX1" fmla="*/ 267819 w 914400"/>
                <a:gd name="connsiteY1" fmla="*/ 0 h 914400"/>
                <a:gd name="connsiteX2" fmla="*/ 646581 w 914400"/>
                <a:gd name="connsiteY2" fmla="*/ 0 h 914400"/>
                <a:gd name="connsiteX3" fmla="*/ 914400 w 914400"/>
                <a:gd name="connsiteY3" fmla="*/ 267819 h 914400"/>
                <a:gd name="connsiteX4" fmla="*/ 914400 w 914400"/>
                <a:gd name="connsiteY4" fmla="*/ 646581 h 914400"/>
                <a:gd name="connsiteX5" fmla="*/ 646581 w 914400"/>
                <a:gd name="connsiteY5" fmla="*/ 914400 h 914400"/>
                <a:gd name="connsiteX6" fmla="*/ 267819 w 914400"/>
                <a:gd name="connsiteY6" fmla="*/ 914400 h 914400"/>
                <a:gd name="connsiteX7" fmla="*/ 0 w 914400"/>
                <a:gd name="connsiteY7" fmla="*/ 646581 h 914400"/>
                <a:gd name="connsiteX8" fmla="*/ 0 w 914400"/>
                <a:gd name="connsiteY8" fmla="*/ 267819 h 914400"/>
                <a:gd name="connsiteX0" fmla="*/ 0 w 2991678"/>
                <a:gd name="connsiteY0" fmla="*/ 0 h 1968485"/>
                <a:gd name="connsiteX1" fmla="*/ 2345097 w 2991678"/>
                <a:gd name="connsiteY1" fmla="*/ 1054085 h 1968485"/>
                <a:gd name="connsiteX2" fmla="*/ 2723859 w 2991678"/>
                <a:gd name="connsiteY2" fmla="*/ 1054085 h 1968485"/>
                <a:gd name="connsiteX3" fmla="*/ 2991678 w 2991678"/>
                <a:gd name="connsiteY3" fmla="*/ 1321904 h 1968485"/>
                <a:gd name="connsiteX4" fmla="*/ 2991678 w 2991678"/>
                <a:gd name="connsiteY4" fmla="*/ 1700666 h 1968485"/>
                <a:gd name="connsiteX5" fmla="*/ 2723859 w 2991678"/>
                <a:gd name="connsiteY5" fmla="*/ 1968485 h 1968485"/>
                <a:gd name="connsiteX6" fmla="*/ 2345097 w 2991678"/>
                <a:gd name="connsiteY6" fmla="*/ 1968485 h 1968485"/>
                <a:gd name="connsiteX7" fmla="*/ 2077278 w 2991678"/>
                <a:gd name="connsiteY7" fmla="*/ 1700666 h 1968485"/>
                <a:gd name="connsiteX8" fmla="*/ 0 w 2991678"/>
                <a:gd name="connsiteY8" fmla="*/ 0 h 1968485"/>
                <a:gd name="connsiteX0" fmla="*/ 0 w 2991678"/>
                <a:gd name="connsiteY0" fmla="*/ 0 h 3072266"/>
                <a:gd name="connsiteX1" fmla="*/ 2345097 w 2991678"/>
                <a:gd name="connsiteY1" fmla="*/ 1054085 h 3072266"/>
                <a:gd name="connsiteX2" fmla="*/ 2723859 w 2991678"/>
                <a:gd name="connsiteY2" fmla="*/ 1054085 h 3072266"/>
                <a:gd name="connsiteX3" fmla="*/ 2991678 w 2991678"/>
                <a:gd name="connsiteY3" fmla="*/ 1321904 h 3072266"/>
                <a:gd name="connsiteX4" fmla="*/ 2991678 w 2991678"/>
                <a:gd name="connsiteY4" fmla="*/ 1700666 h 3072266"/>
                <a:gd name="connsiteX5" fmla="*/ 2723859 w 2991678"/>
                <a:gd name="connsiteY5" fmla="*/ 1968485 h 3072266"/>
                <a:gd name="connsiteX6" fmla="*/ 2345097 w 2991678"/>
                <a:gd name="connsiteY6" fmla="*/ 1968485 h 3072266"/>
                <a:gd name="connsiteX7" fmla="*/ 725556 w 2991678"/>
                <a:gd name="connsiteY7" fmla="*/ 3072266 h 3072266"/>
                <a:gd name="connsiteX8" fmla="*/ 0 w 2991678"/>
                <a:gd name="connsiteY8" fmla="*/ 0 h 3072266"/>
                <a:gd name="connsiteX0" fmla="*/ 0 w 2991678"/>
                <a:gd name="connsiteY0" fmla="*/ 0 h 3072266"/>
                <a:gd name="connsiteX1" fmla="*/ 2345097 w 2991678"/>
                <a:gd name="connsiteY1" fmla="*/ 1054085 h 3072266"/>
                <a:gd name="connsiteX2" fmla="*/ 2723859 w 2991678"/>
                <a:gd name="connsiteY2" fmla="*/ 1054085 h 3072266"/>
                <a:gd name="connsiteX3" fmla="*/ 2991678 w 2991678"/>
                <a:gd name="connsiteY3" fmla="*/ 1321904 h 3072266"/>
                <a:gd name="connsiteX4" fmla="*/ 2991678 w 2991678"/>
                <a:gd name="connsiteY4" fmla="*/ 1700666 h 3072266"/>
                <a:gd name="connsiteX5" fmla="*/ 2723859 w 2991678"/>
                <a:gd name="connsiteY5" fmla="*/ 1968485 h 3072266"/>
                <a:gd name="connsiteX6" fmla="*/ 2951384 w 2991678"/>
                <a:gd name="connsiteY6" fmla="*/ 1968485 h 3072266"/>
                <a:gd name="connsiteX7" fmla="*/ 725556 w 2991678"/>
                <a:gd name="connsiteY7" fmla="*/ 3072266 h 3072266"/>
                <a:gd name="connsiteX8" fmla="*/ 0 w 2991678"/>
                <a:gd name="connsiteY8" fmla="*/ 0 h 3072266"/>
                <a:gd name="connsiteX0" fmla="*/ 0 w 3568685"/>
                <a:gd name="connsiteY0" fmla="*/ 0 h 3320207"/>
                <a:gd name="connsiteX1" fmla="*/ 2345097 w 3568685"/>
                <a:gd name="connsiteY1" fmla="*/ 1054085 h 3320207"/>
                <a:gd name="connsiteX2" fmla="*/ 2723859 w 3568685"/>
                <a:gd name="connsiteY2" fmla="*/ 1054085 h 3320207"/>
                <a:gd name="connsiteX3" fmla="*/ 2991678 w 3568685"/>
                <a:gd name="connsiteY3" fmla="*/ 1321904 h 3320207"/>
                <a:gd name="connsiteX4" fmla="*/ 2991678 w 3568685"/>
                <a:gd name="connsiteY4" fmla="*/ 1700666 h 3320207"/>
                <a:gd name="connsiteX5" fmla="*/ 3568685 w 3568685"/>
                <a:gd name="connsiteY5" fmla="*/ 3320207 h 3320207"/>
                <a:gd name="connsiteX6" fmla="*/ 2951384 w 3568685"/>
                <a:gd name="connsiteY6" fmla="*/ 1968485 h 3320207"/>
                <a:gd name="connsiteX7" fmla="*/ 725556 w 3568685"/>
                <a:gd name="connsiteY7" fmla="*/ 3072266 h 3320207"/>
                <a:gd name="connsiteX8" fmla="*/ 0 w 3568685"/>
                <a:gd name="connsiteY8" fmla="*/ 0 h 3320207"/>
                <a:gd name="connsiteX0" fmla="*/ 0 w 5774634"/>
                <a:gd name="connsiteY0" fmla="*/ 0 h 3320207"/>
                <a:gd name="connsiteX1" fmla="*/ 2345097 w 5774634"/>
                <a:gd name="connsiteY1" fmla="*/ 1054085 h 3320207"/>
                <a:gd name="connsiteX2" fmla="*/ 2723859 w 5774634"/>
                <a:gd name="connsiteY2" fmla="*/ 1054085 h 3320207"/>
                <a:gd name="connsiteX3" fmla="*/ 2991678 w 5774634"/>
                <a:gd name="connsiteY3" fmla="*/ 1321904 h 3320207"/>
                <a:gd name="connsiteX4" fmla="*/ 5774634 w 5774634"/>
                <a:gd name="connsiteY4" fmla="*/ 2068414 h 3320207"/>
                <a:gd name="connsiteX5" fmla="*/ 3568685 w 5774634"/>
                <a:gd name="connsiteY5" fmla="*/ 3320207 h 3320207"/>
                <a:gd name="connsiteX6" fmla="*/ 2951384 w 5774634"/>
                <a:gd name="connsiteY6" fmla="*/ 1968485 h 3320207"/>
                <a:gd name="connsiteX7" fmla="*/ 725556 w 5774634"/>
                <a:gd name="connsiteY7" fmla="*/ 3072266 h 3320207"/>
                <a:gd name="connsiteX8" fmla="*/ 0 w 5774634"/>
                <a:gd name="connsiteY8" fmla="*/ 0 h 3320207"/>
                <a:gd name="connsiteX0" fmla="*/ 0 w 5774634"/>
                <a:gd name="connsiteY0" fmla="*/ 0 h 3320207"/>
                <a:gd name="connsiteX1" fmla="*/ 2345097 w 5774634"/>
                <a:gd name="connsiteY1" fmla="*/ 1054085 h 3320207"/>
                <a:gd name="connsiteX2" fmla="*/ 2723859 w 5774634"/>
                <a:gd name="connsiteY2" fmla="*/ 1054085 h 3320207"/>
                <a:gd name="connsiteX3" fmla="*/ 4124739 w 5774634"/>
                <a:gd name="connsiteY3" fmla="*/ 1649895 h 3320207"/>
                <a:gd name="connsiteX4" fmla="*/ 5774634 w 5774634"/>
                <a:gd name="connsiteY4" fmla="*/ 2068414 h 3320207"/>
                <a:gd name="connsiteX5" fmla="*/ 3568685 w 5774634"/>
                <a:gd name="connsiteY5" fmla="*/ 3320207 h 3320207"/>
                <a:gd name="connsiteX6" fmla="*/ 2951384 w 5774634"/>
                <a:gd name="connsiteY6" fmla="*/ 1968485 h 3320207"/>
                <a:gd name="connsiteX7" fmla="*/ 725556 w 5774634"/>
                <a:gd name="connsiteY7" fmla="*/ 3072266 h 3320207"/>
                <a:gd name="connsiteX8" fmla="*/ 0 w 5774634"/>
                <a:gd name="connsiteY8" fmla="*/ 0 h 3320207"/>
                <a:gd name="connsiteX0" fmla="*/ 0 w 5774634"/>
                <a:gd name="connsiteY0" fmla="*/ 645506 h 3965713"/>
                <a:gd name="connsiteX1" fmla="*/ 2345097 w 5774634"/>
                <a:gd name="connsiteY1" fmla="*/ 1699591 h 3965713"/>
                <a:gd name="connsiteX2" fmla="*/ 4562598 w 5774634"/>
                <a:gd name="connsiteY2" fmla="*/ 0 h 3965713"/>
                <a:gd name="connsiteX3" fmla="*/ 4124739 w 5774634"/>
                <a:gd name="connsiteY3" fmla="*/ 2295401 h 3965713"/>
                <a:gd name="connsiteX4" fmla="*/ 5774634 w 5774634"/>
                <a:gd name="connsiteY4" fmla="*/ 2713920 h 3965713"/>
                <a:gd name="connsiteX5" fmla="*/ 3568685 w 5774634"/>
                <a:gd name="connsiteY5" fmla="*/ 3965713 h 3965713"/>
                <a:gd name="connsiteX6" fmla="*/ 2951384 w 5774634"/>
                <a:gd name="connsiteY6" fmla="*/ 2613991 h 3965713"/>
                <a:gd name="connsiteX7" fmla="*/ 725556 w 5774634"/>
                <a:gd name="connsiteY7" fmla="*/ 3717772 h 3965713"/>
                <a:gd name="connsiteX8" fmla="*/ 0 w 5774634"/>
                <a:gd name="connsiteY8" fmla="*/ 645506 h 3965713"/>
                <a:gd name="connsiteX0" fmla="*/ 0 w 5774634"/>
                <a:gd name="connsiteY0" fmla="*/ 645506 h 3965713"/>
                <a:gd name="connsiteX1" fmla="*/ 1649358 w 5774634"/>
                <a:gd name="connsiteY1" fmla="*/ 1888435 h 3965713"/>
                <a:gd name="connsiteX2" fmla="*/ 4562598 w 5774634"/>
                <a:gd name="connsiteY2" fmla="*/ 0 h 3965713"/>
                <a:gd name="connsiteX3" fmla="*/ 4124739 w 5774634"/>
                <a:gd name="connsiteY3" fmla="*/ 2295401 h 3965713"/>
                <a:gd name="connsiteX4" fmla="*/ 5774634 w 5774634"/>
                <a:gd name="connsiteY4" fmla="*/ 2713920 h 3965713"/>
                <a:gd name="connsiteX5" fmla="*/ 3568685 w 5774634"/>
                <a:gd name="connsiteY5" fmla="*/ 3965713 h 3965713"/>
                <a:gd name="connsiteX6" fmla="*/ 2951384 w 5774634"/>
                <a:gd name="connsiteY6" fmla="*/ 2613991 h 3965713"/>
                <a:gd name="connsiteX7" fmla="*/ 725556 w 5774634"/>
                <a:gd name="connsiteY7" fmla="*/ 3717772 h 3965713"/>
                <a:gd name="connsiteX8" fmla="*/ 0 w 5774634"/>
                <a:gd name="connsiteY8" fmla="*/ 645506 h 3965713"/>
                <a:gd name="connsiteX0" fmla="*/ 0 w 5724938"/>
                <a:gd name="connsiteY0" fmla="*/ 675324 h 3965713"/>
                <a:gd name="connsiteX1" fmla="*/ 1599662 w 5724938"/>
                <a:gd name="connsiteY1" fmla="*/ 1888435 h 3965713"/>
                <a:gd name="connsiteX2" fmla="*/ 4512902 w 5724938"/>
                <a:gd name="connsiteY2" fmla="*/ 0 h 3965713"/>
                <a:gd name="connsiteX3" fmla="*/ 4075043 w 5724938"/>
                <a:gd name="connsiteY3" fmla="*/ 2295401 h 3965713"/>
                <a:gd name="connsiteX4" fmla="*/ 5724938 w 5724938"/>
                <a:gd name="connsiteY4" fmla="*/ 2713920 h 3965713"/>
                <a:gd name="connsiteX5" fmla="*/ 3518989 w 5724938"/>
                <a:gd name="connsiteY5" fmla="*/ 3965713 h 3965713"/>
                <a:gd name="connsiteX6" fmla="*/ 2901688 w 5724938"/>
                <a:gd name="connsiteY6" fmla="*/ 2613991 h 3965713"/>
                <a:gd name="connsiteX7" fmla="*/ 675860 w 5724938"/>
                <a:gd name="connsiteY7" fmla="*/ 3717772 h 3965713"/>
                <a:gd name="connsiteX8" fmla="*/ 0 w 5724938"/>
                <a:gd name="connsiteY8" fmla="*/ 675324 h 3965713"/>
                <a:gd name="connsiteX0" fmla="*/ 0 w 5724938"/>
                <a:gd name="connsiteY0" fmla="*/ 675324 h 3965713"/>
                <a:gd name="connsiteX1" fmla="*/ 1599662 w 5724938"/>
                <a:gd name="connsiteY1" fmla="*/ 1888435 h 3965713"/>
                <a:gd name="connsiteX2" fmla="*/ 4512902 w 5724938"/>
                <a:gd name="connsiteY2" fmla="*/ 0 h 3965713"/>
                <a:gd name="connsiteX3" fmla="*/ 5724938 w 5724938"/>
                <a:gd name="connsiteY3" fmla="*/ 2713920 h 3965713"/>
                <a:gd name="connsiteX4" fmla="*/ 3518989 w 5724938"/>
                <a:gd name="connsiteY4" fmla="*/ 3965713 h 3965713"/>
                <a:gd name="connsiteX5" fmla="*/ 2901688 w 5724938"/>
                <a:gd name="connsiteY5" fmla="*/ 2613991 h 3965713"/>
                <a:gd name="connsiteX6" fmla="*/ 675860 w 5724938"/>
                <a:gd name="connsiteY6" fmla="*/ 3717772 h 3965713"/>
                <a:gd name="connsiteX7" fmla="*/ 0 w 5724938"/>
                <a:gd name="connsiteY7" fmla="*/ 675324 h 3965713"/>
                <a:gd name="connsiteX0" fmla="*/ 0 w 4512902"/>
                <a:gd name="connsiteY0" fmla="*/ 675324 h 3965713"/>
                <a:gd name="connsiteX1" fmla="*/ 1599662 w 4512902"/>
                <a:gd name="connsiteY1" fmla="*/ 1888435 h 3965713"/>
                <a:gd name="connsiteX2" fmla="*/ 4512902 w 4512902"/>
                <a:gd name="connsiteY2" fmla="*/ 0 h 3965713"/>
                <a:gd name="connsiteX3" fmla="*/ 3518989 w 4512902"/>
                <a:gd name="connsiteY3" fmla="*/ 3965713 h 3965713"/>
                <a:gd name="connsiteX4" fmla="*/ 2901688 w 4512902"/>
                <a:gd name="connsiteY4" fmla="*/ 2613991 h 3965713"/>
                <a:gd name="connsiteX5" fmla="*/ 675860 w 4512902"/>
                <a:gd name="connsiteY5" fmla="*/ 3717772 h 3965713"/>
                <a:gd name="connsiteX6" fmla="*/ 0 w 4512902"/>
                <a:gd name="connsiteY6" fmla="*/ 675324 h 3965713"/>
                <a:gd name="connsiteX0" fmla="*/ 0 w 3837042"/>
                <a:gd name="connsiteY0" fmla="*/ 3717772 h 3965713"/>
                <a:gd name="connsiteX1" fmla="*/ 923802 w 3837042"/>
                <a:gd name="connsiteY1" fmla="*/ 1888435 h 3965713"/>
                <a:gd name="connsiteX2" fmla="*/ 3837042 w 3837042"/>
                <a:gd name="connsiteY2" fmla="*/ 0 h 3965713"/>
                <a:gd name="connsiteX3" fmla="*/ 2843129 w 3837042"/>
                <a:gd name="connsiteY3" fmla="*/ 3965713 h 3965713"/>
                <a:gd name="connsiteX4" fmla="*/ 2225828 w 3837042"/>
                <a:gd name="connsiteY4" fmla="*/ 2613991 h 3965713"/>
                <a:gd name="connsiteX5" fmla="*/ 0 w 3837042"/>
                <a:gd name="connsiteY5" fmla="*/ 3717772 h 3965713"/>
                <a:gd name="connsiteX0" fmla="*/ 1302026 w 2913240"/>
                <a:gd name="connsiteY0" fmla="*/ 2613991 h 3965713"/>
                <a:gd name="connsiteX1" fmla="*/ 0 w 2913240"/>
                <a:gd name="connsiteY1" fmla="*/ 1888435 h 3965713"/>
                <a:gd name="connsiteX2" fmla="*/ 2913240 w 2913240"/>
                <a:gd name="connsiteY2" fmla="*/ 0 h 3965713"/>
                <a:gd name="connsiteX3" fmla="*/ 1919327 w 2913240"/>
                <a:gd name="connsiteY3" fmla="*/ 3965713 h 3965713"/>
                <a:gd name="connsiteX4" fmla="*/ 1302026 w 2913240"/>
                <a:gd name="connsiteY4" fmla="*/ 2613991 h 3965713"/>
                <a:gd name="connsiteX0" fmla="*/ 1302026 w 2913240"/>
                <a:gd name="connsiteY0" fmla="*/ 2613991 h 2613991"/>
                <a:gd name="connsiteX1" fmla="*/ 0 w 2913240"/>
                <a:gd name="connsiteY1" fmla="*/ 1888435 h 2613991"/>
                <a:gd name="connsiteX2" fmla="*/ 2913240 w 2913240"/>
                <a:gd name="connsiteY2" fmla="*/ 0 h 2613991"/>
                <a:gd name="connsiteX3" fmla="*/ 1302026 w 2913240"/>
                <a:gd name="connsiteY3" fmla="*/ 2613991 h 2613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13240" h="2613991">
                  <a:moveTo>
                    <a:pt x="1302026" y="2613991"/>
                  </a:moveTo>
                  <a:lnTo>
                    <a:pt x="0" y="1888435"/>
                  </a:lnTo>
                  <a:lnTo>
                    <a:pt x="2913240" y="0"/>
                  </a:lnTo>
                  <a:lnTo>
                    <a:pt x="1302026" y="2613991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1905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cxnSp>
          <p:nvCxnSpPr>
            <p:cNvPr id="8" name="Connettore 1 7">
              <a:extLst>
                <a:ext uri="{FF2B5EF4-FFF2-40B4-BE49-F238E27FC236}">
                  <a16:creationId xmlns:a16="http://schemas.microsoft.com/office/drawing/2014/main" id="{64CCF7C1-9FFF-594C-B9E9-08BB0E77C02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151033" y="2126683"/>
              <a:ext cx="1482074" cy="2376262"/>
            </a:xfrm>
            <a:prstGeom prst="line">
              <a:avLst/>
            </a:prstGeom>
            <a:solidFill>
              <a:srgbClr val="FFFF00"/>
            </a:solidFill>
            <a:ln w="19050"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8" name="Ottagono 44">
            <a:extLst>
              <a:ext uri="{FF2B5EF4-FFF2-40B4-BE49-F238E27FC236}">
                <a16:creationId xmlns:a16="http://schemas.microsoft.com/office/drawing/2014/main" id="{6051FE41-6184-2840-8FE9-7D629B938543}"/>
              </a:ext>
            </a:extLst>
          </p:cNvPr>
          <p:cNvSpPr/>
          <p:nvPr/>
        </p:nvSpPr>
        <p:spPr>
          <a:xfrm>
            <a:off x="7394742" y="3190418"/>
            <a:ext cx="1868557" cy="2276061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50233 w 4174971"/>
              <a:gd name="connsiteY0" fmla="*/ 2405807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3559283 w 4174971"/>
              <a:gd name="connsiteY5" fmla="*/ 2385392 h 2802835"/>
              <a:gd name="connsiteX6" fmla="*/ 1868557 w 4174971"/>
              <a:gd name="connsiteY6" fmla="*/ 2802835 h 2802835"/>
              <a:gd name="connsiteX7" fmla="*/ 50233 w 4174971"/>
              <a:gd name="connsiteY7" fmla="*/ 2405807 h 2802835"/>
              <a:gd name="connsiteX0" fmla="*/ 50233 w 3559283"/>
              <a:gd name="connsiteY0" fmla="*/ 2405807 h 2802835"/>
              <a:gd name="connsiteX1" fmla="*/ 0 w 3559283"/>
              <a:gd name="connsiteY1" fmla="*/ 526774 h 2802835"/>
              <a:gd name="connsiteX2" fmla="*/ 1889509 w 3559283"/>
              <a:gd name="connsiteY2" fmla="*/ 0 h 2802835"/>
              <a:gd name="connsiteX3" fmla="*/ 3538868 w 3559283"/>
              <a:gd name="connsiteY3" fmla="*/ 565993 h 2802835"/>
              <a:gd name="connsiteX4" fmla="*/ 3559283 w 3559283"/>
              <a:gd name="connsiteY4" fmla="*/ 2385392 h 2802835"/>
              <a:gd name="connsiteX5" fmla="*/ 1868557 w 3559283"/>
              <a:gd name="connsiteY5" fmla="*/ 2802835 h 2802835"/>
              <a:gd name="connsiteX6" fmla="*/ 50233 w 3559283"/>
              <a:gd name="connsiteY6" fmla="*/ 2405807 h 2802835"/>
              <a:gd name="connsiteX0" fmla="*/ 50233 w 3559283"/>
              <a:gd name="connsiteY0" fmla="*/ 1879033 h 2276061"/>
              <a:gd name="connsiteX1" fmla="*/ 0 w 3559283"/>
              <a:gd name="connsiteY1" fmla="*/ 0 h 2276061"/>
              <a:gd name="connsiteX2" fmla="*/ 3538868 w 3559283"/>
              <a:gd name="connsiteY2" fmla="*/ 39219 h 2276061"/>
              <a:gd name="connsiteX3" fmla="*/ 3559283 w 3559283"/>
              <a:gd name="connsiteY3" fmla="*/ 1858618 h 2276061"/>
              <a:gd name="connsiteX4" fmla="*/ 1868557 w 3559283"/>
              <a:gd name="connsiteY4" fmla="*/ 2276061 h 2276061"/>
              <a:gd name="connsiteX5" fmla="*/ 50233 w 3559283"/>
              <a:gd name="connsiteY5" fmla="*/ 1879033 h 2276061"/>
              <a:gd name="connsiteX0" fmla="*/ 50233 w 3559283"/>
              <a:gd name="connsiteY0" fmla="*/ 1879033 h 2276061"/>
              <a:gd name="connsiteX1" fmla="*/ 0 w 3559283"/>
              <a:gd name="connsiteY1" fmla="*/ 0 h 2276061"/>
              <a:gd name="connsiteX2" fmla="*/ 3559283 w 3559283"/>
              <a:gd name="connsiteY2" fmla="*/ 1858618 h 2276061"/>
              <a:gd name="connsiteX3" fmla="*/ 1868557 w 3559283"/>
              <a:gd name="connsiteY3" fmla="*/ 2276061 h 2276061"/>
              <a:gd name="connsiteX4" fmla="*/ 50233 w 3559283"/>
              <a:gd name="connsiteY4" fmla="*/ 1879033 h 2276061"/>
              <a:gd name="connsiteX0" fmla="*/ 50233 w 1868557"/>
              <a:gd name="connsiteY0" fmla="*/ 1879033 h 2276061"/>
              <a:gd name="connsiteX1" fmla="*/ 0 w 1868557"/>
              <a:gd name="connsiteY1" fmla="*/ 0 h 2276061"/>
              <a:gd name="connsiteX2" fmla="*/ 1868557 w 1868557"/>
              <a:gd name="connsiteY2" fmla="*/ 2276061 h 2276061"/>
              <a:gd name="connsiteX3" fmla="*/ 50233 w 1868557"/>
              <a:gd name="connsiteY3" fmla="*/ 1879033 h 2276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68557" h="2276061">
                <a:moveTo>
                  <a:pt x="50233" y="1879033"/>
                </a:moveTo>
                <a:lnTo>
                  <a:pt x="0" y="0"/>
                </a:lnTo>
                <a:lnTo>
                  <a:pt x="1868557" y="2276061"/>
                </a:lnTo>
                <a:lnTo>
                  <a:pt x="50233" y="1879033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60" name="Ottagono 44">
            <a:extLst>
              <a:ext uri="{FF2B5EF4-FFF2-40B4-BE49-F238E27FC236}">
                <a16:creationId xmlns:a16="http://schemas.microsoft.com/office/drawing/2014/main" id="{2F71062D-9488-5B4A-9D47-92BEBB33F3A8}"/>
              </a:ext>
            </a:extLst>
          </p:cNvPr>
          <p:cNvSpPr/>
          <p:nvPr/>
        </p:nvSpPr>
        <p:spPr>
          <a:xfrm>
            <a:off x="6788993" y="3190418"/>
            <a:ext cx="655982" cy="1879033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0 w 4780720"/>
              <a:gd name="connsiteY0" fmla="*/ 884046 h 2276061"/>
              <a:gd name="connsiteX1" fmla="*/ 605749 w 4780720"/>
              <a:gd name="connsiteY1" fmla="*/ 0 h 2276061"/>
              <a:gd name="connsiteX2" fmla="*/ 4144617 w 4780720"/>
              <a:gd name="connsiteY2" fmla="*/ 39219 h 2276061"/>
              <a:gd name="connsiteX3" fmla="*/ 4780720 w 4780720"/>
              <a:gd name="connsiteY3" fmla="*/ 895059 h 2276061"/>
              <a:gd name="connsiteX4" fmla="*/ 4165032 w 4780720"/>
              <a:gd name="connsiteY4" fmla="*/ 1858618 h 2276061"/>
              <a:gd name="connsiteX5" fmla="*/ 2474306 w 4780720"/>
              <a:gd name="connsiteY5" fmla="*/ 2276061 h 2276061"/>
              <a:gd name="connsiteX6" fmla="*/ 655982 w 4780720"/>
              <a:gd name="connsiteY6" fmla="*/ 1879033 h 2276061"/>
              <a:gd name="connsiteX7" fmla="*/ 0 w 4780720"/>
              <a:gd name="connsiteY7" fmla="*/ 884046 h 2276061"/>
              <a:gd name="connsiteX0" fmla="*/ 0 w 4780720"/>
              <a:gd name="connsiteY0" fmla="*/ 884046 h 2276061"/>
              <a:gd name="connsiteX1" fmla="*/ 605749 w 4780720"/>
              <a:gd name="connsiteY1" fmla="*/ 0 h 2276061"/>
              <a:gd name="connsiteX2" fmla="*/ 4780720 w 4780720"/>
              <a:gd name="connsiteY2" fmla="*/ 895059 h 2276061"/>
              <a:gd name="connsiteX3" fmla="*/ 4165032 w 4780720"/>
              <a:gd name="connsiteY3" fmla="*/ 1858618 h 2276061"/>
              <a:gd name="connsiteX4" fmla="*/ 2474306 w 4780720"/>
              <a:gd name="connsiteY4" fmla="*/ 2276061 h 2276061"/>
              <a:gd name="connsiteX5" fmla="*/ 655982 w 4780720"/>
              <a:gd name="connsiteY5" fmla="*/ 1879033 h 2276061"/>
              <a:gd name="connsiteX6" fmla="*/ 0 w 4780720"/>
              <a:gd name="connsiteY6" fmla="*/ 884046 h 2276061"/>
              <a:gd name="connsiteX0" fmla="*/ 0 w 4165032"/>
              <a:gd name="connsiteY0" fmla="*/ 884046 h 2276061"/>
              <a:gd name="connsiteX1" fmla="*/ 605749 w 4165032"/>
              <a:gd name="connsiteY1" fmla="*/ 0 h 2276061"/>
              <a:gd name="connsiteX2" fmla="*/ 4165032 w 4165032"/>
              <a:gd name="connsiteY2" fmla="*/ 1858618 h 2276061"/>
              <a:gd name="connsiteX3" fmla="*/ 2474306 w 4165032"/>
              <a:gd name="connsiteY3" fmla="*/ 2276061 h 2276061"/>
              <a:gd name="connsiteX4" fmla="*/ 655982 w 4165032"/>
              <a:gd name="connsiteY4" fmla="*/ 1879033 h 2276061"/>
              <a:gd name="connsiteX5" fmla="*/ 0 w 4165032"/>
              <a:gd name="connsiteY5" fmla="*/ 884046 h 2276061"/>
              <a:gd name="connsiteX0" fmla="*/ 0 w 2474306"/>
              <a:gd name="connsiteY0" fmla="*/ 884046 h 2276061"/>
              <a:gd name="connsiteX1" fmla="*/ 605749 w 2474306"/>
              <a:gd name="connsiteY1" fmla="*/ 0 h 2276061"/>
              <a:gd name="connsiteX2" fmla="*/ 2474306 w 2474306"/>
              <a:gd name="connsiteY2" fmla="*/ 2276061 h 2276061"/>
              <a:gd name="connsiteX3" fmla="*/ 655982 w 2474306"/>
              <a:gd name="connsiteY3" fmla="*/ 1879033 h 2276061"/>
              <a:gd name="connsiteX4" fmla="*/ 0 w 2474306"/>
              <a:gd name="connsiteY4" fmla="*/ 884046 h 2276061"/>
              <a:gd name="connsiteX0" fmla="*/ 0 w 655982"/>
              <a:gd name="connsiteY0" fmla="*/ 884046 h 1879033"/>
              <a:gd name="connsiteX1" fmla="*/ 605749 w 655982"/>
              <a:gd name="connsiteY1" fmla="*/ 0 h 1879033"/>
              <a:gd name="connsiteX2" fmla="*/ 655982 w 655982"/>
              <a:gd name="connsiteY2" fmla="*/ 1879033 h 1879033"/>
              <a:gd name="connsiteX3" fmla="*/ 0 w 655982"/>
              <a:gd name="connsiteY3" fmla="*/ 884046 h 1879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5982" h="1879033">
                <a:moveTo>
                  <a:pt x="0" y="884046"/>
                </a:moveTo>
                <a:lnTo>
                  <a:pt x="605749" y="0"/>
                </a:lnTo>
                <a:lnTo>
                  <a:pt x="655982" y="1879033"/>
                </a:lnTo>
                <a:lnTo>
                  <a:pt x="0" y="88404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3" name="Ottagono 44">
            <a:extLst>
              <a:ext uri="{FF2B5EF4-FFF2-40B4-BE49-F238E27FC236}">
                <a16:creationId xmlns:a16="http://schemas.microsoft.com/office/drawing/2014/main" id="{6FF20D6A-AA91-BA4B-AF58-B43C18D594D1}"/>
              </a:ext>
            </a:extLst>
          </p:cNvPr>
          <p:cNvSpPr/>
          <p:nvPr/>
        </p:nvSpPr>
        <p:spPr>
          <a:xfrm>
            <a:off x="207560" y="2660432"/>
            <a:ext cx="1599662" cy="3042448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724938"/>
              <a:gd name="connsiteY0" fmla="*/ 0 h 3290389"/>
              <a:gd name="connsiteX1" fmla="*/ 1599662 w 5724938"/>
              <a:gd name="connsiteY1" fmla="*/ 1213111 h 3290389"/>
              <a:gd name="connsiteX2" fmla="*/ 4075043 w 5724938"/>
              <a:gd name="connsiteY2" fmla="*/ 1620077 h 3290389"/>
              <a:gd name="connsiteX3" fmla="*/ 5724938 w 5724938"/>
              <a:gd name="connsiteY3" fmla="*/ 2038596 h 3290389"/>
              <a:gd name="connsiteX4" fmla="*/ 3518989 w 5724938"/>
              <a:gd name="connsiteY4" fmla="*/ 3290389 h 3290389"/>
              <a:gd name="connsiteX5" fmla="*/ 2901688 w 5724938"/>
              <a:gd name="connsiteY5" fmla="*/ 1938667 h 3290389"/>
              <a:gd name="connsiteX6" fmla="*/ 675860 w 5724938"/>
              <a:gd name="connsiteY6" fmla="*/ 3042448 h 3290389"/>
              <a:gd name="connsiteX7" fmla="*/ 0 w 5724938"/>
              <a:gd name="connsiteY7" fmla="*/ 0 h 3290389"/>
              <a:gd name="connsiteX0" fmla="*/ 0 w 4075043"/>
              <a:gd name="connsiteY0" fmla="*/ 0 h 3290389"/>
              <a:gd name="connsiteX1" fmla="*/ 1599662 w 4075043"/>
              <a:gd name="connsiteY1" fmla="*/ 1213111 h 3290389"/>
              <a:gd name="connsiteX2" fmla="*/ 4075043 w 4075043"/>
              <a:gd name="connsiteY2" fmla="*/ 1620077 h 3290389"/>
              <a:gd name="connsiteX3" fmla="*/ 3518989 w 4075043"/>
              <a:gd name="connsiteY3" fmla="*/ 3290389 h 3290389"/>
              <a:gd name="connsiteX4" fmla="*/ 2901688 w 4075043"/>
              <a:gd name="connsiteY4" fmla="*/ 1938667 h 3290389"/>
              <a:gd name="connsiteX5" fmla="*/ 675860 w 4075043"/>
              <a:gd name="connsiteY5" fmla="*/ 3042448 h 3290389"/>
              <a:gd name="connsiteX6" fmla="*/ 0 w 4075043"/>
              <a:gd name="connsiteY6" fmla="*/ 0 h 3290389"/>
              <a:gd name="connsiteX0" fmla="*/ 0 w 4075043"/>
              <a:gd name="connsiteY0" fmla="*/ 0 h 3042448"/>
              <a:gd name="connsiteX1" fmla="*/ 1599662 w 4075043"/>
              <a:gd name="connsiteY1" fmla="*/ 1213111 h 3042448"/>
              <a:gd name="connsiteX2" fmla="*/ 4075043 w 4075043"/>
              <a:gd name="connsiteY2" fmla="*/ 1620077 h 3042448"/>
              <a:gd name="connsiteX3" fmla="*/ 2901688 w 4075043"/>
              <a:gd name="connsiteY3" fmla="*/ 1938667 h 3042448"/>
              <a:gd name="connsiteX4" fmla="*/ 675860 w 4075043"/>
              <a:gd name="connsiteY4" fmla="*/ 3042448 h 3042448"/>
              <a:gd name="connsiteX5" fmla="*/ 0 w 4075043"/>
              <a:gd name="connsiteY5" fmla="*/ 0 h 3042448"/>
              <a:gd name="connsiteX0" fmla="*/ 0 w 2901688"/>
              <a:gd name="connsiteY0" fmla="*/ 0 h 3042448"/>
              <a:gd name="connsiteX1" fmla="*/ 1599662 w 2901688"/>
              <a:gd name="connsiteY1" fmla="*/ 1213111 h 3042448"/>
              <a:gd name="connsiteX2" fmla="*/ 2901688 w 2901688"/>
              <a:gd name="connsiteY2" fmla="*/ 1938667 h 3042448"/>
              <a:gd name="connsiteX3" fmla="*/ 675860 w 2901688"/>
              <a:gd name="connsiteY3" fmla="*/ 3042448 h 3042448"/>
              <a:gd name="connsiteX4" fmla="*/ 0 w 2901688"/>
              <a:gd name="connsiteY4" fmla="*/ 0 h 3042448"/>
              <a:gd name="connsiteX0" fmla="*/ 0 w 1599662"/>
              <a:gd name="connsiteY0" fmla="*/ 0 h 3042448"/>
              <a:gd name="connsiteX1" fmla="*/ 1599662 w 1599662"/>
              <a:gd name="connsiteY1" fmla="*/ 1213111 h 3042448"/>
              <a:gd name="connsiteX2" fmla="*/ 675860 w 1599662"/>
              <a:gd name="connsiteY2" fmla="*/ 3042448 h 3042448"/>
              <a:gd name="connsiteX3" fmla="*/ 0 w 1599662"/>
              <a:gd name="connsiteY3" fmla="*/ 0 h 3042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99662" h="3042448">
                <a:moveTo>
                  <a:pt x="0" y="0"/>
                </a:moveTo>
                <a:lnTo>
                  <a:pt x="1599662" y="1213111"/>
                </a:lnTo>
                <a:lnTo>
                  <a:pt x="675860" y="3042448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2" name="Ottagono 44">
            <a:extLst>
              <a:ext uri="{FF2B5EF4-FFF2-40B4-BE49-F238E27FC236}">
                <a16:creationId xmlns:a16="http://schemas.microsoft.com/office/drawing/2014/main" id="{A6926A5A-EA30-3D4D-9D0E-34C2687EF1C5}"/>
              </a:ext>
            </a:extLst>
          </p:cNvPr>
          <p:cNvSpPr/>
          <p:nvPr/>
        </p:nvSpPr>
        <p:spPr>
          <a:xfrm>
            <a:off x="883480" y="3873543"/>
            <a:ext cx="2225828" cy="1829337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049078"/>
              <a:gd name="connsiteY0" fmla="*/ 3717772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0" fmla="*/ 0 w 5049078"/>
              <a:gd name="connsiteY0" fmla="*/ 1829337 h 2077278"/>
              <a:gd name="connsiteX1" fmla="*/ 923802 w 5049078"/>
              <a:gd name="connsiteY1" fmla="*/ 0 h 2077278"/>
              <a:gd name="connsiteX2" fmla="*/ 3399183 w 5049078"/>
              <a:gd name="connsiteY2" fmla="*/ 406966 h 2077278"/>
              <a:gd name="connsiteX3" fmla="*/ 5049078 w 5049078"/>
              <a:gd name="connsiteY3" fmla="*/ 825485 h 2077278"/>
              <a:gd name="connsiteX4" fmla="*/ 2843129 w 5049078"/>
              <a:gd name="connsiteY4" fmla="*/ 2077278 h 2077278"/>
              <a:gd name="connsiteX5" fmla="*/ 2225828 w 5049078"/>
              <a:gd name="connsiteY5" fmla="*/ 725556 h 2077278"/>
              <a:gd name="connsiteX6" fmla="*/ 0 w 5049078"/>
              <a:gd name="connsiteY6" fmla="*/ 1829337 h 2077278"/>
              <a:gd name="connsiteX0" fmla="*/ 0 w 5049078"/>
              <a:gd name="connsiteY0" fmla="*/ 1829337 h 2077278"/>
              <a:gd name="connsiteX1" fmla="*/ 923802 w 5049078"/>
              <a:gd name="connsiteY1" fmla="*/ 0 h 2077278"/>
              <a:gd name="connsiteX2" fmla="*/ 5049078 w 5049078"/>
              <a:gd name="connsiteY2" fmla="*/ 825485 h 2077278"/>
              <a:gd name="connsiteX3" fmla="*/ 2843129 w 5049078"/>
              <a:gd name="connsiteY3" fmla="*/ 2077278 h 2077278"/>
              <a:gd name="connsiteX4" fmla="*/ 2225828 w 5049078"/>
              <a:gd name="connsiteY4" fmla="*/ 725556 h 2077278"/>
              <a:gd name="connsiteX5" fmla="*/ 0 w 5049078"/>
              <a:gd name="connsiteY5" fmla="*/ 1829337 h 2077278"/>
              <a:gd name="connsiteX0" fmla="*/ 0 w 2843129"/>
              <a:gd name="connsiteY0" fmla="*/ 1829337 h 2077278"/>
              <a:gd name="connsiteX1" fmla="*/ 923802 w 2843129"/>
              <a:gd name="connsiteY1" fmla="*/ 0 h 2077278"/>
              <a:gd name="connsiteX2" fmla="*/ 2843129 w 2843129"/>
              <a:gd name="connsiteY2" fmla="*/ 2077278 h 2077278"/>
              <a:gd name="connsiteX3" fmla="*/ 2225828 w 2843129"/>
              <a:gd name="connsiteY3" fmla="*/ 725556 h 2077278"/>
              <a:gd name="connsiteX4" fmla="*/ 0 w 2843129"/>
              <a:gd name="connsiteY4" fmla="*/ 1829337 h 2077278"/>
              <a:gd name="connsiteX0" fmla="*/ 0 w 2225828"/>
              <a:gd name="connsiteY0" fmla="*/ 1829337 h 1829337"/>
              <a:gd name="connsiteX1" fmla="*/ 923802 w 2225828"/>
              <a:gd name="connsiteY1" fmla="*/ 0 h 1829337"/>
              <a:gd name="connsiteX2" fmla="*/ 2225828 w 2225828"/>
              <a:gd name="connsiteY2" fmla="*/ 725556 h 1829337"/>
              <a:gd name="connsiteX3" fmla="*/ 0 w 2225828"/>
              <a:gd name="connsiteY3" fmla="*/ 1829337 h 1829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5828" h="1829337">
                <a:moveTo>
                  <a:pt x="0" y="1829337"/>
                </a:moveTo>
                <a:lnTo>
                  <a:pt x="923802" y="0"/>
                </a:lnTo>
                <a:lnTo>
                  <a:pt x="2225828" y="725556"/>
                </a:lnTo>
                <a:lnTo>
                  <a:pt x="0" y="182933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5" name="Ottagono 44">
            <a:extLst>
              <a:ext uri="{FF2B5EF4-FFF2-40B4-BE49-F238E27FC236}">
                <a16:creationId xmlns:a16="http://schemas.microsoft.com/office/drawing/2014/main" id="{D87C2A50-5800-CD4F-8025-91879F177CBA}"/>
              </a:ext>
            </a:extLst>
          </p:cNvPr>
          <p:cNvSpPr/>
          <p:nvPr/>
        </p:nvSpPr>
        <p:spPr>
          <a:xfrm>
            <a:off x="9252624" y="3229639"/>
            <a:ext cx="1690726" cy="2236842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50233 w 4174971"/>
              <a:gd name="connsiteY0" fmla="*/ 2405807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3559283 w 4174971"/>
              <a:gd name="connsiteY5" fmla="*/ 2385392 h 2802835"/>
              <a:gd name="connsiteX6" fmla="*/ 1868557 w 4174971"/>
              <a:gd name="connsiteY6" fmla="*/ 2802835 h 2802835"/>
              <a:gd name="connsiteX7" fmla="*/ 50233 w 4174971"/>
              <a:gd name="connsiteY7" fmla="*/ 2405807 h 2802835"/>
              <a:gd name="connsiteX0" fmla="*/ 0 w 4124738"/>
              <a:gd name="connsiteY0" fmla="*/ 2405807 h 2802835"/>
              <a:gd name="connsiteX1" fmla="*/ 1839276 w 4124738"/>
              <a:gd name="connsiteY1" fmla="*/ 0 h 2802835"/>
              <a:gd name="connsiteX2" fmla="*/ 3488635 w 4124738"/>
              <a:gd name="connsiteY2" fmla="*/ 565993 h 2802835"/>
              <a:gd name="connsiteX3" fmla="*/ 4124738 w 4124738"/>
              <a:gd name="connsiteY3" fmla="*/ 1421833 h 2802835"/>
              <a:gd name="connsiteX4" fmla="*/ 3509050 w 4124738"/>
              <a:gd name="connsiteY4" fmla="*/ 2385392 h 2802835"/>
              <a:gd name="connsiteX5" fmla="*/ 1818324 w 4124738"/>
              <a:gd name="connsiteY5" fmla="*/ 2802835 h 2802835"/>
              <a:gd name="connsiteX6" fmla="*/ 0 w 4124738"/>
              <a:gd name="connsiteY6" fmla="*/ 2405807 h 2802835"/>
              <a:gd name="connsiteX0" fmla="*/ 0 w 2306414"/>
              <a:gd name="connsiteY0" fmla="*/ 2802835 h 2802835"/>
              <a:gd name="connsiteX1" fmla="*/ 20952 w 2306414"/>
              <a:gd name="connsiteY1" fmla="*/ 0 h 2802835"/>
              <a:gd name="connsiteX2" fmla="*/ 1670311 w 2306414"/>
              <a:gd name="connsiteY2" fmla="*/ 565993 h 2802835"/>
              <a:gd name="connsiteX3" fmla="*/ 2306414 w 2306414"/>
              <a:gd name="connsiteY3" fmla="*/ 1421833 h 2802835"/>
              <a:gd name="connsiteX4" fmla="*/ 1690726 w 2306414"/>
              <a:gd name="connsiteY4" fmla="*/ 2385392 h 2802835"/>
              <a:gd name="connsiteX5" fmla="*/ 0 w 2306414"/>
              <a:gd name="connsiteY5" fmla="*/ 2802835 h 2802835"/>
              <a:gd name="connsiteX0" fmla="*/ 0 w 2306414"/>
              <a:gd name="connsiteY0" fmla="*/ 2236842 h 2236842"/>
              <a:gd name="connsiteX1" fmla="*/ 1670311 w 2306414"/>
              <a:gd name="connsiteY1" fmla="*/ 0 h 2236842"/>
              <a:gd name="connsiteX2" fmla="*/ 2306414 w 2306414"/>
              <a:gd name="connsiteY2" fmla="*/ 855840 h 2236842"/>
              <a:gd name="connsiteX3" fmla="*/ 1690726 w 2306414"/>
              <a:gd name="connsiteY3" fmla="*/ 1819399 h 2236842"/>
              <a:gd name="connsiteX4" fmla="*/ 0 w 2306414"/>
              <a:gd name="connsiteY4" fmla="*/ 2236842 h 2236842"/>
              <a:gd name="connsiteX0" fmla="*/ 0 w 1690726"/>
              <a:gd name="connsiteY0" fmla="*/ 2236842 h 2236842"/>
              <a:gd name="connsiteX1" fmla="*/ 1670311 w 1690726"/>
              <a:gd name="connsiteY1" fmla="*/ 0 h 2236842"/>
              <a:gd name="connsiteX2" fmla="*/ 1690726 w 1690726"/>
              <a:gd name="connsiteY2" fmla="*/ 1819399 h 2236842"/>
              <a:gd name="connsiteX3" fmla="*/ 0 w 1690726"/>
              <a:gd name="connsiteY3" fmla="*/ 2236842 h 2236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90726" h="2236842">
                <a:moveTo>
                  <a:pt x="0" y="2236842"/>
                </a:moveTo>
                <a:lnTo>
                  <a:pt x="1670311" y="0"/>
                </a:lnTo>
                <a:lnTo>
                  <a:pt x="1690726" y="1819399"/>
                </a:lnTo>
                <a:lnTo>
                  <a:pt x="0" y="2236842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9" name="Ottagono 44">
            <a:extLst>
              <a:ext uri="{FF2B5EF4-FFF2-40B4-BE49-F238E27FC236}">
                <a16:creationId xmlns:a16="http://schemas.microsoft.com/office/drawing/2014/main" id="{96DE483D-9B63-8646-A531-C6CCD29A26D6}"/>
              </a:ext>
            </a:extLst>
          </p:cNvPr>
          <p:cNvSpPr/>
          <p:nvPr/>
        </p:nvSpPr>
        <p:spPr>
          <a:xfrm>
            <a:off x="10933857" y="3229637"/>
            <a:ext cx="636103" cy="1819399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0 w 4780720"/>
              <a:gd name="connsiteY0" fmla="*/ 1410820 h 2802835"/>
              <a:gd name="connsiteX1" fmla="*/ 2495258 w 4780720"/>
              <a:gd name="connsiteY1" fmla="*/ 0 h 2802835"/>
              <a:gd name="connsiteX2" fmla="*/ 4144617 w 4780720"/>
              <a:gd name="connsiteY2" fmla="*/ 565993 h 2802835"/>
              <a:gd name="connsiteX3" fmla="*/ 4780720 w 4780720"/>
              <a:gd name="connsiteY3" fmla="*/ 1421833 h 2802835"/>
              <a:gd name="connsiteX4" fmla="*/ 4165032 w 4780720"/>
              <a:gd name="connsiteY4" fmla="*/ 2385392 h 2802835"/>
              <a:gd name="connsiteX5" fmla="*/ 2474306 w 4780720"/>
              <a:gd name="connsiteY5" fmla="*/ 2802835 h 2802835"/>
              <a:gd name="connsiteX6" fmla="*/ 655982 w 4780720"/>
              <a:gd name="connsiteY6" fmla="*/ 2405807 h 2802835"/>
              <a:gd name="connsiteX7" fmla="*/ 0 w 4780720"/>
              <a:gd name="connsiteY7" fmla="*/ 1410820 h 2802835"/>
              <a:gd name="connsiteX0" fmla="*/ 0 w 4124738"/>
              <a:gd name="connsiteY0" fmla="*/ 2405807 h 2802835"/>
              <a:gd name="connsiteX1" fmla="*/ 1839276 w 4124738"/>
              <a:gd name="connsiteY1" fmla="*/ 0 h 2802835"/>
              <a:gd name="connsiteX2" fmla="*/ 3488635 w 4124738"/>
              <a:gd name="connsiteY2" fmla="*/ 565993 h 2802835"/>
              <a:gd name="connsiteX3" fmla="*/ 4124738 w 4124738"/>
              <a:gd name="connsiteY3" fmla="*/ 1421833 h 2802835"/>
              <a:gd name="connsiteX4" fmla="*/ 3509050 w 4124738"/>
              <a:gd name="connsiteY4" fmla="*/ 2385392 h 2802835"/>
              <a:gd name="connsiteX5" fmla="*/ 1818324 w 4124738"/>
              <a:gd name="connsiteY5" fmla="*/ 2802835 h 2802835"/>
              <a:gd name="connsiteX6" fmla="*/ 0 w 4124738"/>
              <a:gd name="connsiteY6" fmla="*/ 2405807 h 2802835"/>
              <a:gd name="connsiteX0" fmla="*/ 0 w 2306414"/>
              <a:gd name="connsiteY0" fmla="*/ 2802835 h 2802835"/>
              <a:gd name="connsiteX1" fmla="*/ 20952 w 2306414"/>
              <a:gd name="connsiteY1" fmla="*/ 0 h 2802835"/>
              <a:gd name="connsiteX2" fmla="*/ 1670311 w 2306414"/>
              <a:gd name="connsiteY2" fmla="*/ 565993 h 2802835"/>
              <a:gd name="connsiteX3" fmla="*/ 2306414 w 2306414"/>
              <a:gd name="connsiteY3" fmla="*/ 1421833 h 2802835"/>
              <a:gd name="connsiteX4" fmla="*/ 1690726 w 2306414"/>
              <a:gd name="connsiteY4" fmla="*/ 2385392 h 2802835"/>
              <a:gd name="connsiteX5" fmla="*/ 0 w 2306414"/>
              <a:gd name="connsiteY5" fmla="*/ 2802835 h 2802835"/>
              <a:gd name="connsiteX0" fmla="*/ 1669774 w 2285462"/>
              <a:gd name="connsiteY0" fmla="*/ 2385392 h 2385392"/>
              <a:gd name="connsiteX1" fmla="*/ 0 w 2285462"/>
              <a:gd name="connsiteY1" fmla="*/ 0 h 2385392"/>
              <a:gd name="connsiteX2" fmla="*/ 1649359 w 2285462"/>
              <a:gd name="connsiteY2" fmla="*/ 565993 h 2385392"/>
              <a:gd name="connsiteX3" fmla="*/ 2285462 w 2285462"/>
              <a:gd name="connsiteY3" fmla="*/ 1421833 h 2385392"/>
              <a:gd name="connsiteX4" fmla="*/ 1669774 w 2285462"/>
              <a:gd name="connsiteY4" fmla="*/ 2385392 h 2385392"/>
              <a:gd name="connsiteX0" fmla="*/ 20415 w 636103"/>
              <a:gd name="connsiteY0" fmla="*/ 1819399 h 1819399"/>
              <a:gd name="connsiteX1" fmla="*/ 0 w 636103"/>
              <a:gd name="connsiteY1" fmla="*/ 0 h 1819399"/>
              <a:gd name="connsiteX2" fmla="*/ 636103 w 636103"/>
              <a:gd name="connsiteY2" fmla="*/ 855840 h 1819399"/>
              <a:gd name="connsiteX3" fmla="*/ 20415 w 636103"/>
              <a:gd name="connsiteY3" fmla="*/ 1819399 h 1819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6103" h="1819399">
                <a:moveTo>
                  <a:pt x="20415" y="1819399"/>
                </a:moveTo>
                <a:lnTo>
                  <a:pt x="0" y="0"/>
                </a:lnTo>
                <a:lnTo>
                  <a:pt x="636103" y="855840"/>
                </a:lnTo>
                <a:lnTo>
                  <a:pt x="20415" y="1819399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49" name="Ottagono 44">
            <a:extLst>
              <a:ext uri="{FF2B5EF4-FFF2-40B4-BE49-F238E27FC236}">
                <a16:creationId xmlns:a16="http://schemas.microsoft.com/office/drawing/2014/main" id="{47FA7B84-FE3E-A040-9E21-EC1B48557E69}"/>
              </a:ext>
            </a:extLst>
          </p:cNvPr>
          <p:cNvSpPr/>
          <p:nvPr/>
        </p:nvSpPr>
        <p:spPr>
          <a:xfrm>
            <a:off x="3719630" y="4280510"/>
            <a:ext cx="2205949" cy="1670312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724938"/>
              <a:gd name="connsiteY0" fmla="*/ 0 h 3290389"/>
              <a:gd name="connsiteX1" fmla="*/ 1599662 w 5724938"/>
              <a:gd name="connsiteY1" fmla="*/ 1213111 h 3290389"/>
              <a:gd name="connsiteX2" fmla="*/ 4075043 w 5724938"/>
              <a:gd name="connsiteY2" fmla="*/ 1620077 h 3290389"/>
              <a:gd name="connsiteX3" fmla="*/ 5724938 w 5724938"/>
              <a:gd name="connsiteY3" fmla="*/ 2038596 h 3290389"/>
              <a:gd name="connsiteX4" fmla="*/ 3518989 w 5724938"/>
              <a:gd name="connsiteY4" fmla="*/ 3290389 h 3290389"/>
              <a:gd name="connsiteX5" fmla="*/ 2901688 w 5724938"/>
              <a:gd name="connsiteY5" fmla="*/ 1938667 h 3290389"/>
              <a:gd name="connsiteX6" fmla="*/ 675860 w 5724938"/>
              <a:gd name="connsiteY6" fmla="*/ 3042448 h 3290389"/>
              <a:gd name="connsiteX7" fmla="*/ 0 w 5724938"/>
              <a:gd name="connsiteY7" fmla="*/ 0 h 3290389"/>
              <a:gd name="connsiteX0" fmla="*/ 0 w 5724938"/>
              <a:gd name="connsiteY0" fmla="*/ 0 h 3290389"/>
              <a:gd name="connsiteX1" fmla="*/ 4075043 w 5724938"/>
              <a:gd name="connsiteY1" fmla="*/ 1620077 h 3290389"/>
              <a:gd name="connsiteX2" fmla="*/ 5724938 w 5724938"/>
              <a:gd name="connsiteY2" fmla="*/ 2038596 h 3290389"/>
              <a:gd name="connsiteX3" fmla="*/ 3518989 w 5724938"/>
              <a:gd name="connsiteY3" fmla="*/ 3290389 h 3290389"/>
              <a:gd name="connsiteX4" fmla="*/ 2901688 w 5724938"/>
              <a:gd name="connsiteY4" fmla="*/ 1938667 h 3290389"/>
              <a:gd name="connsiteX5" fmla="*/ 675860 w 5724938"/>
              <a:gd name="connsiteY5" fmla="*/ 3042448 h 3290389"/>
              <a:gd name="connsiteX6" fmla="*/ 0 w 5724938"/>
              <a:gd name="connsiteY6" fmla="*/ 0 h 3290389"/>
              <a:gd name="connsiteX0" fmla="*/ 0 w 5049078"/>
              <a:gd name="connsiteY0" fmla="*/ 1422371 h 1670312"/>
              <a:gd name="connsiteX1" fmla="*/ 3399183 w 5049078"/>
              <a:gd name="connsiteY1" fmla="*/ 0 h 1670312"/>
              <a:gd name="connsiteX2" fmla="*/ 5049078 w 5049078"/>
              <a:gd name="connsiteY2" fmla="*/ 418519 h 1670312"/>
              <a:gd name="connsiteX3" fmla="*/ 2843129 w 5049078"/>
              <a:gd name="connsiteY3" fmla="*/ 1670312 h 1670312"/>
              <a:gd name="connsiteX4" fmla="*/ 2225828 w 5049078"/>
              <a:gd name="connsiteY4" fmla="*/ 318590 h 1670312"/>
              <a:gd name="connsiteX5" fmla="*/ 0 w 5049078"/>
              <a:gd name="connsiteY5" fmla="*/ 1422371 h 1670312"/>
              <a:gd name="connsiteX0" fmla="*/ 0 w 2823250"/>
              <a:gd name="connsiteY0" fmla="*/ 318590 h 1670312"/>
              <a:gd name="connsiteX1" fmla="*/ 1173355 w 2823250"/>
              <a:gd name="connsiteY1" fmla="*/ 0 h 1670312"/>
              <a:gd name="connsiteX2" fmla="*/ 2823250 w 2823250"/>
              <a:gd name="connsiteY2" fmla="*/ 418519 h 1670312"/>
              <a:gd name="connsiteX3" fmla="*/ 617301 w 2823250"/>
              <a:gd name="connsiteY3" fmla="*/ 1670312 h 1670312"/>
              <a:gd name="connsiteX4" fmla="*/ 0 w 2823250"/>
              <a:gd name="connsiteY4" fmla="*/ 318590 h 1670312"/>
              <a:gd name="connsiteX0" fmla="*/ 0 w 2205949"/>
              <a:gd name="connsiteY0" fmla="*/ 1670312 h 1670312"/>
              <a:gd name="connsiteX1" fmla="*/ 556054 w 2205949"/>
              <a:gd name="connsiteY1" fmla="*/ 0 h 1670312"/>
              <a:gd name="connsiteX2" fmla="*/ 2205949 w 2205949"/>
              <a:gd name="connsiteY2" fmla="*/ 418519 h 1670312"/>
              <a:gd name="connsiteX3" fmla="*/ 0 w 2205949"/>
              <a:gd name="connsiteY3" fmla="*/ 1670312 h 1670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5949" h="1670312">
                <a:moveTo>
                  <a:pt x="0" y="1670312"/>
                </a:moveTo>
                <a:lnTo>
                  <a:pt x="556054" y="0"/>
                </a:lnTo>
                <a:lnTo>
                  <a:pt x="2205949" y="418519"/>
                </a:lnTo>
                <a:lnTo>
                  <a:pt x="0" y="1670312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1" name="Ottagono 44">
            <a:extLst>
              <a:ext uri="{FF2B5EF4-FFF2-40B4-BE49-F238E27FC236}">
                <a16:creationId xmlns:a16="http://schemas.microsoft.com/office/drawing/2014/main" id="{0A6C0948-D974-0D47-AE65-9C75485DD4D8}"/>
              </a:ext>
            </a:extLst>
          </p:cNvPr>
          <p:cNvSpPr/>
          <p:nvPr/>
        </p:nvSpPr>
        <p:spPr>
          <a:xfrm>
            <a:off x="3098436" y="4280510"/>
            <a:ext cx="1173355" cy="1670312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049078"/>
              <a:gd name="connsiteY0" fmla="*/ 3717772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0" fmla="*/ 1302026 w 4125276"/>
              <a:gd name="connsiteY0" fmla="*/ 2613991 h 3965713"/>
              <a:gd name="connsiteX1" fmla="*/ 0 w 4125276"/>
              <a:gd name="connsiteY1" fmla="*/ 1888435 h 3965713"/>
              <a:gd name="connsiteX2" fmla="*/ 2913240 w 4125276"/>
              <a:gd name="connsiteY2" fmla="*/ 0 h 3965713"/>
              <a:gd name="connsiteX3" fmla="*/ 2475381 w 4125276"/>
              <a:gd name="connsiteY3" fmla="*/ 2295401 h 3965713"/>
              <a:gd name="connsiteX4" fmla="*/ 4125276 w 4125276"/>
              <a:gd name="connsiteY4" fmla="*/ 2713920 h 3965713"/>
              <a:gd name="connsiteX5" fmla="*/ 1919327 w 4125276"/>
              <a:gd name="connsiteY5" fmla="*/ 3965713 h 3965713"/>
              <a:gd name="connsiteX6" fmla="*/ 1302026 w 4125276"/>
              <a:gd name="connsiteY6" fmla="*/ 2613991 h 3965713"/>
              <a:gd name="connsiteX0" fmla="*/ 0 w 2823250"/>
              <a:gd name="connsiteY0" fmla="*/ 2613991 h 3965713"/>
              <a:gd name="connsiteX1" fmla="*/ 1611214 w 2823250"/>
              <a:gd name="connsiteY1" fmla="*/ 0 h 3965713"/>
              <a:gd name="connsiteX2" fmla="*/ 1173355 w 2823250"/>
              <a:gd name="connsiteY2" fmla="*/ 2295401 h 3965713"/>
              <a:gd name="connsiteX3" fmla="*/ 2823250 w 2823250"/>
              <a:gd name="connsiteY3" fmla="*/ 2713920 h 3965713"/>
              <a:gd name="connsiteX4" fmla="*/ 617301 w 2823250"/>
              <a:gd name="connsiteY4" fmla="*/ 3965713 h 3965713"/>
              <a:gd name="connsiteX5" fmla="*/ 0 w 2823250"/>
              <a:gd name="connsiteY5" fmla="*/ 2613991 h 3965713"/>
              <a:gd name="connsiteX0" fmla="*/ 0 w 2823250"/>
              <a:gd name="connsiteY0" fmla="*/ 318590 h 1670312"/>
              <a:gd name="connsiteX1" fmla="*/ 1173355 w 2823250"/>
              <a:gd name="connsiteY1" fmla="*/ 0 h 1670312"/>
              <a:gd name="connsiteX2" fmla="*/ 2823250 w 2823250"/>
              <a:gd name="connsiteY2" fmla="*/ 418519 h 1670312"/>
              <a:gd name="connsiteX3" fmla="*/ 617301 w 2823250"/>
              <a:gd name="connsiteY3" fmla="*/ 1670312 h 1670312"/>
              <a:gd name="connsiteX4" fmla="*/ 0 w 2823250"/>
              <a:gd name="connsiteY4" fmla="*/ 318590 h 1670312"/>
              <a:gd name="connsiteX0" fmla="*/ 0 w 1173355"/>
              <a:gd name="connsiteY0" fmla="*/ 318590 h 1670312"/>
              <a:gd name="connsiteX1" fmla="*/ 1173355 w 1173355"/>
              <a:gd name="connsiteY1" fmla="*/ 0 h 1670312"/>
              <a:gd name="connsiteX2" fmla="*/ 617301 w 1173355"/>
              <a:gd name="connsiteY2" fmla="*/ 1670312 h 1670312"/>
              <a:gd name="connsiteX3" fmla="*/ 0 w 1173355"/>
              <a:gd name="connsiteY3" fmla="*/ 318590 h 1670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3355" h="1670312">
                <a:moveTo>
                  <a:pt x="0" y="318590"/>
                </a:moveTo>
                <a:lnTo>
                  <a:pt x="1173355" y="0"/>
                </a:lnTo>
                <a:lnTo>
                  <a:pt x="617301" y="1670312"/>
                </a:lnTo>
                <a:lnTo>
                  <a:pt x="0" y="318590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4" name="Ottagono 44">
            <a:extLst>
              <a:ext uri="{FF2B5EF4-FFF2-40B4-BE49-F238E27FC236}">
                <a16:creationId xmlns:a16="http://schemas.microsoft.com/office/drawing/2014/main" id="{91D6E34F-A13F-364F-939A-A09F4252902D}"/>
              </a:ext>
            </a:extLst>
          </p:cNvPr>
          <p:cNvSpPr/>
          <p:nvPr/>
        </p:nvSpPr>
        <p:spPr>
          <a:xfrm>
            <a:off x="3114096" y="1985107"/>
            <a:ext cx="1611214" cy="2613991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049078"/>
              <a:gd name="connsiteY0" fmla="*/ 3717772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0" fmla="*/ 1302026 w 4125276"/>
              <a:gd name="connsiteY0" fmla="*/ 2613991 h 3965713"/>
              <a:gd name="connsiteX1" fmla="*/ 0 w 4125276"/>
              <a:gd name="connsiteY1" fmla="*/ 1888435 h 3965713"/>
              <a:gd name="connsiteX2" fmla="*/ 2913240 w 4125276"/>
              <a:gd name="connsiteY2" fmla="*/ 0 h 3965713"/>
              <a:gd name="connsiteX3" fmla="*/ 2475381 w 4125276"/>
              <a:gd name="connsiteY3" fmla="*/ 2295401 h 3965713"/>
              <a:gd name="connsiteX4" fmla="*/ 4125276 w 4125276"/>
              <a:gd name="connsiteY4" fmla="*/ 2713920 h 3965713"/>
              <a:gd name="connsiteX5" fmla="*/ 1919327 w 4125276"/>
              <a:gd name="connsiteY5" fmla="*/ 3965713 h 3965713"/>
              <a:gd name="connsiteX6" fmla="*/ 1302026 w 4125276"/>
              <a:gd name="connsiteY6" fmla="*/ 2613991 h 3965713"/>
              <a:gd name="connsiteX0" fmla="*/ 1302026 w 4125276"/>
              <a:gd name="connsiteY0" fmla="*/ 2613991 h 2713920"/>
              <a:gd name="connsiteX1" fmla="*/ 0 w 4125276"/>
              <a:gd name="connsiteY1" fmla="*/ 1888435 h 2713920"/>
              <a:gd name="connsiteX2" fmla="*/ 2913240 w 4125276"/>
              <a:gd name="connsiteY2" fmla="*/ 0 h 2713920"/>
              <a:gd name="connsiteX3" fmla="*/ 2475381 w 4125276"/>
              <a:gd name="connsiteY3" fmla="*/ 2295401 h 2713920"/>
              <a:gd name="connsiteX4" fmla="*/ 4125276 w 4125276"/>
              <a:gd name="connsiteY4" fmla="*/ 2713920 h 2713920"/>
              <a:gd name="connsiteX5" fmla="*/ 1302026 w 4125276"/>
              <a:gd name="connsiteY5" fmla="*/ 2613991 h 2713920"/>
              <a:gd name="connsiteX0" fmla="*/ 1302026 w 2913240"/>
              <a:gd name="connsiteY0" fmla="*/ 2613991 h 2613991"/>
              <a:gd name="connsiteX1" fmla="*/ 0 w 2913240"/>
              <a:gd name="connsiteY1" fmla="*/ 1888435 h 2613991"/>
              <a:gd name="connsiteX2" fmla="*/ 2913240 w 2913240"/>
              <a:gd name="connsiteY2" fmla="*/ 0 h 2613991"/>
              <a:gd name="connsiteX3" fmla="*/ 2475381 w 2913240"/>
              <a:gd name="connsiteY3" fmla="*/ 2295401 h 2613991"/>
              <a:gd name="connsiteX4" fmla="*/ 1302026 w 2913240"/>
              <a:gd name="connsiteY4" fmla="*/ 2613991 h 2613991"/>
              <a:gd name="connsiteX0" fmla="*/ 0 w 1611214"/>
              <a:gd name="connsiteY0" fmla="*/ 2613991 h 2613991"/>
              <a:gd name="connsiteX1" fmla="*/ 1611214 w 1611214"/>
              <a:gd name="connsiteY1" fmla="*/ 0 h 2613991"/>
              <a:gd name="connsiteX2" fmla="*/ 1173355 w 1611214"/>
              <a:gd name="connsiteY2" fmla="*/ 2295401 h 2613991"/>
              <a:gd name="connsiteX3" fmla="*/ 0 w 1611214"/>
              <a:gd name="connsiteY3" fmla="*/ 2613991 h 2613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11214" h="2613991">
                <a:moveTo>
                  <a:pt x="0" y="2613991"/>
                </a:moveTo>
                <a:lnTo>
                  <a:pt x="1611214" y="0"/>
                </a:lnTo>
                <a:lnTo>
                  <a:pt x="1173355" y="2295401"/>
                </a:lnTo>
                <a:lnTo>
                  <a:pt x="0" y="2613991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F45BB234-3149-9946-AE75-FD56C242608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dirty="0"/>
              <a:t>2D Case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CAF591C-E7D5-AF43-94EE-82998DEBB3D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59660" y="1132387"/>
            <a:ext cx="11932339" cy="1711325"/>
          </a:xfrm>
        </p:spPr>
        <p:txBody>
          <a:bodyPr/>
          <a:lstStyle/>
          <a:p>
            <a:r>
              <a:rPr lang="it-IT" dirty="0" err="1"/>
              <a:t>Map</a:t>
            </a:r>
            <a:r>
              <a:rPr lang="it-IT" dirty="0"/>
              <a:t> </a:t>
            </a:r>
            <a:r>
              <a:rPr lang="it-IT" dirty="0" err="1"/>
              <a:t>any</a:t>
            </a:r>
            <a:r>
              <a:rPr lang="it-IT" dirty="0"/>
              <a:t> planar </a:t>
            </a:r>
            <a:r>
              <a:rPr lang="it-IT" dirty="0" err="1"/>
              <a:t>shape</a:t>
            </a:r>
            <a:r>
              <a:rPr lang="it-IT" dirty="0"/>
              <a:t> to a </a:t>
            </a:r>
            <a:r>
              <a:rPr lang="it-IT" dirty="0" err="1"/>
              <a:t>strictly</a:t>
            </a:r>
            <a:r>
              <a:rPr lang="it-IT" dirty="0"/>
              <a:t> </a:t>
            </a:r>
            <a:r>
              <a:rPr lang="it-IT" dirty="0" err="1"/>
              <a:t>convex</a:t>
            </a:r>
            <a:r>
              <a:rPr lang="it-IT" dirty="0"/>
              <a:t> </a:t>
            </a:r>
            <a:r>
              <a:rPr lang="it-IT" dirty="0" err="1"/>
              <a:t>polygon</a:t>
            </a:r>
            <a:r>
              <a:rPr lang="it-IT" dirty="0"/>
              <a:t> </a:t>
            </a:r>
            <a:r>
              <a:rPr lang="it-IT" dirty="0" err="1"/>
              <a:t>using</a:t>
            </a:r>
            <a:r>
              <a:rPr lang="it-IT" dirty="0"/>
              <a:t> </a:t>
            </a:r>
            <a:r>
              <a:rPr lang="it-IT" dirty="0" err="1"/>
              <a:t>earcut</a:t>
            </a:r>
            <a:endParaRPr lang="it-IT" dirty="0"/>
          </a:p>
        </p:txBody>
      </p:sp>
      <p:sp>
        <p:nvSpPr>
          <p:cNvPr id="45" name="Ottagono 44">
            <a:extLst>
              <a:ext uri="{FF2B5EF4-FFF2-40B4-BE49-F238E27FC236}">
                <a16:creationId xmlns:a16="http://schemas.microsoft.com/office/drawing/2014/main" id="{1AD0F5F6-53E1-6748-896E-28F87FA83C3B}"/>
              </a:ext>
            </a:extLst>
          </p:cNvPr>
          <p:cNvSpPr/>
          <p:nvPr/>
        </p:nvSpPr>
        <p:spPr>
          <a:xfrm>
            <a:off x="204533" y="1985108"/>
            <a:ext cx="5724938" cy="3965713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724938" h="3965713">
                <a:moveTo>
                  <a:pt x="0" y="675324"/>
                </a:moveTo>
                <a:lnTo>
                  <a:pt x="1599662" y="1888435"/>
                </a:lnTo>
                <a:lnTo>
                  <a:pt x="4512902" y="0"/>
                </a:lnTo>
                <a:lnTo>
                  <a:pt x="4075043" y="2295401"/>
                </a:lnTo>
                <a:lnTo>
                  <a:pt x="5724938" y="2713920"/>
                </a:lnTo>
                <a:lnTo>
                  <a:pt x="3518989" y="3965713"/>
                </a:lnTo>
                <a:lnTo>
                  <a:pt x="2901688" y="2613991"/>
                </a:lnTo>
                <a:lnTo>
                  <a:pt x="675860" y="3717772"/>
                </a:lnTo>
                <a:lnTo>
                  <a:pt x="0" y="675324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5" name="Ottagono 44">
            <a:extLst>
              <a:ext uri="{FF2B5EF4-FFF2-40B4-BE49-F238E27FC236}">
                <a16:creationId xmlns:a16="http://schemas.microsoft.com/office/drawing/2014/main" id="{DA503A10-4423-C445-B064-C77B7B00D649}"/>
              </a:ext>
            </a:extLst>
          </p:cNvPr>
          <p:cNvSpPr/>
          <p:nvPr/>
        </p:nvSpPr>
        <p:spPr>
          <a:xfrm>
            <a:off x="6778317" y="2663645"/>
            <a:ext cx="4780720" cy="2802835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780720" h="2802835">
                <a:moveTo>
                  <a:pt x="0" y="1410820"/>
                </a:moveTo>
                <a:lnTo>
                  <a:pt x="605749" y="526774"/>
                </a:lnTo>
                <a:lnTo>
                  <a:pt x="2495258" y="0"/>
                </a:lnTo>
                <a:lnTo>
                  <a:pt x="4144617" y="565993"/>
                </a:lnTo>
                <a:lnTo>
                  <a:pt x="4780720" y="1421833"/>
                </a:lnTo>
                <a:lnTo>
                  <a:pt x="4165032" y="2385392"/>
                </a:lnTo>
                <a:lnTo>
                  <a:pt x="2474306" y="2802835"/>
                </a:lnTo>
                <a:lnTo>
                  <a:pt x="655982" y="2405807"/>
                </a:lnTo>
                <a:lnTo>
                  <a:pt x="0" y="1410820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6" name="Ovale 25">
            <a:extLst>
              <a:ext uri="{FF2B5EF4-FFF2-40B4-BE49-F238E27FC236}">
                <a16:creationId xmlns:a16="http://schemas.microsoft.com/office/drawing/2014/main" id="{5756933E-47B4-D743-B1CF-8C9981684796}"/>
              </a:ext>
            </a:extLst>
          </p:cNvPr>
          <p:cNvSpPr/>
          <p:nvPr/>
        </p:nvSpPr>
        <p:spPr>
          <a:xfrm>
            <a:off x="96455" y="2570526"/>
            <a:ext cx="234984" cy="23498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7" name="Ovale 26">
            <a:extLst>
              <a:ext uri="{FF2B5EF4-FFF2-40B4-BE49-F238E27FC236}">
                <a16:creationId xmlns:a16="http://schemas.microsoft.com/office/drawing/2014/main" id="{3AEA159B-55DD-AA4E-AA03-8379A7009322}"/>
              </a:ext>
            </a:extLst>
          </p:cNvPr>
          <p:cNvSpPr/>
          <p:nvPr/>
        </p:nvSpPr>
        <p:spPr>
          <a:xfrm>
            <a:off x="767408" y="5560015"/>
            <a:ext cx="234984" cy="23498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8" name="Ovale 27">
            <a:extLst>
              <a:ext uri="{FF2B5EF4-FFF2-40B4-BE49-F238E27FC236}">
                <a16:creationId xmlns:a16="http://schemas.microsoft.com/office/drawing/2014/main" id="{12CC8199-5211-FC48-B641-44360E0B752E}"/>
              </a:ext>
            </a:extLst>
          </p:cNvPr>
          <p:cNvSpPr/>
          <p:nvPr/>
        </p:nvSpPr>
        <p:spPr>
          <a:xfrm>
            <a:off x="1703512" y="3732980"/>
            <a:ext cx="234984" cy="234984"/>
          </a:xfrm>
          <a:prstGeom prst="ellipse">
            <a:avLst/>
          </a:prstGeom>
          <a:solidFill>
            <a:schemeClr val="bg2">
              <a:lumMod val="7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9" name="Ovale 28">
            <a:extLst>
              <a:ext uri="{FF2B5EF4-FFF2-40B4-BE49-F238E27FC236}">
                <a16:creationId xmlns:a16="http://schemas.microsoft.com/office/drawing/2014/main" id="{CA519A22-E9A6-4A46-97A0-CC1FC4AB6D41}"/>
              </a:ext>
            </a:extLst>
          </p:cNvPr>
          <p:cNvSpPr/>
          <p:nvPr/>
        </p:nvSpPr>
        <p:spPr>
          <a:xfrm>
            <a:off x="4583832" y="1897872"/>
            <a:ext cx="234984" cy="234984"/>
          </a:xfrm>
          <a:prstGeom prst="ellipse">
            <a:avLst/>
          </a:prstGeom>
          <a:solidFill>
            <a:srgbClr val="FFFFB9"/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0" name="Ovale 29">
            <a:extLst>
              <a:ext uri="{FF2B5EF4-FFF2-40B4-BE49-F238E27FC236}">
                <a16:creationId xmlns:a16="http://schemas.microsoft.com/office/drawing/2014/main" id="{F4957958-847C-2147-BA63-88332BAE87F0}"/>
              </a:ext>
            </a:extLst>
          </p:cNvPr>
          <p:cNvSpPr/>
          <p:nvPr/>
        </p:nvSpPr>
        <p:spPr>
          <a:xfrm>
            <a:off x="4204832" y="4149080"/>
            <a:ext cx="234984" cy="23498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1" name="Ovale 30">
            <a:extLst>
              <a:ext uri="{FF2B5EF4-FFF2-40B4-BE49-F238E27FC236}">
                <a16:creationId xmlns:a16="http://schemas.microsoft.com/office/drawing/2014/main" id="{EE21CBF9-9C6B-164F-A0E5-E8B523EE1FF8}"/>
              </a:ext>
            </a:extLst>
          </p:cNvPr>
          <p:cNvSpPr/>
          <p:nvPr/>
        </p:nvSpPr>
        <p:spPr>
          <a:xfrm>
            <a:off x="2980696" y="4509120"/>
            <a:ext cx="234984" cy="23498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2" name="Ovale 31">
            <a:extLst>
              <a:ext uri="{FF2B5EF4-FFF2-40B4-BE49-F238E27FC236}">
                <a16:creationId xmlns:a16="http://schemas.microsoft.com/office/drawing/2014/main" id="{EA49CD6A-368F-CB44-9F6A-4C09CCDA5DDA}"/>
              </a:ext>
            </a:extLst>
          </p:cNvPr>
          <p:cNvSpPr/>
          <p:nvPr/>
        </p:nvSpPr>
        <p:spPr>
          <a:xfrm>
            <a:off x="5789008" y="4581128"/>
            <a:ext cx="234984" cy="23498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3" name="Ovale 32">
            <a:extLst>
              <a:ext uri="{FF2B5EF4-FFF2-40B4-BE49-F238E27FC236}">
                <a16:creationId xmlns:a16="http://schemas.microsoft.com/office/drawing/2014/main" id="{A7E7A890-62F4-4047-8915-D1C89ACA1440}"/>
              </a:ext>
            </a:extLst>
          </p:cNvPr>
          <p:cNvSpPr/>
          <p:nvPr/>
        </p:nvSpPr>
        <p:spPr>
          <a:xfrm>
            <a:off x="3628768" y="5803073"/>
            <a:ext cx="234984" cy="234984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4" name="Ovale 33">
            <a:extLst>
              <a:ext uri="{FF2B5EF4-FFF2-40B4-BE49-F238E27FC236}">
                <a16:creationId xmlns:a16="http://schemas.microsoft.com/office/drawing/2014/main" id="{343B43D5-4E17-1443-B596-169060C165B2}"/>
              </a:ext>
            </a:extLst>
          </p:cNvPr>
          <p:cNvSpPr/>
          <p:nvPr/>
        </p:nvSpPr>
        <p:spPr>
          <a:xfrm>
            <a:off x="6683796" y="3940487"/>
            <a:ext cx="234984" cy="23498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5" name="Ovale 34">
            <a:extLst>
              <a:ext uri="{FF2B5EF4-FFF2-40B4-BE49-F238E27FC236}">
                <a16:creationId xmlns:a16="http://schemas.microsoft.com/office/drawing/2014/main" id="{623E7D1C-9061-3048-97D1-FD266FFD2959}"/>
              </a:ext>
            </a:extLst>
          </p:cNvPr>
          <p:cNvSpPr/>
          <p:nvPr/>
        </p:nvSpPr>
        <p:spPr>
          <a:xfrm>
            <a:off x="7252094" y="4922208"/>
            <a:ext cx="234984" cy="23498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6" name="Ovale 35">
            <a:extLst>
              <a:ext uri="{FF2B5EF4-FFF2-40B4-BE49-F238E27FC236}">
                <a16:creationId xmlns:a16="http://schemas.microsoft.com/office/drawing/2014/main" id="{311708A7-7501-C949-B969-D8806662D2D5}"/>
              </a:ext>
            </a:extLst>
          </p:cNvPr>
          <p:cNvSpPr/>
          <p:nvPr/>
        </p:nvSpPr>
        <p:spPr>
          <a:xfrm>
            <a:off x="7248128" y="3120975"/>
            <a:ext cx="234984" cy="234984"/>
          </a:xfrm>
          <a:prstGeom prst="ellipse">
            <a:avLst/>
          </a:prstGeom>
          <a:solidFill>
            <a:schemeClr val="bg2">
              <a:lumMod val="7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7" name="Ovale 36">
            <a:extLst>
              <a:ext uri="{FF2B5EF4-FFF2-40B4-BE49-F238E27FC236}">
                <a16:creationId xmlns:a16="http://schemas.microsoft.com/office/drawing/2014/main" id="{C0737531-F03F-3C4C-B457-739978733D7F}"/>
              </a:ext>
            </a:extLst>
          </p:cNvPr>
          <p:cNvSpPr/>
          <p:nvPr/>
        </p:nvSpPr>
        <p:spPr>
          <a:xfrm>
            <a:off x="9168677" y="2570526"/>
            <a:ext cx="234984" cy="234984"/>
          </a:xfrm>
          <a:prstGeom prst="ellipse">
            <a:avLst/>
          </a:prstGeom>
          <a:solidFill>
            <a:srgbClr val="FFFFB9"/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8" name="Ovale 37">
            <a:extLst>
              <a:ext uri="{FF2B5EF4-FFF2-40B4-BE49-F238E27FC236}">
                <a16:creationId xmlns:a16="http://schemas.microsoft.com/office/drawing/2014/main" id="{C88297B4-58E2-EC49-87B3-BAA3DD02718F}"/>
              </a:ext>
            </a:extLst>
          </p:cNvPr>
          <p:cNvSpPr/>
          <p:nvPr/>
        </p:nvSpPr>
        <p:spPr>
          <a:xfrm>
            <a:off x="10765528" y="3120975"/>
            <a:ext cx="234984" cy="23498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9" name="Ovale 38">
            <a:extLst>
              <a:ext uri="{FF2B5EF4-FFF2-40B4-BE49-F238E27FC236}">
                <a16:creationId xmlns:a16="http://schemas.microsoft.com/office/drawing/2014/main" id="{9B191113-4C7E-DB42-8D38-0F7F8D011630}"/>
              </a:ext>
            </a:extLst>
          </p:cNvPr>
          <p:cNvSpPr/>
          <p:nvPr/>
        </p:nvSpPr>
        <p:spPr>
          <a:xfrm>
            <a:off x="9168677" y="5323910"/>
            <a:ext cx="234984" cy="23498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0" name="Ovale 39">
            <a:extLst>
              <a:ext uri="{FF2B5EF4-FFF2-40B4-BE49-F238E27FC236}">
                <a16:creationId xmlns:a16="http://schemas.microsoft.com/office/drawing/2014/main" id="{204D80C7-0A7D-3743-9959-83B88D437BC5}"/>
              </a:ext>
            </a:extLst>
          </p:cNvPr>
          <p:cNvSpPr/>
          <p:nvPr/>
        </p:nvSpPr>
        <p:spPr>
          <a:xfrm>
            <a:off x="11441545" y="3970916"/>
            <a:ext cx="234984" cy="23498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1" name="Ovale 40">
            <a:extLst>
              <a:ext uri="{FF2B5EF4-FFF2-40B4-BE49-F238E27FC236}">
                <a16:creationId xmlns:a16="http://schemas.microsoft.com/office/drawing/2014/main" id="{3A953EB2-895C-5041-BE5C-0D53B20E7900}"/>
              </a:ext>
            </a:extLst>
          </p:cNvPr>
          <p:cNvSpPr/>
          <p:nvPr/>
        </p:nvSpPr>
        <p:spPr>
          <a:xfrm>
            <a:off x="10765528" y="4922208"/>
            <a:ext cx="234984" cy="234984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2" name="Ottagono 44">
            <a:extLst>
              <a:ext uri="{FF2B5EF4-FFF2-40B4-BE49-F238E27FC236}">
                <a16:creationId xmlns:a16="http://schemas.microsoft.com/office/drawing/2014/main" id="{DD43E0C1-08D4-644D-BDE5-73B1C70A4AD1}"/>
              </a:ext>
            </a:extLst>
          </p:cNvPr>
          <p:cNvSpPr/>
          <p:nvPr/>
        </p:nvSpPr>
        <p:spPr>
          <a:xfrm>
            <a:off x="9257961" y="2663644"/>
            <a:ext cx="1670311" cy="2802835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50233 w 4174971"/>
              <a:gd name="connsiteY0" fmla="*/ 2405807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3559283 w 4174971"/>
              <a:gd name="connsiteY5" fmla="*/ 2385392 h 2802835"/>
              <a:gd name="connsiteX6" fmla="*/ 1868557 w 4174971"/>
              <a:gd name="connsiteY6" fmla="*/ 2802835 h 2802835"/>
              <a:gd name="connsiteX7" fmla="*/ 50233 w 4174971"/>
              <a:gd name="connsiteY7" fmla="*/ 2405807 h 2802835"/>
              <a:gd name="connsiteX0" fmla="*/ 0 w 4124738"/>
              <a:gd name="connsiteY0" fmla="*/ 2405807 h 2802835"/>
              <a:gd name="connsiteX1" fmla="*/ 1839276 w 4124738"/>
              <a:gd name="connsiteY1" fmla="*/ 0 h 2802835"/>
              <a:gd name="connsiteX2" fmla="*/ 3488635 w 4124738"/>
              <a:gd name="connsiteY2" fmla="*/ 565993 h 2802835"/>
              <a:gd name="connsiteX3" fmla="*/ 4124738 w 4124738"/>
              <a:gd name="connsiteY3" fmla="*/ 1421833 h 2802835"/>
              <a:gd name="connsiteX4" fmla="*/ 3509050 w 4124738"/>
              <a:gd name="connsiteY4" fmla="*/ 2385392 h 2802835"/>
              <a:gd name="connsiteX5" fmla="*/ 1818324 w 4124738"/>
              <a:gd name="connsiteY5" fmla="*/ 2802835 h 2802835"/>
              <a:gd name="connsiteX6" fmla="*/ 0 w 4124738"/>
              <a:gd name="connsiteY6" fmla="*/ 2405807 h 2802835"/>
              <a:gd name="connsiteX0" fmla="*/ 0 w 2306414"/>
              <a:gd name="connsiteY0" fmla="*/ 2802835 h 2802835"/>
              <a:gd name="connsiteX1" fmla="*/ 20952 w 2306414"/>
              <a:gd name="connsiteY1" fmla="*/ 0 h 2802835"/>
              <a:gd name="connsiteX2" fmla="*/ 1670311 w 2306414"/>
              <a:gd name="connsiteY2" fmla="*/ 565993 h 2802835"/>
              <a:gd name="connsiteX3" fmla="*/ 2306414 w 2306414"/>
              <a:gd name="connsiteY3" fmla="*/ 1421833 h 2802835"/>
              <a:gd name="connsiteX4" fmla="*/ 1690726 w 2306414"/>
              <a:gd name="connsiteY4" fmla="*/ 2385392 h 2802835"/>
              <a:gd name="connsiteX5" fmla="*/ 0 w 2306414"/>
              <a:gd name="connsiteY5" fmla="*/ 2802835 h 2802835"/>
              <a:gd name="connsiteX0" fmla="*/ 0 w 1690726"/>
              <a:gd name="connsiteY0" fmla="*/ 2802835 h 2802835"/>
              <a:gd name="connsiteX1" fmla="*/ 20952 w 1690726"/>
              <a:gd name="connsiteY1" fmla="*/ 0 h 2802835"/>
              <a:gd name="connsiteX2" fmla="*/ 1670311 w 1690726"/>
              <a:gd name="connsiteY2" fmla="*/ 565993 h 2802835"/>
              <a:gd name="connsiteX3" fmla="*/ 1690726 w 1690726"/>
              <a:gd name="connsiteY3" fmla="*/ 2385392 h 2802835"/>
              <a:gd name="connsiteX4" fmla="*/ 0 w 1690726"/>
              <a:gd name="connsiteY4" fmla="*/ 2802835 h 2802835"/>
              <a:gd name="connsiteX0" fmla="*/ 0 w 1670311"/>
              <a:gd name="connsiteY0" fmla="*/ 2802835 h 2802835"/>
              <a:gd name="connsiteX1" fmla="*/ 20952 w 1670311"/>
              <a:gd name="connsiteY1" fmla="*/ 0 h 2802835"/>
              <a:gd name="connsiteX2" fmla="*/ 1670311 w 1670311"/>
              <a:gd name="connsiteY2" fmla="*/ 565993 h 2802835"/>
              <a:gd name="connsiteX3" fmla="*/ 0 w 1670311"/>
              <a:gd name="connsiteY3" fmla="*/ 2802835 h 2802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70311" h="2802835">
                <a:moveTo>
                  <a:pt x="0" y="2802835"/>
                </a:moveTo>
                <a:lnTo>
                  <a:pt x="20952" y="0"/>
                </a:lnTo>
                <a:lnTo>
                  <a:pt x="1670311" y="565993"/>
                </a:lnTo>
                <a:lnTo>
                  <a:pt x="0" y="2802835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50212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3">
            <a:extLst>
              <a:ext uri="{FF2B5EF4-FFF2-40B4-BE49-F238E27FC236}">
                <a16:creationId xmlns:a16="http://schemas.microsoft.com/office/drawing/2014/main" id="{797E6D23-5DA3-B24B-B703-0BB0FFF4CD5C}"/>
              </a:ext>
            </a:extLst>
          </p:cNvPr>
          <p:cNvGrpSpPr/>
          <p:nvPr/>
        </p:nvGrpSpPr>
        <p:grpSpPr>
          <a:xfrm>
            <a:off x="3114096" y="1985107"/>
            <a:ext cx="1611214" cy="2613991"/>
            <a:chOff x="3114096" y="1985107"/>
            <a:chExt cx="1611214" cy="2613991"/>
          </a:xfrm>
        </p:grpSpPr>
        <p:sp>
          <p:nvSpPr>
            <p:cNvPr id="54" name="Ottagono 44">
              <a:extLst>
                <a:ext uri="{FF2B5EF4-FFF2-40B4-BE49-F238E27FC236}">
                  <a16:creationId xmlns:a16="http://schemas.microsoft.com/office/drawing/2014/main" id="{91D6E34F-A13F-364F-939A-A09F4252902D}"/>
                </a:ext>
              </a:extLst>
            </p:cNvPr>
            <p:cNvSpPr/>
            <p:nvPr/>
          </p:nvSpPr>
          <p:spPr>
            <a:xfrm>
              <a:off x="3114096" y="1985107"/>
              <a:ext cx="1611214" cy="2613991"/>
            </a:xfrm>
            <a:custGeom>
              <a:avLst/>
              <a:gdLst>
                <a:gd name="connsiteX0" fmla="*/ 0 w 914400"/>
                <a:gd name="connsiteY0" fmla="*/ 267819 h 914400"/>
                <a:gd name="connsiteX1" fmla="*/ 267819 w 914400"/>
                <a:gd name="connsiteY1" fmla="*/ 0 h 914400"/>
                <a:gd name="connsiteX2" fmla="*/ 646581 w 914400"/>
                <a:gd name="connsiteY2" fmla="*/ 0 h 914400"/>
                <a:gd name="connsiteX3" fmla="*/ 914400 w 914400"/>
                <a:gd name="connsiteY3" fmla="*/ 267819 h 914400"/>
                <a:gd name="connsiteX4" fmla="*/ 914400 w 914400"/>
                <a:gd name="connsiteY4" fmla="*/ 646581 h 914400"/>
                <a:gd name="connsiteX5" fmla="*/ 646581 w 914400"/>
                <a:gd name="connsiteY5" fmla="*/ 914400 h 914400"/>
                <a:gd name="connsiteX6" fmla="*/ 267819 w 914400"/>
                <a:gd name="connsiteY6" fmla="*/ 914400 h 914400"/>
                <a:gd name="connsiteX7" fmla="*/ 0 w 914400"/>
                <a:gd name="connsiteY7" fmla="*/ 646581 h 914400"/>
                <a:gd name="connsiteX8" fmla="*/ 0 w 914400"/>
                <a:gd name="connsiteY8" fmla="*/ 267819 h 914400"/>
                <a:gd name="connsiteX0" fmla="*/ 0 w 2991678"/>
                <a:gd name="connsiteY0" fmla="*/ 0 h 1968485"/>
                <a:gd name="connsiteX1" fmla="*/ 2345097 w 2991678"/>
                <a:gd name="connsiteY1" fmla="*/ 1054085 h 1968485"/>
                <a:gd name="connsiteX2" fmla="*/ 2723859 w 2991678"/>
                <a:gd name="connsiteY2" fmla="*/ 1054085 h 1968485"/>
                <a:gd name="connsiteX3" fmla="*/ 2991678 w 2991678"/>
                <a:gd name="connsiteY3" fmla="*/ 1321904 h 1968485"/>
                <a:gd name="connsiteX4" fmla="*/ 2991678 w 2991678"/>
                <a:gd name="connsiteY4" fmla="*/ 1700666 h 1968485"/>
                <a:gd name="connsiteX5" fmla="*/ 2723859 w 2991678"/>
                <a:gd name="connsiteY5" fmla="*/ 1968485 h 1968485"/>
                <a:gd name="connsiteX6" fmla="*/ 2345097 w 2991678"/>
                <a:gd name="connsiteY6" fmla="*/ 1968485 h 1968485"/>
                <a:gd name="connsiteX7" fmla="*/ 2077278 w 2991678"/>
                <a:gd name="connsiteY7" fmla="*/ 1700666 h 1968485"/>
                <a:gd name="connsiteX8" fmla="*/ 0 w 2991678"/>
                <a:gd name="connsiteY8" fmla="*/ 0 h 1968485"/>
                <a:gd name="connsiteX0" fmla="*/ 0 w 2991678"/>
                <a:gd name="connsiteY0" fmla="*/ 0 h 3072266"/>
                <a:gd name="connsiteX1" fmla="*/ 2345097 w 2991678"/>
                <a:gd name="connsiteY1" fmla="*/ 1054085 h 3072266"/>
                <a:gd name="connsiteX2" fmla="*/ 2723859 w 2991678"/>
                <a:gd name="connsiteY2" fmla="*/ 1054085 h 3072266"/>
                <a:gd name="connsiteX3" fmla="*/ 2991678 w 2991678"/>
                <a:gd name="connsiteY3" fmla="*/ 1321904 h 3072266"/>
                <a:gd name="connsiteX4" fmla="*/ 2991678 w 2991678"/>
                <a:gd name="connsiteY4" fmla="*/ 1700666 h 3072266"/>
                <a:gd name="connsiteX5" fmla="*/ 2723859 w 2991678"/>
                <a:gd name="connsiteY5" fmla="*/ 1968485 h 3072266"/>
                <a:gd name="connsiteX6" fmla="*/ 2345097 w 2991678"/>
                <a:gd name="connsiteY6" fmla="*/ 1968485 h 3072266"/>
                <a:gd name="connsiteX7" fmla="*/ 725556 w 2991678"/>
                <a:gd name="connsiteY7" fmla="*/ 3072266 h 3072266"/>
                <a:gd name="connsiteX8" fmla="*/ 0 w 2991678"/>
                <a:gd name="connsiteY8" fmla="*/ 0 h 3072266"/>
                <a:gd name="connsiteX0" fmla="*/ 0 w 2991678"/>
                <a:gd name="connsiteY0" fmla="*/ 0 h 3072266"/>
                <a:gd name="connsiteX1" fmla="*/ 2345097 w 2991678"/>
                <a:gd name="connsiteY1" fmla="*/ 1054085 h 3072266"/>
                <a:gd name="connsiteX2" fmla="*/ 2723859 w 2991678"/>
                <a:gd name="connsiteY2" fmla="*/ 1054085 h 3072266"/>
                <a:gd name="connsiteX3" fmla="*/ 2991678 w 2991678"/>
                <a:gd name="connsiteY3" fmla="*/ 1321904 h 3072266"/>
                <a:gd name="connsiteX4" fmla="*/ 2991678 w 2991678"/>
                <a:gd name="connsiteY4" fmla="*/ 1700666 h 3072266"/>
                <a:gd name="connsiteX5" fmla="*/ 2723859 w 2991678"/>
                <a:gd name="connsiteY5" fmla="*/ 1968485 h 3072266"/>
                <a:gd name="connsiteX6" fmla="*/ 2951384 w 2991678"/>
                <a:gd name="connsiteY6" fmla="*/ 1968485 h 3072266"/>
                <a:gd name="connsiteX7" fmla="*/ 725556 w 2991678"/>
                <a:gd name="connsiteY7" fmla="*/ 3072266 h 3072266"/>
                <a:gd name="connsiteX8" fmla="*/ 0 w 2991678"/>
                <a:gd name="connsiteY8" fmla="*/ 0 h 3072266"/>
                <a:gd name="connsiteX0" fmla="*/ 0 w 3568685"/>
                <a:gd name="connsiteY0" fmla="*/ 0 h 3320207"/>
                <a:gd name="connsiteX1" fmla="*/ 2345097 w 3568685"/>
                <a:gd name="connsiteY1" fmla="*/ 1054085 h 3320207"/>
                <a:gd name="connsiteX2" fmla="*/ 2723859 w 3568685"/>
                <a:gd name="connsiteY2" fmla="*/ 1054085 h 3320207"/>
                <a:gd name="connsiteX3" fmla="*/ 2991678 w 3568685"/>
                <a:gd name="connsiteY3" fmla="*/ 1321904 h 3320207"/>
                <a:gd name="connsiteX4" fmla="*/ 2991678 w 3568685"/>
                <a:gd name="connsiteY4" fmla="*/ 1700666 h 3320207"/>
                <a:gd name="connsiteX5" fmla="*/ 3568685 w 3568685"/>
                <a:gd name="connsiteY5" fmla="*/ 3320207 h 3320207"/>
                <a:gd name="connsiteX6" fmla="*/ 2951384 w 3568685"/>
                <a:gd name="connsiteY6" fmla="*/ 1968485 h 3320207"/>
                <a:gd name="connsiteX7" fmla="*/ 725556 w 3568685"/>
                <a:gd name="connsiteY7" fmla="*/ 3072266 h 3320207"/>
                <a:gd name="connsiteX8" fmla="*/ 0 w 3568685"/>
                <a:gd name="connsiteY8" fmla="*/ 0 h 3320207"/>
                <a:gd name="connsiteX0" fmla="*/ 0 w 5774634"/>
                <a:gd name="connsiteY0" fmla="*/ 0 h 3320207"/>
                <a:gd name="connsiteX1" fmla="*/ 2345097 w 5774634"/>
                <a:gd name="connsiteY1" fmla="*/ 1054085 h 3320207"/>
                <a:gd name="connsiteX2" fmla="*/ 2723859 w 5774634"/>
                <a:gd name="connsiteY2" fmla="*/ 1054085 h 3320207"/>
                <a:gd name="connsiteX3" fmla="*/ 2991678 w 5774634"/>
                <a:gd name="connsiteY3" fmla="*/ 1321904 h 3320207"/>
                <a:gd name="connsiteX4" fmla="*/ 5774634 w 5774634"/>
                <a:gd name="connsiteY4" fmla="*/ 2068414 h 3320207"/>
                <a:gd name="connsiteX5" fmla="*/ 3568685 w 5774634"/>
                <a:gd name="connsiteY5" fmla="*/ 3320207 h 3320207"/>
                <a:gd name="connsiteX6" fmla="*/ 2951384 w 5774634"/>
                <a:gd name="connsiteY6" fmla="*/ 1968485 h 3320207"/>
                <a:gd name="connsiteX7" fmla="*/ 725556 w 5774634"/>
                <a:gd name="connsiteY7" fmla="*/ 3072266 h 3320207"/>
                <a:gd name="connsiteX8" fmla="*/ 0 w 5774634"/>
                <a:gd name="connsiteY8" fmla="*/ 0 h 3320207"/>
                <a:gd name="connsiteX0" fmla="*/ 0 w 5774634"/>
                <a:gd name="connsiteY0" fmla="*/ 0 h 3320207"/>
                <a:gd name="connsiteX1" fmla="*/ 2345097 w 5774634"/>
                <a:gd name="connsiteY1" fmla="*/ 1054085 h 3320207"/>
                <a:gd name="connsiteX2" fmla="*/ 2723859 w 5774634"/>
                <a:gd name="connsiteY2" fmla="*/ 1054085 h 3320207"/>
                <a:gd name="connsiteX3" fmla="*/ 4124739 w 5774634"/>
                <a:gd name="connsiteY3" fmla="*/ 1649895 h 3320207"/>
                <a:gd name="connsiteX4" fmla="*/ 5774634 w 5774634"/>
                <a:gd name="connsiteY4" fmla="*/ 2068414 h 3320207"/>
                <a:gd name="connsiteX5" fmla="*/ 3568685 w 5774634"/>
                <a:gd name="connsiteY5" fmla="*/ 3320207 h 3320207"/>
                <a:gd name="connsiteX6" fmla="*/ 2951384 w 5774634"/>
                <a:gd name="connsiteY6" fmla="*/ 1968485 h 3320207"/>
                <a:gd name="connsiteX7" fmla="*/ 725556 w 5774634"/>
                <a:gd name="connsiteY7" fmla="*/ 3072266 h 3320207"/>
                <a:gd name="connsiteX8" fmla="*/ 0 w 5774634"/>
                <a:gd name="connsiteY8" fmla="*/ 0 h 3320207"/>
                <a:gd name="connsiteX0" fmla="*/ 0 w 5774634"/>
                <a:gd name="connsiteY0" fmla="*/ 645506 h 3965713"/>
                <a:gd name="connsiteX1" fmla="*/ 2345097 w 5774634"/>
                <a:gd name="connsiteY1" fmla="*/ 1699591 h 3965713"/>
                <a:gd name="connsiteX2" fmla="*/ 4562598 w 5774634"/>
                <a:gd name="connsiteY2" fmla="*/ 0 h 3965713"/>
                <a:gd name="connsiteX3" fmla="*/ 4124739 w 5774634"/>
                <a:gd name="connsiteY3" fmla="*/ 2295401 h 3965713"/>
                <a:gd name="connsiteX4" fmla="*/ 5774634 w 5774634"/>
                <a:gd name="connsiteY4" fmla="*/ 2713920 h 3965713"/>
                <a:gd name="connsiteX5" fmla="*/ 3568685 w 5774634"/>
                <a:gd name="connsiteY5" fmla="*/ 3965713 h 3965713"/>
                <a:gd name="connsiteX6" fmla="*/ 2951384 w 5774634"/>
                <a:gd name="connsiteY6" fmla="*/ 2613991 h 3965713"/>
                <a:gd name="connsiteX7" fmla="*/ 725556 w 5774634"/>
                <a:gd name="connsiteY7" fmla="*/ 3717772 h 3965713"/>
                <a:gd name="connsiteX8" fmla="*/ 0 w 5774634"/>
                <a:gd name="connsiteY8" fmla="*/ 645506 h 3965713"/>
                <a:gd name="connsiteX0" fmla="*/ 0 w 5774634"/>
                <a:gd name="connsiteY0" fmla="*/ 645506 h 3965713"/>
                <a:gd name="connsiteX1" fmla="*/ 1649358 w 5774634"/>
                <a:gd name="connsiteY1" fmla="*/ 1888435 h 3965713"/>
                <a:gd name="connsiteX2" fmla="*/ 4562598 w 5774634"/>
                <a:gd name="connsiteY2" fmla="*/ 0 h 3965713"/>
                <a:gd name="connsiteX3" fmla="*/ 4124739 w 5774634"/>
                <a:gd name="connsiteY3" fmla="*/ 2295401 h 3965713"/>
                <a:gd name="connsiteX4" fmla="*/ 5774634 w 5774634"/>
                <a:gd name="connsiteY4" fmla="*/ 2713920 h 3965713"/>
                <a:gd name="connsiteX5" fmla="*/ 3568685 w 5774634"/>
                <a:gd name="connsiteY5" fmla="*/ 3965713 h 3965713"/>
                <a:gd name="connsiteX6" fmla="*/ 2951384 w 5774634"/>
                <a:gd name="connsiteY6" fmla="*/ 2613991 h 3965713"/>
                <a:gd name="connsiteX7" fmla="*/ 725556 w 5774634"/>
                <a:gd name="connsiteY7" fmla="*/ 3717772 h 3965713"/>
                <a:gd name="connsiteX8" fmla="*/ 0 w 5774634"/>
                <a:gd name="connsiteY8" fmla="*/ 645506 h 3965713"/>
                <a:gd name="connsiteX0" fmla="*/ 0 w 5724938"/>
                <a:gd name="connsiteY0" fmla="*/ 675324 h 3965713"/>
                <a:gd name="connsiteX1" fmla="*/ 1599662 w 5724938"/>
                <a:gd name="connsiteY1" fmla="*/ 1888435 h 3965713"/>
                <a:gd name="connsiteX2" fmla="*/ 4512902 w 5724938"/>
                <a:gd name="connsiteY2" fmla="*/ 0 h 3965713"/>
                <a:gd name="connsiteX3" fmla="*/ 4075043 w 5724938"/>
                <a:gd name="connsiteY3" fmla="*/ 2295401 h 3965713"/>
                <a:gd name="connsiteX4" fmla="*/ 5724938 w 5724938"/>
                <a:gd name="connsiteY4" fmla="*/ 2713920 h 3965713"/>
                <a:gd name="connsiteX5" fmla="*/ 3518989 w 5724938"/>
                <a:gd name="connsiteY5" fmla="*/ 3965713 h 3965713"/>
                <a:gd name="connsiteX6" fmla="*/ 2901688 w 5724938"/>
                <a:gd name="connsiteY6" fmla="*/ 2613991 h 3965713"/>
                <a:gd name="connsiteX7" fmla="*/ 675860 w 5724938"/>
                <a:gd name="connsiteY7" fmla="*/ 3717772 h 3965713"/>
                <a:gd name="connsiteX8" fmla="*/ 0 w 5724938"/>
                <a:gd name="connsiteY8" fmla="*/ 675324 h 3965713"/>
                <a:gd name="connsiteX0" fmla="*/ 0 w 5049078"/>
                <a:gd name="connsiteY0" fmla="*/ 3717772 h 3965713"/>
                <a:gd name="connsiteX1" fmla="*/ 923802 w 5049078"/>
                <a:gd name="connsiteY1" fmla="*/ 1888435 h 3965713"/>
                <a:gd name="connsiteX2" fmla="*/ 3837042 w 5049078"/>
                <a:gd name="connsiteY2" fmla="*/ 0 h 3965713"/>
                <a:gd name="connsiteX3" fmla="*/ 3399183 w 5049078"/>
                <a:gd name="connsiteY3" fmla="*/ 2295401 h 3965713"/>
                <a:gd name="connsiteX4" fmla="*/ 5049078 w 5049078"/>
                <a:gd name="connsiteY4" fmla="*/ 2713920 h 3965713"/>
                <a:gd name="connsiteX5" fmla="*/ 2843129 w 5049078"/>
                <a:gd name="connsiteY5" fmla="*/ 3965713 h 3965713"/>
                <a:gd name="connsiteX6" fmla="*/ 2225828 w 5049078"/>
                <a:gd name="connsiteY6" fmla="*/ 2613991 h 3965713"/>
                <a:gd name="connsiteX7" fmla="*/ 0 w 5049078"/>
                <a:gd name="connsiteY7" fmla="*/ 3717772 h 3965713"/>
                <a:gd name="connsiteX0" fmla="*/ 1302026 w 4125276"/>
                <a:gd name="connsiteY0" fmla="*/ 2613991 h 3965713"/>
                <a:gd name="connsiteX1" fmla="*/ 0 w 4125276"/>
                <a:gd name="connsiteY1" fmla="*/ 1888435 h 3965713"/>
                <a:gd name="connsiteX2" fmla="*/ 2913240 w 4125276"/>
                <a:gd name="connsiteY2" fmla="*/ 0 h 3965713"/>
                <a:gd name="connsiteX3" fmla="*/ 2475381 w 4125276"/>
                <a:gd name="connsiteY3" fmla="*/ 2295401 h 3965713"/>
                <a:gd name="connsiteX4" fmla="*/ 4125276 w 4125276"/>
                <a:gd name="connsiteY4" fmla="*/ 2713920 h 3965713"/>
                <a:gd name="connsiteX5" fmla="*/ 1919327 w 4125276"/>
                <a:gd name="connsiteY5" fmla="*/ 3965713 h 3965713"/>
                <a:gd name="connsiteX6" fmla="*/ 1302026 w 4125276"/>
                <a:gd name="connsiteY6" fmla="*/ 2613991 h 3965713"/>
                <a:gd name="connsiteX0" fmla="*/ 1302026 w 4125276"/>
                <a:gd name="connsiteY0" fmla="*/ 2613991 h 2713920"/>
                <a:gd name="connsiteX1" fmla="*/ 0 w 4125276"/>
                <a:gd name="connsiteY1" fmla="*/ 1888435 h 2713920"/>
                <a:gd name="connsiteX2" fmla="*/ 2913240 w 4125276"/>
                <a:gd name="connsiteY2" fmla="*/ 0 h 2713920"/>
                <a:gd name="connsiteX3" fmla="*/ 2475381 w 4125276"/>
                <a:gd name="connsiteY3" fmla="*/ 2295401 h 2713920"/>
                <a:gd name="connsiteX4" fmla="*/ 4125276 w 4125276"/>
                <a:gd name="connsiteY4" fmla="*/ 2713920 h 2713920"/>
                <a:gd name="connsiteX5" fmla="*/ 1302026 w 4125276"/>
                <a:gd name="connsiteY5" fmla="*/ 2613991 h 2713920"/>
                <a:gd name="connsiteX0" fmla="*/ 1302026 w 2913240"/>
                <a:gd name="connsiteY0" fmla="*/ 2613991 h 2613991"/>
                <a:gd name="connsiteX1" fmla="*/ 0 w 2913240"/>
                <a:gd name="connsiteY1" fmla="*/ 1888435 h 2613991"/>
                <a:gd name="connsiteX2" fmla="*/ 2913240 w 2913240"/>
                <a:gd name="connsiteY2" fmla="*/ 0 h 2613991"/>
                <a:gd name="connsiteX3" fmla="*/ 2475381 w 2913240"/>
                <a:gd name="connsiteY3" fmla="*/ 2295401 h 2613991"/>
                <a:gd name="connsiteX4" fmla="*/ 1302026 w 2913240"/>
                <a:gd name="connsiteY4" fmla="*/ 2613991 h 2613991"/>
                <a:gd name="connsiteX0" fmla="*/ 0 w 1611214"/>
                <a:gd name="connsiteY0" fmla="*/ 2613991 h 2613991"/>
                <a:gd name="connsiteX1" fmla="*/ 1611214 w 1611214"/>
                <a:gd name="connsiteY1" fmla="*/ 0 h 2613991"/>
                <a:gd name="connsiteX2" fmla="*/ 1173355 w 1611214"/>
                <a:gd name="connsiteY2" fmla="*/ 2295401 h 2613991"/>
                <a:gd name="connsiteX3" fmla="*/ 0 w 1611214"/>
                <a:gd name="connsiteY3" fmla="*/ 2613991 h 2613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1214" h="2613991">
                  <a:moveTo>
                    <a:pt x="0" y="2613991"/>
                  </a:moveTo>
                  <a:lnTo>
                    <a:pt x="1611214" y="0"/>
                  </a:lnTo>
                  <a:lnTo>
                    <a:pt x="1173355" y="2295401"/>
                  </a:lnTo>
                  <a:lnTo>
                    <a:pt x="0" y="2613991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1905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cxnSp>
          <p:nvCxnSpPr>
            <p:cNvPr id="8" name="Connettore 1 7">
              <a:extLst>
                <a:ext uri="{FF2B5EF4-FFF2-40B4-BE49-F238E27FC236}">
                  <a16:creationId xmlns:a16="http://schemas.microsoft.com/office/drawing/2014/main" id="{64CCF7C1-9FFF-594C-B9E9-08BB0E77C028}"/>
                </a:ext>
              </a:extLst>
            </p:cNvPr>
            <p:cNvCxnSpPr>
              <a:cxnSpLocks/>
              <a:endCxn id="54" idx="2"/>
            </p:cNvCxnSpPr>
            <p:nvPr/>
          </p:nvCxnSpPr>
          <p:spPr>
            <a:xfrm flipV="1">
              <a:off x="3227048" y="4280508"/>
              <a:ext cx="1060403" cy="279874"/>
            </a:xfrm>
            <a:prstGeom prst="line">
              <a:avLst/>
            </a:prstGeom>
            <a:solidFill>
              <a:srgbClr val="FFFF00"/>
            </a:solidFill>
            <a:ln w="19050"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0" name="Ottagono 44">
            <a:extLst>
              <a:ext uri="{FF2B5EF4-FFF2-40B4-BE49-F238E27FC236}">
                <a16:creationId xmlns:a16="http://schemas.microsoft.com/office/drawing/2014/main" id="{ABE4B731-5E1C-0443-893C-055B9F7B2035}"/>
              </a:ext>
            </a:extLst>
          </p:cNvPr>
          <p:cNvSpPr/>
          <p:nvPr/>
        </p:nvSpPr>
        <p:spPr>
          <a:xfrm>
            <a:off x="1807343" y="1985108"/>
            <a:ext cx="2913240" cy="2613991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5724938 w 5724938"/>
              <a:gd name="connsiteY3" fmla="*/ 2713920 h 3965713"/>
              <a:gd name="connsiteX4" fmla="*/ 3518989 w 5724938"/>
              <a:gd name="connsiteY4" fmla="*/ 3965713 h 3965713"/>
              <a:gd name="connsiteX5" fmla="*/ 2901688 w 5724938"/>
              <a:gd name="connsiteY5" fmla="*/ 2613991 h 3965713"/>
              <a:gd name="connsiteX6" fmla="*/ 675860 w 5724938"/>
              <a:gd name="connsiteY6" fmla="*/ 3717772 h 3965713"/>
              <a:gd name="connsiteX7" fmla="*/ 0 w 5724938"/>
              <a:gd name="connsiteY7" fmla="*/ 675324 h 3965713"/>
              <a:gd name="connsiteX0" fmla="*/ 0 w 4512902"/>
              <a:gd name="connsiteY0" fmla="*/ 675324 h 3965713"/>
              <a:gd name="connsiteX1" fmla="*/ 1599662 w 4512902"/>
              <a:gd name="connsiteY1" fmla="*/ 1888435 h 3965713"/>
              <a:gd name="connsiteX2" fmla="*/ 4512902 w 4512902"/>
              <a:gd name="connsiteY2" fmla="*/ 0 h 3965713"/>
              <a:gd name="connsiteX3" fmla="*/ 3518989 w 4512902"/>
              <a:gd name="connsiteY3" fmla="*/ 3965713 h 3965713"/>
              <a:gd name="connsiteX4" fmla="*/ 2901688 w 4512902"/>
              <a:gd name="connsiteY4" fmla="*/ 2613991 h 3965713"/>
              <a:gd name="connsiteX5" fmla="*/ 675860 w 4512902"/>
              <a:gd name="connsiteY5" fmla="*/ 3717772 h 3965713"/>
              <a:gd name="connsiteX6" fmla="*/ 0 w 4512902"/>
              <a:gd name="connsiteY6" fmla="*/ 675324 h 3965713"/>
              <a:gd name="connsiteX0" fmla="*/ 0 w 3837042"/>
              <a:gd name="connsiteY0" fmla="*/ 3717772 h 3965713"/>
              <a:gd name="connsiteX1" fmla="*/ 923802 w 3837042"/>
              <a:gd name="connsiteY1" fmla="*/ 1888435 h 3965713"/>
              <a:gd name="connsiteX2" fmla="*/ 3837042 w 3837042"/>
              <a:gd name="connsiteY2" fmla="*/ 0 h 3965713"/>
              <a:gd name="connsiteX3" fmla="*/ 2843129 w 3837042"/>
              <a:gd name="connsiteY3" fmla="*/ 3965713 h 3965713"/>
              <a:gd name="connsiteX4" fmla="*/ 2225828 w 3837042"/>
              <a:gd name="connsiteY4" fmla="*/ 2613991 h 3965713"/>
              <a:gd name="connsiteX5" fmla="*/ 0 w 3837042"/>
              <a:gd name="connsiteY5" fmla="*/ 3717772 h 3965713"/>
              <a:gd name="connsiteX0" fmla="*/ 1302026 w 2913240"/>
              <a:gd name="connsiteY0" fmla="*/ 2613991 h 3965713"/>
              <a:gd name="connsiteX1" fmla="*/ 0 w 2913240"/>
              <a:gd name="connsiteY1" fmla="*/ 1888435 h 3965713"/>
              <a:gd name="connsiteX2" fmla="*/ 2913240 w 2913240"/>
              <a:gd name="connsiteY2" fmla="*/ 0 h 3965713"/>
              <a:gd name="connsiteX3" fmla="*/ 1919327 w 2913240"/>
              <a:gd name="connsiteY3" fmla="*/ 3965713 h 3965713"/>
              <a:gd name="connsiteX4" fmla="*/ 1302026 w 2913240"/>
              <a:gd name="connsiteY4" fmla="*/ 2613991 h 3965713"/>
              <a:gd name="connsiteX0" fmla="*/ 1302026 w 2913240"/>
              <a:gd name="connsiteY0" fmla="*/ 2613991 h 2613991"/>
              <a:gd name="connsiteX1" fmla="*/ 0 w 2913240"/>
              <a:gd name="connsiteY1" fmla="*/ 1888435 h 2613991"/>
              <a:gd name="connsiteX2" fmla="*/ 2913240 w 2913240"/>
              <a:gd name="connsiteY2" fmla="*/ 0 h 2613991"/>
              <a:gd name="connsiteX3" fmla="*/ 1302026 w 2913240"/>
              <a:gd name="connsiteY3" fmla="*/ 2613991 h 2613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13240" h="2613991">
                <a:moveTo>
                  <a:pt x="1302026" y="2613991"/>
                </a:moveTo>
                <a:lnTo>
                  <a:pt x="0" y="1888435"/>
                </a:lnTo>
                <a:lnTo>
                  <a:pt x="2913240" y="0"/>
                </a:lnTo>
                <a:lnTo>
                  <a:pt x="1302026" y="2613991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6" name="Ottagono 44">
            <a:extLst>
              <a:ext uri="{FF2B5EF4-FFF2-40B4-BE49-F238E27FC236}">
                <a16:creationId xmlns:a16="http://schemas.microsoft.com/office/drawing/2014/main" id="{13C19D5B-157F-9A48-8369-E2B2B1A4E375}"/>
              </a:ext>
            </a:extLst>
          </p:cNvPr>
          <p:cNvSpPr/>
          <p:nvPr/>
        </p:nvSpPr>
        <p:spPr>
          <a:xfrm>
            <a:off x="7384065" y="2663645"/>
            <a:ext cx="1889509" cy="2802835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50233 w 4174971"/>
              <a:gd name="connsiteY0" fmla="*/ 2405807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3559283 w 4174971"/>
              <a:gd name="connsiteY5" fmla="*/ 2385392 h 2802835"/>
              <a:gd name="connsiteX6" fmla="*/ 1868557 w 4174971"/>
              <a:gd name="connsiteY6" fmla="*/ 2802835 h 2802835"/>
              <a:gd name="connsiteX7" fmla="*/ 50233 w 4174971"/>
              <a:gd name="connsiteY7" fmla="*/ 2405807 h 2802835"/>
              <a:gd name="connsiteX0" fmla="*/ 1868557 w 4174971"/>
              <a:gd name="connsiteY0" fmla="*/ 2802835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3559283 w 4174971"/>
              <a:gd name="connsiteY5" fmla="*/ 2385392 h 2802835"/>
              <a:gd name="connsiteX6" fmla="*/ 1868557 w 4174971"/>
              <a:gd name="connsiteY6" fmla="*/ 2802835 h 2802835"/>
              <a:gd name="connsiteX0" fmla="*/ 1868557 w 4174971"/>
              <a:gd name="connsiteY0" fmla="*/ 2802835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1868557 w 4174971"/>
              <a:gd name="connsiteY5" fmla="*/ 2802835 h 2802835"/>
              <a:gd name="connsiteX0" fmla="*/ 1868557 w 3538868"/>
              <a:gd name="connsiteY0" fmla="*/ 2802835 h 2802835"/>
              <a:gd name="connsiteX1" fmla="*/ 0 w 3538868"/>
              <a:gd name="connsiteY1" fmla="*/ 526774 h 2802835"/>
              <a:gd name="connsiteX2" fmla="*/ 1889509 w 3538868"/>
              <a:gd name="connsiteY2" fmla="*/ 0 h 2802835"/>
              <a:gd name="connsiteX3" fmla="*/ 3538868 w 3538868"/>
              <a:gd name="connsiteY3" fmla="*/ 565993 h 2802835"/>
              <a:gd name="connsiteX4" fmla="*/ 1868557 w 3538868"/>
              <a:gd name="connsiteY4" fmla="*/ 2802835 h 2802835"/>
              <a:gd name="connsiteX0" fmla="*/ 1868557 w 1889509"/>
              <a:gd name="connsiteY0" fmla="*/ 2802835 h 2802835"/>
              <a:gd name="connsiteX1" fmla="*/ 0 w 1889509"/>
              <a:gd name="connsiteY1" fmla="*/ 526774 h 2802835"/>
              <a:gd name="connsiteX2" fmla="*/ 1889509 w 1889509"/>
              <a:gd name="connsiteY2" fmla="*/ 0 h 2802835"/>
              <a:gd name="connsiteX3" fmla="*/ 1868557 w 1889509"/>
              <a:gd name="connsiteY3" fmla="*/ 2802835 h 2802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89509" h="2802835">
                <a:moveTo>
                  <a:pt x="1868557" y="2802835"/>
                </a:moveTo>
                <a:lnTo>
                  <a:pt x="0" y="526774"/>
                </a:lnTo>
                <a:lnTo>
                  <a:pt x="1889509" y="0"/>
                </a:lnTo>
                <a:lnTo>
                  <a:pt x="1868557" y="280283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8" name="Ottagono 44">
            <a:extLst>
              <a:ext uri="{FF2B5EF4-FFF2-40B4-BE49-F238E27FC236}">
                <a16:creationId xmlns:a16="http://schemas.microsoft.com/office/drawing/2014/main" id="{6051FE41-6184-2840-8FE9-7D629B938543}"/>
              </a:ext>
            </a:extLst>
          </p:cNvPr>
          <p:cNvSpPr/>
          <p:nvPr/>
        </p:nvSpPr>
        <p:spPr>
          <a:xfrm>
            <a:off x="7394742" y="3190418"/>
            <a:ext cx="1868557" cy="2276061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50233 w 4174971"/>
              <a:gd name="connsiteY0" fmla="*/ 2405807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3559283 w 4174971"/>
              <a:gd name="connsiteY5" fmla="*/ 2385392 h 2802835"/>
              <a:gd name="connsiteX6" fmla="*/ 1868557 w 4174971"/>
              <a:gd name="connsiteY6" fmla="*/ 2802835 h 2802835"/>
              <a:gd name="connsiteX7" fmla="*/ 50233 w 4174971"/>
              <a:gd name="connsiteY7" fmla="*/ 2405807 h 2802835"/>
              <a:gd name="connsiteX0" fmla="*/ 50233 w 3559283"/>
              <a:gd name="connsiteY0" fmla="*/ 2405807 h 2802835"/>
              <a:gd name="connsiteX1" fmla="*/ 0 w 3559283"/>
              <a:gd name="connsiteY1" fmla="*/ 526774 h 2802835"/>
              <a:gd name="connsiteX2" fmla="*/ 1889509 w 3559283"/>
              <a:gd name="connsiteY2" fmla="*/ 0 h 2802835"/>
              <a:gd name="connsiteX3" fmla="*/ 3538868 w 3559283"/>
              <a:gd name="connsiteY3" fmla="*/ 565993 h 2802835"/>
              <a:gd name="connsiteX4" fmla="*/ 3559283 w 3559283"/>
              <a:gd name="connsiteY4" fmla="*/ 2385392 h 2802835"/>
              <a:gd name="connsiteX5" fmla="*/ 1868557 w 3559283"/>
              <a:gd name="connsiteY5" fmla="*/ 2802835 h 2802835"/>
              <a:gd name="connsiteX6" fmla="*/ 50233 w 3559283"/>
              <a:gd name="connsiteY6" fmla="*/ 2405807 h 2802835"/>
              <a:gd name="connsiteX0" fmla="*/ 50233 w 3559283"/>
              <a:gd name="connsiteY0" fmla="*/ 1879033 h 2276061"/>
              <a:gd name="connsiteX1" fmla="*/ 0 w 3559283"/>
              <a:gd name="connsiteY1" fmla="*/ 0 h 2276061"/>
              <a:gd name="connsiteX2" fmla="*/ 3538868 w 3559283"/>
              <a:gd name="connsiteY2" fmla="*/ 39219 h 2276061"/>
              <a:gd name="connsiteX3" fmla="*/ 3559283 w 3559283"/>
              <a:gd name="connsiteY3" fmla="*/ 1858618 h 2276061"/>
              <a:gd name="connsiteX4" fmla="*/ 1868557 w 3559283"/>
              <a:gd name="connsiteY4" fmla="*/ 2276061 h 2276061"/>
              <a:gd name="connsiteX5" fmla="*/ 50233 w 3559283"/>
              <a:gd name="connsiteY5" fmla="*/ 1879033 h 2276061"/>
              <a:gd name="connsiteX0" fmla="*/ 50233 w 3559283"/>
              <a:gd name="connsiteY0" fmla="*/ 1879033 h 2276061"/>
              <a:gd name="connsiteX1" fmla="*/ 0 w 3559283"/>
              <a:gd name="connsiteY1" fmla="*/ 0 h 2276061"/>
              <a:gd name="connsiteX2" fmla="*/ 3559283 w 3559283"/>
              <a:gd name="connsiteY2" fmla="*/ 1858618 h 2276061"/>
              <a:gd name="connsiteX3" fmla="*/ 1868557 w 3559283"/>
              <a:gd name="connsiteY3" fmla="*/ 2276061 h 2276061"/>
              <a:gd name="connsiteX4" fmla="*/ 50233 w 3559283"/>
              <a:gd name="connsiteY4" fmla="*/ 1879033 h 2276061"/>
              <a:gd name="connsiteX0" fmla="*/ 50233 w 1868557"/>
              <a:gd name="connsiteY0" fmla="*/ 1879033 h 2276061"/>
              <a:gd name="connsiteX1" fmla="*/ 0 w 1868557"/>
              <a:gd name="connsiteY1" fmla="*/ 0 h 2276061"/>
              <a:gd name="connsiteX2" fmla="*/ 1868557 w 1868557"/>
              <a:gd name="connsiteY2" fmla="*/ 2276061 h 2276061"/>
              <a:gd name="connsiteX3" fmla="*/ 50233 w 1868557"/>
              <a:gd name="connsiteY3" fmla="*/ 1879033 h 2276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68557" h="2276061">
                <a:moveTo>
                  <a:pt x="50233" y="1879033"/>
                </a:moveTo>
                <a:lnTo>
                  <a:pt x="0" y="0"/>
                </a:lnTo>
                <a:lnTo>
                  <a:pt x="1868557" y="2276061"/>
                </a:lnTo>
                <a:lnTo>
                  <a:pt x="50233" y="1879033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60" name="Ottagono 44">
            <a:extLst>
              <a:ext uri="{FF2B5EF4-FFF2-40B4-BE49-F238E27FC236}">
                <a16:creationId xmlns:a16="http://schemas.microsoft.com/office/drawing/2014/main" id="{2F71062D-9488-5B4A-9D47-92BEBB33F3A8}"/>
              </a:ext>
            </a:extLst>
          </p:cNvPr>
          <p:cNvSpPr/>
          <p:nvPr/>
        </p:nvSpPr>
        <p:spPr>
          <a:xfrm>
            <a:off x="6788993" y="3190418"/>
            <a:ext cx="655982" cy="1879033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0 w 4780720"/>
              <a:gd name="connsiteY0" fmla="*/ 884046 h 2276061"/>
              <a:gd name="connsiteX1" fmla="*/ 605749 w 4780720"/>
              <a:gd name="connsiteY1" fmla="*/ 0 h 2276061"/>
              <a:gd name="connsiteX2" fmla="*/ 4144617 w 4780720"/>
              <a:gd name="connsiteY2" fmla="*/ 39219 h 2276061"/>
              <a:gd name="connsiteX3" fmla="*/ 4780720 w 4780720"/>
              <a:gd name="connsiteY3" fmla="*/ 895059 h 2276061"/>
              <a:gd name="connsiteX4" fmla="*/ 4165032 w 4780720"/>
              <a:gd name="connsiteY4" fmla="*/ 1858618 h 2276061"/>
              <a:gd name="connsiteX5" fmla="*/ 2474306 w 4780720"/>
              <a:gd name="connsiteY5" fmla="*/ 2276061 h 2276061"/>
              <a:gd name="connsiteX6" fmla="*/ 655982 w 4780720"/>
              <a:gd name="connsiteY6" fmla="*/ 1879033 h 2276061"/>
              <a:gd name="connsiteX7" fmla="*/ 0 w 4780720"/>
              <a:gd name="connsiteY7" fmla="*/ 884046 h 2276061"/>
              <a:gd name="connsiteX0" fmla="*/ 0 w 4780720"/>
              <a:gd name="connsiteY0" fmla="*/ 884046 h 2276061"/>
              <a:gd name="connsiteX1" fmla="*/ 605749 w 4780720"/>
              <a:gd name="connsiteY1" fmla="*/ 0 h 2276061"/>
              <a:gd name="connsiteX2" fmla="*/ 4780720 w 4780720"/>
              <a:gd name="connsiteY2" fmla="*/ 895059 h 2276061"/>
              <a:gd name="connsiteX3" fmla="*/ 4165032 w 4780720"/>
              <a:gd name="connsiteY3" fmla="*/ 1858618 h 2276061"/>
              <a:gd name="connsiteX4" fmla="*/ 2474306 w 4780720"/>
              <a:gd name="connsiteY4" fmla="*/ 2276061 h 2276061"/>
              <a:gd name="connsiteX5" fmla="*/ 655982 w 4780720"/>
              <a:gd name="connsiteY5" fmla="*/ 1879033 h 2276061"/>
              <a:gd name="connsiteX6" fmla="*/ 0 w 4780720"/>
              <a:gd name="connsiteY6" fmla="*/ 884046 h 2276061"/>
              <a:gd name="connsiteX0" fmla="*/ 0 w 4165032"/>
              <a:gd name="connsiteY0" fmla="*/ 884046 h 2276061"/>
              <a:gd name="connsiteX1" fmla="*/ 605749 w 4165032"/>
              <a:gd name="connsiteY1" fmla="*/ 0 h 2276061"/>
              <a:gd name="connsiteX2" fmla="*/ 4165032 w 4165032"/>
              <a:gd name="connsiteY2" fmla="*/ 1858618 h 2276061"/>
              <a:gd name="connsiteX3" fmla="*/ 2474306 w 4165032"/>
              <a:gd name="connsiteY3" fmla="*/ 2276061 h 2276061"/>
              <a:gd name="connsiteX4" fmla="*/ 655982 w 4165032"/>
              <a:gd name="connsiteY4" fmla="*/ 1879033 h 2276061"/>
              <a:gd name="connsiteX5" fmla="*/ 0 w 4165032"/>
              <a:gd name="connsiteY5" fmla="*/ 884046 h 2276061"/>
              <a:gd name="connsiteX0" fmla="*/ 0 w 2474306"/>
              <a:gd name="connsiteY0" fmla="*/ 884046 h 2276061"/>
              <a:gd name="connsiteX1" fmla="*/ 605749 w 2474306"/>
              <a:gd name="connsiteY1" fmla="*/ 0 h 2276061"/>
              <a:gd name="connsiteX2" fmla="*/ 2474306 w 2474306"/>
              <a:gd name="connsiteY2" fmla="*/ 2276061 h 2276061"/>
              <a:gd name="connsiteX3" fmla="*/ 655982 w 2474306"/>
              <a:gd name="connsiteY3" fmla="*/ 1879033 h 2276061"/>
              <a:gd name="connsiteX4" fmla="*/ 0 w 2474306"/>
              <a:gd name="connsiteY4" fmla="*/ 884046 h 2276061"/>
              <a:gd name="connsiteX0" fmla="*/ 0 w 655982"/>
              <a:gd name="connsiteY0" fmla="*/ 884046 h 1879033"/>
              <a:gd name="connsiteX1" fmla="*/ 605749 w 655982"/>
              <a:gd name="connsiteY1" fmla="*/ 0 h 1879033"/>
              <a:gd name="connsiteX2" fmla="*/ 655982 w 655982"/>
              <a:gd name="connsiteY2" fmla="*/ 1879033 h 1879033"/>
              <a:gd name="connsiteX3" fmla="*/ 0 w 655982"/>
              <a:gd name="connsiteY3" fmla="*/ 884046 h 1879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5982" h="1879033">
                <a:moveTo>
                  <a:pt x="0" y="884046"/>
                </a:moveTo>
                <a:lnTo>
                  <a:pt x="605749" y="0"/>
                </a:lnTo>
                <a:lnTo>
                  <a:pt x="655982" y="1879033"/>
                </a:lnTo>
                <a:lnTo>
                  <a:pt x="0" y="88404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3" name="Ottagono 44">
            <a:extLst>
              <a:ext uri="{FF2B5EF4-FFF2-40B4-BE49-F238E27FC236}">
                <a16:creationId xmlns:a16="http://schemas.microsoft.com/office/drawing/2014/main" id="{6FF20D6A-AA91-BA4B-AF58-B43C18D594D1}"/>
              </a:ext>
            </a:extLst>
          </p:cNvPr>
          <p:cNvSpPr/>
          <p:nvPr/>
        </p:nvSpPr>
        <p:spPr>
          <a:xfrm>
            <a:off x="207560" y="2660432"/>
            <a:ext cx="1599662" cy="3042448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724938"/>
              <a:gd name="connsiteY0" fmla="*/ 0 h 3290389"/>
              <a:gd name="connsiteX1" fmla="*/ 1599662 w 5724938"/>
              <a:gd name="connsiteY1" fmla="*/ 1213111 h 3290389"/>
              <a:gd name="connsiteX2" fmla="*/ 4075043 w 5724938"/>
              <a:gd name="connsiteY2" fmla="*/ 1620077 h 3290389"/>
              <a:gd name="connsiteX3" fmla="*/ 5724938 w 5724938"/>
              <a:gd name="connsiteY3" fmla="*/ 2038596 h 3290389"/>
              <a:gd name="connsiteX4" fmla="*/ 3518989 w 5724938"/>
              <a:gd name="connsiteY4" fmla="*/ 3290389 h 3290389"/>
              <a:gd name="connsiteX5" fmla="*/ 2901688 w 5724938"/>
              <a:gd name="connsiteY5" fmla="*/ 1938667 h 3290389"/>
              <a:gd name="connsiteX6" fmla="*/ 675860 w 5724938"/>
              <a:gd name="connsiteY6" fmla="*/ 3042448 h 3290389"/>
              <a:gd name="connsiteX7" fmla="*/ 0 w 5724938"/>
              <a:gd name="connsiteY7" fmla="*/ 0 h 3290389"/>
              <a:gd name="connsiteX0" fmla="*/ 0 w 4075043"/>
              <a:gd name="connsiteY0" fmla="*/ 0 h 3290389"/>
              <a:gd name="connsiteX1" fmla="*/ 1599662 w 4075043"/>
              <a:gd name="connsiteY1" fmla="*/ 1213111 h 3290389"/>
              <a:gd name="connsiteX2" fmla="*/ 4075043 w 4075043"/>
              <a:gd name="connsiteY2" fmla="*/ 1620077 h 3290389"/>
              <a:gd name="connsiteX3" fmla="*/ 3518989 w 4075043"/>
              <a:gd name="connsiteY3" fmla="*/ 3290389 h 3290389"/>
              <a:gd name="connsiteX4" fmla="*/ 2901688 w 4075043"/>
              <a:gd name="connsiteY4" fmla="*/ 1938667 h 3290389"/>
              <a:gd name="connsiteX5" fmla="*/ 675860 w 4075043"/>
              <a:gd name="connsiteY5" fmla="*/ 3042448 h 3290389"/>
              <a:gd name="connsiteX6" fmla="*/ 0 w 4075043"/>
              <a:gd name="connsiteY6" fmla="*/ 0 h 3290389"/>
              <a:gd name="connsiteX0" fmla="*/ 0 w 4075043"/>
              <a:gd name="connsiteY0" fmla="*/ 0 h 3042448"/>
              <a:gd name="connsiteX1" fmla="*/ 1599662 w 4075043"/>
              <a:gd name="connsiteY1" fmla="*/ 1213111 h 3042448"/>
              <a:gd name="connsiteX2" fmla="*/ 4075043 w 4075043"/>
              <a:gd name="connsiteY2" fmla="*/ 1620077 h 3042448"/>
              <a:gd name="connsiteX3" fmla="*/ 2901688 w 4075043"/>
              <a:gd name="connsiteY3" fmla="*/ 1938667 h 3042448"/>
              <a:gd name="connsiteX4" fmla="*/ 675860 w 4075043"/>
              <a:gd name="connsiteY4" fmla="*/ 3042448 h 3042448"/>
              <a:gd name="connsiteX5" fmla="*/ 0 w 4075043"/>
              <a:gd name="connsiteY5" fmla="*/ 0 h 3042448"/>
              <a:gd name="connsiteX0" fmla="*/ 0 w 2901688"/>
              <a:gd name="connsiteY0" fmla="*/ 0 h 3042448"/>
              <a:gd name="connsiteX1" fmla="*/ 1599662 w 2901688"/>
              <a:gd name="connsiteY1" fmla="*/ 1213111 h 3042448"/>
              <a:gd name="connsiteX2" fmla="*/ 2901688 w 2901688"/>
              <a:gd name="connsiteY2" fmla="*/ 1938667 h 3042448"/>
              <a:gd name="connsiteX3" fmla="*/ 675860 w 2901688"/>
              <a:gd name="connsiteY3" fmla="*/ 3042448 h 3042448"/>
              <a:gd name="connsiteX4" fmla="*/ 0 w 2901688"/>
              <a:gd name="connsiteY4" fmla="*/ 0 h 3042448"/>
              <a:gd name="connsiteX0" fmla="*/ 0 w 1599662"/>
              <a:gd name="connsiteY0" fmla="*/ 0 h 3042448"/>
              <a:gd name="connsiteX1" fmla="*/ 1599662 w 1599662"/>
              <a:gd name="connsiteY1" fmla="*/ 1213111 h 3042448"/>
              <a:gd name="connsiteX2" fmla="*/ 675860 w 1599662"/>
              <a:gd name="connsiteY2" fmla="*/ 3042448 h 3042448"/>
              <a:gd name="connsiteX3" fmla="*/ 0 w 1599662"/>
              <a:gd name="connsiteY3" fmla="*/ 0 h 3042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99662" h="3042448">
                <a:moveTo>
                  <a:pt x="0" y="0"/>
                </a:moveTo>
                <a:lnTo>
                  <a:pt x="1599662" y="1213111"/>
                </a:lnTo>
                <a:lnTo>
                  <a:pt x="675860" y="3042448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2" name="Ottagono 44">
            <a:extLst>
              <a:ext uri="{FF2B5EF4-FFF2-40B4-BE49-F238E27FC236}">
                <a16:creationId xmlns:a16="http://schemas.microsoft.com/office/drawing/2014/main" id="{A6926A5A-EA30-3D4D-9D0E-34C2687EF1C5}"/>
              </a:ext>
            </a:extLst>
          </p:cNvPr>
          <p:cNvSpPr/>
          <p:nvPr/>
        </p:nvSpPr>
        <p:spPr>
          <a:xfrm>
            <a:off x="883480" y="3873543"/>
            <a:ext cx="2225828" cy="1829337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049078"/>
              <a:gd name="connsiteY0" fmla="*/ 3717772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0" fmla="*/ 0 w 5049078"/>
              <a:gd name="connsiteY0" fmla="*/ 1829337 h 2077278"/>
              <a:gd name="connsiteX1" fmla="*/ 923802 w 5049078"/>
              <a:gd name="connsiteY1" fmla="*/ 0 h 2077278"/>
              <a:gd name="connsiteX2" fmla="*/ 3399183 w 5049078"/>
              <a:gd name="connsiteY2" fmla="*/ 406966 h 2077278"/>
              <a:gd name="connsiteX3" fmla="*/ 5049078 w 5049078"/>
              <a:gd name="connsiteY3" fmla="*/ 825485 h 2077278"/>
              <a:gd name="connsiteX4" fmla="*/ 2843129 w 5049078"/>
              <a:gd name="connsiteY4" fmla="*/ 2077278 h 2077278"/>
              <a:gd name="connsiteX5" fmla="*/ 2225828 w 5049078"/>
              <a:gd name="connsiteY5" fmla="*/ 725556 h 2077278"/>
              <a:gd name="connsiteX6" fmla="*/ 0 w 5049078"/>
              <a:gd name="connsiteY6" fmla="*/ 1829337 h 2077278"/>
              <a:gd name="connsiteX0" fmla="*/ 0 w 5049078"/>
              <a:gd name="connsiteY0" fmla="*/ 1829337 h 2077278"/>
              <a:gd name="connsiteX1" fmla="*/ 923802 w 5049078"/>
              <a:gd name="connsiteY1" fmla="*/ 0 h 2077278"/>
              <a:gd name="connsiteX2" fmla="*/ 5049078 w 5049078"/>
              <a:gd name="connsiteY2" fmla="*/ 825485 h 2077278"/>
              <a:gd name="connsiteX3" fmla="*/ 2843129 w 5049078"/>
              <a:gd name="connsiteY3" fmla="*/ 2077278 h 2077278"/>
              <a:gd name="connsiteX4" fmla="*/ 2225828 w 5049078"/>
              <a:gd name="connsiteY4" fmla="*/ 725556 h 2077278"/>
              <a:gd name="connsiteX5" fmla="*/ 0 w 5049078"/>
              <a:gd name="connsiteY5" fmla="*/ 1829337 h 2077278"/>
              <a:gd name="connsiteX0" fmla="*/ 0 w 2843129"/>
              <a:gd name="connsiteY0" fmla="*/ 1829337 h 2077278"/>
              <a:gd name="connsiteX1" fmla="*/ 923802 w 2843129"/>
              <a:gd name="connsiteY1" fmla="*/ 0 h 2077278"/>
              <a:gd name="connsiteX2" fmla="*/ 2843129 w 2843129"/>
              <a:gd name="connsiteY2" fmla="*/ 2077278 h 2077278"/>
              <a:gd name="connsiteX3" fmla="*/ 2225828 w 2843129"/>
              <a:gd name="connsiteY3" fmla="*/ 725556 h 2077278"/>
              <a:gd name="connsiteX4" fmla="*/ 0 w 2843129"/>
              <a:gd name="connsiteY4" fmla="*/ 1829337 h 2077278"/>
              <a:gd name="connsiteX0" fmla="*/ 0 w 2225828"/>
              <a:gd name="connsiteY0" fmla="*/ 1829337 h 1829337"/>
              <a:gd name="connsiteX1" fmla="*/ 923802 w 2225828"/>
              <a:gd name="connsiteY1" fmla="*/ 0 h 1829337"/>
              <a:gd name="connsiteX2" fmla="*/ 2225828 w 2225828"/>
              <a:gd name="connsiteY2" fmla="*/ 725556 h 1829337"/>
              <a:gd name="connsiteX3" fmla="*/ 0 w 2225828"/>
              <a:gd name="connsiteY3" fmla="*/ 1829337 h 1829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5828" h="1829337">
                <a:moveTo>
                  <a:pt x="0" y="1829337"/>
                </a:moveTo>
                <a:lnTo>
                  <a:pt x="923802" y="0"/>
                </a:lnTo>
                <a:lnTo>
                  <a:pt x="2225828" y="725556"/>
                </a:lnTo>
                <a:lnTo>
                  <a:pt x="0" y="182933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5" name="Ottagono 44">
            <a:extLst>
              <a:ext uri="{FF2B5EF4-FFF2-40B4-BE49-F238E27FC236}">
                <a16:creationId xmlns:a16="http://schemas.microsoft.com/office/drawing/2014/main" id="{D87C2A50-5800-CD4F-8025-91879F177CBA}"/>
              </a:ext>
            </a:extLst>
          </p:cNvPr>
          <p:cNvSpPr/>
          <p:nvPr/>
        </p:nvSpPr>
        <p:spPr>
          <a:xfrm>
            <a:off x="9252624" y="3229639"/>
            <a:ext cx="1690726" cy="2236842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50233 w 4174971"/>
              <a:gd name="connsiteY0" fmla="*/ 2405807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3559283 w 4174971"/>
              <a:gd name="connsiteY5" fmla="*/ 2385392 h 2802835"/>
              <a:gd name="connsiteX6" fmla="*/ 1868557 w 4174971"/>
              <a:gd name="connsiteY6" fmla="*/ 2802835 h 2802835"/>
              <a:gd name="connsiteX7" fmla="*/ 50233 w 4174971"/>
              <a:gd name="connsiteY7" fmla="*/ 2405807 h 2802835"/>
              <a:gd name="connsiteX0" fmla="*/ 0 w 4124738"/>
              <a:gd name="connsiteY0" fmla="*/ 2405807 h 2802835"/>
              <a:gd name="connsiteX1" fmla="*/ 1839276 w 4124738"/>
              <a:gd name="connsiteY1" fmla="*/ 0 h 2802835"/>
              <a:gd name="connsiteX2" fmla="*/ 3488635 w 4124738"/>
              <a:gd name="connsiteY2" fmla="*/ 565993 h 2802835"/>
              <a:gd name="connsiteX3" fmla="*/ 4124738 w 4124738"/>
              <a:gd name="connsiteY3" fmla="*/ 1421833 h 2802835"/>
              <a:gd name="connsiteX4" fmla="*/ 3509050 w 4124738"/>
              <a:gd name="connsiteY4" fmla="*/ 2385392 h 2802835"/>
              <a:gd name="connsiteX5" fmla="*/ 1818324 w 4124738"/>
              <a:gd name="connsiteY5" fmla="*/ 2802835 h 2802835"/>
              <a:gd name="connsiteX6" fmla="*/ 0 w 4124738"/>
              <a:gd name="connsiteY6" fmla="*/ 2405807 h 2802835"/>
              <a:gd name="connsiteX0" fmla="*/ 0 w 2306414"/>
              <a:gd name="connsiteY0" fmla="*/ 2802835 h 2802835"/>
              <a:gd name="connsiteX1" fmla="*/ 20952 w 2306414"/>
              <a:gd name="connsiteY1" fmla="*/ 0 h 2802835"/>
              <a:gd name="connsiteX2" fmla="*/ 1670311 w 2306414"/>
              <a:gd name="connsiteY2" fmla="*/ 565993 h 2802835"/>
              <a:gd name="connsiteX3" fmla="*/ 2306414 w 2306414"/>
              <a:gd name="connsiteY3" fmla="*/ 1421833 h 2802835"/>
              <a:gd name="connsiteX4" fmla="*/ 1690726 w 2306414"/>
              <a:gd name="connsiteY4" fmla="*/ 2385392 h 2802835"/>
              <a:gd name="connsiteX5" fmla="*/ 0 w 2306414"/>
              <a:gd name="connsiteY5" fmla="*/ 2802835 h 2802835"/>
              <a:gd name="connsiteX0" fmla="*/ 0 w 2306414"/>
              <a:gd name="connsiteY0" fmla="*/ 2236842 h 2236842"/>
              <a:gd name="connsiteX1" fmla="*/ 1670311 w 2306414"/>
              <a:gd name="connsiteY1" fmla="*/ 0 h 2236842"/>
              <a:gd name="connsiteX2" fmla="*/ 2306414 w 2306414"/>
              <a:gd name="connsiteY2" fmla="*/ 855840 h 2236842"/>
              <a:gd name="connsiteX3" fmla="*/ 1690726 w 2306414"/>
              <a:gd name="connsiteY3" fmla="*/ 1819399 h 2236842"/>
              <a:gd name="connsiteX4" fmla="*/ 0 w 2306414"/>
              <a:gd name="connsiteY4" fmla="*/ 2236842 h 2236842"/>
              <a:gd name="connsiteX0" fmla="*/ 0 w 1690726"/>
              <a:gd name="connsiteY0" fmla="*/ 2236842 h 2236842"/>
              <a:gd name="connsiteX1" fmla="*/ 1670311 w 1690726"/>
              <a:gd name="connsiteY1" fmla="*/ 0 h 2236842"/>
              <a:gd name="connsiteX2" fmla="*/ 1690726 w 1690726"/>
              <a:gd name="connsiteY2" fmla="*/ 1819399 h 2236842"/>
              <a:gd name="connsiteX3" fmla="*/ 0 w 1690726"/>
              <a:gd name="connsiteY3" fmla="*/ 2236842 h 2236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90726" h="2236842">
                <a:moveTo>
                  <a:pt x="0" y="2236842"/>
                </a:moveTo>
                <a:lnTo>
                  <a:pt x="1670311" y="0"/>
                </a:lnTo>
                <a:lnTo>
                  <a:pt x="1690726" y="1819399"/>
                </a:lnTo>
                <a:lnTo>
                  <a:pt x="0" y="2236842"/>
                </a:lnTo>
                <a:close/>
              </a:path>
            </a:pathLst>
          </a:custGeom>
          <a:solidFill>
            <a:schemeClr val="bg1"/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9" name="Ottagono 44">
            <a:extLst>
              <a:ext uri="{FF2B5EF4-FFF2-40B4-BE49-F238E27FC236}">
                <a16:creationId xmlns:a16="http://schemas.microsoft.com/office/drawing/2014/main" id="{96DE483D-9B63-8646-A531-C6CCD29A26D6}"/>
              </a:ext>
            </a:extLst>
          </p:cNvPr>
          <p:cNvSpPr/>
          <p:nvPr/>
        </p:nvSpPr>
        <p:spPr>
          <a:xfrm>
            <a:off x="10933857" y="3229637"/>
            <a:ext cx="636103" cy="1819399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0 w 4780720"/>
              <a:gd name="connsiteY0" fmla="*/ 1410820 h 2802835"/>
              <a:gd name="connsiteX1" fmla="*/ 2495258 w 4780720"/>
              <a:gd name="connsiteY1" fmla="*/ 0 h 2802835"/>
              <a:gd name="connsiteX2" fmla="*/ 4144617 w 4780720"/>
              <a:gd name="connsiteY2" fmla="*/ 565993 h 2802835"/>
              <a:gd name="connsiteX3" fmla="*/ 4780720 w 4780720"/>
              <a:gd name="connsiteY3" fmla="*/ 1421833 h 2802835"/>
              <a:gd name="connsiteX4" fmla="*/ 4165032 w 4780720"/>
              <a:gd name="connsiteY4" fmla="*/ 2385392 h 2802835"/>
              <a:gd name="connsiteX5" fmla="*/ 2474306 w 4780720"/>
              <a:gd name="connsiteY5" fmla="*/ 2802835 h 2802835"/>
              <a:gd name="connsiteX6" fmla="*/ 655982 w 4780720"/>
              <a:gd name="connsiteY6" fmla="*/ 2405807 h 2802835"/>
              <a:gd name="connsiteX7" fmla="*/ 0 w 4780720"/>
              <a:gd name="connsiteY7" fmla="*/ 1410820 h 2802835"/>
              <a:gd name="connsiteX0" fmla="*/ 0 w 4124738"/>
              <a:gd name="connsiteY0" fmla="*/ 2405807 h 2802835"/>
              <a:gd name="connsiteX1" fmla="*/ 1839276 w 4124738"/>
              <a:gd name="connsiteY1" fmla="*/ 0 h 2802835"/>
              <a:gd name="connsiteX2" fmla="*/ 3488635 w 4124738"/>
              <a:gd name="connsiteY2" fmla="*/ 565993 h 2802835"/>
              <a:gd name="connsiteX3" fmla="*/ 4124738 w 4124738"/>
              <a:gd name="connsiteY3" fmla="*/ 1421833 h 2802835"/>
              <a:gd name="connsiteX4" fmla="*/ 3509050 w 4124738"/>
              <a:gd name="connsiteY4" fmla="*/ 2385392 h 2802835"/>
              <a:gd name="connsiteX5" fmla="*/ 1818324 w 4124738"/>
              <a:gd name="connsiteY5" fmla="*/ 2802835 h 2802835"/>
              <a:gd name="connsiteX6" fmla="*/ 0 w 4124738"/>
              <a:gd name="connsiteY6" fmla="*/ 2405807 h 2802835"/>
              <a:gd name="connsiteX0" fmla="*/ 0 w 2306414"/>
              <a:gd name="connsiteY0" fmla="*/ 2802835 h 2802835"/>
              <a:gd name="connsiteX1" fmla="*/ 20952 w 2306414"/>
              <a:gd name="connsiteY1" fmla="*/ 0 h 2802835"/>
              <a:gd name="connsiteX2" fmla="*/ 1670311 w 2306414"/>
              <a:gd name="connsiteY2" fmla="*/ 565993 h 2802835"/>
              <a:gd name="connsiteX3" fmla="*/ 2306414 w 2306414"/>
              <a:gd name="connsiteY3" fmla="*/ 1421833 h 2802835"/>
              <a:gd name="connsiteX4" fmla="*/ 1690726 w 2306414"/>
              <a:gd name="connsiteY4" fmla="*/ 2385392 h 2802835"/>
              <a:gd name="connsiteX5" fmla="*/ 0 w 2306414"/>
              <a:gd name="connsiteY5" fmla="*/ 2802835 h 2802835"/>
              <a:gd name="connsiteX0" fmla="*/ 1669774 w 2285462"/>
              <a:gd name="connsiteY0" fmla="*/ 2385392 h 2385392"/>
              <a:gd name="connsiteX1" fmla="*/ 0 w 2285462"/>
              <a:gd name="connsiteY1" fmla="*/ 0 h 2385392"/>
              <a:gd name="connsiteX2" fmla="*/ 1649359 w 2285462"/>
              <a:gd name="connsiteY2" fmla="*/ 565993 h 2385392"/>
              <a:gd name="connsiteX3" fmla="*/ 2285462 w 2285462"/>
              <a:gd name="connsiteY3" fmla="*/ 1421833 h 2385392"/>
              <a:gd name="connsiteX4" fmla="*/ 1669774 w 2285462"/>
              <a:gd name="connsiteY4" fmla="*/ 2385392 h 2385392"/>
              <a:gd name="connsiteX0" fmla="*/ 20415 w 636103"/>
              <a:gd name="connsiteY0" fmla="*/ 1819399 h 1819399"/>
              <a:gd name="connsiteX1" fmla="*/ 0 w 636103"/>
              <a:gd name="connsiteY1" fmla="*/ 0 h 1819399"/>
              <a:gd name="connsiteX2" fmla="*/ 636103 w 636103"/>
              <a:gd name="connsiteY2" fmla="*/ 855840 h 1819399"/>
              <a:gd name="connsiteX3" fmla="*/ 20415 w 636103"/>
              <a:gd name="connsiteY3" fmla="*/ 1819399 h 1819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6103" h="1819399">
                <a:moveTo>
                  <a:pt x="20415" y="1819399"/>
                </a:moveTo>
                <a:lnTo>
                  <a:pt x="0" y="0"/>
                </a:lnTo>
                <a:lnTo>
                  <a:pt x="636103" y="855840"/>
                </a:lnTo>
                <a:lnTo>
                  <a:pt x="20415" y="1819399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49" name="Ottagono 44">
            <a:extLst>
              <a:ext uri="{FF2B5EF4-FFF2-40B4-BE49-F238E27FC236}">
                <a16:creationId xmlns:a16="http://schemas.microsoft.com/office/drawing/2014/main" id="{47FA7B84-FE3E-A040-9E21-EC1B48557E69}"/>
              </a:ext>
            </a:extLst>
          </p:cNvPr>
          <p:cNvSpPr/>
          <p:nvPr/>
        </p:nvSpPr>
        <p:spPr>
          <a:xfrm>
            <a:off x="3719630" y="4280510"/>
            <a:ext cx="2205949" cy="1670312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724938"/>
              <a:gd name="connsiteY0" fmla="*/ 0 h 3290389"/>
              <a:gd name="connsiteX1" fmla="*/ 1599662 w 5724938"/>
              <a:gd name="connsiteY1" fmla="*/ 1213111 h 3290389"/>
              <a:gd name="connsiteX2" fmla="*/ 4075043 w 5724938"/>
              <a:gd name="connsiteY2" fmla="*/ 1620077 h 3290389"/>
              <a:gd name="connsiteX3" fmla="*/ 5724938 w 5724938"/>
              <a:gd name="connsiteY3" fmla="*/ 2038596 h 3290389"/>
              <a:gd name="connsiteX4" fmla="*/ 3518989 w 5724938"/>
              <a:gd name="connsiteY4" fmla="*/ 3290389 h 3290389"/>
              <a:gd name="connsiteX5" fmla="*/ 2901688 w 5724938"/>
              <a:gd name="connsiteY5" fmla="*/ 1938667 h 3290389"/>
              <a:gd name="connsiteX6" fmla="*/ 675860 w 5724938"/>
              <a:gd name="connsiteY6" fmla="*/ 3042448 h 3290389"/>
              <a:gd name="connsiteX7" fmla="*/ 0 w 5724938"/>
              <a:gd name="connsiteY7" fmla="*/ 0 h 3290389"/>
              <a:gd name="connsiteX0" fmla="*/ 0 w 5724938"/>
              <a:gd name="connsiteY0" fmla="*/ 0 h 3290389"/>
              <a:gd name="connsiteX1" fmla="*/ 4075043 w 5724938"/>
              <a:gd name="connsiteY1" fmla="*/ 1620077 h 3290389"/>
              <a:gd name="connsiteX2" fmla="*/ 5724938 w 5724938"/>
              <a:gd name="connsiteY2" fmla="*/ 2038596 h 3290389"/>
              <a:gd name="connsiteX3" fmla="*/ 3518989 w 5724938"/>
              <a:gd name="connsiteY3" fmla="*/ 3290389 h 3290389"/>
              <a:gd name="connsiteX4" fmla="*/ 2901688 w 5724938"/>
              <a:gd name="connsiteY4" fmla="*/ 1938667 h 3290389"/>
              <a:gd name="connsiteX5" fmla="*/ 675860 w 5724938"/>
              <a:gd name="connsiteY5" fmla="*/ 3042448 h 3290389"/>
              <a:gd name="connsiteX6" fmla="*/ 0 w 5724938"/>
              <a:gd name="connsiteY6" fmla="*/ 0 h 3290389"/>
              <a:gd name="connsiteX0" fmla="*/ 0 w 5049078"/>
              <a:gd name="connsiteY0" fmla="*/ 1422371 h 1670312"/>
              <a:gd name="connsiteX1" fmla="*/ 3399183 w 5049078"/>
              <a:gd name="connsiteY1" fmla="*/ 0 h 1670312"/>
              <a:gd name="connsiteX2" fmla="*/ 5049078 w 5049078"/>
              <a:gd name="connsiteY2" fmla="*/ 418519 h 1670312"/>
              <a:gd name="connsiteX3" fmla="*/ 2843129 w 5049078"/>
              <a:gd name="connsiteY3" fmla="*/ 1670312 h 1670312"/>
              <a:gd name="connsiteX4" fmla="*/ 2225828 w 5049078"/>
              <a:gd name="connsiteY4" fmla="*/ 318590 h 1670312"/>
              <a:gd name="connsiteX5" fmla="*/ 0 w 5049078"/>
              <a:gd name="connsiteY5" fmla="*/ 1422371 h 1670312"/>
              <a:gd name="connsiteX0" fmla="*/ 0 w 2823250"/>
              <a:gd name="connsiteY0" fmla="*/ 318590 h 1670312"/>
              <a:gd name="connsiteX1" fmla="*/ 1173355 w 2823250"/>
              <a:gd name="connsiteY1" fmla="*/ 0 h 1670312"/>
              <a:gd name="connsiteX2" fmla="*/ 2823250 w 2823250"/>
              <a:gd name="connsiteY2" fmla="*/ 418519 h 1670312"/>
              <a:gd name="connsiteX3" fmla="*/ 617301 w 2823250"/>
              <a:gd name="connsiteY3" fmla="*/ 1670312 h 1670312"/>
              <a:gd name="connsiteX4" fmla="*/ 0 w 2823250"/>
              <a:gd name="connsiteY4" fmla="*/ 318590 h 1670312"/>
              <a:gd name="connsiteX0" fmla="*/ 0 w 2205949"/>
              <a:gd name="connsiteY0" fmla="*/ 1670312 h 1670312"/>
              <a:gd name="connsiteX1" fmla="*/ 556054 w 2205949"/>
              <a:gd name="connsiteY1" fmla="*/ 0 h 1670312"/>
              <a:gd name="connsiteX2" fmla="*/ 2205949 w 2205949"/>
              <a:gd name="connsiteY2" fmla="*/ 418519 h 1670312"/>
              <a:gd name="connsiteX3" fmla="*/ 0 w 2205949"/>
              <a:gd name="connsiteY3" fmla="*/ 1670312 h 1670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5949" h="1670312">
                <a:moveTo>
                  <a:pt x="0" y="1670312"/>
                </a:moveTo>
                <a:lnTo>
                  <a:pt x="556054" y="0"/>
                </a:lnTo>
                <a:lnTo>
                  <a:pt x="2205949" y="418519"/>
                </a:lnTo>
                <a:lnTo>
                  <a:pt x="0" y="1670312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1" name="Ottagono 44">
            <a:extLst>
              <a:ext uri="{FF2B5EF4-FFF2-40B4-BE49-F238E27FC236}">
                <a16:creationId xmlns:a16="http://schemas.microsoft.com/office/drawing/2014/main" id="{0A6C0948-D974-0D47-AE65-9C75485DD4D8}"/>
              </a:ext>
            </a:extLst>
          </p:cNvPr>
          <p:cNvSpPr/>
          <p:nvPr/>
        </p:nvSpPr>
        <p:spPr>
          <a:xfrm>
            <a:off x="3098436" y="4280510"/>
            <a:ext cx="1173355" cy="1670312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049078"/>
              <a:gd name="connsiteY0" fmla="*/ 3717772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0" fmla="*/ 1302026 w 4125276"/>
              <a:gd name="connsiteY0" fmla="*/ 2613991 h 3965713"/>
              <a:gd name="connsiteX1" fmla="*/ 0 w 4125276"/>
              <a:gd name="connsiteY1" fmla="*/ 1888435 h 3965713"/>
              <a:gd name="connsiteX2" fmla="*/ 2913240 w 4125276"/>
              <a:gd name="connsiteY2" fmla="*/ 0 h 3965713"/>
              <a:gd name="connsiteX3" fmla="*/ 2475381 w 4125276"/>
              <a:gd name="connsiteY3" fmla="*/ 2295401 h 3965713"/>
              <a:gd name="connsiteX4" fmla="*/ 4125276 w 4125276"/>
              <a:gd name="connsiteY4" fmla="*/ 2713920 h 3965713"/>
              <a:gd name="connsiteX5" fmla="*/ 1919327 w 4125276"/>
              <a:gd name="connsiteY5" fmla="*/ 3965713 h 3965713"/>
              <a:gd name="connsiteX6" fmla="*/ 1302026 w 4125276"/>
              <a:gd name="connsiteY6" fmla="*/ 2613991 h 3965713"/>
              <a:gd name="connsiteX0" fmla="*/ 0 w 2823250"/>
              <a:gd name="connsiteY0" fmla="*/ 2613991 h 3965713"/>
              <a:gd name="connsiteX1" fmla="*/ 1611214 w 2823250"/>
              <a:gd name="connsiteY1" fmla="*/ 0 h 3965713"/>
              <a:gd name="connsiteX2" fmla="*/ 1173355 w 2823250"/>
              <a:gd name="connsiteY2" fmla="*/ 2295401 h 3965713"/>
              <a:gd name="connsiteX3" fmla="*/ 2823250 w 2823250"/>
              <a:gd name="connsiteY3" fmla="*/ 2713920 h 3965713"/>
              <a:gd name="connsiteX4" fmla="*/ 617301 w 2823250"/>
              <a:gd name="connsiteY4" fmla="*/ 3965713 h 3965713"/>
              <a:gd name="connsiteX5" fmla="*/ 0 w 2823250"/>
              <a:gd name="connsiteY5" fmla="*/ 2613991 h 3965713"/>
              <a:gd name="connsiteX0" fmla="*/ 0 w 2823250"/>
              <a:gd name="connsiteY0" fmla="*/ 318590 h 1670312"/>
              <a:gd name="connsiteX1" fmla="*/ 1173355 w 2823250"/>
              <a:gd name="connsiteY1" fmla="*/ 0 h 1670312"/>
              <a:gd name="connsiteX2" fmla="*/ 2823250 w 2823250"/>
              <a:gd name="connsiteY2" fmla="*/ 418519 h 1670312"/>
              <a:gd name="connsiteX3" fmla="*/ 617301 w 2823250"/>
              <a:gd name="connsiteY3" fmla="*/ 1670312 h 1670312"/>
              <a:gd name="connsiteX4" fmla="*/ 0 w 2823250"/>
              <a:gd name="connsiteY4" fmla="*/ 318590 h 1670312"/>
              <a:gd name="connsiteX0" fmla="*/ 0 w 1173355"/>
              <a:gd name="connsiteY0" fmla="*/ 318590 h 1670312"/>
              <a:gd name="connsiteX1" fmla="*/ 1173355 w 1173355"/>
              <a:gd name="connsiteY1" fmla="*/ 0 h 1670312"/>
              <a:gd name="connsiteX2" fmla="*/ 617301 w 1173355"/>
              <a:gd name="connsiteY2" fmla="*/ 1670312 h 1670312"/>
              <a:gd name="connsiteX3" fmla="*/ 0 w 1173355"/>
              <a:gd name="connsiteY3" fmla="*/ 318590 h 1670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3355" h="1670312">
                <a:moveTo>
                  <a:pt x="0" y="318590"/>
                </a:moveTo>
                <a:lnTo>
                  <a:pt x="1173355" y="0"/>
                </a:lnTo>
                <a:lnTo>
                  <a:pt x="617301" y="1670312"/>
                </a:lnTo>
                <a:lnTo>
                  <a:pt x="0" y="318590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F45BB234-3149-9946-AE75-FD56C242608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dirty="0"/>
              <a:t>2D Case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CAF591C-E7D5-AF43-94EE-82998DEBB3D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59660" y="1132387"/>
            <a:ext cx="11932339" cy="1711325"/>
          </a:xfrm>
        </p:spPr>
        <p:txBody>
          <a:bodyPr/>
          <a:lstStyle/>
          <a:p>
            <a:r>
              <a:rPr lang="it-IT" dirty="0" err="1"/>
              <a:t>Map</a:t>
            </a:r>
            <a:r>
              <a:rPr lang="it-IT" dirty="0"/>
              <a:t> </a:t>
            </a:r>
            <a:r>
              <a:rPr lang="it-IT" dirty="0" err="1"/>
              <a:t>any</a:t>
            </a:r>
            <a:r>
              <a:rPr lang="it-IT" dirty="0"/>
              <a:t> planar </a:t>
            </a:r>
            <a:r>
              <a:rPr lang="it-IT" dirty="0" err="1"/>
              <a:t>shape</a:t>
            </a:r>
            <a:r>
              <a:rPr lang="it-IT" dirty="0"/>
              <a:t> to a </a:t>
            </a:r>
            <a:r>
              <a:rPr lang="it-IT" dirty="0" err="1"/>
              <a:t>strictly</a:t>
            </a:r>
            <a:r>
              <a:rPr lang="it-IT" dirty="0"/>
              <a:t> </a:t>
            </a:r>
            <a:r>
              <a:rPr lang="it-IT" dirty="0" err="1"/>
              <a:t>convex</a:t>
            </a:r>
            <a:r>
              <a:rPr lang="it-IT" dirty="0"/>
              <a:t> </a:t>
            </a:r>
            <a:r>
              <a:rPr lang="it-IT" dirty="0" err="1"/>
              <a:t>polygon</a:t>
            </a:r>
            <a:r>
              <a:rPr lang="it-IT" dirty="0"/>
              <a:t> </a:t>
            </a:r>
            <a:r>
              <a:rPr lang="it-IT" dirty="0" err="1"/>
              <a:t>using</a:t>
            </a:r>
            <a:r>
              <a:rPr lang="it-IT" dirty="0"/>
              <a:t> </a:t>
            </a:r>
            <a:r>
              <a:rPr lang="it-IT" dirty="0" err="1"/>
              <a:t>earcut</a:t>
            </a:r>
            <a:endParaRPr lang="it-IT" dirty="0"/>
          </a:p>
        </p:txBody>
      </p:sp>
      <p:sp>
        <p:nvSpPr>
          <p:cNvPr id="45" name="Ottagono 44">
            <a:extLst>
              <a:ext uri="{FF2B5EF4-FFF2-40B4-BE49-F238E27FC236}">
                <a16:creationId xmlns:a16="http://schemas.microsoft.com/office/drawing/2014/main" id="{1AD0F5F6-53E1-6748-896E-28F87FA83C3B}"/>
              </a:ext>
            </a:extLst>
          </p:cNvPr>
          <p:cNvSpPr/>
          <p:nvPr/>
        </p:nvSpPr>
        <p:spPr>
          <a:xfrm>
            <a:off x="204533" y="1985108"/>
            <a:ext cx="5724938" cy="3965713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724938" h="3965713">
                <a:moveTo>
                  <a:pt x="0" y="675324"/>
                </a:moveTo>
                <a:lnTo>
                  <a:pt x="1599662" y="1888435"/>
                </a:lnTo>
                <a:lnTo>
                  <a:pt x="4512902" y="0"/>
                </a:lnTo>
                <a:lnTo>
                  <a:pt x="4075043" y="2295401"/>
                </a:lnTo>
                <a:lnTo>
                  <a:pt x="5724938" y="2713920"/>
                </a:lnTo>
                <a:lnTo>
                  <a:pt x="3518989" y="3965713"/>
                </a:lnTo>
                <a:lnTo>
                  <a:pt x="2901688" y="2613991"/>
                </a:lnTo>
                <a:lnTo>
                  <a:pt x="675860" y="3717772"/>
                </a:lnTo>
                <a:lnTo>
                  <a:pt x="0" y="675324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5" name="Ottagono 44">
            <a:extLst>
              <a:ext uri="{FF2B5EF4-FFF2-40B4-BE49-F238E27FC236}">
                <a16:creationId xmlns:a16="http://schemas.microsoft.com/office/drawing/2014/main" id="{DA503A10-4423-C445-B064-C77B7B00D649}"/>
              </a:ext>
            </a:extLst>
          </p:cNvPr>
          <p:cNvSpPr/>
          <p:nvPr/>
        </p:nvSpPr>
        <p:spPr>
          <a:xfrm>
            <a:off x="6778317" y="2663645"/>
            <a:ext cx="4780720" cy="2802835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780720" h="2802835">
                <a:moveTo>
                  <a:pt x="0" y="1410820"/>
                </a:moveTo>
                <a:lnTo>
                  <a:pt x="605749" y="526774"/>
                </a:lnTo>
                <a:lnTo>
                  <a:pt x="2495258" y="0"/>
                </a:lnTo>
                <a:lnTo>
                  <a:pt x="4144617" y="565993"/>
                </a:lnTo>
                <a:lnTo>
                  <a:pt x="4780720" y="1421833"/>
                </a:lnTo>
                <a:lnTo>
                  <a:pt x="4165032" y="2385392"/>
                </a:lnTo>
                <a:lnTo>
                  <a:pt x="2474306" y="2802835"/>
                </a:lnTo>
                <a:lnTo>
                  <a:pt x="655982" y="2405807"/>
                </a:lnTo>
                <a:lnTo>
                  <a:pt x="0" y="1410820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6" name="Ovale 25">
            <a:extLst>
              <a:ext uri="{FF2B5EF4-FFF2-40B4-BE49-F238E27FC236}">
                <a16:creationId xmlns:a16="http://schemas.microsoft.com/office/drawing/2014/main" id="{5756933E-47B4-D743-B1CF-8C9981684796}"/>
              </a:ext>
            </a:extLst>
          </p:cNvPr>
          <p:cNvSpPr/>
          <p:nvPr/>
        </p:nvSpPr>
        <p:spPr>
          <a:xfrm>
            <a:off x="96455" y="2570526"/>
            <a:ext cx="234984" cy="23498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7" name="Ovale 26">
            <a:extLst>
              <a:ext uri="{FF2B5EF4-FFF2-40B4-BE49-F238E27FC236}">
                <a16:creationId xmlns:a16="http://schemas.microsoft.com/office/drawing/2014/main" id="{3AEA159B-55DD-AA4E-AA03-8379A7009322}"/>
              </a:ext>
            </a:extLst>
          </p:cNvPr>
          <p:cNvSpPr/>
          <p:nvPr/>
        </p:nvSpPr>
        <p:spPr>
          <a:xfrm>
            <a:off x="767408" y="5560015"/>
            <a:ext cx="234984" cy="23498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8" name="Ovale 27">
            <a:extLst>
              <a:ext uri="{FF2B5EF4-FFF2-40B4-BE49-F238E27FC236}">
                <a16:creationId xmlns:a16="http://schemas.microsoft.com/office/drawing/2014/main" id="{12CC8199-5211-FC48-B641-44360E0B752E}"/>
              </a:ext>
            </a:extLst>
          </p:cNvPr>
          <p:cNvSpPr/>
          <p:nvPr/>
        </p:nvSpPr>
        <p:spPr>
          <a:xfrm>
            <a:off x="1703512" y="3732980"/>
            <a:ext cx="234984" cy="234984"/>
          </a:xfrm>
          <a:prstGeom prst="ellipse">
            <a:avLst/>
          </a:prstGeom>
          <a:solidFill>
            <a:schemeClr val="bg2">
              <a:lumMod val="7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9" name="Ovale 28">
            <a:extLst>
              <a:ext uri="{FF2B5EF4-FFF2-40B4-BE49-F238E27FC236}">
                <a16:creationId xmlns:a16="http://schemas.microsoft.com/office/drawing/2014/main" id="{CA519A22-E9A6-4A46-97A0-CC1FC4AB6D41}"/>
              </a:ext>
            </a:extLst>
          </p:cNvPr>
          <p:cNvSpPr/>
          <p:nvPr/>
        </p:nvSpPr>
        <p:spPr>
          <a:xfrm>
            <a:off x="4583832" y="1897872"/>
            <a:ext cx="234984" cy="234984"/>
          </a:xfrm>
          <a:prstGeom prst="ellipse">
            <a:avLst/>
          </a:prstGeom>
          <a:solidFill>
            <a:srgbClr val="FFFFB9"/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0" name="Ovale 29">
            <a:extLst>
              <a:ext uri="{FF2B5EF4-FFF2-40B4-BE49-F238E27FC236}">
                <a16:creationId xmlns:a16="http://schemas.microsoft.com/office/drawing/2014/main" id="{F4957958-847C-2147-BA63-88332BAE87F0}"/>
              </a:ext>
            </a:extLst>
          </p:cNvPr>
          <p:cNvSpPr/>
          <p:nvPr/>
        </p:nvSpPr>
        <p:spPr>
          <a:xfrm>
            <a:off x="4204832" y="4149080"/>
            <a:ext cx="234984" cy="23498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1" name="Ovale 30">
            <a:extLst>
              <a:ext uri="{FF2B5EF4-FFF2-40B4-BE49-F238E27FC236}">
                <a16:creationId xmlns:a16="http://schemas.microsoft.com/office/drawing/2014/main" id="{EE21CBF9-9C6B-164F-A0E5-E8B523EE1FF8}"/>
              </a:ext>
            </a:extLst>
          </p:cNvPr>
          <p:cNvSpPr/>
          <p:nvPr/>
        </p:nvSpPr>
        <p:spPr>
          <a:xfrm>
            <a:off x="2980696" y="4509120"/>
            <a:ext cx="234984" cy="23498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2" name="Ovale 31">
            <a:extLst>
              <a:ext uri="{FF2B5EF4-FFF2-40B4-BE49-F238E27FC236}">
                <a16:creationId xmlns:a16="http://schemas.microsoft.com/office/drawing/2014/main" id="{EA49CD6A-368F-CB44-9F6A-4C09CCDA5DDA}"/>
              </a:ext>
            </a:extLst>
          </p:cNvPr>
          <p:cNvSpPr/>
          <p:nvPr/>
        </p:nvSpPr>
        <p:spPr>
          <a:xfrm>
            <a:off x="5789008" y="4581128"/>
            <a:ext cx="234984" cy="23498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3" name="Ovale 32">
            <a:extLst>
              <a:ext uri="{FF2B5EF4-FFF2-40B4-BE49-F238E27FC236}">
                <a16:creationId xmlns:a16="http://schemas.microsoft.com/office/drawing/2014/main" id="{A7E7A890-62F4-4047-8915-D1C89ACA1440}"/>
              </a:ext>
            </a:extLst>
          </p:cNvPr>
          <p:cNvSpPr/>
          <p:nvPr/>
        </p:nvSpPr>
        <p:spPr>
          <a:xfrm>
            <a:off x="3628768" y="5803073"/>
            <a:ext cx="234984" cy="234984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4" name="Ovale 33">
            <a:extLst>
              <a:ext uri="{FF2B5EF4-FFF2-40B4-BE49-F238E27FC236}">
                <a16:creationId xmlns:a16="http://schemas.microsoft.com/office/drawing/2014/main" id="{343B43D5-4E17-1443-B596-169060C165B2}"/>
              </a:ext>
            </a:extLst>
          </p:cNvPr>
          <p:cNvSpPr/>
          <p:nvPr/>
        </p:nvSpPr>
        <p:spPr>
          <a:xfrm>
            <a:off x="6683796" y="3940487"/>
            <a:ext cx="234984" cy="23498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5" name="Ovale 34">
            <a:extLst>
              <a:ext uri="{FF2B5EF4-FFF2-40B4-BE49-F238E27FC236}">
                <a16:creationId xmlns:a16="http://schemas.microsoft.com/office/drawing/2014/main" id="{623E7D1C-9061-3048-97D1-FD266FFD2959}"/>
              </a:ext>
            </a:extLst>
          </p:cNvPr>
          <p:cNvSpPr/>
          <p:nvPr/>
        </p:nvSpPr>
        <p:spPr>
          <a:xfrm>
            <a:off x="7252094" y="4922208"/>
            <a:ext cx="234984" cy="23498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6" name="Ovale 35">
            <a:extLst>
              <a:ext uri="{FF2B5EF4-FFF2-40B4-BE49-F238E27FC236}">
                <a16:creationId xmlns:a16="http://schemas.microsoft.com/office/drawing/2014/main" id="{311708A7-7501-C949-B969-D8806662D2D5}"/>
              </a:ext>
            </a:extLst>
          </p:cNvPr>
          <p:cNvSpPr/>
          <p:nvPr/>
        </p:nvSpPr>
        <p:spPr>
          <a:xfrm>
            <a:off x="7248128" y="3120975"/>
            <a:ext cx="234984" cy="234984"/>
          </a:xfrm>
          <a:prstGeom prst="ellipse">
            <a:avLst/>
          </a:prstGeom>
          <a:solidFill>
            <a:schemeClr val="bg2">
              <a:lumMod val="7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7" name="Ovale 36">
            <a:extLst>
              <a:ext uri="{FF2B5EF4-FFF2-40B4-BE49-F238E27FC236}">
                <a16:creationId xmlns:a16="http://schemas.microsoft.com/office/drawing/2014/main" id="{C0737531-F03F-3C4C-B457-739978733D7F}"/>
              </a:ext>
            </a:extLst>
          </p:cNvPr>
          <p:cNvSpPr/>
          <p:nvPr/>
        </p:nvSpPr>
        <p:spPr>
          <a:xfrm>
            <a:off x="9168677" y="2570526"/>
            <a:ext cx="234984" cy="234984"/>
          </a:xfrm>
          <a:prstGeom prst="ellipse">
            <a:avLst/>
          </a:prstGeom>
          <a:solidFill>
            <a:srgbClr val="FFFFB9"/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8" name="Ovale 37">
            <a:extLst>
              <a:ext uri="{FF2B5EF4-FFF2-40B4-BE49-F238E27FC236}">
                <a16:creationId xmlns:a16="http://schemas.microsoft.com/office/drawing/2014/main" id="{C88297B4-58E2-EC49-87B3-BAA3DD02718F}"/>
              </a:ext>
            </a:extLst>
          </p:cNvPr>
          <p:cNvSpPr/>
          <p:nvPr/>
        </p:nvSpPr>
        <p:spPr>
          <a:xfrm>
            <a:off x="10765528" y="3120975"/>
            <a:ext cx="234984" cy="23498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9" name="Ovale 38">
            <a:extLst>
              <a:ext uri="{FF2B5EF4-FFF2-40B4-BE49-F238E27FC236}">
                <a16:creationId xmlns:a16="http://schemas.microsoft.com/office/drawing/2014/main" id="{9B191113-4C7E-DB42-8D38-0F7F8D011630}"/>
              </a:ext>
            </a:extLst>
          </p:cNvPr>
          <p:cNvSpPr/>
          <p:nvPr/>
        </p:nvSpPr>
        <p:spPr>
          <a:xfrm>
            <a:off x="9168677" y="5323910"/>
            <a:ext cx="234984" cy="23498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0" name="Ovale 39">
            <a:extLst>
              <a:ext uri="{FF2B5EF4-FFF2-40B4-BE49-F238E27FC236}">
                <a16:creationId xmlns:a16="http://schemas.microsoft.com/office/drawing/2014/main" id="{204D80C7-0A7D-3743-9959-83B88D437BC5}"/>
              </a:ext>
            </a:extLst>
          </p:cNvPr>
          <p:cNvSpPr/>
          <p:nvPr/>
        </p:nvSpPr>
        <p:spPr>
          <a:xfrm>
            <a:off x="11441545" y="3970916"/>
            <a:ext cx="234984" cy="23498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1" name="Ovale 40">
            <a:extLst>
              <a:ext uri="{FF2B5EF4-FFF2-40B4-BE49-F238E27FC236}">
                <a16:creationId xmlns:a16="http://schemas.microsoft.com/office/drawing/2014/main" id="{3A953EB2-895C-5041-BE5C-0D53B20E7900}"/>
              </a:ext>
            </a:extLst>
          </p:cNvPr>
          <p:cNvSpPr/>
          <p:nvPr/>
        </p:nvSpPr>
        <p:spPr>
          <a:xfrm>
            <a:off x="10765528" y="4922208"/>
            <a:ext cx="234984" cy="234984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74949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3">
            <a:extLst>
              <a:ext uri="{FF2B5EF4-FFF2-40B4-BE49-F238E27FC236}">
                <a16:creationId xmlns:a16="http://schemas.microsoft.com/office/drawing/2014/main" id="{18D7D5D1-D247-CE4E-BB1C-102A6F263BE7}"/>
              </a:ext>
            </a:extLst>
          </p:cNvPr>
          <p:cNvGrpSpPr/>
          <p:nvPr/>
        </p:nvGrpSpPr>
        <p:grpSpPr>
          <a:xfrm>
            <a:off x="3098436" y="4280510"/>
            <a:ext cx="1173355" cy="1670312"/>
            <a:chOff x="3098436" y="4280510"/>
            <a:chExt cx="1173355" cy="1670312"/>
          </a:xfrm>
        </p:grpSpPr>
        <p:sp>
          <p:nvSpPr>
            <p:cNvPr id="51" name="Ottagono 44">
              <a:extLst>
                <a:ext uri="{FF2B5EF4-FFF2-40B4-BE49-F238E27FC236}">
                  <a16:creationId xmlns:a16="http://schemas.microsoft.com/office/drawing/2014/main" id="{0A6C0948-D974-0D47-AE65-9C75485DD4D8}"/>
                </a:ext>
              </a:extLst>
            </p:cNvPr>
            <p:cNvSpPr/>
            <p:nvPr/>
          </p:nvSpPr>
          <p:spPr>
            <a:xfrm>
              <a:off x="3098436" y="4280510"/>
              <a:ext cx="1173355" cy="1670312"/>
            </a:xfrm>
            <a:custGeom>
              <a:avLst/>
              <a:gdLst>
                <a:gd name="connsiteX0" fmla="*/ 0 w 914400"/>
                <a:gd name="connsiteY0" fmla="*/ 267819 h 914400"/>
                <a:gd name="connsiteX1" fmla="*/ 267819 w 914400"/>
                <a:gd name="connsiteY1" fmla="*/ 0 h 914400"/>
                <a:gd name="connsiteX2" fmla="*/ 646581 w 914400"/>
                <a:gd name="connsiteY2" fmla="*/ 0 h 914400"/>
                <a:gd name="connsiteX3" fmla="*/ 914400 w 914400"/>
                <a:gd name="connsiteY3" fmla="*/ 267819 h 914400"/>
                <a:gd name="connsiteX4" fmla="*/ 914400 w 914400"/>
                <a:gd name="connsiteY4" fmla="*/ 646581 h 914400"/>
                <a:gd name="connsiteX5" fmla="*/ 646581 w 914400"/>
                <a:gd name="connsiteY5" fmla="*/ 914400 h 914400"/>
                <a:gd name="connsiteX6" fmla="*/ 267819 w 914400"/>
                <a:gd name="connsiteY6" fmla="*/ 914400 h 914400"/>
                <a:gd name="connsiteX7" fmla="*/ 0 w 914400"/>
                <a:gd name="connsiteY7" fmla="*/ 646581 h 914400"/>
                <a:gd name="connsiteX8" fmla="*/ 0 w 914400"/>
                <a:gd name="connsiteY8" fmla="*/ 267819 h 914400"/>
                <a:gd name="connsiteX0" fmla="*/ 0 w 2991678"/>
                <a:gd name="connsiteY0" fmla="*/ 0 h 1968485"/>
                <a:gd name="connsiteX1" fmla="*/ 2345097 w 2991678"/>
                <a:gd name="connsiteY1" fmla="*/ 1054085 h 1968485"/>
                <a:gd name="connsiteX2" fmla="*/ 2723859 w 2991678"/>
                <a:gd name="connsiteY2" fmla="*/ 1054085 h 1968485"/>
                <a:gd name="connsiteX3" fmla="*/ 2991678 w 2991678"/>
                <a:gd name="connsiteY3" fmla="*/ 1321904 h 1968485"/>
                <a:gd name="connsiteX4" fmla="*/ 2991678 w 2991678"/>
                <a:gd name="connsiteY4" fmla="*/ 1700666 h 1968485"/>
                <a:gd name="connsiteX5" fmla="*/ 2723859 w 2991678"/>
                <a:gd name="connsiteY5" fmla="*/ 1968485 h 1968485"/>
                <a:gd name="connsiteX6" fmla="*/ 2345097 w 2991678"/>
                <a:gd name="connsiteY6" fmla="*/ 1968485 h 1968485"/>
                <a:gd name="connsiteX7" fmla="*/ 2077278 w 2991678"/>
                <a:gd name="connsiteY7" fmla="*/ 1700666 h 1968485"/>
                <a:gd name="connsiteX8" fmla="*/ 0 w 2991678"/>
                <a:gd name="connsiteY8" fmla="*/ 0 h 1968485"/>
                <a:gd name="connsiteX0" fmla="*/ 0 w 2991678"/>
                <a:gd name="connsiteY0" fmla="*/ 0 h 3072266"/>
                <a:gd name="connsiteX1" fmla="*/ 2345097 w 2991678"/>
                <a:gd name="connsiteY1" fmla="*/ 1054085 h 3072266"/>
                <a:gd name="connsiteX2" fmla="*/ 2723859 w 2991678"/>
                <a:gd name="connsiteY2" fmla="*/ 1054085 h 3072266"/>
                <a:gd name="connsiteX3" fmla="*/ 2991678 w 2991678"/>
                <a:gd name="connsiteY3" fmla="*/ 1321904 h 3072266"/>
                <a:gd name="connsiteX4" fmla="*/ 2991678 w 2991678"/>
                <a:gd name="connsiteY4" fmla="*/ 1700666 h 3072266"/>
                <a:gd name="connsiteX5" fmla="*/ 2723859 w 2991678"/>
                <a:gd name="connsiteY5" fmla="*/ 1968485 h 3072266"/>
                <a:gd name="connsiteX6" fmla="*/ 2345097 w 2991678"/>
                <a:gd name="connsiteY6" fmla="*/ 1968485 h 3072266"/>
                <a:gd name="connsiteX7" fmla="*/ 725556 w 2991678"/>
                <a:gd name="connsiteY7" fmla="*/ 3072266 h 3072266"/>
                <a:gd name="connsiteX8" fmla="*/ 0 w 2991678"/>
                <a:gd name="connsiteY8" fmla="*/ 0 h 3072266"/>
                <a:gd name="connsiteX0" fmla="*/ 0 w 2991678"/>
                <a:gd name="connsiteY0" fmla="*/ 0 h 3072266"/>
                <a:gd name="connsiteX1" fmla="*/ 2345097 w 2991678"/>
                <a:gd name="connsiteY1" fmla="*/ 1054085 h 3072266"/>
                <a:gd name="connsiteX2" fmla="*/ 2723859 w 2991678"/>
                <a:gd name="connsiteY2" fmla="*/ 1054085 h 3072266"/>
                <a:gd name="connsiteX3" fmla="*/ 2991678 w 2991678"/>
                <a:gd name="connsiteY3" fmla="*/ 1321904 h 3072266"/>
                <a:gd name="connsiteX4" fmla="*/ 2991678 w 2991678"/>
                <a:gd name="connsiteY4" fmla="*/ 1700666 h 3072266"/>
                <a:gd name="connsiteX5" fmla="*/ 2723859 w 2991678"/>
                <a:gd name="connsiteY5" fmla="*/ 1968485 h 3072266"/>
                <a:gd name="connsiteX6" fmla="*/ 2951384 w 2991678"/>
                <a:gd name="connsiteY6" fmla="*/ 1968485 h 3072266"/>
                <a:gd name="connsiteX7" fmla="*/ 725556 w 2991678"/>
                <a:gd name="connsiteY7" fmla="*/ 3072266 h 3072266"/>
                <a:gd name="connsiteX8" fmla="*/ 0 w 2991678"/>
                <a:gd name="connsiteY8" fmla="*/ 0 h 3072266"/>
                <a:gd name="connsiteX0" fmla="*/ 0 w 3568685"/>
                <a:gd name="connsiteY0" fmla="*/ 0 h 3320207"/>
                <a:gd name="connsiteX1" fmla="*/ 2345097 w 3568685"/>
                <a:gd name="connsiteY1" fmla="*/ 1054085 h 3320207"/>
                <a:gd name="connsiteX2" fmla="*/ 2723859 w 3568685"/>
                <a:gd name="connsiteY2" fmla="*/ 1054085 h 3320207"/>
                <a:gd name="connsiteX3" fmla="*/ 2991678 w 3568685"/>
                <a:gd name="connsiteY3" fmla="*/ 1321904 h 3320207"/>
                <a:gd name="connsiteX4" fmla="*/ 2991678 w 3568685"/>
                <a:gd name="connsiteY4" fmla="*/ 1700666 h 3320207"/>
                <a:gd name="connsiteX5" fmla="*/ 3568685 w 3568685"/>
                <a:gd name="connsiteY5" fmla="*/ 3320207 h 3320207"/>
                <a:gd name="connsiteX6" fmla="*/ 2951384 w 3568685"/>
                <a:gd name="connsiteY6" fmla="*/ 1968485 h 3320207"/>
                <a:gd name="connsiteX7" fmla="*/ 725556 w 3568685"/>
                <a:gd name="connsiteY7" fmla="*/ 3072266 h 3320207"/>
                <a:gd name="connsiteX8" fmla="*/ 0 w 3568685"/>
                <a:gd name="connsiteY8" fmla="*/ 0 h 3320207"/>
                <a:gd name="connsiteX0" fmla="*/ 0 w 5774634"/>
                <a:gd name="connsiteY0" fmla="*/ 0 h 3320207"/>
                <a:gd name="connsiteX1" fmla="*/ 2345097 w 5774634"/>
                <a:gd name="connsiteY1" fmla="*/ 1054085 h 3320207"/>
                <a:gd name="connsiteX2" fmla="*/ 2723859 w 5774634"/>
                <a:gd name="connsiteY2" fmla="*/ 1054085 h 3320207"/>
                <a:gd name="connsiteX3" fmla="*/ 2991678 w 5774634"/>
                <a:gd name="connsiteY3" fmla="*/ 1321904 h 3320207"/>
                <a:gd name="connsiteX4" fmla="*/ 5774634 w 5774634"/>
                <a:gd name="connsiteY4" fmla="*/ 2068414 h 3320207"/>
                <a:gd name="connsiteX5" fmla="*/ 3568685 w 5774634"/>
                <a:gd name="connsiteY5" fmla="*/ 3320207 h 3320207"/>
                <a:gd name="connsiteX6" fmla="*/ 2951384 w 5774634"/>
                <a:gd name="connsiteY6" fmla="*/ 1968485 h 3320207"/>
                <a:gd name="connsiteX7" fmla="*/ 725556 w 5774634"/>
                <a:gd name="connsiteY7" fmla="*/ 3072266 h 3320207"/>
                <a:gd name="connsiteX8" fmla="*/ 0 w 5774634"/>
                <a:gd name="connsiteY8" fmla="*/ 0 h 3320207"/>
                <a:gd name="connsiteX0" fmla="*/ 0 w 5774634"/>
                <a:gd name="connsiteY0" fmla="*/ 0 h 3320207"/>
                <a:gd name="connsiteX1" fmla="*/ 2345097 w 5774634"/>
                <a:gd name="connsiteY1" fmla="*/ 1054085 h 3320207"/>
                <a:gd name="connsiteX2" fmla="*/ 2723859 w 5774634"/>
                <a:gd name="connsiteY2" fmla="*/ 1054085 h 3320207"/>
                <a:gd name="connsiteX3" fmla="*/ 4124739 w 5774634"/>
                <a:gd name="connsiteY3" fmla="*/ 1649895 h 3320207"/>
                <a:gd name="connsiteX4" fmla="*/ 5774634 w 5774634"/>
                <a:gd name="connsiteY4" fmla="*/ 2068414 h 3320207"/>
                <a:gd name="connsiteX5" fmla="*/ 3568685 w 5774634"/>
                <a:gd name="connsiteY5" fmla="*/ 3320207 h 3320207"/>
                <a:gd name="connsiteX6" fmla="*/ 2951384 w 5774634"/>
                <a:gd name="connsiteY6" fmla="*/ 1968485 h 3320207"/>
                <a:gd name="connsiteX7" fmla="*/ 725556 w 5774634"/>
                <a:gd name="connsiteY7" fmla="*/ 3072266 h 3320207"/>
                <a:gd name="connsiteX8" fmla="*/ 0 w 5774634"/>
                <a:gd name="connsiteY8" fmla="*/ 0 h 3320207"/>
                <a:gd name="connsiteX0" fmla="*/ 0 w 5774634"/>
                <a:gd name="connsiteY0" fmla="*/ 645506 h 3965713"/>
                <a:gd name="connsiteX1" fmla="*/ 2345097 w 5774634"/>
                <a:gd name="connsiteY1" fmla="*/ 1699591 h 3965713"/>
                <a:gd name="connsiteX2" fmla="*/ 4562598 w 5774634"/>
                <a:gd name="connsiteY2" fmla="*/ 0 h 3965713"/>
                <a:gd name="connsiteX3" fmla="*/ 4124739 w 5774634"/>
                <a:gd name="connsiteY3" fmla="*/ 2295401 h 3965713"/>
                <a:gd name="connsiteX4" fmla="*/ 5774634 w 5774634"/>
                <a:gd name="connsiteY4" fmla="*/ 2713920 h 3965713"/>
                <a:gd name="connsiteX5" fmla="*/ 3568685 w 5774634"/>
                <a:gd name="connsiteY5" fmla="*/ 3965713 h 3965713"/>
                <a:gd name="connsiteX6" fmla="*/ 2951384 w 5774634"/>
                <a:gd name="connsiteY6" fmla="*/ 2613991 h 3965713"/>
                <a:gd name="connsiteX7" fmla="*/ 725556 w 5774634"/>
                <a:gd name="connsiteY7" fmla="*/ 3717772 h 3965713"/>
                <a:gd name="connsiteX8" fmla="*/ 0 w 5774634"/>
                <a:gd name="connsiteY8" fmla="*/ 645506 h 3965713"/>
                <a:gd name="connsiteX0" fmla="*/ 0 w 5774634"/>
                <a:gd name="connsiteY0" fmla="*/ 645506 h 3965713"/>
                <a:gd name="connsiteX1" fmla="*/ 1649358 w 5774634"/>
                <a:gd name="connsiteY1" fmla="*/ 1888435 h 3965713"/>
                <a:gd name="connsiteX2" fmla="*/ 4562598 w 5774634"/>
                <a:gd name="connsiteY2" fmla="*/ 0 h 3965713"/>
                <a:gd name="connsiteX3" fmla="*/ 4124739 w 5774634"/>
                <a:gd name="connsiteY3" fmla="*/ 2295401 h 3965713"/>
                <a:gd name="connsiteX4" fmla="*/ 5774634 w 5774634"/>
                <a:gd name="connsiteY4" fmla="*/ 2713920 h 3965713"/>
                <a:gd name="connsiteX5" fmla="*/ 3568685 w 5774634"/>
                <a:gd name="connsiteY5" fmla="*/ 3965713 h 3965713"/>
                <a:gd name="connsiteX6" fmla="*/ 2951384 w 5774634"/>
                <a:gd name="connsiteY6" fmla="*/ 2613991 h 3965713"/>
                <a:gd name="connsiteX7" fmla="*/ 725556 w 5774634"/>
                <a:gd name="connsiteY7" fmla="*/ 3717772 h 3965713"/>
                <a:gd name="connsiteX8" fmla="*/ 0 w 5774634"/>
                <a:gd name="connsiteY8" fmla="*/ 645506 h 3965713"/>
                <a:gd name="connsiteX0" fmla="*/ 0 w 5724938"/>
                <a:gd name="connsiteY0" fmla="*/ 675324 h 3965713"/>
                <a:gd name="connsiteX1" fmla="*/ 1599662 w 5724938"/>
                <a:gd name="connsiteY1" fmla="*/ 1888435 h 3965713"/>
                <a:gd name="connsiteX2" fmla="*/ 4512902 w 5724938"/>
                <a:gd name="connsiteY2" fmla="*/ 0 h 3965713"/>
                <a:gd name="connsiteX3" fmla="*/ 4075043 w 5724938"/>
                <a:gd name="connsiteY3" fmla="*/ 2295401 h 3965713"/>
                <a:gd name="connsiteX4" fmla="*/ 5724938 w 5724938"/>
                <a:gd name="connsiteY4" fmla="*/ 2713920 h 3965713"/>
                <a:gd name="connsiteX5" fmla="*/ 3518989 w 5724938"/>
                <a:gd name="connsiteY5" fmla="*/ 3965713 h 3965713"/>
                <a:gd name="connsiteX6" fmla="*/ 2901688 w 5724938"/>
                <a:gd name="connsiteY6" fmla="*/ 2613991 h 3965713"/>
                <a:gd name="connsiteX7" fmla="*/ 675860 w 5724938"/>
                <a:gd name="connsiteY7" fmla="*/ 3717772 h 3965713"/>
                <a:gd name="connsiteX8" fmla="*/ 0 w 5724938"/>
                <a:gd name="connsiteY8" fmla="*/ 675324 h 3965713"/>
                <a:gd name="connsiteX0" fmla="*/ 0 w 5049078"/>
                <a:gd name="connsiteY0" fmla="*/ 3717772 h 3965713"/>
                <a:gd name="connsiteX1" fmla="*/ 923802 w 5049078"/>
                <a:gd name="connsiteY1" fmla="*/ 1888435 h 3965713"/>
                <a:gd name="connsiteX2" fmla="*/ 3837042 w 5049078"/>
                <a:gd name="connsiteY2" fmla="*/ 0 h 3965713"/>
                <a:gd name="connsiteX3" fmla="*/ 3399183 w 5049078"/>
                <a:gd name="connsiteY3" fmla="*/ 2295401 h 3965713"/>
                <a:gd name="connsiteX4" fmla="*/ 5049078 w 5049078"/>
                <a:gd name="connsiteY4" fmla="*/ 2713920 h 3965713"/>
                <a:gd name="connsiteX5" fmla="*/ 2843129 w 5049078"/>
                <a:gd name="connsiteY5" fmla="*/ 3965713 h 3965713"/>
                <a:gd name="connsiteX6" fmla="*/ 2225828 w 5049078"/>
                <a:gd name="connsiteY6" fmla="*/ 2613991 h 3965713"/>
                <a:gd name="connsiteX7" fmla="*/ 0 w 5049078"/>
                <a:gd name="connsiteY7" fmla="*/ 3717772 h 3965713"/>
                <a:gd name="connsiteX0" fmla="*/ 1302026 w 4125276"/>
                <a:gd name="connsiteY0" fmla="*/ 2613991 h 3965713"/>
                <a:gd name="connsiteX1" fmla="*/ 0 w 4125276"/>
                <a:gd name="connsiteY1" fmla="*/ 1888435 h 3965713"/>
                <a:gd name="connsiteX2" fmla="*/ 2913240 w 4125276"/>
                <a:gd name="connsiteY2" fmla="*/ 0 h 3965713"/>
                <a:gd name="connsiteX3" fmla="*/ 2475381 w 4125276"/>
                <a:gd name="connsiteY3" fmla="*/ 2295401 h 3965713"/>
                <a:gd name="connsiteX4" fmla="*/ 4125276 w 4125276"/>
                <a:gd name="connsiteY4" fmla="*/ 2713920 h 3965713"/>
                <a:gd name="connsiteX5" fmla="*/ 1919327 w 4125276"/>
                <a:gd name="connsiteY5" fmla="*/ 3965713 h 3965713"/>
                <a:gd name="connsiteX6" fmla="*/ 1302026 w 4125276"/>
                <a:gd name="connsiteY6" fmla="*/ 2613991 h 3965713"/>
                <a:gd name="connsiteX0" fmla="*/ 0 w 2823250"/>
                <a:gd name="connsiteY0" fmla="*/ 2613991 h 3965713"/>
                <a:gd name="connsiteX1" fmla="*/ 1611214 w 2823250"/>
                <a:gd name="connsiteY1" fmla="*/ 0 h 3965713"/>
                <a:gd name="connsiteX2" fmla="*/ 1173355 w 2823250"/>
                <a:gd name="connsiteY2" fmla="*/ 2295401 h 3965713"/>
                <a:gd name="connsiteX3" fmla="*/ 2823250 w 2823250"/>
                <a:gd name="connsiteY3" fmla="*/ 2713920 h 3965713"/>
                <a:gd name="connsiteX4" fmla="*/ 617301 w 2823250"/>
                <a:gd name="connsiteY4" fmla="*/ 3965713 h 3965713"/>
                <a:gd name="connsiteX5" fmla="*/ 0 w 2823250"/>
                <a:gd name="connsiteY5" fmla="*/ 2613991 h 3965713"/>
                <a:gd name="connsiteX0" fmla="*/ 0 w 2823250"/>
                <a:gd name="connsiteY0" fmla="*/ 318590 h 1670312"/>
                <a:gd name="connsiteX1" fmla="*/ 1173355 w 2823250"/>
                <a:gd name="connsiteY1" fmla="*/ 0 h 1670312"/>
                <a:gd name="connsiteX2" fmla="*/ 2823250 w 2823250"/>
                <a:gd name="connsiteY2" fmla="*/ 418519 h 1670312"/>
                <a:gd name="connsiteX3" fmla="*/ 617301 w 2823250"/>
                <a:gd name="connsiteY3" fmla="*/ 1670312 h 1670312"/>
                <a:gd name="connsiteX4" fmla="*/ 0 w 2823250"/>
                <a:gd name="connsiteY4" fmla="*/ 318590 h 1670312"/>
                <a:gd name="connsiteX0" fmla="*/ 0 w 1173355"/>
                <a:gd name="connsiteY0" fmla="*/ 318590 h 1670312"/>
                <a:gd name="connsiteX1" fmla="*/ 1173355 w 1173355"/>
                <a:gd name="connsiteY1" fmla="*/ 0 h 1670312"/>
                <a:gd name="connsiteX2" fmla="*/ 617301 w 1173355"/>
                <a:gd name="connsiteY2" fmla="*/ 1670312 h 1670312"/>
                <a:gd name="connsiteX3" fmla="*/ 0 w 1173355"/>
                <a:gd name="connsiteY3" fmla="*/ 318590 h 16703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73355" h="1670312">
                  <a:moveTo>
                    <a:pt x="0" y="318590"/>
                  </a:moveTo>
                  <a:lnTo>
                    <a:pt x="1173355" y="0"/>
                  </a:lnTo>
                  <a:lnTo>
                    <a:pt x="617301" y="1670312"/>
                  </a:lnTo>
                  <a:lnTo>
                    <a:pt x="0" y="31859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1905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cxnSp>
          <p:nvCxnSpPr>
            <p:cNvPr id="8" name="Connettore 1 7">
              <a:extLst>
                <a:ext uri="{FF2B5EF4-FFF2-40B4-BE49-F238E27FC236}">
                  <a16:creationId xmlns:a16="http://schemas.microsoft.com/office/drawing/2014/main" id="{64CCF7C1-9FFF-594C-B9E9-08BB0E77C02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786466" y="4384064"/>
              <a:ext cx="447501" cy="1383605"/>
            </a:xfrm>
            <a:prstGeom prst="line">
              <a:avLst/>
            </a:prstGeom>
            <a:solidFill>
              <a:srgbClr val="FFFF00"/>
            </a:solidFill>
            <a:ln w="19050"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7" name="Ottagono 44">
            <a:extLst>
              <a:ext uri="{FF2B5EF4-FFF2-40B4-BE49-F238E27FC236}">
                <a16:creationId xmlns:a16="http://schemas.microsoft.com/office/drawing/2014/main" id="{E81BD850-0AE2-5846-9F5F-BAF601B123E0}"/>
              </a:ext>
            </a:extLst>
          </p:cNvPr>
          <p:cNvSpPr/>
          <p:nvPr/>
        </p:nvSpPr>
        <p:spPr>
          <a:xfrm>
            <a:off x="9257961" y="2663644"/>
            <a:ext cx="1670311" cy="2802835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50233 w 4174971"/>
              <a:gd name="connsiteY0" fmla="*/ 2405807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3559283 w 4174971"/>
              <a:gd name="connsiteY5" fmla="*/ 2385392 h 2802835"/>
              <a:gd name="connsiteX6" fmla="*/ 1868557 w 4174971"/>
              <a:gd name="connsiteY6" fmla="*/ 2802835 h 2802835"/>
              <a:gd name="connsiteX7" fmla="*/ 50233 w 4174971"/>
              <a:gd name="connsiteY7" fmla="*/ 2405807 h 2802835"/>
              <a:gd name="connsiteX0" fmla="*/ 0 w 4124738"/>
              <a:gd name="connsiteY0" fmla="*/ 2405807 h 2802835"/>
              <a:gd name="connsiteX1" fmla="*/ 1839276 w 4124738"/>
              <a:gd name="connsiteY1" fmla="*/ 0 h 2802835"/>
              <a:gd name="connsiteX2" fmla="*/ 3488635 w 4124738"/>
              <a:gd name="connsiteY2" fmla="*/ 565993 h 2802835"/>
              <a:gd name="connsiteX3" fmla="*/ 4124738 w 4124738"/>
              <a:gd name="connsiteY3" fmla="*/ 1421833 h 2802835"/>
              <a:gd name="connsiteX4" fmla="*/ 3509050 w 4124738"/>
              <a:gd name="connsiteY4" fmla="*/ 2385392 h 2802835"/>
              <a:gd name="connsiteX5" fmla="*/ 1818324 w 4124738"/>
              <a:gd name="connsiteY5" fmla="*/ 2802835 h 2802835"/>
              <a:gd name="connsiteX6" fmla="*/ 0 w 4124738"/>
              <a:gd name="connsiteY6" fmla="*/ 2405807 h 2802835"/>
              <a:gd name="connsiteX0" fmla="*/ 0 w 2306414"/>
              <a:gd name="connsiteY0" fmla="*/ 2802835 h 2802835"/>
              <a:gd name="connsiteX1" fmla="*/ 20952 w 2306414"/>
              <a:gd name="connsiteY1" fmla="*/ 0 h 2802835"/>
              <a:gd name="connsiteX2" fmla="*/ 1670311 w 2306414"/>
              <a:gd name="connsiteY2" fmla="*/ 565993 h 2802835"/>
              <a:gd name="connsiteX3" fmla="*/ 2306414 w 2306414"/>
              <a:gd name="connsiteY3" fmla="*/ 1421833 h 2802835"/>
              <a:gd name="connsiteX4" fmla="*/ 1690726 w 2306414"/>
              <a:gd name="connsiteY4" fmla="*/ 2385392 h 2802835"/>
              <a:gd name="connsiteX5" fmla="*/ 0 w 2306414"/>
              <a:gd name="connsiteY5" fmla="*/ 2802835 h 2802835"/>
              <a:gd name="connsiteX0" fmla="*/ 0 w 1690726"/>
              <a:gd name="connsiteY0" fmla="*/ 2802835 h 2802835"/>
              <a:gd name="connsiteX1" fmla="*/ 20952 w 1690726"/>
              <a:gd name="connsiteY1" fmla="*/ 0 h 2802835"/>
              <a:gd name="connsiteX2" fmla="*/ 1670311 w 1690726"/>
              <a:gd name="connsiteY2" fmla="*/ 565993 h 2802835"/>
              <a:gd name="connsiteX3" fmla="*/ 1690726 w 1690726"/>
              <a:gd name="connsiteY3" fmla="*/ 2385392 h 2802835"/>
              <a:gd name="connsiteX4" fmla="*/ 0 w 1690726"/>
              <a:gd name="connsiteY4" fmla="*/ 2802835 h 2802835"/>
              <a:gd name="connsiteX0" fmla="*/ 0 w 1670311"/>
              <a:gd name="connsiteY0" fmla="*/ 2802835 h 2802835"/>
              <a:gd name="connsiteX1" fmla="*/ 20952 w 1670311"/>
              <a:gd name="connsiteY1" fmla="*/ 0 h 2802835"/>
              <a:gd name="connsiteX2" fmla="*/ 1670311 w 1670311"/>
              <a:gd name="connsiteY2" fmla="*/ 565993 h 2802835"/>
              <a:gd name="connsiteX3" fmla="*/ 0 w 1670311"/>
              <a:gd name="connsiteY3" fmla="*/ 2802835 h 2802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70311" h="2802835">
                <a:moveTo>
                  <a:pt x="0" y="2802835"/>
                </a:moveTo>
                <a:lnTo>
                  <a:pt x="20952" y="0"/>
                </a:lnTo>
                <a:lnTo>
                  <a:pt x="1670311" y="565993"/>
                </a:lnTo>
                <a:lnTo>
                  <a:pt x="0" y="280283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0" name="Ottagono 44">
            <a:extLst>
              <a:ext uri="{FF2B5EF4-FFF2-40B4-BE49-F238E27FC236}">
                <a16:creationId xmlns:a16="http://schemas.microsoft.com/office/drawing/2014/main" id="{ABE4B731-5E1C-0443-893C-055B9F7B2035}"/>
              </a:ext>
            </a:extLst>
          </p:cNvPr>
          <p:cNvSpPr/>
          <p:nvPr/>
        </p:nvSpPr>
        <p:spPr>
          <a:xfrm>
            <a:off x="1807343" y="1985108"/>
            <a:ext cx="2913240" cy="2613991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5724938 w 5724938"/>
              <a:gd name="connsiteY3" fmla="*/ 2713920 h 3965713"/>
              <a:gd name="connsiteX4" fmla="*/ 3518989 w 5724938"/>
              <a:gd name="connsiteY4" fmla="*/ 3965713 h 3965713"/>
              <a:gd name="connsiteX5" fmla="*/ 2901688 w 5724938"/>
              <a:gd name="connsiteY5" fmla="*/ 2613991 h 3965713"/>
              <a:gd name="connsiteX6" fmla="*/ 675860 w 5724938"/>
              <a:gd name="connsiteY6" fmla="*/ 3717772 h 3965713"/>
              <a:gd name="connsiteX7" fmla="*/ 0 w 5724938"/>
              <a:gd name="connsiteY7" fmla="*/ 675324 h 3965713"/>
              <a:gd name="connsiteX0" fmla="*/ 0 w 4512902"/>
              <a:gd name="connsiteY0" fmla="*/ 675324 h 3965713"/>
              <a:gd name="connsiteX1" fmla="*/ 1599662 w 4512902"/>
              <a:gd name="connsiteY1" fmla="*/ 1888435 h 3965713"/>
              <a:gd name="connsiteX2" fmla="*/ 4512902 w 4512902"/>
              <a:gd name="connsiteY2" fmla="*/ 0 h 3965713"/>
              <a:gd name="connsiteX3" fmla="*/ 3518989 w 4512902"/>
              <a:gd name="connsiteY3" fmla="*/ 3965713 h 3965713"/>
              <a:gd name="connsiteX4" fmla="*/ 2901688 w 4512902"/>
              <a:gd name="connsiteY4" fmla="*/ 2613991 h 3965713"/>
              <a:gd name="connsiteX5" fmla="*/ 675860 w 4512902"/>
              <a:gd name="connsiteY5" fmla="*/ 3717772 h 3965713"/>
              <a:gd name="connsiteX6" fmla="*/ 0 w 4512902"/>
              <a:gd name="connsiteY6" fmla="*/ 675324 h 3965713"/>
              <a:gd name="connsiteX0" fmla="*/ 0 w 3837042"/>
              <a:gd name="connsiteY0" fmla="*/ 3717772 h 3965713"/>
              <a:gd name="connsiteX1" fmla="*/ 923802 w 3837042"/>
              <a:gd name="connsiteY1" fmla="*/ 1888435 h 3965713"/>
              <a:gd name="connsiteX2" fmla="*/ 3837042 w 3837042"/>
              <a:gd name="connsiteY2" fmla="*/ 0 h 3965713"/>
              <a:gd name="connsiteX3" fmla="*/ 2843129 w 3837042"/>
              <a:gd name="connsiteY3" fmla="*/ 3965713 h 3965713"/>
              <a:gd name="connsiteX4" fmla="*/ 2225828 w 3837042"/>
              <a:gd name="connsiteY4" fmla="*/ 2613991 h 3965713"/>
              <a:gd name="connsiteX5" fmla="*/ 0 w 3837042"/>
              <a:gd name="connsiteY5" fmla="*/ 3717772 h 3965713"/>
              <a:gd name="connsiteX0" fmla="*/ 1302026 w 2913240"/>
              <a:gd name="connsiteY0" fmla="*/ 2613991 h 3965713"/>
              <a:gd name="connsiteX1" fmla="*/ 0 w 2913240"/>
              <a:gd name="connsiteY1" fmla="*/ 1888435 h 3965713"/>
              <a:gd name="connsiteX2" fmla="*/ 2913240 w 2913240"/>
              <a:gd name="connsiteY2" fmla="*/ 0 h 3965713"/>
              <a:gd name="connsiteX3" fmla="*/ 1919327 w 2913240"/>
              <a:gd name="connsiteY3" fmla="*/ 3965713 h 3965713"/>
              <a:gd name="connsiteX4" fmla="*/ 1302026 w 2913240"/>
              <a:gd name="connsiteY4" fmla="*/ 2613991 h 3965713"/>
              <a:gd name="connsiteX0" fmla="*/ 1302026 w 2913240"/>
              <a:gd name="connsiteY0" fmla="*/ 2613991 h 2613991"/>
              <a:gd name="connsiteX1" fmla="*/ 0 w 2913240"/>
              <a:gd name="connsiteY1" fmla="*/ 1888435 h 2613991"/>
              <a:gd name="connsiteX2" fmla="*/ 2913240 w 2913240"/>
              <a:gd name="connsiteY2" fmla="*/ 0 h 2613991"/>
              <a:gd name="connsiteX3" fmla="*/ 1302026 w 2913240"/>
              <a:gd name="connsiteY3" fmla="*/ 2613991 h 2613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13240" h="2613991">
                <a:moveTo>
                  <a:pt x="1302026" y="2613991"/>
                </a:moveTo>
                <a:lnTo>
                  <a:pt x="0" y="1888435"/>
                </a:lnTo>
                <a:lnTo>
                  <a:pt x="2913240" y="0"/>
                </a:lnTo>
                <a:lnTo>
                  <a:pt x="1302026" y="2613991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6" name="Ottagono 44">
            <a:extLst>
              <a:ext uri="{FF2B5EF4-FFF2-40B4-BE49-F238E27FC236}">
                <a16:creationId xmlns:a16="http://schemas.microsoft.com/office/drawing/2014/main" id="{13C19D5B-157F-9A48-8369-E2B2B1A4E375}"/>
              </a:ext>
            </a:extLst>
          </p:cNvPr>
          <p:cNvSpPr/>
          <p:nvPr/>
        </p:nvSpPr>
        <p:spPr>
          <a:xfrm>
            <a:off x="7384065" y="2663645"/>
            <a:ext cx="1889509" cy="2802835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50233 w 4174971"/>
              <a:gd name="connsiteY0" fmla="*/ 2405807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3559283 w 4174971"/>
              <a:gd name="connsiteY5" fmla="*/ 2385392 h 2802835"/>
              <a:gd name="connsiteX6" fmla="*/ 1868557 w 4174971"/>
              <a:gd name="connsiteY6" fmla="*/ 2802835 h 2802835"/>
              <a:gd name="connsiteX7" fmla="*/ 50233 w 4174971"/>
              <a:gd name="connsiteY7" fmla="*/ 2405807 h 2802835"/>
              <a:gd name="connsiteX0" fmla="*/ 1868557 w 4174971"/>
              <a:gd name="connsiteY0" fmla="*/ 2802835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3559283 w 4174971"/>
              <a:gd name="connsiteY5" fmla="*/ 2385392 h 2802835"/>
              <a:gd name="connsiteX6" fmla="*/ 1868557 w 4174971"/>
              <a:gd name="connsiteY6" fmla="*/ 2802835 h 2802835"/>
              <a:gd name="connsiteX0" fmla="*/ 1868557 w 4174971"/>
              <a:gd name="connsiteY0" fmla="*/ 2802835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1868557 w 4174971"/>
              <a:gd name="connsiteY5" fmla="*/ 2802835 h 2802835"/>
              <a:gd name="connsiteX0" fmla="*/ 1868557 w 3538868"/>
              <a:gd name="connsiteY0" fmla="*/ 2802835 h 2802835"/>
              <a:gd name="connsiteX1" fmla="*/ 0 w 3538868"/>
              <a:gd name="connsiteY1" fmla="*/ 526774 h 2802835"/>
              <a:gd name="connsiteX2" fmla="*/ 1889509 w 3538868"/>
              <a:gd name="connsiteY2" fmla="*/ 0 h 2802835"/>
              <a:gd name="connsiteX3" fmla="*/ 3538868 w 3538868"/>
              <a:gd name="connsiteY3" fmla="*/ 565993 h 2802835"/>
              <a:gd name="connsiteX4" fmla="*/ 1868557 w 3538868"/>
              <a:gd name="connsiteY4" fmla="*/ 2802835 h 2802835"/>
              <a:gd name="connsiteX0" fmla="*/ 1868557 w 1889509"/>
              <a:gd name="connsiteY0" fmla="*/ 2802835 h 2802835"/>
              <a:gd name="connsiteX1" fmla="*/ 0 w 1889509"/>
              <a:gd name="connsiteY1" fmla="*/ 526774 h 2802835"/>
              <a:gd name="connsiteX2" fmla="*/ 1889509 w 1889509"/>
              <a:gd name="connsiteY2" fmla="*/ 0 h 2802835"/>
              <a:gd name="connsiteX3" fmla="*/ 1868557 w 1889509"/>
              <a:gd name="connsiteY3" fmla="*/ 2802835 h 2802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89509" h="2802835">
                <a:moveTo>
                  <a:pt x="1868557" y="2802835"/>
                </a:moveTo>
                <a:lnTo>
                  <a:pt x="0" y="526774"/>
                </a:lnTo>
                <a:lnTo>
                  <a:pt x="1889509" y="0"/>
                </a:lnTo>
                <a:lnTo>
                  <a:pt x="1868557" y="280283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8" name="Ottagono 44">
            <a:extLst>
              <a:ext uri="{FF2B5EF4-FFF2-40B4-BE49-F238E27FC236}">
                <a16:creationId xmlns:a16="http://schemas.microsoft.com/office/drawing/2014/main" id="{6051FE41-6184-2840-8FE9-7D629B938543}"/>
              </a:ext>
            </a:extLst>
          </p:cNvPr>
          <p:cNvSpPr/>
          <p:nvPr/>
        </p:nvSpPr>
        <p:spPr>
          <a:xfrm>
            <a:off x="7394742" y="3190418"/>
            <a:ext cx="1868557" cy="2276061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50233 w 4174971"/>
              <a:gd name="connsiteY0" fmla="*/ 2405807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3559283 w 4174971"/>
              <a:gd name="connsiteY5" fmla="*/ 2385392 h 2802835"/>
              <a:gd name="connsiteX6" fmla="*/ 1868557 w 4174971"/>
              <a:gd name="connsiteY6" fmla="*/ 2802835 h 2802835"/>
              <a:gd name="connsiteX7" fmla="*/ 50233 w 4174971"/>
              <a:gd name="connsiteY7" fmla="*/ 2405807 h 2802835"/>
              <a:gd name="connsiteX0" fmla="*/ 50233 w 3559283"/>
              <a:gd name="connsiteY0" fmla="*/ 2405807 h 2802835"/>
              <a:gd name="connsiteX1" fmla="*/ 0 w 3559283"/>
              <a:gd name="connsiteY1" fmla="*/ 526774 h 2802835"/>
              <a:gd name="connsiteX2" fmla="*/ 1889509 w 3559283"/>
              <a:gd name="connsiteY2" fmla="*/ 0 h 2802835"/>
              <a:gd name="connsiteX3" fmla="*/ 3538868 w 3559283"/>
              <a:gd name="connsiteY3" fmla="*/ 565993 h 2802835"/>
              <a:gd name="connsiteX4" fmla="*/ 3559283 w 3559283"/>
              <a:gd name="connsiteY4" fmla="*/ 2385392 h 2802835"/>
              <a:gd name="connsiteX5" fmla="*/ 1868557 w 3559283"/>
              <a:gd name="connsiteY5" fmla="*/ 2802835 h 2802835"/>
              <a:gd name="connsiteX6" fmla="*/ 50233 w 3559283"/>
              <a:gd name="connsiteY6" fmla="*/ 2405807 h 2802835"/>
              <a:gd name="connsiteX0" fmla="*/ 50233 w 3559283"/>
              <a:gd name="connsiteY0" fmla="*/ 1879033 h 2276061"/>
              <a:gd name="connsiteX1" fmla="*/ 0 w 3559283"/>
              <a:gd name="connsiteY1" fmla="*/ 0 h 2276061"/>
              <a:gd name="connsiteX2" fmla="*/ 3538868 w 3559283"/>
              <a:gd name="connsiteY2" fmla="*/ 39219 h 2276061"/>
              <a:gd name="connsiteX3" fmla="*/ 3559283 w 3559283"/>
              <a:gd name="connsiteY3" fmla="*/ 1858618 h 2276061"/>
              <a:gd name="connsiteX4" fmla="*/ 1868557 w 3559283"/>
              <a:gd name="connsiteY4" fmla="*/ 2276061 h 2276061"/>
              <a:gd name="connsiteX5" fmla="*/ 50233 w 3559283"/>
              <a:gd name="connsiteY5" fmla="*/ 1879033 h 2276061"/>
              <a:gd name="connsiteX0" fmla="*/ 50233 w 3559283"/>
              <a:gd name="connsiteY0" fmla="*/ 1879033 h 2276061"/>
              <a:gd name="connsiteX1" fmla="*/ 0 w 3559283"/>
              <a:gd name="connsiteY1" fmla="*/ 0 h 2276061"/>
              <a:gd name="connsiteX2" fmla="*/ 3559283 w 3559283"/>
              <a:gd name="connsiteY2" fmla="*/ 1858618 h 2276061"/>
              <a:gd name="connsiteX3" fmla="*/ 1868557 w 3559283"/>
              <a:gd name="connsiteY3" fmla="*/ 2276061 h 2276061"/>
              <a:gd name="connsiteX4" fmla="*/ 50233 w 3559283"/>
              <a:gd name="connsiteY4" fmla="*/ 1879033 h 2276061"/>
              <a:gd name="connsiteX0" fmla="*/ 50233 w 1868557"/>
              <a:gd name="connsiteY0" fmla="*/ 1879033 h 2276061"/>
              <a:gd name="connsiteX1" fmla="*/ 0 w 1868557"/>
              <a:gd name="connsiteY1" fmla="*/ 0 h 2276061"/>
              <a:gd name="connsiteX2" fmla="*/ 1868557 w 1868557"/>
              <a:gd name="connsiteY2" fmla="*/ 2276061 h 2276061"/>
              <a:gd name="connsiteX3" fmla="*/ 50233 w 1868557"/>
              <a:gd name="connsiteY3" fmla="*/ 1879033 h 2276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68557" h="2276061">
                <a:moveTo>
                  <a:pt x="50233" y="1879033"/>
                </a:moveTo>
                <a:lnTo>
                  <a:pt x="0" y="0"/>
                </a:lnTo>
                <a:lnTo>
                  <a:pt x="1868557" y="2276061"/>
                </a:lnTo>
                <a:lnTo>
                  <a:pt x="50233" y="1879033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60" name="Ottagono 44">
            <a:extLst>
              <a:ext uri="{FF2B5EF4-FFF2-40B4-BE49-F238E27FC236}">
                <a16:creationId xmlns:a16="http://schemas.microsoft.com/office/drawing/2014/main" id="{2F71062D-9488-5B4A-9D47-92BEBB33F3A8}"/>
              </a:ext>
            </a:extLst>
          </p:cNvPr>
          <p:cNvSpPr/>
          <p:nvPr/>
        </p:nvSpPr>
        <p:spPr>
          <a:xfrm>
            <a:off x="6788993" y="3190418"/>
            <a:ext cx="655982" cy="1879033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0 w 4780720"/>
              <a:gd name="connsiteY0" fmla="*/ 884046 h 2276061"/>
              <a:gd name="connsiteX1" fmla="*/ 605749 w 4780720"/>
              <a:gd name="connsiteY1" fmla="*/ 0 h 2276061"/>
              <a:gd name="connsiteX2" fmla="*/ 4144617 w 4780720"/>
              <a:gd name="connsiteY2" fmla="*/ 39219 h 2276061"/>
              <a:gd name="connsiteX3" fmla="*/ 4780720 w 4780720"/>
              <a:gd name="connsiteY3" fmla="*/ 895059 h 2276061"/>
              <a:gd name="connsiteX4" fmla="*/ 4165032 w 4780720"/>
              <a:gd name="connsiteY4" fmla="*/ 1858618 h 2276061"/>
              <a:gd name="connsiteX5" fmla="*/ 2474306 w 4780720"/>
              <a:gd name="connsiteY5" fmla="*/ 2276061 h 2276061"/>
              <a:gd name="connsiteX6" fmla="*/ 655982 w 4780720"/>
              <a:gd name="connsiteY6" fmla="*/ 1879033 h 2276061"/>
              <a:gd name="connsiteX7" fmla="*/ 0 w 4780720"/>
              <a:gd name="connsiteY7" fmla="*/ 884046 h 2276061"/>
              <a:gd name="connsiteX0" fmla="*/ 0 w 4780720"/>
              <a:gd name="connsiteY0" fmla="*/ 884046 h 2276061"/>
              <a:gd name="connsiteX1" fmla="*/ 605749 w 4780720"/>
              <a:gd name="connsiteY1" fmla="*/ 0 h 2276061"/>
              <a:gd name="connsiteX2" fmla="*/ 4780720 w 4780720"/>
              <a:gd name="connsiteY2" fmla="*/ 895059 h 2276061"/>
              <a:gd name="connsiteX3" fmla="*/ 4165032 w 4780720"/>
              <a:gd name="connsiteY3" fmla="*/ 1858618 h 2276061"/>
              <a:gd name="connsiteX4" fmla="*/ 2474306 w 4780720"/>
              <a:gd name="connsiteY4" fmla="*/ 2276061 h 2276061"/>
              <a:gd name="connsiteX5" fmla="*/ 655982 w 4780720"/>
              <a:gd name="connsiteY5" fmla="*/ 1879033 h 2276061"/>
              <a:gd name="connsiteX6" fmla="*/ 0 w 4780720"/>
              <a:gd name="connsiteY6" fmla="*/ 884046 h 2276061"/>
              <a:gd name="connsiteX0" fmla="*/ 0 w 4165032"/>
              <a:gd name="connsiteY0" fmla="*/ 884046 h 2276061"/>
              <a:gd name="connsiteX1" fmla="*/ 605749 w 4165032"/>
              <a:gd name="connsiteY1" fmla="*/ 0 h 2276061"/>
              <a:gd name="connsiteX2" fmla="*/ 4165032 w 4165032"/>
              <a:gd name="connsiteY2" fmla="*/ 1858618 h 2276061"/>
              <a:gd name="connsiteX3" fmla="*/ 2474306 w 4165032"/>
              <a:gd name="connsiteY3" fmla="*/ 2276061 h 2276061"/>
              <a:gd name="connsiteX4" fmla="*/ 655982 w 4165032"/>
              <a:gd name="connsiteY4" fmla="*/ 1879033 h 2276061"/>
              <a:gd name="connsiteX5" fmla="*/ 0 w 4165032"/>
              <a:gd name="connsiteY5" fmla="*/ 884046 h 2276061"/>
              <a:gd name="connsiteX0" fmla="*/ 0 w 2474306"/>
              <a:gd name="connsiteY0" fmla="*/ 884046 h 2276061"/>
              <a:gd name="connsiteX1" fmla="*/ 605749 w 2474306"/>
              <a:gd name="connsiteY1" fmla="*/ 0 h 2276061"/>
              <a:gd name="connsiteX2" fmla="*/ 2474306 w 2474306"/>
              <a:gd name="connsiteY2" fmla="*/ 2276061 h 2276061"/>
              <a:gd name="connsiteX3" fmla="*/ 655982 w 2474306"/>
              <a:gd name="connsiteY3" fmla="*/ 1879033 h 2276061"/>
              <a:gd name="connsiteX4" fmla="*/ 0 w 2474306"/>
              <a:gd name="connsiteY4" fmla="*/ 884046 h 2276061"/>
              <a:gd name="connsiteX0" fmla="*/ 0 w 655982"/>
              <a:gd name="connsiteY0" fmla="*/ 884046 h 1879033"/>
              <a:gd name="connsiteX1" fmla="*/ 605749 w 655982"/>
              <a:gd name="connsiteY1" fmla="*/ 0 h 1879033"/>
              <a:gd name="connsiteX2" fmla="*/ 655982 w 655982"/>
              <a:gd name="connsiteY2" fmla="*/ 1879033 h 1879033"/>
              <a:gd name="connsiteX3" fmla="*/ 0 w 655982"/>
              <a:gd name="connsiteY3" fmla="*/ 884046 h 1879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5982" h="1879033">
                <a:moveTo>
                  <a:pt x="0" y="884046"/>
                </a:moveTo>
                <a:lnTo>
                  <a:pt x="605749" y="0"/>
                </a:lnTo>
                <a:lnTo>
                  <a:pt x="655982" y="1879033"/>
                </a:lnTo>
                <a:lnTo>
                  <a:pt x="0" y="88404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3" name="Ottagono 44">
            <a:extLst>
              <a:ext uri="{FF2B5EF4-FFF2-40B4-BE49-F238E27FC236}">
                <a16:creationId xmlns:a16="http://schemas.microsoft.com/office/drawing/2014/main" id="{6FF20D6A-AA91-BA4B-AF58-B43C18D594D1}"/>
              </a:ext>
            </a:extLst>
          </p:cNvPr>
          <p:cNvSpPr/>
          <p:nvPr/>
        </p:nvSpPr>
        <p:spPr>
          <a:xfrm>
            <a:off x="207560" y="2660432"/>
            <a:ext cx="1599662" cy="3042448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724938"/>
              <a:gd name="connsiteY0" fmla="*/ 0 h 3290389"/>
              <a:gd name="connsiteX1" fmla="*/ 1599662 w 5724938"/>
              <a:gd name="connsiteY1" fmla="*/ 1213111 h 3290389"/>
              <a:gd name="connsiteX2" fmla="*/ 4075043 w 5724938"/>
              <a:gd name="connsiteY2" fmla="*/ 1620077 h 3290389"/>
              <a:gd name="connsiteX3" fmla="*/ 5724938 w 5724938"/>
              <a:gd name="connsiteY3" fmla="*/ 2038596 h 3290389"/>
              <a:gd name="connsiteX4" fmla="*/ 3518989 w 5724938"/>
              <a:gd name="connsiteY4" fmla="*/ 3290389 h 3290389"/>
              <a:gd name="connsiteX5" fmla="*/ 2901688 w 5724938"/>
              <a:gd name="connsiteY5" fmla="*/ 1938667 h 3290389"/>
              <a:gd name="connsiteX6" fmla="*/ 675860 w 5724938"/>
              <a:gd name="connsiteY6" fmla="*/ 3042448 h 3290389"/>
              <a:gd name="connsiteX7" fmla="*/ 0 w 5724938"/>
              <a:gd name="connsiteY7" fmla="*/ 0 h 3290389"/>
              <a:gd name="connsiteX0" fmla="*/ 0 w 4075043"/>
              <a:gd name="connsiteY0" fmla="*/ 0 h 3290389"/>
              <a:gd name="connsiteX1" fmla="*/ 1599662 w 4075043"/>
              <a:gd name="connsiteY1" fmla="*/ 1213111 h 3290389"/>
              <a:gd name="connsiteX2" fmla="*/ 4075043 w 4075043"/>
              <a:gd name="connsiteY2" fmla="*/ 1620077 h 3290389"/>
              <a:gd name="connsiteX3" fmla="*/ 3518989 w 4075043"/>
              <a:gd name="connsiteY3" fmla="*/ 3290389 h 3290389"/>
              <a:gd name="connsiteX4" fmla="*/ 2901688 w 4075043"/>
              <a:gd name="connsiteY4" fmla="*/ 1938667 h 3290389"/>
              <a:gd name="connsiteX5" fmla="*/ 675860 w 4075043"/>
              <a:gd name="connsiteY5" fmla="*/ 3042448 h 3290389"/>
              <a:gd name="connsiteX6" fmla="*/ 0 w 4075043"/>
              <a:gd name="connsiteY6" fmla="*/ 0 h 3290389"/>
              <a:gd name="connsiteX0" fmla="*/ 0 w 4075043"/>
              <a:gd name="connsiteY0" fmla="*/ 0 h 3042448"/>
              <a:gd name="connsiteX1" fmla="*/ 1599662 w 4075043"/>
              <a:gd name="connsiteY1" fmla="*/ 1213111 h 3042448"/>
              <a:gd name="connsiteX2" fmla="*/ 4075043 w 4075043"/>
              <a:gd name="connsiteY2" fmla="*/ 1620077 h 3042448"/>
              <a:gd name="connsiteX3" fmla="*/ 2901688 w 4075043"/>
              <a:gd name="connsiteY3" fmla="*/ 1938667 h 3042448"/>
              <a:gd name="connsiteX4" fmla="*/ 675860 w 4075043"/>
              <a:gd name="connsiteY4" fmla="*/ 3042448 h 3042448"/>
              <a:gd name="connsiteX5" fmla="*/ 0 w 4075043"/>
              <a:gd name="connsiteY5" fmla="*/ 0 h 3042448"/>
              <a:gd name="connsiteX0" fmla="*/ 0 w 2901688"/>
              <a:gd name="connsiteY0" fmla="*/ 0 h 3042448"/>
              <a:gd name="connsiteX1" fmla="*/ 1599662 w 2901688"/>
              <a:gd name="connsiteY1" fmla="*/ 1213111 h 3042448"/>
              <a:gd name="connsiteX2" fmla="*/ 2901688 w 2901688"/>
              <a:gd name="connsiteY2" fmla="*/ 1938667 h 3042448"/>
              <a:gd name="connsiteX3" fmla="*/ 675860 w 2901688"/>
              <a:gd name="connsiteY3" fmla="*/ 3042448 h 3042448"/>
              <a:gd name="connsiteX4" fmla="*/ 0 w 2901688"/>
              <a:gd name="connsiteY4" fmla="*/ 0 h 3042448"/>
              <a:gd name="connsiteX0" fmla="*/ 0 w 1599662"/>
              <a:gd name="connsiteY0" fmla="*/ 0 h 3042448"/>
              <a:gd name="connsiteX1" fmla="*/ 1599662 w 1599662"/>
              <a:gd name="connsiteY1" fmla="*/ 1213111 h 3042448"/>
              <a:gd name="connsiteX2" fmla="*/ 675860 w 1599662"/>
              <a:gd name="connsiteY2" fmla="*/ 3042448 h 3042448"/>
              <a:gd name="connsiteX3" fmla="*/ 0 w 1599662"/>
              <a:gd name="connsiteY3" fmla="*/ 0 h 3042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99662" h="3042448">
                <a:moveTo>
                  <a:pt x="0" y="0"/>
                </a:moveTo>
                <a:lnTo>
                  <a:pt x="1599662" y="1213111"/>
                </a:lnTo>
                <a:lnTo>
                  <a:pt x="675860" y="3042448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2" name="Ottagono 44">
            <a:extLst>
              <a:ext uri="{FF2B5EF4-FFF2-40B4-BE49-F238E27FC236}">
                <a16:creationId xmlns:a16="http://schemas.microsoft.com/office/drawing/2014/main" id="{A6926A5A-EA30-3D4D-9D0E-34C2687EF1C5}"/>
              </a:ext>
            </a:extLst>
          </p:cNvPr>
          <p:cNvSpPr/>
          <p:nvPr/>
        </p:nvSpPr>
        <p:spPr>
          <a:xfrm>
            <a:off x="883480" y="3873543"/>
            <a:ext cx="2225828" cy="1829337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049078"/>
              <a:gd name="connsiteY0" fmla="*/ 3717772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0" fmla="*/ 0 w 5049078"/>
              <a:gd name="connsiteY0" fmla="*/ 1829337 h 2077278"/>
              <a:gd name="connsiteX1" fmla="*/ 923802 w 5049078"/>
              <a:gd name="connsiteY1" fmla="*/ 0 h 2077278"/>
              <a:gd name="connsiteX2" fmla="*/ 3399183 w 5049078"/>
              <a:gd name="connsiteY2" fmla="*/ 406966 h 2077278"/>
              <a:gd name="connsiteX3" fmla="*/ 5049078 w 5049078"/>
              <a:gd name="connsiteY3" fmla="*/ 825485 h 2077278"/>
              <a:gd name="connsiteX4" fmla="*/ 2843129 w 5049078"/>
              <a:gd name="connsiteY4" fmla="*/ 2077278 h 2077278"/>
              <a:gd name="connsiteX5" fmla="*/ 2225828 w 5049078"/>
              <a:gd name="connsiteY5" fmla="*/ 725556 h 2077278"/>
              <a:gd name="connsiteX6" fmla="*/ 0 w 5049078"/>
              <a:gd name="connsiteY6" fmla="*/ 1829337 h 2077278"/>
              <a:gd name="connsiteX0" fmla="*/ 0 w 5049078"/>
              <a:gd name="connsiteY0" fmla="*/ 1829337 h 2077278"/>
              <a:gd name="connsiteX1" fmla="*/ 923802 w 5049078"/>
              <a:gd name="connsiteY1" fmla="*/ 0 h 2077278"/>
              <a:gd name="connsiteX2" fmla="*/ 5049078 w 5049078"/>
              <a:gd name="connsiteY2" fmla="*/ 825485 h 2077278"/>
              <a:gd name="connsiteX3" fmla="*/ 2843129 w 5049078"/>
              <a:gd name="connsiteY3" fmla="*/ 2077278 h 2077278"/>
              <a:gd name="connsiteX4" fmla="*/ 2225828 w 5049078"/>
              <a:gd name="connsiteY4" fmla="*/ 725556 h 2077278"/>
              <a:gd name="connsiteX5" fmla="*/ 0 w 5049078"/>
              <a:gd name="connsiteY5" fmla="*/ 1829337 h 2077278"/>
              <a:gd name="connsiteX0" fmla="*/ 0 w 2843129"/>
              <a:gd name="connsiteY0" fmla="*/ 1829337 h 2077278"/>
              <a:gd name="connsiteX1" fmla="*/ 923802 w 2843129"/>
              <a:gd name="connsiteY1" fmla="*/ 0 h 2077278"/>
              <a:gd name="connsiteX2" fmla="*/ 2843129 w 2843129"/>
              <a:gd name="connsiteY2" fmla="*/ 2077278 h 2077278"/>
              <a:gd name="connsiteX3" fmla="*/ 2225828 w 2843129"/>
              <a:gd name="connsiteY3" fmla="*/ 725556 h 2077278"/>
              <a:gd name="connsiteX4" fmla="*/ 0 w 2843129"/>
              <a:gd name="connsiteY4" fmla="*/ 1829337 h 2077278"/>
              <a:gd name="connsiteX0" fmla="*/ 0 w 2225828"/>
              <a:gd name="connsiteY0" fmla="*/ 1829337 h 1829337"/>
              <a:gd name="connsiteX1" fmla="*/ 923802 w 2225828"/>
              <a:gd name="connsiteY1" fmla="*/ 0 h 1829337"/>
              <a:gd name="connsiteX2" fmla="*/ 2225828 w 2225828"/>
              <a:gd name="connsiteY2" fmla="*/ 725556 h 1829337"/>
              <a:gd name="connsiteX3" fmla="*/ 0 w 2225828"/>
              <a:gd name="connsiteY3" fmla="*/ 1829337 h 1829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5828" h="1829337">
                <a:moveTo>
                  <a:pt x="0" y="1829337"/>
                </a:moveTo>
                <a:lnTo>
                  <a:pt x="923802" y="0"/>
                </a:lnTo>
                <a:lnTo>
                  <a:pt x="2225828" y="725556"/>
                </a:lnTo>
                <a:lnTo>
                  <a:pt x="0" y="182933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9" name="Ottagono 44">
            <a:extLst>
              <a:ext uri="{FF2B5EF4-FFF2-40B4-BE49-F238E27FC236}">
                <a16:creationId xmlns:a16="http://schemas.microsoft.com/office/drawing/2014/main" id="{96DE483D-9B63-8646-A531-C6CCD29A26D6}"/>
              </a:ext>
            </a:extLst>
          </p:cNvPr>
          <p:cNvSpPr/>
          <p:nvPr/>
        </p:nvSpPr>
        <p:spPr>
          <a:xfrm>
            <a:off x="10933857" y="3229637"/>
            <a:ext cx="636103" cy="1819399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0 w 4780720"/>
              <a:gd name="connsiteY0" fmla="*/ 1410820 h 2802835"/>
              <a:gd name="connsiteX1" fmla="*/ 2495258 w 4780720"/>
              <a:gd name="connsiteY1" fmla="*/ 0 h 2802835"/>
              <a:gd name="connsiteX2" fmla="*/ 4144617 w 4780720"/>
              <a:gd name="connsiteY2" fmla="*/ 565993 h 2802835"/>
              <a:gd name="connsiteX3" fmla="*/ 4780720 w 4780720"/>
              <a:gd name="connsiteY3" fmla="*/ 1421833 h 2802835"/>
              <a:gd name="connsiteX4" fmla="*/ 4165032 w 4780720"/>
              <a:gd name="connsiteY4" fmla="*/ 2385392 h 2802835"/>
              <a:gd name="connsiteX5" fmla="*/ 2474306 w 4780720"/>
              <a:gd name="connsiteY5" fmla="*/ 2802835 h 2802835"/>
              <a:gd name="connsiteX6" fmla="*/ 655982 w 4780720"/>
              <a:gd name="connsiteY6" fmla="*/ 2405807 h 2802835"/>
              <a:gd name="connsiteX7" fmla="*/ 0 w 4780720"/>
              <a:gd name="connsiteY7" fmla="*/ 1410820 h 2802835"/>
              <a:gd name="connsiteX0" fmla="*/ 0 w 4124738"/>
              <a:gd name="connsiteY0" fmla="*/ 2405807 h 2802835"/>
              <a:gd name="connsiteX1" fmla="*/ 1839276 w 4124738"/>
              <a:gd name="connsiteY1" fmla="*/ 0 h 2802835"/>
              <a:gd name="connsiteX2" fmla="*/ 3488635 w 4124738"/>
              <a:gd name="connsiteY2" fmla="*/ 565993 h 2802835"/>
              <a:gd name="connsiteX3" fmla="*/ 4124738 w 4124738"/>
              <a:gd name="connsiteY3" fmla="*/ 1421833 h 2802835"/>
              <a:gd name="connsiteX4" fmla="*/ 3509050 w 4124738"/>
              <a:gd name="connsiteY4" fmla="*/ 2385392 h 2802835"/>
              <a:gd name="connsiteX5" fmla="*/ 1818324 w 4124738"/>
              <a:gd name="connsiteY5" fmla="*/ 2802835 h 2802835"/>
              <a:gd name="connsiteX6" fmla="*/ 0 w 4124738"/>
              <a:gd name="connsiteY6" fmla="*/ 2405807 h 2802835"/>
              <a:gd name="connsiteX0" fmla="*/ 0 w 2306414"/>
              <a:gd name="connsiteY0" fmla="*/ 2802835 h 2802835"/>
              <a:gd name="connsiteX1" fmla="*/ 20952 w 2306414"/>
              <a:gd name="connsiteY1" fmla="*/ 0 h 2802835"/>
              <a:gd name="connsiteX2" fmla="*/ 1670311 w 2306414"/>
              <a:gd name="connsiteY2" fmla="*/ 565993 h 2802835"/>
              <a:gd name="connsiteX3" fmla="*/ 2306414 w 2306414"/>
              <a:gd name="connsiteY3" fmla="*/ 1421833 h 2802835"/>
              <a:gd name="connsiteX4" fmla="*/ 1690726 w 2306414"/>
              <a:gd name="connsiteY4" fmla="*/ 2385392 h 2802835"/>
              <a:gd name="connsiteX5" fmla="*/ 0 w 2306414"/>
              <a:gd name="connsiteY5" fmla="*/ 2802835 h 2802835"/>
              <a:gd name="connsiteX0" fmla="*/ 1669774 w 2285462"/>
              <a:gd name="connsiteY0" fmla="*/ 2385392 h 2385392"/>
              <a:gd name="connsiteX1" fmla="*/ 0 w 2285462"/>
              <a:gd name="connsiteY1" fmla="*/ 0 h 2385392"/>
              <a:gd name="connsiteX2" fmla="*/ 1649359 w 2285462"/>
              <a:gd name="connsiteY2" fmla="*/ 565993 h 2385392"/>
              <a:gd name="connsiteX3" fmla="*/ 2285462 w 2285462"/>
              <a:gd name="connsiteY3" fmla="*/ 1421833 h 2385392"/>
              <a:gd name="connsiteX4" fmla="*/ 1669774 w 2285462"/>
              <a:gd name="connsiteY4" fmla="*/ 2385392 h 2385392"/>
              <a:gd name="connsiteX0" fmla="*/ 20415 w 636103"/>
              <a:gd name="connsiteY0" fmla="*/ 1819399 h 1819399"/>
              <a:gd name="connsiteX1" fmla="*/ 0 w 636103"/>
              <a:gd name="connsiteY1" fmla="*/ 0 h 1819399"/>
              <a:gd name="connsiteX2" fmla="*/ 636103 w 636103"/>
              <a:gd name="connsiteY2" fmla="*/ 855840 h 1819399"/>
              <a:gd name="connsiteX3" fmla="*/ 20415 w 636103"/>
              <a:gd name="connsiteY3" fmla="*/ 1819399 h 1819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6103" h="1819399">
                <a:moveTo>
                  <a:pt x="20415" y="1819399"/>
                </a:moveTo>
                <a:lnTo>
                  <a:pt x="0" y="0"/>
                </a:lnTo>
                <a:lnTo>
                  <a:pt x="636103" y="855840"/>
                </a:lnTo>
                <a:lnTo>
                  <a:pt x="20415" y="1819399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49" name="Ottagono 44">
            <a:extLst>
              <a:ext uri="{FF2B5EF4-FFF2-40B4-BE49-F238E27FC236}">
                <a16:creationId xmlns:a16="http://schemas.microsoft.com/office/drawing/2014/main" id="{47FA7B84-FE3E-A040-9E21-EC1B48557E69}"/>
              </a:ext>
            </a:extLst>
          </p:cNvPr>
          <p:cNvSpPr/>
          <p:nvPr/>
        </p:nvSpPr>
        <p:spPr>
          <a:xfrm>
            <a:off x="3719630" y="4280510"/>
            <a:ext cx="2205949" cy="1670312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724938"/>
              <a:gd name="connsiteY0" fmla="*/ 0 h 3290389"/>
              <a:gd name="connsiteX1" fmla="*/ 1599662 w 5724938"/>
              <a:gd name="connsiteY1" fmla="*/ 1213111 h 3290389"/>
              <a:gd name="connsiteX2" fmla="*/ 4075043 w 5724938"/>
              <a:gd name="connsiteY2" fmla="*/ 1620077 h 3290389"/>
              <a:gd name="connsiteX3" fmla="*/ 5724938 w 5724938"/>
              <a:gd name="connsiteY3" fmla="*/ 2038596 h 3290389"/>
              <a:gd name="connsiteX4" fmla="*/ 3518989 w 5724938"/>
              <a:gd name="connsiteY4" fmla="*/ 3290389 h 3290389"/>
              <a:gd name="connsiteX5" fmla="*/ 2901688 w 5724938"/>
              <a:gd name="connsiteY5" fmla="*/ 1938667 h 3290389"/>
              <a:gd name="connsiteX6" fmla="*/ 675860 w 5724938"/>
              <a:gd name="connsiteY6" fmla="*/ 3042448 h 3290389"/>
              <a:gd name="connsiteX7" fmla="*/ 0 w 5724938"/>
              <a:gd name="connsiteY7" fmla="*/ 0 h 3290389"/>
              <a:gd name="connsiteX0" fmla="*/ 0 w 5724938"/>
              <a:gd name="connsiteY0" fmla="*/ 0 h 3290389"/>
              <a:gd name="connsiteX1" fmla="*/ 4075043 w 5724938"/>
              <a:gd name="connsiteY1" fmla="*/ 1620077 h 3290389"/>
              <a:gd name="connsiteX2" fmla="*/ 5724938 w 5724938"/>
              <a:gd name="connsiteY2" fmla="*/ 2038596 h 3290389"/>
              <a:gd name="connsiteX3" fmla="*/ 3518989 w 5724938"/>
              <a:gd name="connsiteY3" fmla="*/ 3290389 h 3290389"/>
              <a:gd name="connsiteX4" fmla="*/ 2901688 w 5724938"/>
              <a:gd name="connsiteY4" fmla="*/ 1938667 h 3290389"/>
              <a:gd name="connsiteX5" fmla="*/ 675860 w 5724938"/>
              <a:gd name="connsiteY5" fmla="*/ 3042448 h 3290389"/>
              <a:gd name="connsiteX6" fmla="*/ 0 w 5724938"/>
              <a:gd name="connsiteY6" fmla="*/ 0 h 3290389"/>
              <a:gd name="connsiteX0" fmla="*/ 0 w 5049078"/>
              <a:gd name="connsiteY0" fmla="*/ 1422371 h 1670312"/>
              <a:gd name="connsiteX1" fmla="*/ 3399183 w 5049078"/>
              <a:gd name="connsiteY1" fmla="*/ 0 h 1670312"/>
              <a:gd name="connsiteX2" fmla="*/ 5049078 w 5049078"/>
              <a:gd name="connsiteY2" fmla="*/ 418519 h 1670312"/>
              <a:gd name="connsiteX3" fmla="*/ 2843129 w 5049078"/>
              <a:gd name="connsiteY3" fmla="*/ 1670312 h 1670312"/>
              <a:gd name="connsiteX4" fmla="*/ 2225828 w 5049078"/>
              <a:gd name="connsiteY4" fmla="*/ 318590 h 1670312"/>
              <a:gd name="connsiteX5" fmla="*/ 0 w 5049078"/>
              <a:gd name="connsiteY5" fmla="*/ 1422371 h 1670312"/>
              <a:gd name="connsiteX0" fmla="*/ 0 w 2823250"/>
              <a:gd name="connsiteY0" fmla="*/ 318590 h 1670312"/>
              <a:gd name="connsiteX1" fmla="*/ 1173355 w 2823250"/>
              <a:gd name="connsiteY1" fmla="*/ 0 h 1670312"/>
              <a:gd name="connsiteX2" fmla="*/ 2823250 w 2823250"/>
              <a:gd name="connsiteY2" fmla="*/ 418519 h 1670312"/>
              <a:gd name="connsiteX3" fmla="*/ 617301 w 2823250"/>
              <a:gd name="connsiteY3" fmla="*/ 1670312 h 1670312"/>
              <a:gd name="connsiteX4" fmla="*/ 0 w 2823250"/>
              <a:gd name="connsiteY4" fmla="*/ 318590 h 1670312"/>
              <a:gd name="connsiteX0" fmla="*/ 0 w 2205949"/>
              <a:gd name="connsiteY0" fmla="*/ 1670312 h 1670312"/>
              <a:gd name="connsiteX1" fmla="*/ 556054 w 2205949"/>
              <a:gd name="connsiteY1" fmla="*/ 0 h 1670312"/>
              <a:gd name="connsiteX2" fmla="*/ 2205949 w 2205949"/>
              <a:gd name="connsiteY2" fmla="*/ 418519 h 1670312"/>
              <a:gd name="connsiteX3" fmla="*/ 0 w 2205949"/>
              <a:gd name="connsiteY3" fmla="*/ 1670312 h 1670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5949" h="1670312">
                <a:moveTo>
                  <a:pt x="0" y="1670312"/>
                </a:moveTo>
                <a:lnTo>
                  <a:pt x="556054" y="0"/>
                </a:lnTo>
                <a:lnTo>
                  <a:pt x="2205949" y="418519"/>
                </a:lnTo>
                <a:lnTo>
                  <a:pt x="0" y="1670312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F45BB234-3149-9946-AE75-FD56C242608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dirty="0"/>
              <a:t>2D Case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CAF591C-E7D5-AF43-94EE-82998DEBB3D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59660" y="1132387"/>
            <a:ext cx="11932339" cy="1711325"/>
          </a:xfrm>
        </p:spPr>
        <p:txBody>
          <a:bodyPr/>
          <a:lstStyle/>
          <a:p>
            <a:r>
              <a:rPr lang="it-IT" dirty="0" err="1"/>
              <a:t>Map</a:t>
            </a:r>
            <a:r>
              <a:rPr lang="it-IT" dirty="0"/>
              <a:t> </a:t>
            </a:r>
            <a:r>
              <a:rPr lang="it-IT" dirty="0" err="1"/>
              <a:t>any</a:t>
            </a:r>
            <a:r>
              <a:rPr lang="it-IT" dirty="0"/>
              <a:t> planar </a:t>
            </a:r>
            <a:r>
              <a:rPr lang="it-IT" dirty="0" err="1"/>
              <a:t>shape</a:t>
            </a:r>
            <a:r>
              <a:rPr lang="it-IT" dirty="0"/>
              <a:t> to a </a:t>
            </a:r>
            <a:r>
              <a:rPr lang="it-IT" dirty="0" err="1"/>
              <a:t>strictly</a:t>
            </a:r>
            <a:r>
              <a:rPr lang="it-IT" dirty="0"/>
              <a:t> </a:t>
            </a:r>
            <a:r>
              <a:rPr lang="it-IT" dirty="0" err="1"/>
              <a:t>convex</a:t>
            </a:r>
            <a:r>
              <a:rPr lang="it-IT" dirty="0"/>
              <a:t> </a:t>
            </a:r>
            <a:r>
              <a:rPr lang="it-IT" dirty="0" err="1"/>
              <a:t>polygon</a:t>
            </a:r>
            <a:r>
              <a:rPr lang="it-IT" dirty="0"/>
              <a:t> </a:t>
            </a:r>
            <a:r>
              <a:rPr lang="it-IT" dirty="0" err="1"/>
              <a:t>using</a:t>
            </a:r>
            <a:r>
              <a:rPr lang="it-IT" dirty="0"/>
              <a:t> </a:t>
            </a:r>
            <a:r>
              <a:rPr lang="it-IT" dirty="0" err="1"/>
              <a:t>earcut</a:t>
            </a:r>
            <a:endParaRPr lang="it-IT" dirty="0"/>
          </a:p>
        </p:txBody>
      </p:sp>
      <p:sp>
        <p:nvSpPr>
          <p:cNvPr id="45" name="Ottagono 44">
            <a:extLst>
              <a:ext uri="{FF2B5EF4-FFF2-40B4-BE49-F238E27FC236}">
                <a16:creationId xmlns:a16="http://schemas.microsoft.com/office/drawing/2014/main" id="{1AD0F5F6-53E1-6748-896E-28F87FA83C3B}"/>
              </a:ext>
            </a:extLst>
          </p:cNvPr>
          <p:cNvSpPr/>
          <p:nvPr/>
        </p:nvSpPr>
        <p:spPr>
          <a:xfrm>
            <a:off x="204533" y="1985108"/>
            <a:ext cx="5724938" cy="3965713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724938" h="3965713">
                <a:moveTo>
                  <a:pt x="0" y="675324"/>
                </a:moveTo>
                <a:lnTo>
                  <a:pt x="1599662" y="1888435"/>
                </a:lnTo>
                <a:lnTo>
                  <a:pt x="4512902" y="0"/>
                </a:lnTo>
                <a:lnTo>
                  <a:pt x="4075043" y="2295401"/>
                </a:lnTo>
                <a:lnTo>
                  <a:pt x="5724938" y="2713920"/>
                </a:lnTo>
                <a:lnTo>
                  <a:pt x="3518989" y="3965713"/>
                </a:lnTo>
                <a:lnTo>
                  <a:pt x="2901688" y="2613991"/>
                </a:lnTo>
                <a:lnTo>
                  <a:pt x="675860" y="3717772"/>
                </a:lnTo>
                <a:lnTo>
                  <a:pt x="0" y="675324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5" name="Ottagono 44">
            <a:extLst>
              <a:ext uri="{FF2B5EF4-FFF2-40B4-BE49-F238E27FC236}">
                <a16:creationId xmlns:a16="http://schemas.microsoft.com/office/drawing/2014/main" id="{DA503A10-4423-C445-B064-C77B7B00D649}"/>
              </a:ext>
            </a:extLst>
          </p:cNvPr>
          <p:cNvSpPr/>
          <p:nvPr/>
        </p:nvSpPr>
        <p:spPr>
          <a:xfrm>
            <a:off x="6778317" y="2663645"/>
            <a:ext cx="4780720" cy="2802835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780720" h="2802835">
                <a:moveTo>
                  <a:pt x="0" y="1410820"/>
                </a:moveTo>
                <a:lnTo>
                  <a:pt x="605749" y="526774"/>
                </a:lnTo>
                <a:lnTo>
                  <a:pt x="2495258" y="0"/>
                </a:lnTo>
                <a:lnTo>
                  <a:pt x="4144617" y="565993"/>
                </a:lnTo>
                <a:lnTo>
                  <a:pt x="4780720" y="1421833"/>
                </a:lnTo>
                <a:lnTo>
                  <a:pt x="4165032" y="2385392"/>
                </a:lnTo>
                <a:lnTo>
                  <a:pt x="2474306" y="2802835"/>
                </a:lnTo>
                <a:lnTo>
                  <a:pt x="655982" y="2405807"/>
                </a:lnTo>
                <a:lnTo>
                  <a:pt x="0" y="1410820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6" name="Ovale 25">
            <a:extLst>
              <a:ext uri="{FF2B5EF4-FFF2-40B4-BE49-F238E27FC236}">
                <a16:creationId xmlns:a16="http://schemas.microsoft.com/office/drawing/2014/main" id="{5756933E-47B4-D743-B1CF-8C9981684796}"/>
              </a:ext>
            </a:extLst>
          </p:cNvPr>
          <p:cNvSpPr/>
          <p:nvPr/>
        </p:nvSpPr>
        <p:spPr>
          <a:xfrm>
            <a:off x="96455" y="2570526"/>
            <a:ext cx="234984" cy="23498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7" name="Ovale 26">
            <a:extLst>
              <a:ext uri="{FF2B5EF4-FFF2-40B4-BE49-F238E27FC236}">
                <a16:creationId xmlns:a16="http://schemas.microsoft.com/office/drawing/2014/main" id="{3AEA159B-55DD-AA4E-AA03-8379A7009322}"/>
              </a:ext>
            </a:extLst>
          </p:cNvPr>
          <p:cNvSpPr/>
          <p:nvPr/>
        </p:nvSpPr>
        <p:spPr>
          <a:xfrm>
            <a:off x="767408" y="5560015"/>
            <a:ext cx="234984" cy="23498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8" name="Ovale 27">
            <a:extLst>
              <a:ext uri="{FF2B5EF4-FFF2-40B4-BE49-F238E27FC236}">
                <a16:creationId xmlns:a16="http://schemas.microsoft.com/office/drawing/2014/main" id="{12CC8199-5211-FC48-B641-44360E0B752E}"/>
              </a:ext>
            </a:extLst>
          </p:cNvPr>
          <p:cNvSpPr/>
          <p:nvPr/>
        </p:nvSpPr>
        <p:spPr>
          <a:xfrm>
            <a:off x="1703512" y="3732980"/>
            <a:ext cx="234984" cy="234984"/>
          </a:xfrm>
          <a:prstGeom prst="ellipse">
            <a:avLst/>
          </a:prstGeom>
          <a:solidFill>
            <a:schemeClr val="bg2">
              <a:lumMod val="7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2" name="Ovale 31">
            <a:extLst>
              <a:ext uri="{FF2B5EF4-FFF2-40B4-BE49-F238E27FC236}">
                <a16:creationId xmlns:a16="http://schemas.microsoft.com/office/drawing/2014/main" id="{EA49CD6A-368F-CB44-9F6A-4C09CCDA5DDA}"/>
              </a:ext>
            </a:extLst>
          </p:cNvPr>
          <p:cNvSpPr/>
          <p:nvPr/>
        </p:nvSpPr>
        <p:spPr>
          <a:xfrm>
            <a:off x="5789008" y="4581128"/>
            <a:ext cx="234984" cy="23498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3" name="Ovale 32">
            <a:extLst>
              <a:ext uri="{FF2B5EF4-FFF2-40B4-BE49-F238E27FC236}">
                <a16:creationId xmlns:a16="http://schemas.microsoft.com/office/drawing/2014/main" id="{A7E7A890-62F4-4047-8915-D1C89ACA1440}"/>
              </a:ext>
            </a:extLst>
          </p:cNvPr>
          <p:cNvSpPr/>
          <p:nvPr/>
        </p:nvSpPr>
        <p:spPr>
          <a:xfrm>
            <a:off x="3628768" y="5803073"/>
            <a:ext cx="234984" cy="234984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4" name="Ovale 33">
            <a:extLst>
              <a:ext uri="{FF2B5EF4-FFF2-40B4-BE49-F238E27FC236}">
                <a16:creationId xmlns:a16="http://schemas.microsoft.com/office/drawing/2014/main" id="{343B43D5-4E17-1443-B596-169060C165B2}"/>
              </a:ext>
            </a:extLst>
          </p:cNvPr>
          <p:cNvSpPr/>
          <p:nvPr/>
        </p:nvSpPr>
        <p:spPr>
          <a:xfrm>
            <a:off x="6683796" y="3940487"/>
            <a:ext cx="234984" cy="23498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5" name="Ovale 34">
            <a:extLst>
              <a:ext uri="{FF2B5EF4-FFF2-40B4-BE49-F238E27FC236}">
                <a16:creationId xmlns:a16="http://schemas.microsoft.com/office/drawing/2014/main" id="{623E7D1C-9061-3048-97D1-FD266FFD2959}"/>
              </a:ext>
            </a:extLst>
          </p:cNvPr>
          <p:cNvSpPr/>
          <p:nvPr/>
        </p:nvSpPr>
        <p:spPr>
          <a:xfrm>
            <a:off x="7252094" y="4922208"/>
            <a:ext cx="234984" cy="23498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6" name="Ovale 35">
            <a:extLst>
              <a:ext uri="{FF2B5EF4-FFF2-40B4-BE49-F238E27FC236}">
                <a16:creationId xmlns:a16="http://schemas.microsoft.com/office/drawing/2014/main" id="{311708A7-7501-C949-B969-D8806662D2D5}"/>
              </a:ext>
            </a:extLst>
          </p:cNvPr>
          <p:cNvSpPr/>
          <p:nvPr/>
        </p:nvSpPr>
        <p:spPr>
          <a:xfrm>
            <a:off x="7248128" y="3120975"/>
            <a:ext cx="234984" cy="234984"/>
          </a:xfrm>
          <a:prstGeom prst="ellipse">
            <a:avLst/>
          </a:prstGeom>
          <a:solidFill>
            <a:schemeClr val="bg2">
              <a:lumMod val="7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7" name="Ovale 36">
            <a:extLst>
              <a:ext uri="{FF2B5EF4-FFF2-40B4-BE49-F238E27FC236}">
                <a16:creationId xmlns:a16="http://schemas.microsoft.com/office/drawing/2014/main" id="{C0737531-F03F-3C4C-B457-739978733D7F}"/>
              </a:ext>
            </a:extLst>
          </p:cNvPr>
          <p:cNvSpPr/>
          <p:nvPr/>
        </p:nvSpPr>
        <p:spPr>
          <a:xfrm>
            <a:off x="9168677" y="2570526"/>
            <a:ext cx="234984" cy="234984"/>
          </a:xfrm>
          <a:prstGeom prst="ellipse">
            <a:avLst/>
          </a:prstGeom>
          <a:solidFill>
            <a:srgbClr val="FFFFB9"/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8" name="Ovale 37">
            <a:extLst>
              <a:ext uri="{FF2B5EF4-FFF2-40B4-BE49-F238E27FC236}">
                <a16:creationId xmlns:a16="http://schemas.microsoft.com/office/drawing/2014/main" id="{C88297B4-58E2-EC49-87B3-BAA3DD02718F}"/>
              </a:ext>
            </a:extLst>
          </p:cNvPr>
          <p:cNvSpPr/>
          <p:nvPr/>
        </p:nvSpPr>
        <p:spPr>
          <a:xfrm>
            <a:off x="10765528" y="3120975"/>
            <a:ext cx="234984" cy="23498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9" name="Ovale 38">
            <a:extLst>
              <a:ext uri="{FF2B5EF4-FFF2-40B4-BE49-F238E27FC236}">
                <a16:creationId xmlns:a16="http://schemas.microsoft.com/office/drawing/2014/main" id="{9B191113-4C7E-DB42-8D38-0F7F8D011630}"/>
              </a:ext>
            </a:extLst>
          </p:cNvPr>
          <p:cNvSpPr/>
          <p:nvPr/>
        </p:nvSpPr>
        <p:spPr>
          <a:xfrm>
            <a:off x="9168677" y="5323910"/>
            <a:ext cx="234984" cy="23498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0" name="Ovale 39">
            <a:extLst>
              <a:ext uri="{FF2B5EF4-FFF2-40B4-BE49-F238E27FC236}">
                <a16:creationId xmlns:a16="http://schemas.microsoft.com/office/drawing/2014/main" id="{204D80C7-0A7D-3743-9959-83B88D437BC5}"/>
              </a:ext>
            </a:extLst>
          </p:cNvPr>
          <p:cNvSpPr/>
          <p:nvPr/>
        </p:nvSpPr>
        <p:spPr>
          <a:xfrm>
            <a:off x="11441545" y="3970916"/>
            <a:ext cx="234984" cy="23498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1" name="Ovale 40">
            <a:extLst>
              <a:ext uri="{FF2B5EF4-FFF2-40B4-BE49-F238E27FC236}">
                <a16:creationId xmlns:a16="http://schemas.microsoft.com/office/drawing/2014/main" id="{3A953EB2-895C-5041-BE5C-0D53B20E7900}"/>
              </a:ext>
            </a:extLst>
          </p:cNvPr>
          <p:cNvSpPr/>
          <p:nvPr/>
        </p:nvSpPr>
        <p:spPr>
          <a:xfrm>
            <a:off x="10765528" y="4922208"/>
            <a:ext cx="234984" cy="234984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4" name="Ottagono 44">
            <a:extLst>
              <a:ext uri="{FF2B5EF4-FFF2-40B4-BE49-F238E27FC236}">
                <a16:creationId xmlns:a16="http://schemas.microsoft.com/office/drawing/2014/main" id="{91D6E34F-A13F-364F-939A-A09F4252902D}"/>
              </a:ext>
            </a:extLst>
          </p:cNvPr>
          <p:cNvSpPr/>
          <p:nvPr/>
        </p:nvSpPr>
        <p:spPr>
          <a:xfrm>
            <a:off x="3114096" y="1985107"/>
            <a:ext cx="1611214" cy="2613991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049078"/>
              <a:gd name="connsiteY0" fmla="*/ 3717772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0" fmla="*/ 1302026 w 4125276"/>
              <a:gd name="connsiteY0" fmla="*/ 2613991 h 3965713"/>
              <a:gd name="connsiteX1" fmla="*/ 0 w 4125276"/>
              <a:gd name="connsiteY1" fmla="*/ 1888435 h 3965713"/>
              <a:gd name="connsiteX2" fmla="*/ 2913240 w 4125276"/>
              <a:gd name="connsiteY2" fmla="*/ 0 h 3965713"/>
              <a:gd name="connsiteX3" fmla="*/ 2475381 w 4125276"/>
              <a:gd name="connsiteY3" fmla="*/ 2295401 h 3965713"/>
              <a:gd name="connsiteX4" fmla="*/ 4125276 w 4125276"/>
              <a:gd name="connsiteY4" fmla="*/ 2713920 h 3965713"/>
              <a:gd name="connsiteX5" fmla="*/ 1919327 w 4125276"/>
              <a:gd name="connsiteY5" fmla="*/ 3965713 h 3965713"/>
              <a:gd name="connsiteX6" fmla="*/ 1302026 w 4125276"/>
              <a:gd name="connsiteY6" fmla="*/ 2613991 h 3965713"/>
              <a:gd name="connsiteX0" fmla="*/ 1302026 w 4125276"/>
              <a:gd name="connsiteY0" fmla="*/ 2613991 h 2713920"/>
              <a:gd name="connsiteX1" fmla="*/ 0 w 4125276"/>
              <a:gd name="connsiteY1" fmla="*/ 1888435 h 2713920"/>
              <a:gd name="connsiteX2" fmla="*/ 2913240 w 4125276"/>
              <a:gd name="connsiteY2" fmla="*/ 0 h 2713920"/>
              <a:gd name="connsiteX3" fmla="*/ 2475381 w 4125276"/>
              <a:gd name="connsiteY3" fmla="*/ 2295401 h 2713920"/>
              <a:gd name="connsiteX4" fmla="*/ 4125276 w 4125276"/>
              <a:gd name="connsiteY4" fmla="*/ 2713920 h 2713920"/>
              <a:gd name="connsiteX5" fmla="*/ 1302026 w 4125276"/>
              <a:gd name="connsiteY5" fmla="*/ 2613991 h 2713920"/>
              <a:gd name="connsiteX0" fmla="*/ 1302026 w 2913240"/>
              <a:gd name="connsiteY0" fmla="*/ 2613991 h 2613991"/>
              <a:gd name="connsiteX1" fmla="*/ 0 w 2913240"/>
              <a:gd name="connsiteY1" fmla="*/ 1888435 h 2613991"/>
              <a:gd name="connsiteX2" fmla="*/ 2913240 w 2913240"/>
              <a:gd name="connsiteY2" fmla="*/ 0 h 2613991"/>
              <a:gd name="connsiteX3" fmla="*/ 2475381 w 2913240"/>
              <a:gd name="connsiteY3" fmla="*/ 2295401 h 2613991"/>
              <a:gd name="connsiteX4" fmla="*/ 1302026 w 2913240"/>
              <a:gd name="connsiteY4" fmla="*/ 2613991 h 2613991"/>
              <a:gd name="connsiteX0" fmla="*/ 0 w 1611214"/>
              <a:gd name="connsiteY0" fmla="*/ 2613991 h 2613991"/>
              <a:gd name="connsiteX1" fmla="*/ 1611214 w 1611214"/>
              <a:gd name="connsiteY1" fmla="*/ 0 h 2613991"/>
              <a:gd name="connsiteX2" fmla="*/ 1173355 w 1611214"/>
              <a:gd name="connsiteY2" fmla="*/ 2295401 h 2613991"/>
              <a:gd name="connsiteX3" fmla="*/ 0 w 1611214"/>
              <a:gd name="connsiteY3" fmla="*/ 2613991 h 2613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11214" h="2613991">
                <a:moveTo>
                  <a:pt x="0" y="2613991"/>
                </a:moveTo>
                <a:lnTo>
                  <a:pt x="1611214" y="0"/>
                </a:lnTo>
                <a:lnTo>
                  <a:pt x="1173355" y="2295401"/>
                </a:lnTo>
                <a:lnTo>
                  <a:pt x="0" y="2613991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9" name="Ovale 28">
            <a:extLst>
              <a:ext uri="{FF2B5EF4-FFF2-40B4-BE49-F238E27FC236}">
                <a16:creationId xmlns:a16="http://schemas.microsoft.com/office/drawing/2014/main" id="{CA519A22-E9A6-4A46-97A0-CC1FC4AB6D41}"/>
              </a:ext>
            </a:extLst>
          </p:cNvPr>
          <p:cNvSpPr/>
          <p:nvPr/>
        </p:nvSpPr>
        <p:spPr>
          <a:xfrm>
            <a:off x="4583832" y="1897872"/>
            <a:ext cx="234984" cy="234984"/>
          </a:xfrm>
          <a:prstGeom prst="ellipse">
            <a:avLst/>
          </a:prstGeom>
          <a:solidFill>
            <a:srgbClr val="FFFFB9"/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0" name="Ovale 29">
            <a:extLst>
              <a:ext uri="{FF2B5EF4-FFF2-40B4-BE49-F238E27FC236}">
                <a16:creationId xmlns:a16="http://schemas.microsoft.com/office/drawing/2014/main" id="{F4957958-847C-2147-BA63-88332BAE87F0}"/>
              </a:ext>
            </a:extLst>
          </p:cNvPr>
          <p:cNvSpPr/>
          <p:nvPr/>
        </p:nvSpPr>
        <p:spPr>
          <a:xfrm>
            <a:off x="4204832" y="4149080"/>
            <a:ext cx="234984" cy="23498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1" name="Ovale 30">
            <a:extLst>
              <a:ext uri="{FF2B5EF4-FFF2-40B4-BE49-F238E27FC236}">
                <a16:creationId xmlns:a16="http://schemas.microsoft.com/office/drawing/2014/main" id="{EE21CBF9-9C6B-164F-A0E5-E8B523EE1FF8}"/>
              </a:ext>
            </a:extLst>
          </p:cNvPr>
          <p:cNvSpPr/>
          <p:nvPr/>
        </p:nvSpPr>
        <p:spPr>
          <a:xfrm>
            <a:off x="2980696" y="4509120"/>
            <a:ext cx="234984" cy="23498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62838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F45BB234-3149-9946-AE75-FD56C242608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dirty="0"/>
              <a:t>2D Case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CAF591C-E7D5-AF43-94EE-82998DEBB3D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59660" y="1132387"/>
            <a:ext cx="11932339" cy="1711325"/>
          </a:xfrm>
        </p:spPr>
        <p:txBody>
          <a:bodyPr/>
          <a:lstStyle/>
          <a:p>
            <a:r>
              <a:rPr lang="it-IT" dirty="0" err="1"/>
              <a:t>Map</a:t>
            </a:r>
            <a:r>
              <a:rPr lang="it-IT" dirty="0"/>
              <a:t> </a:t>
            </a:r>
            <a:r>
              <a:rPr lang="it-IT" dirty="0" err="1"/>
              <a:t>any</a:t>
            </a:r>
            <a:r>
              <a:rPr lang="it-IT" dirty="0"/>
              <a:t> planar </a:t>
            </a:r>
            <a:r>
              <a:rPr lang="it-IT" dirty="0" err="1"/>
              <a:t>shape</a:t>
            </a:r>
            <a:r>
              <a:rPr lang="it-IT" dirty="0"/>
              <a:t> to a </a:t>
            </a:r>
            <a:r>
              <a:rPr lang="it-IT" dirty="0" err="1"/>
              <a:t>strictly</a:t>
            </a:r>
            <a:r>
              <a:rPr lang="it-IT" dirty="0"/>
              <a:t> </a:t>
            </a:r>
            <a:r>
              <a:rPr lang="it-IT" dirty="0" err="1"/>
              <a:t>convex</a:t>
            </a:r>
            <a:r>
              <a:rPr lang="it-IT" dirty="0"/>
              <a:t> </a:t>
            </a:r>
            <a:r>
              <a:rPr lang="it-IT" dirty="0" err="1"/>
              <a:t>polygon</a:t>
            </a:r>
            <a:r>
              <a:rPr lang="it-IT" dirty="0"/>
              <a:t> </a:t>
            </a:r>
            <a:r>
              <a:rPr lang="it-IT" dirty="0" err="1"/>
              <a:t>using</a:t>
            </a:r>
            <a:r>
              <a:rPr lang="it-IT" dirty="0"/>
              <a:t> </a:t>
            </a:r>
            <a:r>
              <a:rPr lang="it-IT" dirty="0" err="1"/>
              <a:t>earcut</a:t>
            </a:r>
            <a:endParaRPr lang="it-IT" dirty="0"/>
          </a:p>
        </p:txBody>
      </p:sp>
      <p:sp>
        <p:nvSpPr>
          <p:cNvPr id="45" name="Ottagono 44">
            <a:extLst>
              <a:ext uri="{FF2B5EF4-FFF2-40B4-BE49-F238E27FC236}">
                <a16:creationId xmlns:a16="http://schemas.microsoft.com/office/drawing/2014/main" id="{1AD0F5F6-53E1-6748-896E-28F87FA83C3B}"/>
              </a:ext>
            </a:extLst>
          </p:cNvPr>
          <p:cNvSpPr/>
          <p:nvPr/>
        </p:nvSpPr>
        <p:spPr>
          <a:xfrm>
            <a:off x="204533" y="1985108"/>
            <a:ext cx="5724938" cy="3965713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724938" h="3965713">
                <a:moveTo>
                  <a:pt x="0" y="675324"/>
                </a:moveTo>
                <a:lnTo>
                  <a:pt x="1599662" y="1888435"/>
                </a:lnTo>
                <a:lnTo>
                  <a:pt x="4512902" y="0"/>
                </a:lnTo>
                <a:lnTo>
                  <a:pt x="4075043" y="2295401"/>
                </a:lnTo>
                <a:lnTo>
                  <a:pt x="5724938" y="2713920"/>
                </a:lnTo>
                <a:lnTo>
                  <a:pt x="3518989" y="3965713"/>
                </a:lnTo>
                <a:lnTo>
                  <a:pt x="2901688" y="2613991"/>
                </a:lnTo>
                <a:lnTo>
                  <a:pt x="675860" y="3717772"/>
                </a:lnTo>
                <a:lnTo>
                  <a:pt x="0" y="675324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7" name="Ottagono 44">
            <a:extLst>
              <a:ext uri="{FF2B5EF4-FFF2-40B4-BE49-F238E27FC236}">
                <a16:creationId xmlns:a16="http://schemas.microsoft.com/office/drawing/2014/main" id="{56A6240C-E9A1-FB48-AB24-EC54CE175317}"/>
              </a:ext>
            </a:extLst>
          </p:cNvPr>
          <p:cNvSpPr/>
          <p:nvPr/>
        </p:nvSpPr>
        <p:spPr>
          <a:xfrm>
            <a:off x="3719630" y="4280510"/>
            <a:ext cx="2205949" cy="1670312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724938"/>
              <a:gd name="connsiteY0" fmla="*/ 0 h 3290389"/>
              <a:gd name="connsiteX1" fmla="*/ 1599662 w 5724938"/>
              <a:gd name="connsiteY1" fmla="*/ 1213111 h 3290389"/>
              <a:gd name="connsiteX2" fmla="*/ 4075043 w 5724938"/>
              <a:gd name="connsiteY2" fmla="*/ 1620077 h 3290389"/>
              <a:gd name="connsiteX3" fmla="*/ 5724938 w 5724938"/>
              <a:gd name="connsiteY3" fmla="*/ 2038596 h 3290389"/>
              <a:gd name="connsiteX4" fmla="*/ 3518989 w 5724938"/>
              <a:gd name="connsiteY4" fmla="*/ 3290389 h 3290389"/>
              <a:gd name="connsiteX5" fmla="*/ 2901688 w 5724938"/>
              <a:gd name="connsiteY5" fmla="*/ 1938667 h 3290389"/>
              <a:gd name="connsiteX6" fmla="*/ 675860 w 5724938"/>
              <a:gd name="connsiteY6" fmla="*/ 3042448 h 3290389"/>
              <a:gd name="connsiteX7" fmla="*/ 0 w 5724938"/>
              <a:gd name="connsiteY7" fmla="*/ 0 h 3290389"/>
              <a:gd name="connsiteX0" fmla="*/ 0 w 5724938"/>
              <a:gd name="connsiteY0" fmla="*/ 0 h 3290389"/>
              <a:gd name="connsiteX1" fmla="*/ 4075043 w 5724938"/>
              <a:gd name="connsiteY1" fmla="*/ 1620077 h 3290389"/>
              <a:gd name="connsiteX2" fmla="*/ 5724938 w 5724938"/>
              <a:gd name="connsiteY2" fmla="*/ 2038596 h 3290389"/>
              <a:gd name="connsiteX3" fmla="*/ 3518989 w 5724938"/>
              <a:gd name="connsiteY3" fmla="*/ 3290389 h 3290389"/>
              <a:gd name="connsiteX4" fmla="*/ 2901688 w 5724938"/>
              <a:gd name="connsiteY4" fmla="*/ 1938667 h 3290389"/>
              <a:gd name="connsiteX5" fmla="*/ 675860 w 5724938"/>
              <a:gd name="connsiteY5" fmla="*/ 3042448 h 3290389"/>
              <a:gd name="connsiteX6" fmla="*/ 0 w 5724938"/>
              <a:gd name="connsiteY6" fmla="*/ 0 h 3290389"/>
              <a:gd name="connsiteX0" fmla="*/ 0 w 5049078"/>
              <a:gd name="connsiteY0" fmla="*/ 1422371 h 1670312"/>
              <a:gd name="connsiteX1" fmla="*/ 3399183 w 5049078"/>
              <a:gd name="connsiteY1" fmla="*/ 0 h 1670312"/>
              <a:gd name="connsiteX2" fmla="*/ 5049078 w 5049078"/>
              <a:gd name="connsiteY2" fmla="*/ 418519 h 1670312"/>
              <a:gd name="connsiteX3" fmla="*/ 2843129 w 5049078"/>
              <a:gd name="connsiteY3" fmla="*/ 1670312 h 1670312"/>
              <a:gd name="connsiteX4" fmla="*/ 2225828 w 5049078"/>
              <a:gd name="connsiteY4" fmla="*/ 318590 h 1670312"/>
              <a:gd name="connsiteX5" fmla="*/ 0 w 5049078"/>
              <a:gd name="connsiteY5" fmla="*/ 1422371 h 1670312"/>
              <a:gd name="connsiteX0" fmla="*/ 0 w 2823250"/>
              <a:gd name="connsiteY0" fmla="*/ 318590 h 1670312"/>
              <a:gd name="connsiteX1" fmla="*/ 1173355 w 2823250"/>
              <a:gd name="connsiteY1" fmla="*/ 0 h 1670312"/>
              <a:gd name="connsiteX2" fmla="*/ 2823250 w 2823250"/>
              <a:gd name="connsiteY2" fmla="*/ 418519 h 1670312"/>
              <a:gd name="connsiteX3" fmla="*/ 617301 w 2823250"/>
              <a:gd name="connsiteY3" fmla="*/ 1670312 h 1670312"/>
              <a:gd name="connsiteX4" fmla="*/ 0 w 2823250"/>
              <a:gd name="connsiteY4" fmla="*/ 318590 h 1670312"/>
              <a:gd name="connsiteX0" fmla="*/ 0 w 2205949"/>
              <a:gd name="connsiteY0" fmla="*/ 1670312 h 1670312"/>
              <a:gd name="connsiteX1" fmla="*/ 556054 w 2205949"/>
              <a:gd name="connsiteY1" fmla="*/ 0 h 1670312"/>
              <a:gd name="connsiteX2" fmla="*/ 2205949 w 2205949"/>
              <a:gd name="connsiteY2" fmla="*/ 418519 h 1670312"/>
              <a:gd name="connsiteX3" fmla="*/ 0 w 2205949"/>
              <a:gd name="connsiteY3" fmla="*/ 1670312 h 1670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5949" h="1670312">
                <a:moveTo>
                  <a:pt x="0" y="1670312"/>
                </a:moveTo>
                <a:lnTo>
                  <a:pt x="556054" y="0"/>
                </a:lnTo>
                <a:lnTo>
                  <a:pt x="2205949" y="418519"/>
                </a:lnTo>
                <a:lnTo>
                  <a:pt x="0" y="167031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8" name="Ottagono 44">
            <a:extLst>
              <a:ext uri="{FF2B5EF4-FFF2-40B4-BE49-F238E27FC236}">
                <a16:creationId xmlns:a16="http://schemas.microsoft.com/office/drawing/2014/main" id="{F093C2A9-7452-364B-A5D4-B2DF44D7B51E}"/>
              </a:ext>
            </a:extLst>
          </p:cNvPr>
          <p:cNvSpPr/>
          <p:nvPr/>
        </p:nvSpPr>
        <p:spPr>
          <a:xfrm>
            <a:off x="1807343" y="1985108"/>
            <a:ext cx="2913240" cy="2613991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5724938 w 5724938"/>
              <a:gd name="connsiteY3" fmla="*/ 2713920 h 3965713"/>
              <a:gd name="connsiteX4" fmla="*/ 3518989 w 5724938"/>
              <a:gd name="connsiteY4" fmla="*/ 3965713 h 3965713"/>
              <a:gd name="connsiteX5" fmla="*/ 2901688 w 5724938"/>
              <a:gd name="connsiteY5" fmla="*/ 2613991 h 3965713"/>
              <a:gd name="connsiteX6" fmla="*/ 675860 w 5724938"/>
              <a:gd name="connsiteY6" fmla="*/ 3717772 h 3965713"/>
              <a:gd name="connsiteX7" fmla="*/ 0 w 5724938"/>
              <a:gd name="connsiteY7" fmla="*/ 675324 h 3965713"/>
              <a:gd name="connsiteX0" fmla="*/ 0 w 4512902"/>
              <a:gd name="connsiteY0" fmla="*/ 675324 h 3965713"/>
              <a:gd name="connsiteX1" fmla="*/ 1599662 w 4512902"/>
              <a:gd name="connsiteY1" fmla="*/ 1888435 h 3965713"/>
              <a:gd name="connsiteX2" fmla="*/ 4512902 w 4512902"/>
              <a:gd name="connsiteY2" fmla="*/ 0 h 3965713"/>
              <a:gd name="connsiteX3" fmla="*/ 3518989 w 4512902"/>
              <a:gd name="connsiteY3" fmla="*/ 3965713 h 3965713"/>
              <a:gd name="connsiteX4" fmla="*/ 2901688 w 4512902"/>
              <a:gd name="connsiteY4" fmla="*/ 2613991 h 3965713"/>
              <a:gd name="connsiteX5" fmla="*/ 675860 w 4512902"/>
              <a:gd name="connsiteY5" fmla="*/ 3717772 h 3965713"/>
              <a:gd name="connsiteX6" fmla="*/ 0 w 4512902"/>
              <a:gd name="connsiteY6" fmla="*/ 675324 h 3965713"/>
              <a:gd name="connsiteX0" fmla="*/ 0 w 3837042"/>
              <a:gd name="connsiteY0" fmla="*/ 3717772 h 3965713"/>
              <a:gd name="connsiteX1" fmla="*/ 923802 w 3837042"/>
              <a:gd name="connsiteY1" fmla="*/ 1888435 h 3965713"/>
              <a:gd name="connsiteX2" fmla="*/ 3837042 w 3837042"/>
              <a:gd name="connsiteY2" fmla="*/ 0 h 3965713"/>
              <a:gd name="connsiteX3" fmla="*/ 2843129 w 3837042"/>
              <a:gd name="connsiteY3" fmla="*/ 3965713 h 3965713"/>
              <a:gd name="connsiteX4" fmla="*/ 2225828 w 3837042"/>
              <a:gd name="connsiteY4" fmla="*/ 2613991 h 3965713"/>
              <a:gd name="connsiteX5" fmla="*/ 0 w 3837042"/>
              <a:gd name="connsiteY5" fmla="*/ 3717772 h 3965713"/>
              <a:gd name="connsiteX0" fmla="*/ 1302026 w 2913240"/>
              <a:gd name="connsiteY0" fmla="*/ 2613991 h 3965713"/>
              <a:gd name="connsiteX1" fmla="*/ 0 w 2913240"/>
              <a:gd name="connsiteY1" fmla="*/ 1888435 h 3965713"/>
              <a:gd name="connsiteX2" fmla="*/ 2913240 w 2913240"/>
              <a:gd name="connsiteY2" fmla="*/ 0 h 3965713"/>
              <a:gd name="connsiteX3" fmla="*/ 1919327 w 2913240"/>
              <a:gd name="connsiteY3" fmla="*/ 3965713 h 3965713"/>
              <a:gd name="connsiteX4" fmla="*/ 1302026 w 2913240"/>
              <a:gd name="connsiteY4" fmla="*/ 2613991 h 3965713"/>
              <a:gd name="connsiteX0" fmla="*/ 1302026 w 2913240"/>
              <a:gd name="connsiteY0" fmla="*/ 2613991 h 2613991"/>
              <a:gd name="connsiteX1" fmla="*/ 0 w 2913240"/>
              <a:gd name="connsiteY1" fmla="*/ 1888435 h 2613991"/>
              <a:gd name="connsiteX2" fmla="*/ 2913240 w 2913240"/>
              <a:gd name="connsiteY2" fmla="*/ 0 h 2613991"/>
              <a:gd name="connsiteX3" fmla="*/ 1302026 w 2913240"/>
              <a:gd name="connsiteY3" fmla="*/ 2613991 h 2613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13240" h="2613991">
                <a:moveTo>
                  <a:pt x="1302026" y="2613991"/>
                </a:moveTo>
                <a:lnTo>
                  <a:pt x="0" y="1888435"/>
                </a:lnTo>
                <a:lnTo>
                  <a:pt x="2913240" y="0"/>
                </a:lnTo>
                <a:lnTo>
                  <a:pt x="1302026" y="2613991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Ottagono 44">
            <a:extLst>
              <a:ext uri="{FF2B5EF4-FFF2-40B4-BE49-F238E27FC236}">
                <a16:creationId xmlns:a16="http://schemas.microsoft.com/office/drawing/2014/main" id="{44FB0E6B-C5FC-5F45-AF40-B2D0A460AD59}"/>
              </a:ext>
            </a:extLst>
          </p:cNvPr>
          <p:cNvSpPr/>
          <p:nvPr/>
        </p:nvSpPr>
        <p:spPr>
          <a:xfrm>
            <a:off x="3098436" y="4280510"/>
            <a:ext cx="1173355" cy="1670312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049078"/>
              <a:gd name="connsiteY0" fmla="*/ 3717772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0" fmla="*/ 1302026 w 4125276"/>
              <a:gd name="connsiteY0" fmla="*/ 2613991 h 3965713"/>
              <a:gd name="connsiteX1" fmla="*/ 0 w 4125276"/>
              <a:gd name="connsiteY1" fmla="*/ 1888435 h 3965713"/>
              <a:gd name="connsiteX2" fmla="*/ 2913240 w 4125276"/>
              <a:gd name="connsiteY2" fmla="*/ 0 h 3965713"/>
              <a:gd name="connsiteX3" fmla="*/ 2475381 w 4125276"/>
              <a:gd name="connsiteY3" fmla="*/ 2295401 h 3965713"/>
              <a:gd name="connsiteX4" fmla="*/ 4125276 w 4125276"/>
              <a:gd name="connsiteY4" fmla="*/ 2713920 h 3965713"/>
              <a:gd name="connsiteX5" fmla="*/ 1919327 w 4125276"/>
              <a:gd name="connsiteY5" fmla="*/ 3965713 h 3965713"/>
              <a:gd name="connsiteX6" fmla="*/ 1302026 w 4125276"/>
              <a:gd name="connsiteY6" fmla="*/ 2613991 h 3965713"/>
              <a:gd name="connsiteX0" fmla="*/ 0 w 2823250"/>
              <a:gd name="connsiteY0" fmla="*/ 2613991 h 3965713"/>
              <a:gd name="connsiteX1" fmla="*/ 1611214 w 2823250"/>
              <a:gd name="connsiteY1" fmla="*/ 0 h 3965713"/>
              <a:gd name="connsiteX2" fmla="*/ 1173355 w 2823250"/>
              <a:gd name="connsiteY2" fmla="*/ 2295401 h 3965713"/>
              <a:gd name="connsiteX3" fmla="*/ 2823250 w 2823250"/>
              <a:gd name="connsiteY3" fmla="*/ 2713920 h 3965713"/>
              <a:gd name="connsiteX4" fmla="*/ 617301 w 2823250"/>
              <a:gd name="connsiteY4" fmla="*/ 3965713 h 3965713"/>
              <a:gd name="connsiteX5" fmla="*/ 0 w 2823250"/>
              <a:gd name="connsiteY5" fmla="*/ 2613991 h 3965713"/>
              <a:gd name="connsiteX0" fmla="*/ 0 w 2823250"/>
              <a:gd name="connsiteY0" fmla="*/ 318590 h 1670312"/>
              <a:gd name="connsiteX1" fmla="*/ 1173355 w 2823250"/>
              <a:gd name="connsiteY1" fmla="*/ 0 h 1670312"/>
              <a:gd name="connsiteX2" fmla="*/ 2823250 w 2823250"/>
              <a:gd name="connsiteY2" fmla="*/ 418519 h 1670312"/>
              <a:gd name="connsiteX3" fmla="*/ 617301 w 2823250"/>
              <a:gd name="connsiteY3" fmla="*/ 1670312 h 1670312"/>
              <a:gd name="connsiteX4" fmla="*/ 0 w 2823250"/>
              <a:gd name="connsiteY4" fmla="*/ 318590 h 1670312"/>
              <a:gd name="connsiteX0" fmla="*/ 0 w 1173355"/>
              <a:gd name="connsiteY0" fmla="*/ 318590 h 1670312"/>
              <a:gd name="connsiteX1" fmla="*/ 1173355 w 1173355"/>
              <a:gd name="connsiteY1" fmla="*/ 0 h 1670312"/>
              <a:gd name="connsiteX2" fmla="*/ 617301 w 1173355"/>
              <a:gd name="connsiteY2" fmla="*/ 1670312 h 1670312"/>
              <a:gd name="connsiteX3" fmla="*/ 0 w 1173355"/>
              <a:gd name="connsiteY3" fmla="*/ 318590 h 1670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3355" h="1670312">
                <a:moveTo>
                  <a:pt x="0" y="318590"/>
                </a:moveTo>
                <a:lnTo>
                  <a:pt x="1173355" y="0"/>
                </a:lnTo>
                <a:lnTo>
                  <a:pt x="617301" y="1670312"/>
                </a:lnTo>
                <a:lnTo>
                  <a:pt x="0" y="31859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0" name="Ottagono 44">
            <a:extLst>
              <a:ext uri="{FF2B5EF4-FFF2-40B4-BE49-F238E27FC236}">
                <a16:creationId xmlns:a16="http://schemas.microsoft.com/office/drawing/2014/main" id="{ADB27FFD-E2BD-464C-8D5E-08F3E2C4C73C}"/>
              </a:ext>
            </a:extLst>
          </p:cNvPr>
          <p:cNvSpPr/>
          <p:nvPr/>
        </p:nvSpPr>
        <p:spPr>
          <a:xfrm>
            <a:off x="883480" y="3873543"/>
            <a:ext cx="2225828" cy="1829337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049078"/>
              <a:gd name="connsiteY0" fmla="*/ 3717772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0" fmla="*/ 0 w 5049078"/>
              <a:gd name="connsiteY0" fmla="*/ 1829337 h 2077278"/>
              <a:gd name="connsiteX1" fmla="*/ 923802 w 5049078"/>
              <a:gd name="connsiteY1" fmla="*/ 0 h 2077278"/>
              <a:gd name="connsiteX2" fmla="*/ 3399183 w 5049078"/>
              <a:gd name="connsiteY2" fmla="*/ 406966 h 2077278"/>
              <a:gd name="connsiteX3" fmla="*/ 5049078 w 5049078"/>
              <a:gd name="connsiteY3" fmla="*/ 825485 h 2077278"/>
              <a:gd name="connsiteX4" fmla="*/ 2843129 w 5049078"/>
              <a:gd name="connsiteY4" fmla="*/ 2077278 h 2077278"/>
              <a:gd name="connsiteX5" fmla="*/ 2225828 w 5049078"/>
              <a:gd name="connsiteY5" fmla="*/ 725556 h 2077278"/>
              <a:gd name="connsiteX6" fmla="*/ 0 w 5049078"/>
              <a:gd name="connsiteY6" fmla="*/ 1829337 h 2077278"/>
              <a:gd name="connsiteX0" fmla="*/ 0 w 5049078"/>
              <a:gd name="connsiteY0" fmla="*/ 1829337 h 2077278"/>
              <a:gd name="connsiteX1" fmla="*/ 923802 w 5049078"/>
              <a:gd name="connsiteY1" fmla="*/ 0 h 2077278"/>
              <a:gd name="connsiteX2" fmla="*/ 5049078 w 5049078"/>
              <a:gd name="connsiteY2" fmla="*/ 825485 h 2077278"/>
              <a:gd name="connsiteX3" fmla="*/ 2843129 w 5049078"/>
              <a:gd name="connsiteY3" fmla="*/ 2077278 h 2077278"/>
              <a:gd name="connsiteX4" fmla="*/ 2225828 w 5049078"/>
              <a:gd name="connsiteY4" fmla="*/ 725556 h 2077278"/>
              <a:gd name="connsiteX5" fmla="*/ 0 w 5049078"/>
              <a:gd name="connsiteY5" fmla="*/ 1829337 h 2077278"/>
              <a:gd name="connsiteX0" fmla="*/ 0 w 2843129"/>
              <a:gd name="connsiteY0" fmla="*/ 1829337 h 2077278"/>
              <a:gd name="connsiteX1" fmla="*/ 923802 w 2843129"/>
              <a:gd name="connsiteY1" fmla="*/ 0 h 2077278"/>
              <a:gd name="connsiteX2" fmla="*/ 2843129 w 2843129"/>
              <a:gd name="connsiteY2" fmla="*/ 2077278 h 2077278"/>
              <a:gd name="connsiteX3" fmla="*/ 2225828 w 2843129"/>
              <a:gd name="connsiteY3" fmla="*/ 725556 h 2077278"/>
              <a:gd name="connsiteX4" fmla="*/ 0 w 2843129"/>
              <a:gd name="connsiteY4" fmla="*/ 1829337 h 2077278"/>
              <a:gd name="connsiteX0" fmla="*/ 0 w 2225828"/>
              <a:gd name="connsiteY0" fmla="*/ 1829337 h 1829337"/>
              <a:gd name="connsiteX1" fmla="*/ 923802 w 2225828"/>
              <a:gd name="connsiteY1" fmla="*/ 0 h 1829337"/>
              <a:gd name="connsiteX2" fmla="*/ 2225828 w 2225828"/>
              <a:gd name="connsiteY2" fmla="*/ 725556 h 1829337"/>
              <a:gd name="connsiteX3" fmla="*/ 0 w 2225828"/>
              <a:gd name="connsiteY3" fmla="*/ 1829337 h 1829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5828" h="1829337">
                <a:moveTo>
                  <a:pt x="0" y="1829337"/>
                </a:moveTo>
                <a:lnTo>
                  <a:pt x="923802" y="0"/>
                </a:lnTo>
                <a:lnTo>
                  <a:pt x="2225828" y="725556"/>
                </a:lnTo>
                <a:lnTo>
                  <a:pt x="0" y="182933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1" name="Ottagono 44">
            <a:extLst>
              <a:ext uri="{FF2B5EF4-FFF2-40B4-BE49-F238E27FC236}">
                <a16:creationId xmlns:a16="http://schemas.microsoft.com/office/drawing/2014/main" id="{2D3BCAA2-5D34-5449-BE58-5385EDCAA1CF}"/>
              </a:ext>
            </a:extLst>
          </p:cNvPr>
          <p:cNvSpPr/>
          <p:nvPr/>
        </p:nvSpPr>
        <p:spPr>
          <a:xfrm>
            <a:off x="207560" y="2660432"/>
            <a:ext cx="1599662" cy="3042448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724938"/>
              <a:gd name="connsiteY0" fmla="*/ 0 h 3290389"/>
              <a:gd name="connsiteX1" fmla="*/ 1599662 w 5724938"/>
              <a:gd name="connsiteY1" fmla="*/ 1213111 h 3290389"/>
              <a:gd name="connsiteX2" fmla="*/ 4075043 w 5724938"/>
              <a:gd name="connsiteY2" fmla="*/ 1620077 h 3290389"/>
              <a:gd name="connsiteX3" fmla="*/ 5724938 w 5724938"/>
              <a:gd name="connsiteY3" fmla="*/ 2038596 h 3290389"/>
              <a:gd name="connsiteX4" fmla="*/ 3518989 w 5724938"/>
              <a:gd name="connsiteY4" fmla="*/ 3290389 h 3290389"/>
              <a:gd name="connsiteX5" fmla="*/ 2901688 w 5724938"/>
              <a:gd name="connsiteY5" fmla="*/ 1938667 h 3290389"/>
              <a:gd name="connsiteX6" fmla="*/ 675860 w 5724938"/>
              <a:gd name="connsiteY6" fmla="*/ 3042448 h 3290389"/>
              <a:gd name="connsiteX7" fmla="*/ 0 w 5724938"/>
              <a:gd name="connsiteY7" fmla="*/ 0 h 3290389"/>
              <a:gd name="connsiteX0" fmla="*/ 0 w 4075043"/>
              <a:gd name="connsiteY0" fmla="*/ 0 h 3290389"/>
              <a:gd name="connsiteX1" fmla="*/ 1599662 w 4075043"/>
              <a:gd name="connsiteY1" fmla="*/ 1213111 h 3290389"/>
              <a:gd name="connsiteX2" fmla="*/ 4075043 w 4075043"/>
              <a:gd name="connsiteY2" fmla="*/ 1620077 h 3290389"/>
              <a:gd name="connsiteX3" fmla="*/ 3518989 w 4075043"/>
              <a:gd name="connsiteY3" fmla="*/ 3290389 h 3290389"/>
              <a:gd name="connsiteX4" fmla="*/ 2901688 w 4075043"/>
              <a:gd name="connsiteY4" fmla="*/ 1938667 h 3290389"/>
              <a:gd name="connsiteX5" fmla="*/ 675860 w 4075043"/>
              <a:gd name="connsiteY5" fmla="*/ 3042448 h 3290389"/>
              <a:gd name="connsiteX6" fmla="*/ 0 w 4075043"/>
              <a:gd name="connsiteY6" fmla="*/ 0 h 3290389"/>
              <a:gd name="connsiteX0" fmla="*/ 0 w 4075043"/>
              <a:gd name="connsiteY0" fmla="*/ 0 h 3042448"/>
              <a:gd name="connsiteX1" fmla="*/ 1599662 w 4075043"/>
              <a:gd name="connsiteY1" fmla="*/ 1213111 h 3042448"/>
              <a:gd name="connsiteX2" fmla="*/ 4075043 w 4075043"/>
              <a:gd name="connsiteY2" fmla="*/ 1620077 h 3042448"/>
              <a:gd name="connsiteX3" fmla="*/ 2901688 w 4075043"/>
              <a:gd name="connsiteY3" fmla="*/ 1938667 h 3042448"/>
              <a:gd name="connsiteX4" fmla="*/ 675860 w 4075043"/>
              <a:gd name="connsiteY4" fmla="*/ 3042448 h 3042448"/>
              <a:gd name="connsiteX5" fmla="*/ 0 w 4075043"/>
              <a:gd name="connsiteY5" fmla="*/ 0 h 3042448"/>
              <a:gd name="connsiteX0" fmla="*/ 0 w 2901688"/>
              <a:gd name="connsiteY0" fmla="*/ 0 h 3042448"/>
              <a:gd name="connsiteX1" fmla="*/ 1599662 w 2901688"/>
              <a:gd name="connsiteY1" fmla="*/ 1213111 h 3042448"/>
              <a:gd name="connsiteX2" fmla="*/ 2901688 w 2901688"/>
              <a:gd name="connsiteY2" fmla="*/ 1938667 h 3042448"/>
              <a:gd name="connsiteX3" fmla="*/ 675860 w 2901688"/>
              <a:gd name="connsiteY3" fmla="*/ 3042448 h 3042448"/>
              <a:gd name="connsiteX4" fmla="*/ 0 w 2901688"/>
              <a:gd name="connsiteY4" fmla="*/ 0 h 3042448"/>
              <a:gd name="connsiteX0" fmla="*/ 0 w 1599662"/>
              <a:gd name="connsiteY0" fmla="*/ 0 h 3042448"/>
              <a:gd name="connsiteX1" fmla="*/ 1599662 w 1599662"/>
              <a:gd name="connsiteY1" fmla="*/ 1213111 h 3042448"/>
              <a:gd name="connsiteX2" fmla="*/ 675860 w 1599662"/>
              <a:gd name="connsiteY2" fmla="*/ 3042448 h 3042448"/>
              <a:gd name="connsiteX3" fmla="*/ 0 w 1599662"/>
              <a:gd name="connsiteY3" fmla="*/ 0 h 3042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99662" h="3042448">
                <a:moveTo>
                  <a:pt x="0" y="0"/>
                </a:moveTo>
                <a:lnTo>
                  <a:pt x="1599662" y="1213111"/>
                </a:lnTo>
                <a:lnTo>
                  <a:pt x="675860" y="3042448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2" name="Ottagono 44">
            <a:extLst>
              <a:ext uri="{FF2B5EF4-FFF2-40B4-BE49-F238E27FC236}">
                <a16:creationId xmlns:a16="http://schemas.microsoft.com/office/drawing/2014/main" id="{F477E301-8DA2-A54D-9801-CF2B36D999CA}"/>
              </a:ext>
            </a:extLst>
          </p:cNvPr>
          <p:cNvSpPr/>
          <p:nvPr/>
        </p:nvSpPr>
        <p:spPr>
          <a:xfrm>
            <a:off x="3114096" y="1985107"/>
            <a:ext cx="1611214" cy="2613991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0 w 5049078"/>
              <a:gd name="connsiteY0" fmla="*/ 3717772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0" fmla="*/ 1302026 w 4125276"/>
              <a:gd name="connsiteY0" fmla="*/ 2613991 h 3965713"/>
              <a:gd name="connsiteX1" fmla="*/ 0 w 4125276"/>
              <a:gd name="connsiteY1" fmla="*/ 1888435 h 3965713"/>
              <a:gd name="connsiteX2" fmla="*/ 2913240 w 4125276"/>
              <a:gd name="connsiteY2" fmla="*/ 0 h 3965713"/>
              <a:gd name="connsiteX3" fmla="*/ 2475381 w 4125276"/>
              <a:gd name="connsiteY3" fmla="*/ 2295401 h 3965713"/>
              <a:gd name="connsiteX4" fmla="*/ 4125276 w 4125276"/>
              <a:gd name="connsiteY4" fmla="*/ 2713920 h 3965713"/>
              <a:gd name="connsiteX5" fmla="*/ 1919327 w 4125276"/>
              <a:gd name="connsiteY5" fmla="*/ 3965713 h 3965713"/>
              <a:gd name="connsiteX6" fmla="*/ 1302026 w 4125276"/>
              <a:gd name="connsiteY6" fmla="*/ 2613991 h 3965713"/>
              <a:gd name="connsiteX0" fmla="*/ 1302026 w 4125276"/>
              <a:gd name="connsiteY0" fmla="*/ 2613991 h 2713920"/>
              <a:gd name="connsiteX1" fmla="*/ 0 w 4125276"/>
              <a:gd name="connsiteY1" fmla="*/ 1888435 h 2713920"/>
              <a:gd name="connsiteX2" fmla="*/ 2913240 w 4125276"/>
              <a:gd name="connsiteY2" fmla="*/ 0 h 2713920"/>
              <a:gd name="connsiteX3" fmla="*/ 2475381 w 4125276"/>
              <a:gd name="connsiteY3" fmla="*/ 2295401 h 2713920"/>
              <a:gd name="connsiteX4" fmla="*/ 4125276 w 4125276"/>
              <a:gd name="connsiteY4" fmla="*/ 2713920 h 2713920"/>
              <a:gd name="connsiteX5" fmla="*/ 1302026 w 4125276"/>
              <a:gd name="connsiteY5" fmla="*/ 2613991 h 2713920"/>
              <a:gd name="connsiteX0" fmla="*/ 1302026 w 2913240"/>
              <a:gd name="connsiteY0" fmla="*/ 2613991 h 2613991"/>
              <a:gd name="connsiteX1" fmla="*/ 0 w 2913240"/>
              <a:gd name="connsiteY1" fmla="*/ 1888435 h 2613991"/>
              <a:gd name="connsiteX2" fmla="*/ 2913240 w 2913240"/>
              <a:gd name="connsiteY2" fmla="*/ 0 h 2613991"/>
              <a:gd name="connsiteX3" fmla="*/ 2475381 w 2913240"/>
              <a:gd name="connsiteY3" fmla="*/ 2295401 h 2613991"/>
              <a:gd name="connsiteX4" fmla="*/ 1302026 w 2913240"/>
              <a:gd name="connsiteY4" fmla="*/ 2613991 h 2613991"/>
              <a:gd name="connsiteX0" fmla="*/ 0 w 1611214"/>
              <a:gd name="connsiteY0" fmla="*/ 2613991 h 2613991"/>
              <a:gd name="connsiteX1" fmla="*/ 1611214 w 1611214"/>
              <a:gd name="connsiteY1" fmla="*/ 0 h 2613991"/>
              <a:gd name="connsiteX2" fmla="*/ 1173355 w 1611214"/>
              <a:gd name="connsiteY2" fmla="*/ 2295401 h 2613991"/>
              <a:gd name="connsiteX3" fmla="*/ 0 w 1611214"/>
              <a:gd name="connsiteY3" fmla="*/ 2613991 h 2613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11214" h="2613991">
                <a:moveTo>
                  <a:pt x="0" y="2613991"/>
                </a:moveTo>
                <a:lnTo>
                  <a:pt x="1611214" y="0"/>
                </a:lnTo>
                <a:lnTo>
                  <a:pt x="1173355" y="2295401"/>
                </a:lnTo>
                <a:lnTo>
                  <a:pt x="0" y="2613991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5" name="Ottagono 44">
            <a:extLst>
              <a:ext uri="{FF2B5EF4-FFF2-40B4-BE49-F238E27FC236}">
                <a16:creationId xmlns:a16="http://schemas.microsoft.com/office/drawing/2014/main" id="{DA503A10-4423-C445-B064-C77B7B00D649}"/>
              </a:ext>
            </a:extLst>
          </p:cNvPr>
          <p:cNvSpPr/>
          <p:nvPr/>
        </p:nvSpPr>
        <p:spPr>
          <a:xfrm>
            <a:off x="6778317" y="2663645"/>
            <a:ext cx="4780720" cy="2802835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780720" h="2802835">
                <a:moveTo>
                  <a:pt x="0" y="1410820"/>
                </a:moveTo>
                <a:lnTo>
                  <a:pt x="605749" y="526774"/>
                </a:lnTo>
                <a:lnTo>
                  <a:pt x="2495258" y="0"/>
                </a:lnTo>
                <a:lnTo>
                  <a:pt x="4144617" y="565993"/>
                </a:lnTo>
                <a:lnTo>
                  <a:pt x="4780720" y="1421833"/>
                </a:lnTo>
                <a:lnTo>
                  <a:pt x="4165032" y="2385392"/>
                </a:lnTo>
                <a:lnTo>
                  <a:pt x="2474306" y="2802835"/>
                </a:lnTo>
                <a:lnTo>
                  <a:pt x="655982" y="2405807"/>
                </a:lnTo>
                <a:lnTo>
                  <a:pt x="0" y="1410820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6" name="Ottagono 44">
            <a:extLst>
              <a:ext uri="{FF2B5EF4-FFF2-40B4-BE49-F238E27FC236}">
                <a16:creationId xmlns:a16="http://schemas.microsoft.com/office/drawing/2014/main" id="{57BF27E2-2D7B-ED4A-931A-E0F5E2A90259}"/>
              </a:ext>
            </a:extLst>
          </p:cNvPr>
          <p:cNvSpPr/>
          <p:nvPr/>
        </p:nvSpPr>
        <p:spPr>
          <a:xfrm>
            <a:off x="9252624" y="3229639"/>
            <a:ext cx="1690726" cy="2236842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50233 w 4174971"/>
              <a:gd name="connsiteY0" fmla="*/ 2405807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3559283 w 4174971"/>
              <a:gd name="connsiteY5" fmla="*/ 2385392 h 2802835"/>
              <a:gd name="connsiteX6" fmla="*/ 1868557 w 4174971"/>
              <a:gd name="connsiteY6" fmla="*/ 2802835 h 2802835"/>
              <a:gd name="connsiteX7" fmla="*/ 50233 w 4174971"/>
              <a:gd name="connsiteY7" fmla="*/ 2405807 h 2802835"/>
              <a:gd name="connsiteX0" fmla="*/ 0 w 4124738"/>
              <a:gd name="connsiteY0" fmla="*/ 2405807 h 2802835"/>
              <a:gd name="connsiteX1" fmla="*/ 1839276 w 4124738"/>
              <a:gd name="connsiteY1" fmla="*/ 0 h 2802835"/>
              <a:gd name="connsiteX2" fmla="*/ 3488635 w 4124738"/>
              <a:gd name="connsiteY2" fmla="*/ 565993 h 2802835"/>
              <a:gd name="connsiteX3" fmla="*/ 4124738 w 4124738"/>
              <a:gd name="connsiteY3" fmla="*/ 1421833 h 2802835"/>
              <a:gd name="connsiteX4" fmla="*/ 3509050 w 4124738"/>
              <a:gd name="connsiteY4" fmla="*/ 2385392 h 2802835"/>
              <a:gd name="connsiteX5" fmla="*/ 1818324 w 4124738"/>
              <a:gd name="connsiteY5" fmla="*/ 2802835 h 2802835"/>
              <a:gd name="connsiteX6" fmla="*/ 0 w 4124738"/>
              <a:gd name="connsiteY6" fmla="*/ 2405807 h 2802835"/>
              <a:gd name="connsiteX0" fmla="*/ 0 w 2306414"/>
              <a:gd name="connsiteY0" fmla="*/ 2802835 h 2802835"/>
              <a:gd name="connsiteX1" fmla="*/ 20952 w 2306414"/>
              <a:gd name="connsiteY1" fmla="*/ 0 h 2802835"/>
              <a:gd name="connsiteX2" fmla="*/ 1670311 w 2306414"/>
              <a:gd name="connsiteY2" fmla="*/ 565993 h 2802835"/>
              <a:gd name="connsiteX3" fmla="*/ 2306414 w 2306414"/>
              <a:gd name="connsiteY3" fmla="*/ 1421833 h 2802835"/>
              <a:gd name="connsiteX4" fmla="*/ 1690726 w 2306414"/>
              <a:gd name="connsiteY4" fmla="*/ 2385392 h 2802835"/>
              <a:gd name="connsiteX5" fmla="*/ 0 w 2306414"/>
              <a:gd name="connsiteY5" fmla="*/ 2802835 h 2802835"/>
              <a:gd name="connsiteX0" fmla="*/ 0 w 2306414"/>
              <a:gd name="connsiteY0" fmla="*/ 2236842 h 2236842"/>
              <a:gd name="connsiteX1" fmla="*/ 1670311 w 2306414"/>
              <a:gd name="connsiteY1" fmla="*/ 0 h 2236842"/>
              <a:gd name="connsiteX2" fmla="*/ 2306414 w 2306414"/>
              <a:gd name="connsiteY2" fmla="*/ 855840 h 2236842"/>
              <a:gd name="connsiteX3" fmla="*/ 1690726 w 2306414"/>
              <a:gd name="connsiteY3" fmla="*/ 1819399 h 2236842"/>
              <a:gd name="connsiteX4" fmla="*/ 0 w 2306414"/>
              <a:gd name="connsiteY4" fmla="*/ 2236842 h 2236842"/>
              <a:gd name="connsiteX0" fmla="*/ 0 w 1690726"/>
              <a:gd name="connsiteY0" fmla="*/ 2236842 h 2236842"/>
              <a:gd name="connsiteX1" fmla="*/ 1670311 w 1690726"/>
              <a:gd name="connsiteY1" fmla="*/ 0 h 2236842"/>
              <a:gd name="connsiteX2" fmla="*/ 1690726 w 1690726"/>
              <a:gd name="connsiteY2" fmla="*/ 1819399 h 2236842"/>
              <a:gd name="connsiteX3" fmla="*/ 0 w 1690726"/>
              <a:gd name="connsiteY3" fmla="*/ 2236842 h 2236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90726" h="2236842">
                <a:moveTo>
                  <a:pt x="0" y="2236842"/>
                </a:moveTo>
                <a:lnTo>
                  <a:pt x="1670311" y="0"/>
                </a:lnTo>
                <a:lnTo>
                  <a:pt x="1690726" y="1819399"/>
                </a:lnTo>
                <a:lnTo>
                  <a:pt x="0" y="223684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7" name="Ottagono 44">
            <a:extLst>
              <a:ext uri="{FF2B5EF4-FFF2-40B4-BE49-F238E27FC236}">
                <a16:creationId xmlns:a16="http://schemas.microsoft.com/office/drawing/2014/main" id="{13A41E1D-B258-2342-9472-A7E2760167D4}"/>
              </a:ext>
            </a:extLst>
          </p:cNvPr>
          <p:cNvSpPr/>
          <p:nvPr/>
        </p:nvSpPr>
        <p:spPr>
          <a:xfrm>
            <a:off x="7384065" y="2663645"/>
            <a:ext cx="1889509" cy="2802835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50233 w 4174971"/>
              <a:gd name="connsiteY0" fmla="*/ 2405807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3559283 w 4174971"/>
              <a:gd name="connsiteY5" fmla="*/ 2385392 h 2802835"/>
              <a:gd name="connsiteX6" fmla="*/ 1868557 w 4174971"/>
              <a:gd name="connsiteY6" fmla="*/ 2802835 h 2802835"/>
              <a:gd name="connsiteX7" fmla="*/ 50233 w 4174971"/>
              <a:gd name="connsiteY7" fmla="*/ 2405807 h 2802835"/>
              <a:gd name="connsiteX0" fmla="*/ 1868557 w 4174971"/>
              <a:gd name="connsiteY0" fmla="*/ 2802835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3559283 w 4174971"/>
              <a:gd name="connsiteY5" fmla="*/ 2385392 h 2802835"/>
              <a:gd name="connsiteX6" fmla="*/ 1868557 w 4174971"/>
              <a:gd name="connsiteY6" fmla="*/ 2802835 h 2802835"/>
              <a:gd name="connsiteX0" fmla="*/ 1868557 w 4174971"/>
              <a:gd name="connsiteY0" fmla="*/ 2802835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1868557 w 4174971"/>
              <a:gd name="connsiteY5" fmla="*/ 2802835 h 2802835"/>
              <a:gd name="connsiteX0" fmla="*/ 1868557 w 3538868"/>
              <a:gd name="connsiteY0" fmla="*/ 2802835 h 2802835"/>
              <a:gd name="connsiteX1" fmla="*/ 0 w 3538868"/>
              <a:gd name="connsiteY1" fmla="*/ 526774 h 2802835"/>
              <a:gd name="connsiteX2" fmla="*/ 1889509 w 3538868"/>
              <a:gd name="connsiteY2" fmla="*/ 0 h 2802835"/>
              <a:gd name="connsiteX3" fmla="*/ 3538868 w 3538868"/>
              <a:gd name="connsiteY3" fmla="*/ 565993 h 2802835"/>
              <a:gd name="connsiteX4" fmla="*/ 1868557 w 3538868"/>
              <a:gd name="connsiteY4" fmla="*/ 2802835 h 2802835"/>
              <a:gd name="connsiteX0" fmla="*/ 1868557 w 1889509"/>
              <a:gd name="connsiteY0" fmla="*/ 2802835 h 2802835"/>
              <a:gd name="connsiteX1" fmla="*/ 0 w 1889509"/>
              <a:gd name="connsiteY1" fmla="*/ 526774 h 2802835"/>
              <a:gd name="connsiteX2" fmla="*/ 1889509 w 1889509"/>
              <a:gd name="connsiteY2" fmla="*/ 0 h 2802835"/>
              <a:gd name="connsiteX3" fmla="*/ 1868557 w 1889509"/>
              <a:gd name="connsiteY3" fmla="*/ 2802835 h 2802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89509" h="2802835">
                <a:moveTo>
                  <a:pt x="1868557" y="2802835"/>
                </a:moveTo>
                <a:lnTo>
                  <a:pt x="0" y="526774"/>
                </a:lnTo>
                <a:lnTo>
                  <a:pt x="1889509" y="0"/>
                </a:lnTo>
                <a:lnTo>
                  <a:pt x="1868557" y="280283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8" name="Ottagono 44">
            <a:extLst>
              <a:ext uri="{FF2B5EF4-FFF2-40B4-BE49-F238E27FC236}">
                <a16:creationId xmlns:a16="http://schemas.microsoft.com/office/drawing/2014/main" id="{36ECF0D6-DFBB-4B4A-882B-9395F6C9436A}"/>
              </a:ext>
            </a:extLst>
          </p:cNvPr>
          <p:cNvSpPr/>
          <p:nvPr/>
        </p:nvSpPr>
        <p:spPr>
          <a:xfrm>
            <a:off x="9257961" y="2663644"/>
            <a:ext cx="1670311" cy="2802835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50233 w 4174971"/>
              <a:gd name="connsiteY0" fmla="*/ 2405807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3559283 w 4174971"/>
              <a:gd name="connsiteY5" fmla="*/ 2385392 h 2802835"/>
              <a:gd name="connsiteX6" fmla="*/ 1868557 w 4174971"/>
              <a:gd name="connsiteY6" fmla="*/ 2802835 h 2802835"/>
              <a:gd name="connsiteX7" fmla="*/ 50233 w 4174971"/>
              <a:gd name="connsiteY7" fmla="*/ 2405807 h 2802835"/>
              <a:gd name="connsiteX0" fmla="*/ 0 w 4124738"/>
              <a:gd name="connsiteY0" fmla="*/ 2405807 h 2802835"/>
              <a:gd name="connsiteX1" fmla="*/ 1839276 w 4124738"/>
              <a:gd name="connsiteY1" fmla="*/ 0 h 2802835"/>
              <a:gd name="connsiteX2" fmla="*/ 3488635 w 4124738"/>
              <a:gd name="connsiteY2" fmla="*/ 565993 h 2802835"/>
              <a:gd name="connsiteX3" fmla="*/ 4124738 w 4124738"/>
              <a:gd name="connsiteY3" fmla="*/ 1421833 h 2802835"/>
              <a:gd name="connsiteX4" fmla="*/ 3509050 w 4124738"/>
              <a:gd name="connsiteY4" fmla="*/ 2385392 h 2802835"/>
              <a:gd name="connsiteX5" fmla="*/ 1818324 w 4124738"/>
              <a:gd name="connsiteY5" fmla="*/ 2802835 h 2802835"/>
              <a:gd name="connsiteX6" fmla="*/ 0 w 4124738"/>
              <a:gd name="connsiteY6" fmla="*/ 2405807 h 2802835"/>
              <a:gd name="connsiteX0" fmla="*/ 0 w 2306414"/>
              <a:gd name="connsiteY0" fmla="*/ 2802835 h 2802835"/>
              <a:gd name="connsiteX1" fmla="*/ 20952 w 2306414"/>
              <a:gd name="connsiteY1" fmla="*/ 0 h 2802835"/>
              <a:gd name="connsiteX2" fmla="*/ 1670311 w 2306414"/>
              <a:gd name="connsiteY2" fmla="*/ 565993 h 2802835"/>
              <a:gd name="connsiteX3" fmla="*/ 2306414 w 2306414"/>
              <a:gd name="connsiteY3" fmla="*/ 1421833 h 2802835"/>
              <a:gd name="connsiteX4" fmla="*/ 1690726 w 2306414"/>
              <a:gd name="connsiteY4" fmla="*/ 2385392 h 2802835"/>
              <a:gd name="connsiteX5" fmla="*/ 0 w 2306414"/>
              <a:gd name="connsiteY5" fmla="*/ 2802835 h 2802835"/>
              <a:gd name="connsiteX0" fmla="*/ 0 w 1690726"/>
              <a:gd name="connsiteY0" fmla="*/ 2802835 h 2802835"/>
              <a:gd name="connsiteX1" fmla="*/ 20952 w 1690726"/>
              <a:gd name="connsiteY1" fmla="*/ 0 h 2802835"/>
              <a:gd name="connsiteX2" fmla="*/ 1670311 w 1690726"/>
              <a:gd name="connsiteY2" fmla="*/ 565993 h 2802835"/>
              <a:gd name="connsiteX3" fmla="*/ 1690726 w 1690726"/>
              <a:gd name="connsiteY3" fmla="*/ 2385392 h 2802835"/>
              <a:gd name="connsiteX4" fmla="*/ 0 w 1690726"/>
              <a:gd name="connsiteY4" fmla="*/ 2802835 h 2802835"/>
              <a:gd name="connsiteX0" fmla="*/ 0 w 1670311"/>
              <a:gd name="connsiteY0" fmla="*/ 2802835 h 2802835"/>
              <a:gd name="connsiteX1" fmla="*/ 20952 w 1670311"/>
              <a:gd name="connsiteY1" fmla="*/ 0 h 2802835"/>
              <a:gd name="connsiteX2" fmla="*/ 1670311 w 1670311"/>
              <a:gd name="connsiteY2" fmla="*/ 565993 h 2802835"/>
              <a:gd name="connsiteX3" fmla="*/ 0 w 1670311"/>
              <a:gd name="connsiteY3" fmla="*/ 2802835 h 2802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70311" h="2802835">
                <a:moveTo>
                  <a:pt x="0" y="2802835"/>
                </a:moveTo>
                <a:lnTo>
                  <a:pt x="20952" y="0"/>
                </a:lnTo>
                <a:lnTo>
                  <a:pt x="1670311" y="565993"/>
                </a:lnTo>
                <a:lnTo>
                  <a:pt x="0" y="280283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9" name="Ottagono 44">
            <a:extLst>
              <a:ext uri="{FF2B5EF4-FFF2-40B4-BE49-F238E27FC236}">
                <a16:creationId xmlns:a16="http://schemas.microsoft.com/office/drawing/2014/main" id="{D0CA5F24-BAC4-164A-90D4-6AC338D4D86D}"/>
              </a:ext>
            </a:extLst>
          </p:cNvPr>
          <p:cNvSpPr/>
          <p:nvPr/>
        </p:nvSpPr>
        <p:spPr>
          <a:xfrm>
            <a:off x="7394742" y="3190418"/>
            <a:ext cx="1868557" cy="2276061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50233 w 4174971"/>
              <a:gd name="connsiteY0" fmla="*/ 2405807 h 2802835"/>
              <a:gd name="connsiteX1" fmla="*/ 0 w 4174971"/>
              <a:gd name="connsiteY1" fmla="*/ 526774 h 2802835"/>
              <a:gd name="connsiteX2" fmla="*/ 1889509 w 4174971"/>
              <a:gd name="connsiteY2" fmla="*/ 0 h 2802835"/>
              <a:gd name="connsiteX3" fmla="*/ 3538868 w 4174971"/>
              <a:gd name="connsiteY3" fmla="*/ 565993 h 2802835"/>
              <a:gd name="connsiteX4" fmla="*/ 4174971 w 4174971"/>
              <a:gd name="connsiteY4" fmla="*/ 1421833 h 2802835"/>
              <a:gd name="connsiteX5" fmla="*/ 3559283 w 4174971"/>
              <a:gd name="connsiteY5" fmla="*/ 2385392 h 2802835"/>
              <a:gd name="connsiteX6" fmla="*/ 1868557 w 4174971"/>
              <a:gd name="connsiteY6" fmla="*/ 2802835 h 2802835"/>
              <a:gd name="connsiteX7" fmla="*/ 50233 w 4174971"/>
              <a:gd name="connsiteY7" fmla="*/ 2405807 h 2802835"/>
              <a:gd name="connsiteX0" fmla="*/ 50233 w 3559283"/>
              <a:gd name="connsiteY0" fmla="*/ 2405807 h 2802835"/>
              <a:gd name="connsiteX1" fmla="*/ 0 w 3559283"/>
              <a:gd name="connsiteY1" fmla="*/ 526774 h 2802835"/>
              <a:gd name="connsiteX2" fmla="*/ 1889509 w 3559283"/>
              <a:gd name="connsiteY2" fmla="*/ 0 h 2802835"/>
              <a:gd name="connsiteX3" fmla="*/ 3538868 w 3559283"/>
              <a:gd name="connsiteY3" fmla="*/ 565993 h 2802835"/>
              <a:gd name="connsiteX4" fmla="*/ 3559283 w 3559283"/>
              <a:gd name="connsiteY4" fmla="*/ 2385392 h 2802835"/>
              <a:gd name="connsiteX5" fmla="*/ 1868557 w 3559283"/>
              <a:gd name="connsiteY5" fmla="*/ 2802835 h 2802835"/>
              <a:gd name="connsiteX6" fmla="*/ 50233 w 3559283"/>
              <a:gd name="connsiteY6" fmla="*/ 2405807 h 2802835"/>
              <a:gd name="connsiteX0" fmla="*/ 50233 w 3559283"/>
              <a:gd name="connsiteY0" fmla="*/ 1879033 h 2276061"/>
              <a:gd name="connsiteX1" fmla="*/ 0 w 3559283"/>
              <a:gd name="connsiteY1" fmla="*/ 0 h 2276061"/>
              <a:gd name="connsiteX2" fmla="*/ 3538868 w 3559283"/>
              <a:gd name="connsiteY2" fmla="*/ 39219 h 2276061"/>
              <a:gd name="connsiteX3" fmla="*/ 3559283 w 3559283"/>
              <a:gd name="connsiteY3" fmla="*/ 1858618 h 2276061"/>
              <a:gd name="connsiteX4" fmla="*/ 1868557 w 3559283"/>
              <a:gd name="connsiteY4" fmla="*/ 2276061 h 2276061"/>
              <a:gd name="connsiteX5" fmla="*/ 50233 w 3559283"/>
              <a:gd name="connsiteY5" fmla="*/ 1879033 h 2276061"/>
              <a:gd name="connsiteX0" fmla="*/ 50233 w 3559283"/>
              <a:gd name="connsiteY0" fmla="*/ 1879033 h 2276061"/>
              <a:gd name="connsiteX1" fmla="*/ 0 w 3559283"/>
              <a:gd name="connsiteY1" fmla="*/ 0 h 2276061"/>
              <a:gd name="connsiteX2" fmla="*/ 3559283 w 3559283"/>
              <a:gd name="connsiteY2" fmla="*/ 1858618 h 2276061"/>
              <a:gd name="connsiteX3" fmla="*/ 1868557 w 3559283"/>
              <a:gd name="connsiteY3" fmla="*/ 2276061 h 2276061"/>
              <a:gd name="connsiteX4" fmla="*/ 50233 w 3559283"/>
              <a:gd name="connsiteY4" fmla="*/ 1879033 h 2276061"/>
              <a:gd name="connsiteX0" fmla="*/ 50233 w 1868557"/>
              <a:gd name="connsiteY0" fmla="*/ 1879033 h 2276061"/>
              <a:gd name="connsiteX1" fmla="*/ 0 w 1868557"/>
              <a:gd name="connsiteY1" fmla="*/ 0 h 2276061"/>
              <a:gd name="connsiteX2" fmla="*/ 1868557 w 1868557"/>
              <a:gd name="connsiteY2" fmla="*/ 2276061 h 2276061"/>
              <a:gd name="connsiteX3" fmla="*/ 50233 w 1868557"/>
              <a:gd name="connsiteY3" fmla="*/ 1879033 h 2276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68557" h="2276061">
                <a:moveTo>
                  <a:pt x="50233" y="1879033"/>
                </a:moveTo>
                <a:lnTo>
                  <a:pt x="0" y="0"/>
                </a:lnTo>
                <a:lnTo>
                  <a:pt x="1868557" y="2276061"/>
                </a:lnTo>
                <a:lnTo>
                  <a:pt x="50233" y="1879033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0" name="Ottagono 44">
            <a:extLst>
              <a:ext uri="{FF2B5EF4-FFF2-40B4-BE49-F238E27FC236}">
                <a16:creationId xmlns:a16="http://schemas.microsoft.com/office/drawing/2014/main" id="{1623F4EA-32A5-2846-94CC-41E49A165E9E}"/>
              </a:ext>
            </a:extLst>
          </p:cNvPr>
          <p:cNvSpPr/>
          <p:nvPr/>
        </p:nvSpPr>
        <p:spPr>
          <a:xfrm>
            <a:off x="10933857" y="3229637"/>
            <a:ext cx="636103" cy="1819399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0 w 4780720"/>
              <a:gd name="connsiteY0" fmla="*/ 1410820 h 2802835"/>
              <a:gd name="connsiteX1" fmla="*/ 2495258 w 4780720"/>
              <a:gd name="connsiteY1" fmla="*/ 0 h 2802835"/>
              <a:gd name="connsiteX2" fmla="*/ 4144617 w 4780720"/>
              <a:gd name="connsiteY2" fmla="*/ 565993 h 2802835"/>
              <a:gd name="connsiteX3" fmla="*/ 4780720 w 4780720"/>
              <a:gd name="connsiteY3" fmla="*/ 1421833 h 2802835"/>
              <a:gd name="connsiteX4" fmla="*/ 4165032 w 4780720"/>
              <a:gd name="connsiteY4" fmla="*/ 2385392 h 2802835"/>
              <a:gd name="connsiteX5" fmla="*/ 2474306 w 4780720"/>
              <a:gd name="connsiteY5" fmla="*/ 2802835 h 2802835"/>
              <a:gd name="connsiteX6" fmla="*/ 655982 w 4780720"/>
              <a:gd name="connsiteY6" fmla="*/ 2405807 h 2802835"/>
              <a:gd name="connsiteX7" fmla="*/ 0 w 4780720"/>
              <a:gd name="connsiteY7" fmla="*/ 1410820 h 2802835"/>
              <a:gd name="connsiteX0" fmla="*/ 0 w 4124738"/>
              <a:gd name="connsiteY0" fmla="*/ 2405807 h 2802835"/>
              <a:gd name="connsiteX1" fmla="*/ 1839276 w 4124738"/>
              <a:gd name="connsiteY1" fmla="*/ 0 h 2802835"/>
              <a:gd name="connsiteX2" fmla="*/ 3488635 w 4124738"/>
              <a:gd name="connsiteY2" fmla="*/ 565993 h 2802835"/>
              <a:gd name="connsiteX3" fmla="*/ 4124738 w 4124738"/>
              <a:gd name="connsiteY3" fmla="*/ 1421833 h 2802835"/>
              <a:gd name="connsiteX4" fmla="*/ 3509050 w 4124738"/>
              <a:gd name="connsiteY4" fmla="*/ 2385392 h 2802835"/>
              <a:gd name="connsiteX5" fmla="*/ 1818324 w 4124738"/>
              <a:gd name="connsiteY5" fmla="*/ 2802835 h 2802835"/>
              <a:gd name="connsiteX6" fmla="*/ 0 w 4124738"/>
              <a:gd name="connsiteY6" fmla="*/ 2405807 h 2802835"/>
              <a:gd name="connsiteX0" fmla="*/ 0 w 2306414"/>
              <a:gd name="connsiteY0" fmla="*/ 2802835 h 2802835"/>
              <a:gd name="connsiteX1" fmla="*/ 20952 w 2306414"/>
              <a:gd name="connsiteY1" fmla="*/ 0 h 2802835"/>
              <a:gd name="connsiteX2" fmla="*/ 1670311 w 2306414"/>
              <a:gd name="connsiteY2" fmla="*/ 565993 h 2802835"/>
              <a:gd name="connsiteX3" fmla="*/ 2306414 w 2306414"/>
              <a:gd name="connsiteY3" fmla="*/ 1421833 h 2802835"/>
              <a:gd name="connsiteX4" fmla="*/ 1690726 w 2306414"/>
              <a:gd name="connsiteY4" fmla="*/ 2385392 h 2802835"/>
              <a:gd name="connsiteX5" fmla="*/ 0 w 2306414"/>
              <a:gd name="connsiteY5" fmla="*/ 2802835 h 2802835"/>
              <a:gd name="connsiteX0" fmla="*/ 1669774 w 2285462"/>
              <a:gd name="connsiteY0" fmla="*/ 2385392 h 2385392"/>
              <a:gd name="connsiteX1" fmla="*/ 0 w 2285462"/>
              <a:gd name="connsiteY1" fmla="*/ 0 h 2385392"/>
              <a:gd name="connsiteX2" fmla="*/ 1649359 w 2285462"/>
              <a:gd name="connsiteY2" fmla="*/ 565993 h 2385392"/>
              <a:gd name="connsiteX3" fmla="*/ 2285462 w 2285462"/>
              <a:gd name="connsiteY3" fmla="*/ 1421833 h 2385392"/>
              <a:gd name="connsiteX4" fmla="*/ 1669774 w 2285462"/>
              <a:gd name="connsiteY4" fmla="*/ 2385392 h 2385392"/>
              <a:gd name="connsiteX0" fmla="*/ 20415 w 636103"/>
              <a:gd name="connsiteY0" fmla="*/ 1819399 h 1819399"/>
              <a:gd name="connsiteX1" fmla="*/ 0 w 636103"/>
              <a:gd name="connsiteY1" fmla="*/ 0 h 1819399"/>
              <a:gd name="connsiteX2" fmla="*/ 636103 w 636103"/>
              <a:gd name="connsiteY2" fmla="*/ 855840 h 1819399"/>
              <a:gd name="connsiteX3" fmla="*/ 20415 w 636103"/>
              <a:gd name="connsiteY3" fmla="*/ 1819399 h 1819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6103" h="1819399">
                <a:moveTo>
                  <a:pt x="20415" y="1819399"/>
                </a:moveTo>
                <a:lnTo>
                  <a:pt x="0" y="0"/>
                </a:lnTo>
                <a:lnTo>
                  <a:pt x="636103" y="855840"/>
                </a:lnTo>
                <a:lnTo>
                  <a:pt x="20415" y="181939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1" name="Ottagono 44">
            <a:extLst>
              <a:ext uri="{FF2B5EF4-FFF2-40B4-BE49-F238E27FC236}">
                <a16:creationId xmlns:a16="http://schemas.microsoft.com/office/drawing/2014/main" id="{93D839E4-DBB6-A74E-A0B6-CA095AA613B0}"/>
              </a:ext>
            </a:extLst>
          </p:cNvPr>
          <p:cNvSpPr/>
          <p:nvPr/>
        </p:nvSpPr>
        <p:spPr>
          <a:xfrm>
            <a:off x="6788993" y="3190418"/>
            <a:ext cx="655982" cy="1879033"/>
          </a:xfrm>
          <a:custGeom>
            <a:avLst/>
            <a:gdLst>
              <a:gd name="connsiteX0" fmla="*/ 0 w 914400"/>
              <a:gd name="connsiteY0" fmla="*/ 267819 h 914400"/>
              <a:gd name="connsiteX1" fmla="*/ 267819 w 914400"/>
              <a:gd name="connsiteY1" fmla="*/ 0 h 914400"/>
              <a:gd name="connsiteX2" fmla="*/ 646581 w 914400"/>
              <a:gd name="connsiteY2" fmla="*/ 0 h 914400"/>
              <a:gd name="connsiteX3" fmla="*/ 914400 w 914400"/>
              <a:gd name="connsiteY3" fmla="*/ 267819 h 914400"/>
              <a:gd name="connsiteX4" fmla="*/ 914400 w 914400"/>
              <a:gd name="connsiteY4" fmla="*/ 646581 h 914400"/>
              <a:gd name="connsiteX5" fmla="*/ 646581 w 914400"/>
              <a:gd name="connsiteY5" fmla="*/ 914400 h 914400"/>
              <a:gd name="connsiteX6" fmla="*/ 267819 w 914400"/>
              <a:gd name="connsiteY6" fmla="*/ 914400 h 914400"/>
              <a:gd name="connsiteX7" fmla="*/ 0 w 914400"/>
              <a:gd name="connsiteY7" fmla="*/ 646581 h 914400"/>
              <a:gd name="connsiteX8" fmla="*/ 0 w 914400"/>
              <a:gd name="connsiteY8" fmla="*/ 267819 h 914400"/>
              <a:gd name="connsiteX0" fmla="*/ 0 w 2991678"/>
              <a:gd name="connsiteY0" fmla="*/ 0 h 1968485"/>
              <a:gd name="connsiteX1" fmla="*/ 2345097 w 2991678"/>
              <a:gd name="connsiteY1" fmla="*/ 1054085 h 1968485"/>
              <a:gd name="connsiteX2" fmla="*/ 2723859 w 2991678"/>
              <a:gd name="connsiteY2" fmla="*/ 1054085 h 1968485"/>
              <a:gd name="connsiteX3" fmla="*/ 2991678 w 2991678"/>
              <a:gd name="connsiteY3" fmla="*/ 1321904 h 1968485"/>
              <a:gd name="connsiteX4" fmla="*/ 2991678 w 2991678"/>
              <a:gd name="connsiteY4" fmla="*/ 1700666 h 1968485"/>
              <a:gd name="connsiteX5" fmla="*/ 2723859 w 2991678"/>
              <a:gd name="connsiteY5" fmla="*/ 1968485 h 1968485"/>
              <a:gd name="connsiteX6" fmla="*/ 2345097 w 2991678"/>
              <a:gd name="connsiteY6" fmla="*/ 1968485 h 1968485"/>
              <a:gd name="connsiteX7" fmla="*/ 2077278 w 2991678"/>
              <a:gd name="connsiteY7" fmla="*/ 1700666 h 1968485"/>
              <a:gd name="connsiteX8" fmla="*/ 0 w 2991678"/>
              <a:gd name="connsiteY8" fmla="*/ 0 h 1968485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345097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2991678"/>
              <a:gd name="connsiteY0" fmla="*/ 0 h 3072266"/>
              <a:gd name="connsiteX1" fmla="*/ 2345097 w 2991678"/>
              <a:gd name="connsiteY1" fmla="*/ 1054085 h 3072266"/>
              <a:gd name="connsiteX2" fmla="*/ 2723859 w 2991678"/>
              <a:gd name="connsiteY2" fmla="*/ 1054085 h 3072266"/>
              <a:gd name="connsiteX3" fmla="*/ 2991678 w 2991678"/>
              <a:gd name="connsiteY3" fmla="*/ 1321904 h 3072266"/>
              <a:gd name="connsiteX4" fmla="*/ 2991678 w 2991678"/>
              <a:gd name="connsiteY4" fmla="*/ 1700666 h 3072266"/>
              <a:gd name="connsiteX5" fmla="*/ 2723859 w 2991678"/>
              <a:gd name="connsiteY5" fmla="*/ 1968485 h 3072266"/>
              <a:gd name="connsiteX6" fmla="*/ 2951384 w 2991678"/>
              <a:gd name="connsiteY6" fmla="*/ 1968485 h 3072266"/>
              <a:gd name="connsiteX7" fmla="*/ 725556 w 2991678"/>
              <a:gd name="connsiteY7" fmla="*/ 3072266 h 3072266"/>
              <a:gd name="connsiteX8" fmla="*/ 0 w 2991678"/>
              <a:gd name="connsiteY8" fmla="*/ 0 h 3072266"/>
              <a:gd name="connsiteX0" fmla="*/ 0 w 3568685"/>
              <a:gd name="connsiteY0" fmla="*/ 0 h 3320207"/>
              <a:gd name="connsiteX1" fmla="*/ 2345097 w 3568685"/>
              <a:gd name="connsiteY1" fmla="*/ 1054085 h 3320207"/>
              <a:gd name="connsiteX2" fmla="*/ 2723859 w 3568685"/>
              <a:gd name="connsiteY2" fmla="*/ 1054085 h 3320207"/>
              <a:gd name="connsiteX3" fmla="*/ 2991678 w 3568685"/>
              <a:gd name="connsiteY3" fmla="*/ 1321904 h 3320207"/>
              <a:gd name="connsiteX4" fmla="*/ 2991678 w 3568685"/>
              <a:gd name="connsiteY4" fmla="*/ 1700666 h 3320207"/>
              <a:gd name="connsiteX5" fmla="*/ 3568685 w 3568685"/>
              <a:gd name="connsiteY5" fmla="*/ 3320207 h 3320207"/>
              <a:gd name="connsiteX6" fmla="*/ 2951384 w 3568685"/>
              <a:gd name="connsiteY6" fmla="*/ 1968485 h 3320207"/>
              <a:gd name="connsiteX7" fmla="*/ 725556 w 3568685"/>
              <a:gd name="connsiteY7" fmla="*/ 3072266 h 3320207"/>
              <a:gd name="connsiteX8" fmla="*/ 0 w 3568685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2991678 w 5774634"/>
              <a:gd name="connsiteY3" fmla="*/ 1321904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0 h 3320207"/>
              <a:gd name="connsiteX1" fmla="*/ 2345097 w 5774634"/>
              <a:gd name="connsiteY1" fmla="*/ 1054085 h 3320207"/>
              <a:gd name="connsiteX2" fmla="*/ 2723859 w 5774634"/>
              <a:gd name="connsiteY2" fmla="*/ 1054085 h 3320207"/>
              <a:gd name="connsiteX3" fmla="*/ 4124739 w 5774634"/>
              <a:gd name="connsiteY3" fmla="*/ 1649895 h 3320207"/>
              <a:gd name="connsiteX4" fmla="*/ 5774634 w 5774634"/>
              <a:gd name="connsiteY4" fmla="*/ 2068414 h 3320207"/>
              <a:gd name="connsiteX5" fmla="*/ 3568685 w 5774634"/>
              <a:gd name="connsiteY5" fmla="*/ 3320207 h 3320207"/>
              <a:gd name="connsiteX6" fmla="*/ 2951384 w 5774634"/>
              <a:gd name="connsiteY6" fmla="*/ 1968485 h 3320207"/>
              <a:gd name="connsiteX7" fmla="*/ 725556 w 5774634"/>
              <a:gd name="connsiteY7" fmla="*/ 3072266 h 3320207"/>
              <a:gd name="connsiteX8" fmla="*/ 0 w 5774634"/>
              <a:gd name="connsiteY8" fmla="*/ 0 h 3320207"/>
              <a:gd name="connsiteX0" fmla="*/ 0 w 5774634"/>
              <a:gd name="connsiteY0" fmla="*/ 645506 h 3965713"/>
              <a:gd name="connsiteX1" fmla="*/ 2345097 w 5774634"/>
              <a:gd name="connsiteY1" fmla="*/ 1699591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74634"/>
              <a:gd name="connsiteY0" fmla="*/ 645506 h 3965713"/>
              <a:gd name="connsiteX1" fmla="*/ 1649358 w 5774634"/>
              <a:gd name="connsiteY1" fmla="*/ 1888435 h 3965713"/>
              <a:gd name="connsiteX2" fmla="*/ 4562598 w 5774634"/>
              <a:gd name="connsiteY2" fmla="*/ 0 h 3965713"/>
              <a:gd name="connsiteX3" fmla="*/ 4124739 w 5774634"/>
              <a:gd name="connsiteY3" fmla="*/ 2295401 h 3965713"/>
              <a:gd name="connsiteX4" fmla="*/ 5774634 w 5774634"/>
              <a:gd name="connsiteY4" fmla="*/ 2713920 h 3965713"/>
              <a:gd name="connsiteX5" fmla="*/ 3568685 w 5774634"/>
              <a:gd name="connsiteY5" fmla="*/ 3965713 h 3965713"/>
              <a:gd name="connsiteX6" fmla="*/ 2951384 w 5774634"/>
              <a:gd name="connsiteY6" fmla="*/ 2613991 h 3965713"/>
              <a:gd name="connsiteX7" fmla="*/ 725556 w 5774634"/>
              <a:gd name="connsiteY7" fmla="*/ 3717772 h 3965713"/>
              <a:gd name="connsiteX8" fmla="*/ 0 w 5774634"/>
              <a:gd name="connsiteY8" fmla="*/ 645506 h 3965713"/>
              <a:gd name="connsiteX0" fmla="*/ 0 w 5724938"/>
              <a:gd name="connsiteY0" fmla="*/ 675324 h 3965713"/>
              <a:gd name="connsiteX1" fmla="*/ 1599662 w 5724938"/>
              <a:gd name="connsiteY1" fmla="*/ 1888435 h 3965713"/>
              <a:gd name="connsiteX2" fmla="*/ 4512902 w 5724938"/>
              <a:gd name="connsiteY2" fmla="*/ 0 h 3965713"/>
              <a:gd name="connsiteX3" fmla="*/ 4075043 w 5724938"/>
              <a:gd name="connsiteY3" fmla="*/ 2295401 h 3965713"/>
              <a:gd name="connsiteX4" fmla="*/ 5724938 w 5724938"/>
              <a:gd name="connsiteY4" fmla="*/ 2713920 h 3965713"/>
              <a:gd name="connsiteX5" fmla="*/ 3518989 w 5724938"/>
              <a:gd name="connsiteY5" fmla="*/ 3965713 h 3965713"/>
              <a:gd name="connsiteX6" fmla="*/ 2901688 w 5724938"/>
              <a:gd name="connsiteY6" fmla="*/ 2613991 h 3965713"/>
              <a:gd name="connsiteX7" fmla="*/ 675860 w 5724938"/>
              <a:gd name="connsiteY7" fmla="*/ 3717772 h 3965713"/>
              <a:gd name="connsiteX8" fmla="*/ 0 w 5724938"/>
              <a:gd name="connsiteY8" fmla="*/ 675324 h 3965713"/>
              <a:gd name="connsiteX0" fmla="*/ 69575 w 5049078"/>
              <a:gd name="connsiteY0" fmla="*/ 2573698 h 3965713"/>
              <a:gd name="connsiteX1" fmla="*/ 923802 w 5049078"/>
              <a:gd name="connsiteY1" fmla="*/ 1888435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2573698 h 3965713"/>
              <a:gd name="connsiteX1" fmla="*/ 675324 w 5049078"/>
              <a:gd name="connsiteY1" fmla="*/ 1689652 h 3965713"/>
              <a:gd name="connsiteX2" fmla="*/ 3837042 w 5049078"/>
              <a:gd name="connsiteY2" fmla="*/ 0 h 3965713"/>
              <a:gd name="connsiteX3" fmla="*/ 3399183 w 5049078"/>
              <a:gd name="connsiteY3" fmla="*/ 2295401 h 3965713"/>
              <a:gd name="connsiteX4" fmla="*/ 5049078 w 5049078"/>
              <a:gd name="connsiteY4" fmla="*/ 2713920 h 3965713"/>
              <a:gd name="connsiteX5" fmla="*/ 2843129 w 5049078"/>
              <a:gd name="connsiteY5" fmla="*/ 3965713 h 3965713"/>
              <a:gd name="connsiteX6" fmla="*/ 2225828 w 5049078"/>
              <a:gd name="connsiteY6" fmla="*/ 2613991 h 3965713"/>
              <a:gd name="connsiteX7" fmla="*/ 0 w 5049078"/>
              <a:gd name="connsiteY7" fmla="*/ 3717772 h 3965713"/>
              <a:gd name="connsiteX8" fmla="*/ 69575 w 5049078"/>
              <a:gd name="connsiteY8" fmla="*/ 2573698 h 3965713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3399183 w 5049078"/>
              <a:gd name="connsiteY3" fmla="*/ 113252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5049078"/>
              <a:gd name="connsiteY0" fmla="*/ 1410820 h 2802835"/>
              <a:gd name="connsiteX1" fmla="*/ 675324 w 5049078"/>
              <a:gd name="connsiteY1" fmla="*/ 526774 h 2802835"/>
              <a:gd name="connsiteX2" fmla="*/ 2564833 w 5049078"/>
              <a:gd name="connsiteY2" fmla="*/ 0 h 2802835"/>
              <a:gd name="connsiteX3" fmla="*/ 4214192 w 5049078"/>
              <a:gd name="connsiteY3" fmla="*/ 565993 h 2802835"/>
              <a:gd name="connsiteX4" fmla="*/ 5049078 w 5049078"/>
              <a:gd name="connsiteY4" fmla="*/ 1551042 h 2802835"/>
              <a:gd name="connsiteX5" fmla="*/ 2843129 w 5049078"/>
              <a:gd name="connsiteY5" fmla="*/ 2802835 h 2802835"/>
              <a:gd name="connsiteX6" fmla="*/ 2225828 w 5049078"/>
              <a:gd name="connsiteY6" fmla="*/ 1451113 h 2802835"/>
              <a:gd name="connsiteX7" fmla="*/ 0 w 5049078"/>
              <a:gd name="connsiteY7" fmla="*/ 2554894 h 2802835"/>
              <a:gd name="connsiteX8" fmla="*/ 69575 w 5049078"/>
              <a:gd name="connsiteY8" fmla="*/ 1410820 h 2802835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2843129 w 4850295"/>
              <a:gd name="connsiteY5" fmla="*/ 2802835 h 2802835"/>
              <a:gd name="connsiteX6" fmla="*/ 2225828 w 4850295"/>
              <a:gd name="connsiteY6" fmla="*/ 1451113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69575 w 4850295"/>
              <a:gd name="connsiteY0" fmla="*/ 1410820 h 2554894"/>
              <a:gd name="connsiteX1" fmla="*/ 675324 w 4850295"/>
              <a:gd name="connsiteY1" fmla="*/ 526774 h 2554894"/>
              <a:gd name="connsiteX2" fmla="*/ 2564833 w 4850295"/>
              <a:gd name="connsiteY2" fmla="*/ 0 h 2554894"/>
              <a:gd name="connsiteX3" fmla="*/ 4214192 w 4850295"/>
              <a:gd name="connsiteY3" fmla="*/ 565993 h 2554894"/>
              <a:gd name="connsiteX4" fmla="*/ 4850295 w 4850295"/>
              <a:gd name="connsiteY4" fmla="*/ 1421833 h 2554894"/>
              <a:gd name="connsiteX5" fmla="*/ 4234607 w 4850295"/>
              <a:gd name="connsiteY5" fmla="*/ 2385392 h 2554894"/>
              <a:gd name="connsiteX6" fmla="*/ 2225828 w 4850295"/>
              <a:gd name="connsiteY6" fmla="*/ 1451113 h 2554894"/>
              <a:gd name="connsiteX7" fmla="*/ 0 w 4850295"/>
              <a:gd name="connsiteY7" fmla="*/ 2554894 h 2554894"/>
              <a:gd name="connsiteX8" fmla="*/ 69575 w 4850295"/>
              <a:gd name="connsiteY8" fmla="*/ 1410820 h 2554894"/>
              <a:gd name="connsiteX0" fmla="*/ 69575 w 4850295"/>
              <a:gd name="connsiteY0" fmla="*/ 1410820 h 2802835"/>
              <a:gd name="connsiteX1" fmla="*/ 675324 w 4850295"/>
              <a:gd name="connsiteY1" fmla="*/ 526774 h 2802835"/>
              <a:gd name="connsiteX2" fmla="*/ 2564833 w 4850295"/>
              <a:gd name="connsiteY2" fmla="*/ 0 h 2802835"/>
              <a:gd name="connsiteX3" fmla="*/ 4214192 w 4850295"/>
              <a:gd name="connsiteY3" fmla="*/ 565993 h 2802835"/>
              <a:gd name="connsiteX4" fmla="*/ 4850295 w 4850295"/>
              <a:gd name="connsiteY4" fmla="*/ 1421833 h 2802835"/>
              <a:gd name="connsiteX5" fmla="*/ 4234607 w 4850295"/>
              <a:gd name="connsiteY5" fmla="*/ 2385392 h 2802835"/>
              <a:gd name="connsiteX6" fmla="*/ 2543881 w 4850295"/>
              <a:gd name="connsiteY6" fmla="*/ 2802835 h 2802835"/>
              <a:gd name="connsiteX7" fmla="*/ 0 w 4850295"/>
              <a:gd name="connsiteY7" fmla="*/ 2554894 h 2802835"/>
              <a:gd name="connsiteX8" fmla="*/ 69575 w 4850295"/>
              <a:gd name="connsiteY8" fmla="*/ 1410820 h 2802835"/>
              <a:gd name="connsiteX0" fmla="*/ 0 w 4780720"/>
              <a:gd name="connsiteY0" fmla="*/ 1410820 h 2802835"/>
              <a:gd name="connsiteX1" fmla="*/ 605749 w 4780720"/>
              <a:gd name="connsiteY1" fmla="*/ 526774 h 2802835"/>
              <a:gd name="connsiteX2" fmla="*/ 2495258 w 4780720"/>
              <a:gd name="connsiteY2" fmla="*/ 0 h 2802835"/>
              <a:gd name="connsiteX3" fmla="*/ 4144617 w 4780720"/>
              <a:gd name="connsiteY3" fmla="*/ 565993 h 2802835"/>
              <a:gd name="connsiteX4" fmla="*/ 4780720 w 4780720"/>
              <a:gd name="connsiteY4" fmla="*/ 1421833 h 2802835"/>
              <a:gd name="connsiteX5" fmla="*/ 4165032 w 4780720"/>
              <a:gd name="connsiteY5" fmla="*/ 2385392 h 2802835"/>
              <a:gd name="connsiteX6" fmla="*/ 2474306 w 4780720"/>
              <a:gd name="connsiteY6" fmla="*/ 2802835 h 2802835"/>
              <a:gd name="connsiteX7" fmla="*/ 655982 w 4780720"/>
              <a:gd name="connsiteY7" fmla="*/ 2405807 h 2802835"/>
              <a:gd name="connsiteX8" fmla="*/ 0 w 4780720"/>
              <a:gd name="connsiteY8" fmla="*/ 1410820 h 2802835"/>
              <a:gd name="connsiteX0" fmla="*/ 0 w 4780720"/>
              <a:gd name="connsiteY0" fmla="*/ 884046 h 2276061"/>
              <a:gd name="connsiteX1" fmla="*/ 605749 w 4780720"/>
              <a:gd name="connsiteY1" fmla="*/ 0 h 2276061"/>
              <a:gd name="connsiteX2" fmla="*/ 4144617 w 4780720"/>
              <a:gd name="connsiteY2" fmla="*/ 39219 h 2276061"/>
              <a:gd name="connsiteX3" fmla="*/ 4780720 w 4780720"/>
              <a:gd name="connsiteY3" fmla="*/ 895059 h 2276061"/>
              <a:gd name="connsiteX4" fmla="*/ 4165032 w 4780720"/>
              <a:gd name="connsiteY4" fmla="*/ 1858618 h 2276061"/>
              <a:gd name="connsiteX5" fmla="*/ 2474306 w 4780720"/>
              <a:gd name="connsiteY5" fmla="*/ 2276061 h 2276061"/>
              <a:gd name="connsiteX6" fmla="*/ 655982 w 4780720"/>
              <a:gd name="connsiteY6" fmla="*/ 1879033 h 2276061"/>
              <a:gd name="connsiteX7" fmla="*/ 0 w 4780720"/>
              <a:gd name="connsiteY7" fmla="*/ 884046 h 2276061"/>
              <a:gd name="connsiteX0" fmla="*/ 0 w 4780720"/>
              <a:gd name="connsiteY0" fmla="*/ 884046 h 2276061"/>
              <a:gd name="connsiteX1" fmla="*/ 605749 w 4780720"/>
              <a:gd name="connsiteY1" fmla="*/ 0 h 2276061"/>
              <a:gd name="connsiteX2" fmla="*/ 4780720 w 4780720"/>
              <a:gd name="connsiteY2" fmla="*/ 895059 h 2276061"/>
              <a:gd name="connsiteX3" fmla="*/ 4165032 w 4780720"/>
              <a:gd name="connsiteY3" fmla="*/ 1858618 h 2276061"/>
              <a:gd name="connsiteX4" fmla="*/ 2474306 w 4780720"/>
              <a:gd name="connsiteY4" fmla="*/ 2276061 h 2276061"/>
              <a:gd name="connsiteX5" fmla="*/ 655982 w 4780720"/>
              <a:gd name="connsiteY5" fmla="*/ 1879033 h 2276061"/>
              <a:gd name="connsiteX6" fmla="*/ 0 w 4780720"/>
              <a:gd name="connsiteY6" fmla="*/ 884046 h 2276061"/>
              <a:gd name="connsiteX0" fmla="*/ 0 w 4165032"/>
              <a:gd name="connsiteY0" fmla="*/ 884046 h 2276061"/>
              <a:gd name="connsiteX1" fmla="*/ 605749 w 4165032"/>
              <a:gd name="connsiteY1" fmla="*/ 0 h 2276061"/>
              <a:gd name="connsiteX2" fmla="*/ 4165032 w 4165032"/>
              <a:gd name="connsiteY2" fmla="*/ 1858618 h 2276061"/>
              <a:gd name="connsiteX3" fmla="*/ 2474306 w 4165032"/>
              <a:gd name="connsiteY3" fmla="*/ 2276061 h 2276061"/>
              <a:gd name="connsiteX4" fmla="*/ 655982 w 4165032"/>
              <a:gd name="connsiteY4" fmla="*/ 1879033 h 2276061"/>
              <a:gd name="connsiteX5" fmla="*/ 0 w 4165032"/>
              <a:gd name="connsiteY5" fmla="*/ 884046 h 2276061"/>
              <a:gd name="connsiteX0" fmla="*/ 0 w 2474306"/>
              <a:gd name="connsiteY0" fmla="*/ 884046 h 2276061"/>
              <a:gd name="connsiteX1" fmla="*/ 605749 w 2474306"/>
              <a:gd name="connsiteY1" fmla="*/ 0 h 2276061"/>
              <a:gd name="connsiteX2" fmla="*/ 2474306 w 2474306"/>
              <a:gd name="connsiteY2" fmla="*/ 2276061 h 2276061"/>
              <a:gd name="connsiteX3" fmla="*/ 655982 w 2474306"/>
              <a:gd name="connsiteY3" fmla="*/ 1879033 h 2276061"/>
              <a:gd name="connsiteX4" fmla="*/ 0 w 2474306"/>
              <a:gd name="connsiteY4" fmla="*/ 884046 h 2276061"/>
              <a:gd name="connsiteX0" fmla="*/ 0 w 655982"/>
              <a:gd name="connsiteY0" fmla="*/ 884046 h 1879033"/>
              <a:gd name="connsiteX1" fmla="*/ 605749 w 655982"/>
              <a:gd name="connsiteY1" fmla="*/ 0 h 1879033"/>
              <a:gd name="connsiteX2" fmla="*/ 655982 w 655982"/>
              <a:gd name="connsiteY2" fmla="*/ 1879033 h 1879033"/>
              <a:gd name="connsiteX3" fmla="*/ 0 w 655982"/>
              <a:gd name="connsiteY3" fmla="*/ 884046 h 1879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5982" h="1879033">
                <a:moveTo>
                  <a:pt x="0" y="884046"/>
                </a:moveTo>
                <a:lnTo>
                  <a:pt x="605749" y="0"/>
                </a:lnTo>
                <a:lnTo>
                  <a:pt x="655982" y="1879033"/>
                </a:lnTo>
                <a:lnTo>
                  <a:pt x="0" y="88404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grpSp>
        <p:nvGrpSpPr>
          <p:cNvPr id="4" name="Gruppo 3">
            <a:extLst>
              <a:ext uri="{FF2B5EF4-FFF2-40B4-BE49-F238E27FC236}">
                <a16:creationId xmlns:a16="http://schemas.microsoft.com/office/drawing/2014/main" id="{D297C419-649D-8B4B-9D8F-9CC929E3AA9E}"/>
              </a:ext>
            </a:extLst>
          </p:cNvPr>
          <p:cNvGrpSpPr/>
          <p:nvPr/>
        </p:nvGrpSpPr>
        <p:grpSpPr>
          <a:xfrm>
            <a:off x="4855253" y="3940785"/>
            <a:ext cx="3693310" cy="1792831"/>
            <a:chOff x="4855253" y="3940785"/>
            <a:chExt cx="3693310" cy="1792831"/>
          </a:xfrm>
        </p:grpSpPr>
        <p:pic>
          <p:nvPicPr>
            <p:cNvPr id="47" name="Immagine 46">
              <a:extLst>
                <a:ext uri="{FF2B5EF4-FFF2-40B4-BE49-F238E27FC236}">
                  <a16:creationId xmlns:a16="http://schemas.microsoft.com/office/drawing/2014/main" id="{8C8DFBA2-6A06-974A-9453-11E73495C2C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832148" y="3940785"/>
              <a:ext cx="624190" cy="378297"/>
            </a:xfrm>
            <a:prstGeom prst="rect">
              <a:avLst/>
            </a:prstGeom>
          </p:spPr>
        </p:pic>
        <p:pic>
          <p:nvPicPr>
            <p:cNvPr id="23" name="Immagine 22">
              <a:extLst>
                <a:ext uri="{FF2B5EF4-FFF2-40B4-BE49-F238E27FC236}">
                  <a16:creationId xmlns:a16="http://schemas.microsoft.com/office/drawing/2014/main" id="{96D1F259-9FF9-0044-95F9-FFFFC46C384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55253" y="5424016"/>
              <a:ext cx="549290" cy="309600"/>
            </a:xfrm>
            <a:prstGeom prst="rect">
              <a:avLst/>
            </a:prstGeom>
          </p:spPr>
        </p:pic>
        <p:pic>
          <p:nvPicPr>
            <p:cNvPr id="24" name="Immagine 23">
              <a:extLst>
                <a:ext uri="{FF2B5EF4-FFF2-40B4-BE49-F238E27FC236}">
                  <a16:creationId xmlns:a16="http://schemas.microsoft.com/office/drawing/2014/main" id="{FD1DC01A-8425-EB42-81FD-FD092A54870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989286" y="5424016"/>
              <a:ext cx="559277" cy="309600"/>
            </a:xfrm>
            <a:prstGeom prst="rect">
              <a:avLst/>
            </a:prstGeom>
          </p:spPr>
        </p:pic>
      </p:grpSp>
      <p:sp>
        <p:nvSpPr>
          <p:cNvPr id="32" name="Ovale 31">
            <a:extLst>
              <a:ext uri="{FF2B5EF4-FFF2-40B4-BE49-F238E27FC236}">
                <a16:creationId xmlns:a16="http://schemas.microsoft.com/office/drawing/2014/main" id="{D39C2006-E60C-AB45-A1A9-F1841A8F2F60}"/>
              </a:ext>
            </a:extLst>
          </p:cNvPr>
          <p:cNvSpPr/>
          <p:nvPr/>
        </p:nvSpPr>
        <p:spPr>
          <a:xfrm>
            <a:off x="96455" y="2570526"/>
            <a:ext cx="234984" cy="23498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3" name="Ovale 32">
            <a:extLst>
              <a:ext uri="{FF2B5EF4-FFF2-40B4-BE49-F238E27FC236}">
                <a16:creationId xmlns:a16="http://schemas.microsoft.com/office/drawing/2014/main" id="{B61FEF9C-B413-AF4B-B129-CAE87F3C63D6}"/>
              </a:ext>
            </a:extLst>
          </p:cNvPr>
          <p:cNvSpPr/>
          <p:nvPr/>
        </p:nvSpPr>
        <p:spPr>
          <a:xfrm>
            <a:off x="767408" y="5560015"/>
            <a:ext cx="234984" cy="23498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4" name="Ovale 33">
            <a:extLst>
              <a:ext uri="{FF2B5EF4-FFF2-40B4-BE49-F238E27FC236}">
                <a16:creationId xmlns:a16="http://schemas.microsoft.com/office/drawing/2014/main" id="{32E5A573-C984-7E44-8BD7-D4328AEBA7A4}"/>
              </a:ext>
            </a:extLst>
          </p:cNvPr>
          <p:cNvSpPr/>
          <p:nvPr/>
        </p:nvSpPr>
        <p:spPr>
          <a:xfrm>
            <a:off x="1703512" y="3732980"/>
            <a:ext cx="234984" cy="234984"/>
          </a:xfrm>
          <a:prstGeom prst="ellipse">
            <a:avLst/>
          </a:prstGeom>
          <a:solidFill>
            <a:schemeClr val="bg2">
              <a:lumMod val="7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5" name="Ovale 34">
            <a:extLst>
              <a:ext uri="{FF2B5EF4-FFF2-40B4-BE49-F238E27FC236}">
                <a16:creationId xmlns:a16="http://schemas.microsoft.com/office/drawing/2014/main" id="{4641D379-8A0F-1D4E-98BF-ECA98B802FBB}"/>
              </a:ext>
            </a:extLst>
          </p:cNvPr>
          <p:cNvSpPr/>
          <p:nvPr/>
        </p:nvSpPr>
        <p:spPr>
          <a:xfrm>
            <a:off x="5789008" y="4581128"/>
            <a:ext cx="234984" cy="23498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6" name="Ovale 35">
            <a:extLst>
              <a:ext uri="{FF2B5EF4-FFF2-40B4-BE49-F238E27FC236}">
                <a16:creationId xmlns:a16="http://schemas.microsoft.com/office/drawing/2014/main" id="{75188DE4-1F89-9048-8CC8-F94E4843B5DA}"/>
              </a:ext>
            </a:extLst>
          </p:cNvPr>
          <p:cNvSpPr/>
          <p:nvPr/>
        </p:nvSpPr>
        <p:spPr>
          <a:xfrm>
            <a:off x="3628768" y="5803073"/>
            <a:ext cx="234984" cy="234984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7" name="Ovale 36">
            <a:extLst>
              <a:ext uri="{FF2B5EF4-FFF2-40B4-BE49-F238E27FC236}">
                <a16:creationId xmlns:a16="http://schemas.microsoft.com/office/drawing/2014/main" id="{896F455E-6B91-A246-BCB4-D9236648E306}"/>
              </a:ext>
            </a:extLst>
          </p:cNvPr>
          <p:cNvSpPr/>
          <p:nvPr/>
        </p:nvSpPr>
        <p:spPr>
          <a:xfrm>
            <a:off x="6683796" y="3940487"/>
            <a:ext cx="234984" cy="23498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8" name="Ovale 37">
            <a:extLst>
              <a:ext uri="{FF2B5EF4-FFF2-40B4-BE49-F238E27FC236}">
                <a16:creationId xmlns:a16="http://schemas.microsoft.com/office/drawing/2014/main" id="{9FA328E0-9C7E-8F49-BFE4-CE229A91F3E7}"/>
              </a:ext>
            </a:extLst>
          </p:cNvPr>
          <p:cNvSpPr/>
          <p:nvPr/>
        </p:nvSpPr>
        <p:spPr>
          <a:xfrm>
            <a:off x="7252094" y="4922208"/>
            <a:ext cx="234984" cy="23498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9" name="Ovale 38">
            <a:extLst>
              <a:ext uri="{FF2B5EF4-FFF2-40B4-BE49-F238E27FC236}">
                <a16:creationId xmlns:a16="http://schemas.microsoft.com/office/drawing/2014/main" id="{EE55708F-EBD8-524C-AA3F-D6C2FC6C7BE4}"/>
              </a:ext>
            </a:extLst>
          </p:cNvPr>
          <p:cNvSpPr/>
          <p:nvPr/>
        </p:nvSpPr>
        <p:spPr>
          <a:xfrm>
            <a:off x="7248128" y="3120975"/>
            <a:ext cx="234984" cy="234984"/>
          </a:xfrm>
          <a:prstGeom prst="ellipse">
            <a:avLst/>
          </a:prstGeom>
          <a:solidFill>
            <a:schemeClr val="bg2">
              <a:lumMod val="75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0" name="Ovale 39">
            <a:extLst>
              <a:ext uri="{FF2B5EF4-FFF2-40B4-BE49-F238E27FC236}">
                <a16:creationId xmlns:a16="http://schemas.microsoft.com/office/drawing/2014/main" id="{D5B437C9-03A8-524B-AB7A-8AD340A7923A}"/>
              </a:ext>
            </a:extLst>
          </p:cNvPr>
          <p:cNvSpPr/>
          <p:nvPr/>
        </p:nvSpPr>
        <p:spPr>
          <a:xfrm>
            <a:off x="9168677" y="2570526"/>
            <a:ext cx="234984" cy="234984"/>
          </a:xfrm>
          <a:prstGeom prst="ellipse">
            <a:avLst/>
          </a:prstGeom>
          <a:solidFill>
            <a:srgbClr val="FFFFB9"/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1" name="Ovale 40">
            <a:extLst>
              <a:ext uri="{FF2B5EF4-FFF2-40B4-BE49-F238E27FC236}">
                <a16:creationId xmlns:a16="http://schemas.microsoft.com/office/drawing/2014/main" id="{66376189-E572-8A4B-B165-B415676BD82E}"/>
              </a:ext>
            </a:extLst>
          </p:cNvPr>
          <p:cNvSpPr/>
          <p:nvPr/>
        </p:nvSpPr>
        <p:spPr>
          <a:xfrm>
            <a:off x="10765528" y="3120975"/>
            <a:ext cx="234984" cy="23498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2" name="Ovale 41">
            <a:extLst>
              <a:ext uri="{FF2B5EF4-FFF2-40B4-BE49-F238E27FC236}">
                <a16:creationId xmlns:a16="http://schemas.microsoft.com/office/drawing/2014/main" id="{2E86ED6C-2909-DB48-81AC-558B1907158E}"/>
              </a:ext>
            </a:extLst>
          </p:cNvPr>
          <p:cNvSpPr/>
          <p:nvPr/>
        </p:nvSpPr>
        <p:spPr>
          <a:xfrm>
            <a:off x="9168677" y="5323910"/>
            <a:ext cx="234984" cy="23498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3" name="Ovale 42">
            <a:extLst>
              <a:ext uri="{FF2B5EF4-FFF2-40B4-BE49-F238E27FC236}">
                <a16:creationId xmlns:a16="http://schemas.microsoft.com/office/drawing/2014/main" id="{90656D59-1612-0F4D-82A0-8A999FFC29E5}"/>
              </a:ext>
            </a:extLst>
          </p:cNvPr>
          <p:cNvSpPr/>
          <p:nvPr/>
        </p:nvSpPr>
        <p:spPr>
          <a:xfrm>
            <a:off x="11441545" y="3970916"/>
            <a:ext cx="234984" cy="23498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4" name="Ovale 43">
            <a:extLst>
              <a:ext uri="{FF2B5EF4-FFF2-40B4-BE49-F238E27FC236}">
                <a16:creationId xmlns:a16="http://schemas.microsoft.com/office/drawing/2014/main" id="{98484335-857C-4746-A925-B95ECF2B21B8}"/>
              </a:ext>
            </a:extLst>
          </p:cNvPr>
          <p:cNvSpPr/>
          <p:nvPr/>
        </p:nvSpPr>
        <p:spPr>
          <a:xfrm>
            <a:off x="10765528" y="4922208"/>
            <a:ext cx="234984" cy="234984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ED18FCC2-DD9E-EC4A-9691-6CB5B5DDE157}"/>
              </a:ext>
            </a:extLst>
          </p:cNvPr>
          <p:cNvSpPr/>
          <p:nvPr/>
        </p:nvSpPr>
        <p:spPr>
          <a:xfrm>
            <a:off x="4583832" y="1897872"/>
            <a:ext cx="234984" cy="234984"/>
          </a:xfrm>
          <a:prstGeom prst="ellipse">
            <a:avLst/>
          </a:prstGeom>
          <a:solidFill>
            <a:srgbClr val="FFFFB9"/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8" name="Ovale 47">
            <a:extLst>
              <a:ext uri="{FF2B5EF4-FFF2-40B4-BE49-F238E27FC236}">
                <a16:creationId xmlns:a16="http://schemas.microsoft.com/office/drawing/2014/main" id="{0BF2EE80-09A8-1642-8B2B-1ACAFF414149}"/>
              </a:ext>
            </a:extLst>
          </p:cNvPr>
          <p:cNvSpPr/>
          <p:nvPr/>
        </p:nvSpPr>
        <p:spPr>
          <a:xfrm>
            <a:off x="4204832" y="4149080"/>
            <a:ext cx="234984" cy="23498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9" name="Ovale 48">
            <a:extLst>
              <a:ext uri="{FF2B5EF4-FFF2-40B4-BE49-F238E27FC236}">
                <a16:creationId xmlns:a16="http://schemas.microsoft.com/office/drawing/2014/main" id="{3CD7E7CF-FED3-2240-BED4-17D698B40BC5}"/>
              </a:ext>
            </a:extLst>
          </p:cNvPr>
          <p:cNvSpPr/>
          <p:nvPr/>
        </p:nvSpPr>
        <p:spPr>
          <a:xfrm>
            <a:off x="2980696" y="4509120"/>
            <a:ext cx="234984" cy="23498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55871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41F1B5C9-30C2-934A-8BE5-7088E004A44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9715" y="156301"/>
            <a:ext cx="11046015" cy="692150"/>
          </a:xfrm>
        </p:spPr>
        <p:txBody>
          <a:bodyPr/>
          <a:lstStyle/>
          <a:p>
            <a:r>
              <a:rPr lang="it-IT" dirty="0" err="1"/>
              <a:t>What</a:t>
            </a:r>
            <a:r>
              <a:rPr lang="it-IT" dirty="0"/>
              <a:t> </a:t>
            </a:r>
            <a:r>
              <a:rPr lang="it-IT" dirty="0" err="1"/>
              <a:t>about</a:t>
            </a:r>
            <a:r>
              <a:rPr lang="it-IT" dirty="0"/>
              <a:t> 3D?</a:t>
            </a:r>
          </a:p>
        </p:txBody>
      </p:sp>
      <p:graphicFrame>
        <p:nvGraphicFramePr>
          <p:cNvPr id="17" name="Tabella 16">
            <a:extLst>
              <a:ext uri="{FF2B5EF4-FFF2-40B4-BE49-F238E27FC236}">
                <a16:creationId xmlns:a16="http://schemas.microsoft.com/office/drawing/2014/main" id="{5D103E82-502A-144F-9636-5911C19AAF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8492547"/>
              </p:ext>
            </p:extLst>
          </p:nvPr>
        </p:nvGraphicFramePr>
        <p:xfrm>
          <a:off x="329715" y="1427030"/>
          <a:ext cx="11046015" cy="18257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2395">
                  <a:extLst>
                    <a:ext uri="{9D8B030D-6E8A-4147-A177-3AD203B41FA5}">
                      <a16:colId xmlns:a16="http://schemas.microsoft.com/office/drawing/2014/main" val="1786567509"/>
                    </a:ext>
                  </a:extLst>
                </a:gridCol>
                <a:gridCol w="3915493">
                  <a:extLst>
                    <a:ext uri="{9D8B030D-6E8A-4147-A177-3AD203B41FA5}">
                      <a16:colId xmlns:a16="http://schemas.microsoft.com/office/drawing/2014/main" val="739914995"/>
                    </a:ext>
                  </a:extLst>
                </a:gridCol>
                <a:gridCol w="3998127">
                  <a:extLst>
                    <a:ext uri="{9D8B030D-6E8A-4147-A177-3AD203B41FA5}">
                      <a16:colId xmlns:a16="http://schemas.microsoft.com/office/drawing/2014/main" val="1577319491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algn="ctr"/>
                      <a:endParaRPr lang="it-IT" sz="2800" b="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b="0" dirty="0"/>
                        <a:t>2D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b="0" dirty="0"/>
                        <a:t>3D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2226151"/>
                  </a:ext>
                </a:extLst>
              </a:tr>
              <a:tr h="1227790">
                <a:tc>
                  <a:txBody>
                    <a:bodyPr/>
                    <a:lstStyle/>
                    <a:p>
                      <a:pPr algn="r"/>
                      <a:endParaRPr lang="it-IT" sz="2800" b="0" dirty="0">
                        <a:solidFill>
                          <a:schemeClr val="bg1"/>
                        </a:solidFill>
                      </a:endParaRPr>
                    </a:p>
                    <a:p>
                      <a:pPr algn="r"/>
                      <a:r>
                        <a:rPr lang="it-IT" sz="2800" b="0" dirty="0">
                          <a:solidFill>
                            <a:schemeClr val="bg1"/>
                          </a:solidFill>
                        </a:rPr>
                        <a:t>CUTTING AN EAR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28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it-IT" sz="2800" b="0" dirty="0">
                          <a:solidFill>
                            <a:schemeClr val="tx1"/>
                          </a:solidFill>
                        </a:rPr>
                        <a:t>WELL DEFINED</a:t>
                      </a:r>
                    </a:p>
                    <a:p>
                      <a:pPr algn="ctr"/>
                      <a:r>
                        <a:rPr lang="it-IT" sz="2000" b="0" dirty="0">
                          <a:solidFill>
                            <a:schemeClr val="tx1"/>
                          </a:solidFill>
                        </a:rPr>
                        <a:t>(SEGMENT CONNECTING 2 POINTS)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2800" b="0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it-IT" sz="2800" b="0" dirty="0">
                          <a:solidFill>
                            <a:schemeClr val="bg1"/>
                          </a:solidFill>
                        </a:rPr>
                        <a:t>AMBIGUOUS </a:t>
                      </a:r>
                    </a:p>
                    <a:p>
                      <a:pPr algn="ctr"/>
                      <a:r>
                        <a:rPr lang="it-IT" sz="2000" b="0" dirty="0">
                          <a:solidFill>
                            <a:schemeClr val="bg1"/>
                          </a:solidFill>
                        </a:rPr>
                        <a:t>(FOR VERTICES WITH 4+ NBRS)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4822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11054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41F1B5C9-30C2-934A-8BE5-7088E004A44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9715" y="156301"/>
            <a:ext cx="11046015" cy="692150"/>
          </a:xfrm>
        </p:spPr>
        <p:txBody>
          <a:bodyPr/>
          <a:lstStyle/>
          <a:p>
            <a:r>
              <a:rPr lang="it-IT" dirty="0" err="1"/>
              <a:t>What</a:t>
            </a:r>
            <a:r>
              <a:rPr lang="it-IT" dirty="0"/>
              <a:t> </a:t>
            </a:r>
            <a:r>
              <a:rPr lang="it-IT" dirty="0" err="1"/>
              <a:t>about</a:t>
            </a:r>
            <a:r>
              <a:rPr lang="it-IT" dirty="0"/>
              <a:t> 3D?</a:t>
            </a:r>
          </a:p>
        </p:txBody>
      </p:sp>
      <p:graphicFrame>
        <p:nvGraphicFramePr>
          <p:cNvPr id="17" name="Tabella 16">
            <a:extLst>
              <a:ext uri="{FF2B5EF4-FFF2-40B4-BE49-F238E27FC236}">
                <a16:creationId xmlns:a16="http://schemas.microsoft.com/office/drawing/2014/main" id="{5D103E82-502A-144F-9636-5911C19AAF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165132"/>
              </p:ext>
            </p:extLst>
          </p:nvPr>
        </p:nvGraphicFramePr>
        <p:xfrm>
          <a:off x="329715" y="1427030"/>
          <a:ext cx="11046015" cy="31739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2395">
                  <a:extLst>
                    <a:ext uri="{9D8B030D-6E8A-4147-A177-3AD203B41FA5}">
                      <a16:colId xmlns:a16="http://schemas.microsoft.com/office/drawing/2014/main" val="1786567509"/>
                    </a:ext>
                  </a:extLst>
                </a:gridCol>
                <a:gridCol w="3915493">
                  <a:extLst>
                    <a:ext uri="{9D8B030D-6E8A-4147-A177-3AD203B41FA5}">
                      <a16:colId xmlns:a16="http://schemas.microsoft.com/office/drawing/2014/main" val="739914995"/>
                    </a:ext>
                  </a:extLst>
                </a:gridCol>
                <a:gridCol w="3998127">
                  <a:extLst>
                    <a:ext uri="{9D8B030D-6E8A-4147-A177-3AD203B41FA5}">
                      <a16:colId xmlns:a16="http://schemas.microsoft.com/office/drawing/2014/main" val="1577319491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algn="ctr"/>
                      <a:endParaRPr lang="it-IT" sz="2800" b="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b="0" dirty="0"/>
                        <a:t>2D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b="0" dirty="0"/>
                        <a:t>3D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2226151"/>
                  </a:ext>
                </a:extLst>
              </a:tr>
              <a:tr h="1227790">
                <a:tc>
                  <a:txBody>
                    <a:bodyPr/>
                    <a:lstStyle/>
                    <a:p>
                      <a:pPr algn="r"/>
                      <a:endParaRPr lang="it-IT" sz="2800" b="0" dirty="0">
                        <a:solidFill>
                          <a:schemeClr val="bg1"/>
                        </a:solidFill>
                      </a:endParaRPr>
                    </a:p>
                    <a:p>
                      <a:pPr algn="r"/>
                      <a:r>
                        <a:rPr lang="it-IT" sz="2800" b="0" dirty="0">
                          <a:solidFill>
                            <a:schemeClr val="bg1"/>
                          </a:solidFill>
                        </a:rPr>
                        <a:t>CUTTING AN EAR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28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it-IT" sz="2800" b="0" dirty="0">
                          <a:solidFill>
                            <a:schemeClr val="tx1"/>
                          </a:solidFill>
                        </a:rPr>
                        <a:t>WELL DEFINED</a:t>
                      </a:r>
                    </a:p>
                    <a:p>
                      <a:pPr algn="ctr"/>
                      <a:r>
                        <a:rPr lang="it-IT" sz="2000" b="0" dirty="0">
                          <a:solidFill>
                            <a:schemeClr val="tx1"/>
                          </a:solidFill>
                        </a:rPr>
                        <a:t>(SEGMENT CONNECTING 2 POINTS)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2800" b="0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it-IT" sz="2800" b="0" dirty="0">
                          <a:solidFill>
                            <a:schemeClr val="bg1"/>
                          </a:solidFill>
                        </a:rPr>
                        <a:t>AMBIGUOUS </a:t>
                      </a:r>
                    </a:p>
                    <a:p>
                      <a:pPr algn="ctr"/>
                      <a:r>
                        <a:rPr lang="it-IT" sz="2000" b="0" dirty="0">
                          <a:solidFill>
                            <a:schemeClr val="bg1"/>
                          </a:solidFill>
                        </a:rPr>
                        <a:t>(FOR VERTICES WITH 4+ NBRS)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482262"/>
                  </a:ext>
                </a:extLst>
              </a:tr>
              <a:tr h="1348253">
                <a:tc>
                  <a:txBody>
                    <a:bodyPr/>
                    <a:lstStyle/>
                    <a:p>
                      <a:pPr algn="r"/>
                      <a:endParaRPr lang="it-IT" sz="2800" b="0" dirty="0">
                        <a:solidFill>
                          <a:schemeClr val="bg1"/>
                        </a:solidFill>
                      </a:endParaRPr>
                    </a:p>
                    <a:p>
                      <a:pPr algn="r"/>
                      <a:r>
                        <a:rPr lang="it-IT" sz="2800" b="0" dirty="0">
                          <a:solidFill>
                            <a:schemeClr val="bg1"/>
                          </a:solidFill>
                        </a:rPr>
                        <a:t>CONVEXITY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2800" b="0" dirty="0"/>
                    </a:p>
                    <a:p>
                      <a:pPr algn="ctr"/>
                      <a:r>
                        <a:rPr lang="it-IT" sz="2800" b="0" dirty="0"/>
                        <a:t>PRESERVED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2800" b="0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it-IT" sz="2800" b="0" dirty="0">
                          <a:solidFill>
                            <a:schemeClr val="bg1"/>
                          </a:solidFill>
                        </a:rPr>
                        <a:t>NOT PRESERVED</a:t>
                      </a:r>
                    </a:p>
                    <a:p>
                      <a:pPr algn="ctr"/>
                      <a:r>
                        <a:rPr lang="it-IT" sz="2000" b="0" dirty="0">
                          <a:solidFill>
                            <a:schemeClr val="bg1"/>
                          </a:solidFill>
                        </a:rPr>
                        <a:t>(DEPENDS ON TESSELLATION)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21136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4311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41F1B5C9-30C2-934A-8BE5-7088E004A44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9715" y="156301"/>
            <a:ext cx="11046015" cy="692150"/>
          </a:xfrm>
        </p:spPr>
        <p:txBody>
          <a:bodyPr/>
          <a:lstStyle/>
          <a:p>
            <a:r>
              <a:rPr lang="it-IT" dirty="0" err="1"/>
              <a:t>What</a:t>
            </a:r>
            <a:r>
              <a:rPr lang="it-IT" dirty="0"/>
              <a:t> </a:t>
            </a:r>
            <a:r>
              <a:rPr lang="it-IT" dirty="0" err="1"/>
              <a:t>about</a:t>
            </a:r>
            <a:r>
              <a:rPr lang="it-IT" dirty="0"/>
              <a:t> 3D?</a:t>
            </a:r>
          </a:p>
        </p:txBody>
      </p:sp>
      <p:graphicFrame>
        <p:nvGraphicFramePr>
          <p:cNvPr id="17" name="Tabella 16">
            <a:extLst>
              <a:ext uri="{FF2B5EF4-FFF2-40B4-BE49-F238E27FC236}">
                <a16:creationId xmlns:a16="http://schemas.microsoft.com/office/drawing/2014/main" id="{5D103E82-502A-144F-9636-5911C19AAFB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29715" y="1427030"/>
          <a:ext cx="11046015" cy="4522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2395">
                  <a:extLst>
                    <a:ext uri="{9D8B030D-6E8A-4147-A177-3AD203B41FA5}">
                      <a16:colId xmlns:a16="http://schemas.microsoft.com/office/drawing/2014/main" val="1786567509"/>
                    </a:ext>
                  </a:extLst>
                </a:gridCol>
                <a:gridCol w="3915493">
                  <a:extLst>
                    <a:ext uri="{9D8B030D-6E8A-4147-A177-3AD203B41FA5}">
                      <a16:colId xmlns:a16="http://schemas.microsoft.com/office/drawing/2014/main" val="739914995"/>
                    </a:ext>
                  </a:extLst>
                </a:gridCol>
                <a:gridCol w="3998127">
                  <a:extLst>
                    <a:ext uri="{9D8B030D-6E8A-4147-A177-3AD203B41FA5}">
                      <a16:colId xmlns:a16="http://schemas.microsoft.com/office/drawing/2014/main" val="1577319491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algn="ctr"/>
                      <a:endParaRPr lang="it-IT" sz="2800" b="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b="0" dirty="0"/>
                        <a:t>2D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b="0" dirty="0"/>
                        <a:t>3D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2226151"/>
                  </a:ext>
                </a:extLst>
              </a:tr>
              <a:tr h="1227790">
                <a:tc>
                  <a:txBody>
                    <a:bodyPr/>
                    <a:lstStyle/>
                    <a:p>
                      <a:pPr algn="r"/>
                      <a:endParaRPr lang="it-IT" sz="2800" b="0" dirty="0">
                        <a:solidFill>
                          <a:schemeClr val="bg1"/>
                        </a:solidFill>
                      </a:endParaRPr>
                    </a:p>
                    <a:p>
                      <a:pPr algn="r"/>
                      <a:r>
                        <a:rPr lang="it-IT" sz="2800" b="0" dirty="0">
                          <a:solidFill>
                            <a:schemeClr val="bg1"/>
                          </a:solidFill>
                        </a:rPr>
                        <a:t>CUTTING AN EAR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28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it-IT" sz="2800" b="0" dirty="0">
                          <a:solidFill>
                            <a:schemeClr val="tx1"/>
                          </a:solidFill>
                        </a:rPr>
                        <a:t>WELL DEFINED</a:t>
                      </a:r>
                    </a:p>
                    <a:p>
                      <a:pPr algn="ctr"/>
                      <a:r>
                        <a:rPr lang="it-IT" sz="2000" b="0" dirty="0">
                          <a:solidFill>
                            <a:schemeClr val="tx1"/>
                          </a:solidFill>
                        </a:rPr>
                        <a:t>(SEGMENT CONNECTING 2 POINTS)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2800" b="0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it-IT" sz="2800" b="0" dirty="0">
                          <a:solidFill>
                            <a:schemeClr val="bg1"/>
                          </a:solidFill>
                        </a:rPr>
                        <a:t>AMBIGUOUS </a:t>
                      </a:r>
                    </a:p>
                    <a:p>
                      <a:pPr algn="ctr"/>
                      <a:r>
                        <a:rPr lang="it-IT" sz="2000" b="0" dirty="0">
                          <a:solidFill>
                            <a:schemeClr val="bg1"/>
                          </a:solidFill>
                        </a:rPr>
                        <a:t>(FOR VERTICES WITH 4+ NBRS)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482262"/>
                  </a:ext>
                </a:extLst>
              </a:tr>
              <a:tr h="1348253">
                <a:tc>
                  <a:txBody>
                    <a:bodyPr/>
                    <a:lstStyle/>
                    <a:p>
                      <a:pPr algn="r"/>
                      <a:endParaRPr lang="it-IT" sz="2800" b="0" dirty="0">
                        <a:solidFill>
                          <a:schemeClr val="bg1"/>
                        </a:solidFill>
                      </a:endParaRPr>
                    </a:p>
                    <a:p>
                      <a:pPr algn="r"/>
                      <a:r>
                        <a:rPr lang="it-IT" sz="2800" b="0" dirty="0">
                          <a:solidFill>
                            <a:schemeClr val="bg1"/>
                          </a:solidFill>
                        </a:rPr>
                        <a:t>CONVEXITY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2800" b="0" dirty="0"/>
                    </a:p>
                    <a:p>
                      <a:pPr algn="ctr"/>
                      <a:r>
                        <a:rPr lang="it-IT" sz="2800" b="0" dirty="0"/>
                        <a:t>PRESERVED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2800" b="0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it-IT" sz="2800" b="0" dirty="0">
                          <a:solidFill>
                            <a:schemeClr val="bg1"/>
                          </a:solidFill>
                        </a:rPr>
                        <a:t>NOT PRESERVED</a:t>
                      </a:r>
                    </a:p>
                    <a:p>
                      <a:pPr algn="ctr"/>
                      <a:r>
                        <a:rPr lang="it-IT" sz="2000" b="0" dirty="0">
                          <a:solidFill>
                            <a:schemeClr val="bg1"/>
                          </a:solidFill>
                        </a:rPr>
                        <a:t>(DEPENDS ON TESSELLATION)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2113642"/>
                  </a:ext>
                </a:extLst>
              </a:tr>
              <a:tr h="1348253">
                <a:tc>
                  <a:txBody>
                    <a:bodyPr/>
                    <a:lstStyle/>
                    <a:p>
                      <a:pPr algn="r"/>
                      <a:endParaRPr lang="it-IT" sz="2800" b="0" dirty="0">
                        <a:solidFill>
                          <a:schemeClr val="bg1"/>
                        </a:solidFill>
                      </a:endParaRPr>
                    </a:p>
                    <a:p>
                      <a:pPr algn="r"/>
                      <a:r>
                        <a:rPr lang="it-IT" sz="2800" b="0" dirty="0">
                          <a:solidFill>
                            <a:schemeClr val="bg1"/>
                          </a:solidFill>
                        </a:rPr>
                        <a:t>VALIDATE MOVE 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2800" b="0" dirty="0"/>
                    </a:p>
                    <a:p>
                      <a:pPr algn="ctr"/>
                      <a:r>
                        <a:rPr lang="it-IT" sz="2800" b="0" dirty="0"/>
                        <a:t>ONE DOMAIN ONLY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000" b="0" dirty="0">
                          <a:solidFill>
                            <a:schemeClr val="tx1"/>
                          </a:solidFill>
                        </a:rPr>
                        <a:t>(DUE TO CONVEXITY)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2800" b="0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it-IT" sz="2800" b="0" dirty="0">
                          <a:solidFill>
                            <a:schemeClr val="bg1"/>
                          </a:solidFill>
                        </a:rPr>
                        <a:t>BOTH DOMAINS</a:t>
                      </a:r>
                      <a:br>
                        <a:rPr lang="it-IT" sz="2800" b="0" dirty="0">
                          <a:solidFill>
                            <a:schemeClr val="bg1"/>
                          </a:solidFill>
                        </a:rPr>
                      </a:br>
                      <a:r>
                        <a:rPr lang="it-IT" sz="2000" b="0" dirty="0">
                          <a:solidFill>
                            <a:schemeClr val="bg1"/>
                          </a:solidFill>
                        </a:rPr>
                        <a:t>(DEADLOCKS POSSIBLE)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65462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77491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7BFB6C86-0240-5142-BABC-CF90C69E07F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dirty="0"/>
              <a:t>Steiner </a:t>
            </a:r>
            <a:r>
              <a:rPr lang="it-IT" dirty="0" err="1"/>
              <a:t>points</a:t>
            </a:r>
            <a:endParaRPr lang="it-IT" dirty="0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3B3EE260-F2DD-CC42-9136-19E1BFB37EC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59661" y="1132387"/>
            <a:ext cx="11596979" cy="5608981"/>
          </a:xfrm>
        </p:spPr>
        <p:txBody>
          <a:bodyPr/>
          <a:lstStyle/>
          <a:p>
            <a:r>
              <a:rPr lang="it-IT" dirty="0" err="1"/>
              <a:t>Indecomposable</a:t>
            </a:r>
            <a:r>
              <a:rPr lang="it-IT" dirty="0"/>
              <a:t> </a:t>
            </a:r>
            <a:r>
              <a:rPr lang="it-IT" dirty="0" err="1"/>
              <a:t>polyhedra</a:t>
            </a:r>
            <a:r>
              <a:rPr lang="it-IT" dirty="0"/>
              <a:t> </a:t>
            </a:r>
            <a:r>
              <a:rPr lang="it-IT" dirty="0" err="1"/>
              <a:t>cannot</a:t>
            </a:r>
            <a:r>
              <a:rPr lang="it-IT" dirty="0"/>
              <a:t> be </a:t>
            </a:r>
            <a:r>
              <a:rPr lang="it-IT" dirty="0" err="1"/>
              <a:t>tetrahedralized</a:t>
            </a:r>
            <a:r>
              <a:rPr lang="it-IT" dirty="0"/>
              <a:t> </a:t>
            </a:r>
            <a:r>
              <a:rPr lang="it-IT" dirty="0" err="1"/>
              <a:t>without</a:t>
            </a:r>
            <a:r>
              <a:rPr lang="it-IT" dirty="0"/>
              <a:t> extra </a:t>
            </a:r>
            <a:r>
              <a:rPr lang="it-IT" dirty="0" err="1"/>
              <a:t>points</a:t>
            </a:r>
            <a:endParaRPr lang="it-IT" dirty="0"/>
          </a:p>
          <a:p>
            <a:pPr lvl="1"/>
            <a:r>
              <a:rPr lang="it-IT" dirty="0" err="1"/>
              <a:t>topic</a:t>
            </a:r>
            <a:r>
              <a:rPr lang="it-IT" dirty="0"/>
              <a:t> </a:t>
            </a:r>
            <a:r>
              <a:rPr lang="it-IT" dirty="0" err="1"/>
              <a:t>widely</a:t>
            </a:r>
            <a:r>
              <a:rPr lang="it-IT" dirty="0"/>
              <a:t> </a:t>
            </a:r>
            <a:r>
              <a:rPr lang="it-IT" dirty="0" err="1"/>
              <a:t>studied</a:t>
            </a:r>
            <a:r>
              <a:rPr lang="it-IT" dirty="0"/>
              <a:t> in </a:t>
            </a:r>
            <a:r>
              <a:rPr lang="it-IT" dirty="0" err="1"/>
              <a:t>computational</a:t>
            </a:r>
            <a:r>
              <a:rPr lang="it-IT" dirty="0"/>
              <a:t> </a:t>
            </a:r>
            <a:r>
              <a:rPr lang="it-IT" dirty="0" err="1"/>
              <a:t>geometry</a:t>
            </a:r>
            <a:r>
              <a:rPr lang="it-IT" dirty="0"/>
              <a:t> and </a:t>
            </a:r>
            <a:r>
              <a:rPr lang="it-IT" dirty="0" err="1"/>
              <a:t>mesh</a:t>
            </a:r>
            <a:r>
              <a:rPr lang="it-IT" dirty="0"/>
              <a:t> generation</a:t>
            </a:r>
          </a:p>
          <a:p>
            <a:pPr lvl="1"/>
            <a:r>
              <a:rPr lang="it-IT" dirty="0" err="1"/>
              <a:t>well</a:t>
            </a:r>
            <a:r>
              <a:rPr lang="it-IT" dirty="0"/>
              <a:t> </a:t>
            </a:r>
            <a:r>
              <a:rPr lang="it-IT" dirty="0" err="1"/>
              <a:t>known</a:t>
            </a:r>
            <a:r>
              <a:rPr lang="it-IT" dirty="0"/>
              <a:t> </a:t>
            </a:r>
            <a:r>
              <a:rPr lang="it-IT" dirty="0" err="1"/>
              <a:t>bounds</a:t>
            </a:r>
            <a:r>
              <a:rPr lang="it-IT" dirty="0"/>
              <a:t> on the </a:t>
            </a:r>
            <a:r>
              <a:rPr lang="it-IT" dirty="0" err="1"/>
              <a:t>number</a:t>
            </a:r>
            <a:r>
              <a:rPr lang="it-IT" dirty="0"/>
              <a:t> of </a:t>
            </a:r>
            <a:r>
              <a:rPr lang="it-IT" dirty="0" err="1"/>
              <a:t>additional</a:t>
            </a:r>
            <a:r>
              <a:rPr lang="it-IT" dirty="0"/>
              <a:t> </a:t>
            </a:r>
            <a:r>
              <a:rPr lang="it-IT" dirty="0" err="1"/>
              <a:t>points</a:t>
            </a:r>
            <a:endParaRPr lang="it-IT" dirty="0"/>
          </a:p>
          <a:p>
            <a:pPr lvl="1"/>
            <a:endParaRPr lang="it-IT" dirty="0"/>
          </a:p>
          <a:p>
            <a:pPr marL="0" indent="0">
              <a:buNone/>
            </a:pPr>
            <a:endParaRPr lang="it-IT" dirty="0"/>
          </a:p>
          <a:p>
            <a:r>
              <a:rPr lang="it-IT" dirty="0" err="1"/>
              <a:t>Problem</a:t>
            </a:r>
            <a:r>
              <a:rPr lang="it-IT" dirty="0"/>
              <a:t> </a:t>
            </a:r>
            <a:r>
              <a:rPr lang="it-IT" dirty="0" err="1"/>
              <a:t>completely</a:t>
            </a:r>
            <a:r>
              <a:rPr lang="it-IT" dirty="0"/>
              <a:t> open for </a:t>
            </a:r>
            <a:r>
              <a:rPr lang="it-IT" dirty="0" err="1"/>
              <a:t>compatible</a:t>
            </a:r>
            <a:r>
              <a:rPr lang="it-IT" dirty="0"/>
              <a:t> </a:t>
            </a:r>
            <a:r>
              <a:rPr lang="it-IT" dirty="0" err="1"/>
              <a:t>meshing</a:t>
            </a:r>
            <a:endParaRPr lang="it-IT" dirty="0"/>
          </a:p>
          <a:p>
            <a:pPr lvl="1"/>
            <a:r>
              <a:rPr lang="it-IT" dirty="0" err="1"/>
              <a:t>if</a:t>
            </a:r>
            <a:r>
              <a:rPr lang="it-IT" dirty="0"/>
              <a:t> </a:t>
            </a:r>
            <a:r>
              <a:rPr lang="it-IT" dirty="0" err="1"/>
              <a:t>both</a:t>
            </a:r>
            <a:r>
              <a:rPr lang="it-IT" dirty="0"/>
              <a:t> </a:t>
            </a:r>
            <a:r>
              <a:rPr lang="it-IT" dirty="0" err="1"/>
              <a:t>domains</a:t>
            </a:r>
            <a:r>
              <a:rPr lang="it-IT" dirty="0"/>
              <a:t> are </a:t>
            </a:r>
            <a:r>
              <a:rPr lang="it-IT" dirty="0" err="1"/>
              <a:t>indecomposable</a:t>
            </a:r>
            <a:r>
              <a:rPr lang="it-IT" dirty="0"/>
              <a:t>, </a:t>
            </a:r>
            <a:r>
              <a:rPr lang="it-IT" dirty="0" err="1"/>
              <a:t>is</a:t>
            </a:r>
            <a:r>
              <a:rPr lang="it-IT" dirty="0"/>
              <a:t> </a:t>
            </a:r>
            <a:r>
              <a:rPr lang="it-IT" dirty="0" err="1"/>
              <a:t>it</a:t>
            </a:r>
            <a:r>
              <a:rPr lang="it-IT" dirty="0"/>
              <a:t> </a:t>
            </a:r>
            <a:r>
              <a:rPr lang="it-IT" dirty="0" err="1"/>
              <a:t>always</a:t>
            </a:r>
            <a:r>
              <a:rPr lang="it-IT" dirty="0"/>
              <a:t> </a:t>
            </a:r>
            <a:r>
              <a:rPr lang="it-IT" dirty="0" err="1"/>
              <a:t>possible</a:t>
            </a:r>
            <a:r>
              <a:rPr lang="it-IT" dirty="0"/>
              <a:t> to </a:t>
            </a:r>
            <a:br>
              <a:rPr lang="it-IT" dirty="0"/>
            </a:br>
            <a:r>
              <a:rPr lang="it-IT" dirty="0" err="1"/>
              <a:t>make</a:t>
            </a:r>
            <a:r>
              <a:rPr lang="it-IT" dirty="0"/>
              <a:t> a </a:t>
            </a:r>
            <a:r>
              <a:rPr lang="it-IT" dirty="0" err="1"/>
              <a:t>move</a:t>
            </a:r>
            <a:r>
              <a:rPr lang="it-IT" dirty="0"/>
              <a:t> in </a:t>
            </a:r>
            <a:r>
              <a:rPr lang="it-IT" dirty="0" err="1"/>
              <a:t>both</a:t>
            </a:r>
            <a:r>
              <a:rPr lang="it-IT" dirty="0"/>
              <a:t> </a:t>
            </a:r>
            <a:r>
              <a:rPr lang="it-IT" dirty="0" err="1"/>
              <a:t>domains</a:t>
            </a:r>
            <a:r>
              <a:rPr lang="it-IT" dirty="0"/>
              <a:t> by </a:t>
            </a:r>
            <a:r>
              <a:rPr lang="it-IT" dirty="0" err="1"/>
              <a:t>adding</a:t>
            </a:r>
            <a:r>
              <a:rPr lang="it-IT" dirty="0"/>
              <a:t> a single Steiner </a:t>
            </a:r>
            <a:r>
              <a:rPr lang="it-IT" dirty="0" err="1"/>
              <a:t>point</a:t>
            </a:r>
            <a:r>
              <a:rPr lang="it-IT" dirty="0"/>
              <a:t>?</a:t>
            </a:r>
          </a:p>
          <a:p>
            <a:pPr lvl="1"/>
            <a:r>
              <a:rPr lang="it-IT" dirty="0" err="1"/>
              <a:t>where</a:t>
            </a:r>
            <a:r>
              <a:rPr lang="it-IT" dirty="0"/>
              <a:t> </a:t>
            </a:r>
            <a:r>
              <a:rPr lang="it-IT" dirty="0" err="1"/>
              <a:t>should</a:t>
            </a:r>
            <a:r>
              <a:rPr lang="it-IT" dirty="0"/>
              <a:t> I position </a:t>
            </a:r>
            <a:r>
              <a:rPr lang="it-IT" dirty="0" err="1"/>
              <a:t>them</a:t>
            </a:r>
            <a:r>
              <a:rPr lang="it-IT" dirty="0"/>
              <a:t>?</a:t>
            </a:r>
          </a:p>
          <a:p>
            <a:pPr lvl="1"/>
            <a:r>
              <a:rPr lang="it-IT" dirty="0" err="1"/>
              <a:t>is</a:t>
            </a:r>
            <a:r>
              <a:rPr lang="it-IT" dirty="0"/>
              <a:t> </a:t>
            </a:r>
            <a:r>
              <a:rPr lang="it-IT" dirty="0" err="1"/>
              <a:t>there</a:t>
            </a:r>
            <a:r>
              <a:rPr lang="it-IT" dirty="0"/>
              <a:t> a </a:t>
            </a:r>
            <a:r>
              <a:rPr lang="it-IT" dirty="0" err="1"/>
              <a:t>bound</a:t>
            </a:r>
            <a:r>
              <a:rPr lang="it-IT" dirty="0"/>
              <a:t> on the </a:t>
            </a:r>
            <a:r>
              <a:rPr lang="it-IT" dirty="0" err="1"/>
              <a:t>number</a:t>
            </a:r>
            <a:r>
              <a:rPr lang="it-IT" dirty="0"/>
              <a:t> of Steiner </a:t>
            </a:r>
            <a:r>
              <a:rPr lang="it-IT" dirty="0" err="1"/>
              <a:t>points</a:t>
            </a:r>
            <a:r>
              <a:rPr lang="it-IT" dirty="0"/>
              <a:t> </a:t>
            </a:r>
            <a:r>
              <a:rPr lang="it-IT" dirty="0" err="1"/>
              <a:t>necessary</a:t>
            </a:r>
            <a:r>
              <a:rPr lang="it-IT" dirty="0"/>
              <a:t> to </a:t>
            </a:r>
            <a:br>
              <a:rPr lang="it-IT" dirty="0"/>
            </a:br>
            <a:r>
              <a:rPr lang="it-IT" dirty="0" err="1"/>
              <a:t>mesh</a:t>
            </a:r>
            <a:r>
              <a:rPr lang="it-IT" dirty="0"/>
              <a:t> </a:t>
            </a:r>
            <a:r>
              <a:rPr lang="it-IT" dirty="0" err="1"/>
              <a:t>two</a:t>
            </a:r>
            <a:r>
              <a:rPr lang="it-IT" dirty="0"/>
              <a:t> </a:t>
            </a:r>
            <a:r>
              <a:rPr lang="it-IT" dirty="0" err="1"/>
              <a:t>domains</a:t>
            </a:r>
            <a:r>
              <a:rPr lang="it-IT" dirty="0"/>
              <a:t>?</a:t>
            </a:r>
          </a:p>
          <a:p>
            <a:pPr lvl="1"/>
            <a:r>
              <a:rPr lang="it-IT" dirty="0"/>
              <a:t>can </a:t>
            </a:r>
            <a:r>
              <a:rPr lang="it-IT" dirty="0" err="1"/>
              <a:t>we</a:t>
            </a:r>
            <a:r>
              <a:rPr lang="it-IT" dirty="0"/>
              <a:t> </a:t>
            </a:r>
            <a:r>
              <a:rPr lang="it-IT" dirty="0" err="1"/>
              <a:t>guarantee</a:t>
            </a:r>
            <a:r>
              <a:rPr lang="it-IT" dirty="0"/>
              <a:t> </a:t>
            </a:r>
            <a:r>
              <a:rPr lang="it-IT" dirty="0" err="1"/>
              <a:t>convergence</a:t>
            </a:r>
            <a:r>
              <a:rPr lang="it-IT" dirty="0"/>
              <a:t>?</a:t>
            </a:r>
          </a:p>
        </p:txBody>
      </p:sp>
      <p:grpSp>
        <p:nvGrpSpPr>
          <p:cNvPr id="6" name="Gruppo 5">
            <a:extLst>
              <a:ext uri="{FF2B5EF4-FFF2-40B4-BE49-F238E27FC236}">
                <a16:creationId xmlns:a16="http://schemas.microsoft.com/office/drawing/2014/main" id="{F511AE8E-8F1C-F144-9333-380027A9DB31}"/>
              </a:ext>
            </a:extLst>
          </p:cNvPr>
          <p:cNvGrpSpPr/>
          <p:nvPr/>
        </p:nvGrpSpPr>
        <p:grpSpPr>
          <a:xfrm>
            <a:off x="9289908" y="2293738"/>
            <a:ext cx="2581940" cy="3882294"/>
            <a:chOff x="9289908" y="2293738"/>
            <a:chExt cx="2581940" cy="3882294"/>
          </a:xfrm>
        </p:grpSpPr>
        <p:grpSp>
          <p:nvGrpSpPr>
            <p:cNvPr id="12" name="Gruppo 11">
              <a:extLst>
                <a:ext uri="{FF2B5EF4-FFF2-40B4-BE49-F238E27FC236}">
                  <a16:creationId xmlns:a16="http://schemas.microsoft.com/office/drawing/2014/main" id="{7EFF4452-D062-0D40-BC72-6EA83658DABF}"/>
                </a:ext>
              </a:extLst>
            </p:cNvPr>
            <p:cNvGrpSpPr/>
            <p:nvPr/>
          </p:nvGrpSpPr>
          <p:grpSpPr>
            <a:xfrm>
              <a:off x="9669673" y="4437112"/>
              <a:ext cx="2105820" cy="1738920"/>
              <a:chOff x="9000746" y="4145855"/>
              <a:chExt cx="2358338" cy="1947441"/>
            </a:xfrm>
          </p:grpSpPr>
          <p:pic>
            <p:nvPicPr>
              <p:cNvPr id="4" name="Immagine 3">
                <a:extLst>
                  <a:ext uri="{FF2B5EF4-FFF2-40B4-BE49-F238E27FC236}">
                    <a16:creationId xmlns:a16="http://schemas.microsoft.com/office/drawing/2014/main" id="{9F579DEE-2231-0F47-AED5-2689FEE4E9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9387828" y="4145855"/>
                <a:ext cx="1584176" cy="1619269"/>
              </a:xfrm>
              <a:prstGeom prst="rect">
                <a:avLst/>
              </a:prstGeom>
            </p:spPr>
          </p:pic>
          <p:sp>
            <p:nvSpPr>
              <p:cNvPr id="5" name="CasellaDiTesto 4">
                <a:extLst>
                  <a:ext uri="{FF2B5EF4-FFF2-40B4-BE49-F238E27FC236}">
                    <a16:creationId xmlns:a16="http://schemas.microsoft.com/office/drawing/2014/main" id="{D13105F5-785D-2741-B980-6BCB32F874AF}"/>
                  </a:ext>
                </a:extLst>
              </p:cNvPr>
              <p:cNvSpPr txBox="1"/>
              <p:nvPr/>
            </p:nvSpPr>
            <p:spPr>
              <a:xfrm>
                <a:off x="9000746" y="5723964"/>
                <a:ext cx="235833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it-IT" b="1" dirty="0" err="1">
                    <a:latin typeface="Candara"/>
                    <a:cs typeface="Candara"/>
                  </a:rPr>
                  <a:t>Chazelle’s</a:t>
                </a:r>
                <a:r>
                  <a:rPr lang="it-IT" b="1" dirty="0">
                    <a:latin typeface="Candara"/>
                    <a:cs typeface="Candara"/>
                  </a:rPr>
                  <a:t> </a:t>
                </a:r>
                <a:r>
                  <a:rPr lang="it-IT" b="1" dirty="0" err="1">
                    <a:latin typeface="Candara"/>
                    <a:cs typeface="Candara"/>
                  </a:rPr>
                  <a:t>polyhedron</a:t>
                </a:r>
                <a:endParaRPr lang="it-IT" b="1" dirty="0">
                  <a:latin typeface="Candara"/>
                  <a:cs typeface="Candara"/>
                </a:endParaRPr>
              </a:p>
            </p:txBody>
          </p:sp>
        </p:grpSp>
        <p:grpSp>
          <p:nvGrpSpPr>
            <p:cNvPr id="11" name="Gruppo 10">
              <a:extLst>
                <a:ext uri="{FF2B5EF4-FFF2-40B4-BE49-F238E27FC236}">
                  <a16:creationId xmlns:a16="http://schemas.microsoft.com/office/drawing/2014/main" id="{4AB8903C-4BE8-FF42-8FDA-7038757CF040}"/>
                </a:ext>
              </a:extLst>
            </p:cNvPr>
            <p:cNvGrpSpPr/>
            <p:nvPr/>
          </p:nvGrpSpPr>
          <p:grpSpPr>
            <a:xfrm>
              <a:off x="9289908" y="2293738"/>
              <a:ext cx="2581940" cy="1774503"/>
              <a:chOff x="8734139" y="1883048"/>
              <a:chExt cx="2891552" cy="1987292"/>
            </a:xfrm>
          </p:grpSpPr>
          <p:pic>
            <p:nvPicPr>
              <p:cNvPr id="7" name="Immagine 6">
                <a:extLst>
                  <a:ext uri="{FF2B5EF4-FFF2-40B4-BE49-F238E27FC236}">
                    <a16:creationId xmlns:a16="http://schemas.microsoft.com/office/drawing/2014/main" id="{E215714E-7626-7E44-9626-40B0165291B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734139" y="1883048"/>
                <a:ext cx="2891552" cy="1619269"/>
              </a:xfrm>
              <a:prstGeom prst="rect">
                <a:avLst/>
              </a:prstGeom>
            </p:spPr>
          </p:pic>
          <p:sp>
            <p:nvSpPr>
              <p:cNvPr id="8" name="CasellaDiTesto 7">
                <a:extLst>
                  <a:ext uri="{FF2B5EF4-FFF2-40B4-BE49-F238E27FC236}">
                    <a16:creationId xmlns:a16="http://schemas.microsoft.com/office/drawing/2014/main" id="{A59EE476-7A8A-AE48-BCC9-9B2955E5E9BE}"/>
                  </a:ext>
                </a:extLst>
              </p:cNvPr>
              <p:cNvSpPr txBox="1"/>
              <p:nvPr/>
            </p:nvSpPr>
            <p:spPr>
              <a:xfrm>
                <a:off x="8842049" y="3501008"/>
                <a:ext cx="26757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it-IT" b="1" dirty="0" err="1">
                    <a:latin typeface="Candara"/>
                    <a:cs typeface="Candara"/>
                  </a:rPr>
                  <a:t>Schönhardt’s</a:t>
                </a:r>
                <a:r>
                  <a:rPr lang="it-IT" b="1" dirty="0">
                    <a:latin typeface="Candara"/>
                    <a:cs typeface="Candara"/>
                  </a:rPr>
                  <a:t> </a:t>
                </a:r>
                <a:r>
                  <a:rPr lang="it-IT" b="1" dirty="0" err="1">
                    <a:latin typeface="Candara"/>
                    <a:cs typeface="Candara"/>
                  </a:rPr>
                  <a:t>polyhedron</a:t>
                </a:r>
                <a:endParaRPr lang="it-IT" b="1" dirty="0">
                  <a:latin typeface="Candara"/>
                  <a:cs typeface="Candar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51671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-28509" y="0"/>
            <a:ext cx="12191999" cy="569197"/>
          </a:xfrm>
        </p:spPr>
        <p:txBody>
          <a:bodyPr>
            <a:noAutofit/>
          </a:bodyPr>
          <a:lstStyle/>
          <a:p>
            <a:pPr algn="l"/>
            <a:r>
              <a:rPr lang="it-IT" sz="2800" b="1" dirty="0" err="1">
                <a:latin typeface="Myriad Pro Semibold" panose="020B0503030403020204" pitchFamily="34" charset="0"/>
                <a:cs typeface="DecoType Naskh" pitchFamily="2" charset="-78"/>
              </a:rPr>
              <a:t>summarizing</a:t>
            </a:r>
            <a:r>
              <a:rPr lang="it-IT" sz="2800" b="1" dirty="0">
                <a:latin typeface="Myriad Pro Semibold" panose="020B0503030403020204" pitchFamily="34" charset="0"/>
                <a:cs typeface="DecoType Naskh" pitchFamily="2" charset="-78"/>
              </a:rPr>
              <a:t>…</a:t>
            </a:r>
          </a:p>
        </p:txBody>
      </p:sp>
      <p:grpSp>
        <p:nvGrpSpPr>
          <p:cNvPr id="27" name="Gruppo 26">
            <a:extLst>
              <a:ext uri="{FF2B5EF4-FFF2-40B4-BE49-F238E27FC236}">
                <a16:creationId xmlns:a16="http://schemas.microsoft.com/office/drawing/2014/main" id="{98F631F5-EE1C-EC42-99D9-133AE871EAFB}"/>
              </a:ext>
            </a:extLst>
          </p:cNvPr>
          <p:cNvGrpSpPr/>
          <p:nvPr/>
        </p:nvGrpSpPr>
        <p:grpSpPr>
          <a:xfrm>
            <a:off x="0" y="876795"/>
            <a:ext cx="12192000" cy="1875333"/>
            <a:chOff x="0" y="587559"/>
            <a:chExt cx="12192000" cy="1875333"/>
          </a:xfrm>
        </p:grpSpPr>
        <p:sp>
          <p:nvSpPr>
            <p:cNvPr id="24" name="Rettangolo 23">
              <a:extLst>
                <a:ext uri="{FF2B5EF4-FFF2-40B4-BE49-F238E27FC236}">
                  <a16:creationId xmlns:a16="http://schemas.microsoft.com/office/drawing/2014/main" id="{EE5F79B5-382F-4144-AACD-F1C9EABA9788}"/>
                </a:ext>
              </a:extLst>
            </p:cNvPr>
            <p:cNvSpPr/>
            <p:nvPr/>
          </p:nvSpPr>
          <p:spPr>
            <a:xfrm>
              <a:off x="1703512" y="587559"/>
              <a:ext cx="9145016" cy="1875333"/>
            </a:xfrm>
            <a:prstGeom prst="rect">
              <a:avLst/>
            </a:prstGeom>
            <a:solidFill>
              <a:srgbClr val="FFFFB9">
                <a:alpha val="50000"/>
              </a:srgb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t-IT"/>
            </a:p>
          </p:txBody>
        </p:sp>
        <p:grpSp>
          <p:nvGrpSpPr>
            <p:cNvPr id="5" name="Gruppo 4">
              <a:extLst>
                <a:ext uri="{FF2B5EF4-FFF2-40B4-BE49-F238E27FC236}">
                  <a16:creationId xmlns:a16="http://schemas.microsoft.com/office/drawing/2014/main" id="{C43000C2-13EF-684D-A1A8-2FEADD8BCDCA}"/>
                </a:ext>
              </a:extLst>
            </p:cNvPr>
            <p:cNvGrpSpPr/>
            <p:nvPr/>
          </p:nvGrpSpPr>
          <p:grpSpPr>
            <a:xfrm>
              <a:off x="0" y="735500"/>
              <a:ext cx="12192000" cy="1727392"/>
              <a:chOff x="0" y="1199509"/>
              <a:chExt cx="12192000" cy="1727392"/>
            </a:xfrm>
          </p:grpSpPr>
          <p:sp>
            <p:nvSpPr>
              <p:cNvPr id="9" name="CasellaDiTesto 8">
                <a:extLst>
                  <a:ext uri="{FF2B5EF4-FFF2-40B4-BE49-F238E27FC236}">
                    <a16:creationId xmlns:a16="http://schemas.microsoft.com/office/drawing/2014/main" id="{EE77210D-CDB4-2D44-BD91-6E64EE7A8898}"/>
                  </a:ext>
                </a:extLst>
              </p:cNvPr>
              <p:cNvSpPr txBox="1"/>
              <p:nvPr/>
            </p:nvSpPr>
            <p:spPr>
              <a:xfrm>
                <a:off x="0" y="1199509"/>
                <a:ext cx="12192000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t-IT" sz="2600" b="1" i="1" dirty="0">
                    <a:latin typeface="Myriad Pro" panose="020B0503030403020204" pitchFamily="34" charset="0"/>
                    <a:cs typeface="Candara"/>
                  </a:rPr>
                  <a:t>NOVEL VIEW ON MAPPING ALGORITHMS</a:t>
                </a:r>
              </a:p>
            </p:txBody>
          </p:sp>
          <p:sp>
            <p:nvSpPr>
              <p:cNvPr id="14" name="CasellaDiTesto 13">
                <a:extLst>
                  <a:ext uri="{FF2B5EF4-FFF2-40B4-BE49-F238E27FC236}">
                    <a16:creationId xmlns:a16="http://schemas.microsoft.com/office/drawing/2014/main" id="{C9481C54-15E6-6146-A273-0EAFBB9D7A18}"/>
                  </a:ext>
                </a:extLst>
              </p:cNvPr>
              <p:cNvSpPr txBox="1"/>
              <p:nvPr/>
            </p:nvSpPr>
            <p:spPr>
              <a:xfrm>
                <a:off x="4223792" y="1695795"/>
                <a:ext cx="6384032" cy="12311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sz="2600" i="1" dirty="0">
                    <a:latin typeface="Myriad Pro" panose="020B0503030403020204" pitchFamily="34" charset="0"/>
                    <a:cs typeface="Candara"/>
                  </a:rPr>
                  <a:t>-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only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domains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’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boundaries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are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known</a:t>
                </a:r>
                <a:endParaRPr lang="it-IT" sz="2400" i="1" dirty="0">
                  <a:latin typeface="Myriad Pro" panose="020B0503030403020204" pitchFamily="34" charset="0"/>
                  <a:cs typeface="Candara"/>
                </a:endParaRPr>
              </a:p>
              <a:p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-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connectivity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is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unknown</a:t>
                </a:r>
                <a:endParaRPr lang="it-IT" sz="2400" i="1" dirty="0">
                  <a:latin typeface="Myriad Pro" panose="020B0503030403020204" pitchFamily="34" charset="0"/>
                  <a:cs typeface="Candara"/>
                </a:endParaRPr>
              </a:p>
              <a:p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-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compatible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advancing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front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meshing</a:t>
                </a:r>
                <a:endParaRPr lang="it-IT" sz="2400" i="1" dirty="0">
                  <a:latin typeface="Myriad Pro" panose="020B0503030403020204" pitchFamily="34" charset="0"/>
                  <a:cs typeface="Candara"/>
                </a:endParaRPr>
              </a:p>
            </p:txBody>
          </p:sp>
        </p:grpSp>
      </p:grpSp>
      <p:grpSp>
        <p:nvGrpSpPr>
          <p:cNvPr id="28" name="Gruppo 27">
            <a:extLst>
              <a:ext uri="{FF2B5EF4-FFF2-40B4-BE49-F238E27FC236}">
                <a16:creationId xmlns:a16="http://schemas.microsoft.com/office/drawing/2014/main" id="{D67C0B0F-D874-4C46-A64A-06D415680311}"/>
              </a:ext>
            </a:extLst>
          </p:cNvPr>
          <p:cNvGrpSpPr/>
          <p:nvPr/>
        </p:nvGrpSpPr>
        <p:grpSpPr>
          <a:xfrm>
            <a:off x="2438" y="2921292"/>
            <a:ext cx="12192000" cy="1418664"/>
            <a:chOff x="2438" y="3003240"/>
            <a:chExt cx="12192000" cy="1418664"/>
          </a:xfrm>
        </p:grpSpPr>
        <p:sp>
          <p:nvSpPr>
            <p:cNvPr id="25" name="Rettangolo 24">
              <a:extLst>
                <a:ext uri="{FF2B5EF4-FFF2-40B4-BE49-F238E27FC236}">
                  <a16:creationId xmlns:a16="http://schemas.microsoft.com/office/drawing/2014/main" id="{E43059C9-C1F2-6A4B-972B-0B56D9837B71}"/>
                </a:ext>
              </a:extLst>
            </p:cNvPr>
            <p:cNvSpPr/>
            <p:nvPr/>
          </p:nvSpPr>
          <p:spPr>
            <a:xfrm>
              <a:off x="1703512" y="3003240"/>
              <a:ext cx="9145016" cy="1418664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t-IT"/>
            </a:p>
          </p:txBody>
        </p:sp>
        <p:grpSp>
          <p:nvGrpSpPr>
            <p:cNvPr id="6" name="Gruppo 5">
              <a:extLst>
                <a:ext uri="{FF2B5EF4-FFF2-40B4-BE49-F238E27FC236}">
                  <a16:creationId xmlns:a16="http://schemas.microsoft.com/office/drawing/2014/main" id="{648FBE01-FBB4-0F4B-A3F5-CD57688F39F6}"/>
                </a:ext>
              </a:extLst>
            </p:cNvPr>
            <p:cNvGrpSpPr/>
            <p:nvPr/>
          </p:nvGrpSpPr>
          <p:grpSpPr>
            <a:xfrm>
              <a:off x="2438" y="3090860"/>
              <a:ext cx="12192000" cy="1331044"/>
              <a:chOff x="2438" y="3165680"/>
              <a:chExt cx="12192000" cy="1331044"/>
            </a:xfrm>
          </p:grpSpPr>
          <p:sp>
            <p:nvSpPr>
              <p:cNvPr id="17" name="CasellaDiTesto 16">
                <a:extLst>
                  <a:ext uri="{FF2B5EF4-FFF2-40B4-BE49-F238E27FC236}">
                    <a16:creationId xmlns:a16="http://schemas.microsoft.com/office/drawing/2014/main" id="{FC6CAC0B-232A-BB42-97B9-E44B559E26A6}"/>
                  </a:ext>
                </a:extLst>
              </p:cNvPr>
              <p:cNvSpPr txBox="1"/>
              <p:nvPr/>
            </p:nvSpPr>
            <p:spPr>
              <a:xfrm>
                <a:off x="2438" y="3165680"/>
                <a:ext cx="12192000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t-IT" sz="2600" b="1" i="1" dirty="0">
                    <a:latin typeface="Myriad Pro" panose="020B0503030403020204" pitchFamily="34" charset="0"/>
                    <a:cs typeface="Candara"/>
                  </a:rPr>
                  <a:t>NOVEL 2D MAPPING ALGORITHM BASED ON EARCUT</a:t>
                </a:r>
              </a:p>
            </p:txBody>
          </p:sp>
          <p:sp>
            <p:nvSpPr>
              <p:cNvPr id="18" name="CasellaDiTesto 17">
                <a:extLst>
                  <a:ext uri="{FF2B5EF4-FFF2-40B4-BE49-F238E27FC236}">
                    <a16:creationId xmlns:a16="http://schemas.microsoft.com/office/drawing/2014/main" id="{C5DFB91B-AD3F-1F42-998E-9656D2BEF0FF}"/>
                  </a:ext>
                </a:extLst>
              </p:cNvPr>
              <p:cNvSpPr txBox="1"/>
              <p:nvPr/>
            </p:nvSpPr>
            <p:spPr>
              <a:xfrm>
                <a:off x="4223792" y="3665727"/>
                <a:ext cx="7260333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-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practically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irrelevant</a:t>
                </a:r>
                <a:endParaRPr lang="it-IT" sz="2400" i="1" dirty="0">
                  <a:latin typeface="Myriad Pro" panose="020B0503030403020204" pitchFamily="34" charset="0"/>
                  <a:cs typeface="Candara"/>
                </a:endParaRPr>
              </a:p>
              <a:p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-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extension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to non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convex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domains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available</a:t>
                </a:r>
                <a:endParaRPr lang="it-IT" sz="2400" i="1" dirty="0">
                  <a:latin typeface="Myriad Pro" panose="020B0503030403020204" pitchFamily="34" charset="0"/>
                  <a:cs typeface="Candara"/>
                </a:endParaRPr>
              </a:p>
            </p:txBody>
          </p:sp>
        </p:grpSp>
      </p:grpSp>
      <p:grpSp>
        <p:nvGrpSpPr>
          <p:cNvPr id="30" name="Gruppo 29">
            <a:extLst>
              <a:ext uri="{FF2B5EF4-FFF2-40B4-BE49-F238E27FC236}">
                <a16:creationId xmlns:a16="http://schemas.microsoft.com/office/drawing/2014/main" id="{079BA43F-4E52-F242-832B-809F9089AEC5}"/>
              </a:ext>
            </a:extLst>
          </p:cNvPr>
          <p:cNvGrpSpPr/>
          <p:nvPr/>
        </p:nvGrpSpPr>
        <p:grpSpPr>
          <a:xfrm>
            <a:off x="-1" y="4509120"/>
            <a:ext cx="12192000" cy="1881886"/>
            <a:chOff x="-1" y="4695141"/>
            <a:chExt cx="12192000" cy="1881886"/>
          </a:xfrm>
        </p:grpSpPr>
        <p:sp>
          <p:nvSpPr>
            <p:cNvPr id="26" name="Rettangolo 25">
              <a:extLst>
                <a:ext uri="{FF2B5EF4-FFF2-40B4-BE49-F238E27FC236}">
                  <a16:creationId xmlns:a16="http://schemas.microsoft.com/office/drawing/2014/main" id="{2CE8D8CD-BF65-EB46-BC91-5B48F7741E6E}"/>
                </a:ext>
              </a:extLst>
            </p:cNvPr>
            <p:cNvSpPr/>
            <p:nvPr/>
          </p:nvSpPr>
          <p:spPr>
            <a:xfrm>
              <a:off x="1703512" y="4695141"/>
              <a:ext cx="9145016" cy="1881886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t-IT"/>
            </a:p>
          </p:txBody>
        </p:sp>
        <p:grpSp>
          <p:nvGrpSpPr>
            <p:cNvPr id="7" name="Gruppo 6">
              <a:extLst>
                <a:ext uri="{FF2B5EF4-FFF2-40B4-BE49-F238E27FC236}">
                  <a16:creationId xmlns:a16="http://schemas.microsoft.com/office/drawing/2014/main" id="{618F96D3-65FE-7D47-A490-49D2EFB9F173}"/>
                </a:ext>
              </a:extLst>
            </p:cNvPr>
            <p:cNvGrpSpPr/>
            <p:nvPr/>
          </p:nvGrpSpPr>
          <p:grpSpPr>
            <a:xfrm>
              <a:off x="-1" y="4876651"/>
              <a:ext cx="12192000" cy="1700376"/>
              <a:chOff x="-1" y="4876651"/>
              <a:chExt cx="12192000" cy="1700376"/>
            </a:xfrm>
          </p:grpSpPr>
          <p:sp>
            <p:nvSpPr>
              <p:cNvPr id="19" name="CasellaDiTesto 18">
                <a:extLst>
                  <a:ext uri="{FF2B5EF4-FFF2-40B4-BE49-F238E27FC236}">
                    <a16:creationId xmlns:a16="http://schemas.microsoft.com/office/drawing/2014/main" id="{9325F75C-D1A5-0B4D-88D4-4CA613B06B90}"/>
                  </a:ext>
                </a:extLst>
              </p:cNvPr>
              <p:cNvSpPr txBox="1"/>
              <p:nvPr/>
            </p:nvSpPr>
            <p:spPr>
              <a:xfrm>
                <a:off x="-1" y="4876651"/>
                <a:ext cx="12192000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t-IT" sz="2600" b="1" i="1" dirty="0">
                    <a:latin typeface="Myriad Pro" panose="020B0503030403020204" pitchFamily="34" charset="0"/>
                    <a:cs typeface="Candara"/>
                  </a:rPr>
                  <a:t>REAL GOAL: COMPATIBLE MESHING IN 3D</a:t>
                </a:r>
              </a:p>
            </p:txBody>
          </p:sp>
          <p:sp>
            <p:nvSpPr>
              <p:cNvPr id="20" name="CasellaDiTesto 19">
                <a:extLst>
                  <a:ext uri="{FF2B5EF4-FFF2-40B4-BE49-F238E27FC236}">
                    <a16:creationId xmlns:a16="http://schemas.microsoft.com/office/drawing/2014/main" id="{81163C9D-A4B1-6F4D-B5ED-441BE0D85363}"/>
                  </a:ext>
                </a:extLst>
              </p:cNvPr>
              <p:cNvSpPr txBox="1"/>
              <p:nvPr/>
            </p:nvSpPr>
            <p:spPr>
              <a:xfrm>
                <a:off x="4233827" y="5376698"/>
                <a:ext cx="7260333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- far more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questions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than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answers</a:t>
                </a:r>
                <a:endParaRPr lang="it-IT" sz="2400" i="1" dirty="0">
                  <a:latin typeface="Myriad Pro" panose="020B0503030403020204" pitchFamily="34" charset="0"/>
                  <a:cs typeface="Candara"/>
                </a:endParaRPr>
              </a:p>
              <a:p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-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potentially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huge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impact</a:t>
                </a:r>
              </a:p>
              <a:p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- (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carefully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)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optimistic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about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feasibility</a:t>
                </a:r>
                <a:endParaRPr lang="it-IT" sz="2400" i="1" dirty="0">
                  <a:latin typeface="Myriad Pro" panose="020B0503030403020204" pitchFamily="34" charset="0"/>
                  <a:cs typeface="Candar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92719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-28509" y="0"/>
            <a:ext cx="12191999" cy="569197"/>
          </a:xfrm>
        </p:spPr>
        <p:txBody>
          <a:bodyPr>
            <a:noAutofit/>
          </a:bodyPr>
          <a:lstStyle/>
          <a:p>
            <a:pPr algn="l"/>
            <a:r>
              <a:rPr lang="it-IT" sz="2800" b="1" dirty="0" err="1">
                <a:latin typeface="Myriad Pro Semibold" panose="020B0503030403020204" pitchFamily="34" charset="0"/>
                <a:cs typeface="DecoType Naskh" pitchFamily="2" charset="-78"/>
              </a:rPr>
              <a:t>summarizing</a:t>
            </a:r>
            <a:r>
              <a:rPr lang="it-IT" sz="2800" b="1" dirty="0">
                <a:latin typeface="Myriad Pro Semibold" panose="020B0503030403020204" pitchFamily="34" charset="0"/>
                <a:cs typeface="DecoType Naskh" pitchFamily="2" charset="-78"/>
              </a:rPr>
              <a:t>…</a:t>
            </a:r>
          </a:p>
        </p:txBody>
      </p:sp>
      <p:grpSp>
        <p:nvGrpSpPr>
          <p:cNvPr id="27" name="Gruppo 26">
            <a:extLst>
              <a:ext uri="{FF2B5EF4-FFF2-40B4-BE49-F238E27FC236}">
                <a16:creationId xmlns:a16="http://schemas.microsoft.com/office/drawing/2014/main" id="{98F631F5-EE1C-EC42-99D9-133AE871EAFB}"/>
              </a:ext>
            </a:extLst>
          </p:cNvPr>
          <p:cNvGrpSpPr/>
          <p:nvPr/>
        </p:nvGrpSpPr>
        <p:grpSpPr>
          <a:xfrm>
            <a:off x="0" y="876795"/>
            <a:ext cx="12192000" cy="2264173"/>
            <a:chOff x="0" y="587559"/>
            <a:chExt cx="12192000" cy="2264173"/>
          </a:xfrm>
        </p:grpSpPr>
        <p:sp>
          <p:nvSpPr>
            <p:cNvPr id="24" name="Rettangolo 23">
              <a:extLst>
                <a:ext uri="{FF2B5EF4-FFF2-40B4-BE49-F238E27FC236}">
                  <a16:creationId xmlns:a16="http://schemas.microsoft.com/office/drawing/2014/main" id="{EE5F79B5-382F-4144-AACD-F1C9EABA9788}"/>
                </a:ext>
              </a:extLst>
            </p:cNvPr>
            <p:cNvSpPr/>
            <p:nvPr/>
          </p:nvSpPr>
          <p:spPr>
            <a:xfrm>
              <a:off x="1703512" y="587559"/>
              <a:ext cx="9145016" cy="2264173"/>
            </a:xfrm>
            <a:prstGeom prst="rect">
              <a:avLst/>
            </a:prstGeom>
            <a:solidFill>
              <a:srgbClr val="FFFFB9">
                <a:alpha val="50000"/>
              </a:srgb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t-IT"/>
            </a:p>
          </p:txBody>
        </p:sp>
        <p:grpSp>
          <p:nvGrpSpPr>
            <p:cNvPr id="5" name="Gruppo 4">
              <a:extLst>
                <a:ext uri="{FF2B5EF4-FFF2-40B4-BE49-F238E27FC236}">
                  <a16:creationId xmlns:a16="http://schemas.microsoft.com/office/drawing/2014/main" id="{C43000C2-13EF-684D-A1A8-2FEADD8BCDCA}"/>
                </a:ext>
              </a:extLst>
            </p:cNvPr>
            <p:cNvGrpSpPr/>
            <p:nvPr/>
          </p:nvGrpSpPr>
          <p:grpSpPr>
            <a:xfrm>
              <a:off x="0" y="735500"/>
              <a:ext cx="12192000" cy="2096724"/>
              <a:chOff x="0" y="1199509"/>
              <a:chExt cx="12192000" cy="2096724"/>
            </a:xfrm>
          </p:grpSpPr>
          <p:sp>
            <p:nvSpPr>
              <p:cNvPr id="9" name="CasellaDiTesto 8">
                <a:extLst>
                  <a:ext uri="{FF2B5EF4-FFF2-40B4-BE49-F238E27FC236}">
                    <a16:creationId xmlns:a16="http://schemas.microsoft.com/office/drawing/2014/main" id="{EE77210D-CDB4-2D44-BD91-6E64EE7A8898}"/>
                  </a:ext>
                </a:extLst>
              </p:cNvPr>
              <p:cNvSpPr txBox="1"/>
              <p:nvPr/>
            </p:nvSpPr>
            <p:spPr>
              <a:xfrm>
                <a:off x="0" y="1199509"/>
                <a:ext cx="12192000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t-IT" sz="2600" b="1" i="1" dirty="0">
                    <a:latin typeface="Myriad Pro" panose="020B0503030403020204" pitchFamily="34" charset="0"/>
                    <a:cs typeface="Candara"/>
                  </a:rPr>
                  <a:t>CHANGE OF PERSPECTIVE IN MAPPING ALGORITHMS</a:t>
                </a:r>
              </a:p>
            </p:txBody>
          </p:sp>
          <p:sp>
            <p:nvSpPr>
              <p:cNvPr id="14" name="CasellaDiTesto 13">
                <a:extLst>
                  <a:ext uri="{FF2B5EF4-FFF2-40B4-BE49-F238E27FC236}">
                    <a16:creationId xmlns:a16="http://schemas.microsoft.com/office/drawing/2014/main" id="{C9481C54-15E6-6146-A273-0EAFBB9D7A18}"/>
                  </a:ext>
                </a:extLst>
              </p:cNvPr>
              <p:cNvSpPr txBox="1"/>
              <p:nvPr/>
            </p:nvSpPr>
            <p:spPr>
              <a:xfrm>
                <a:off x="4223792" y="1695795"/>
                <a:ext cx="6384032" cy="16004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sz="2600" i="1" dirty="0">
                    <a:latin typeface="Myriad Pro" panose="020B0503030403020204" pitchFamily="34" charset="0"/>
                    <a:cs typeface="Candara"/>
                  </a:rPr>
                  <a:t>-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only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domains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’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boundaries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are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known</a:t>
                </a:r>
                <a:endParaRPr lang="it-IT" sz="2400" i="1" dirty="0">
                  <a:latin typeface="Myriad Pro" panose="020B0503030403020204" pitchFamily="34" charset="0"/>
                  <a:cs typeface="Candara"/>
                </a:endParaRPr>
              </a:p>
              <a:p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-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connectivity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as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an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additional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input</a:t>
                </a:r>
              </a:p>
              <a:p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-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simultaneously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advance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two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fronts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at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once</a:t>
                </a:r>
              </a:p>
              <a:p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- exploit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prior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knowledge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in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mesh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generation</a:t>
                </a:r>
              </a:p>
            </p:txBody>
          </p:sp>
        </p:grpSp>
      </p:grpSp>
      <p:grpSp>
        <p:nvGrpSpPr>
          <p:cNvPr id="28" name="Gruppo 27">
            <a:extLst>
              <a:ext uri="{FF2B5EF4-FFF2-40B4-BE49-F238E27FC236}">
                <a16:creationId xmlns:a16="http://schemas.microsoft.com/office/drawing/2014/main" id="{D67C0B0F-D874-4C46-A64A-06D415680311}"/>
              </a:ext>
            </a:extLst>
          </p:cNvPr>
          <p:cNvGrpSpPr/>
          <p:nvPr/>
        </p:nvGrpSpPr>
        <p:grpSpPr>
          <a:xfrm>
            <a:off x="2438" y="3295732"/>
            <a:ext cx="12192000" cy="1418664"/>
            <a:chOff x="2438" y="3003240"/>
            <a:chExt cx="12192000" cy="1418664"/>
          </a:xfrm>
        </p:grpSpPr>
        <p:sp>
          <p:nvSpPr>
            <p:cNvPr id="25" name="Rettangolo 24">
              <a:extLst>
                <a:ext uri="{FF2B5EF4-FFF2-40B4-BE49-F238E27FC236}">
                  <a16:creationId xmlns:a16="http://schemas.microsoft.com/office/drawing/2014/main" id="{E43059C9-C1F2-6A4B-972B-0B56D9837B71}"/>
                </a:ext>
              </a:extLst>
            </p:cNvPr>
            <p:cNvSpPr/>
            <p:nvPr/>
          </p:nvSpPr>
          <p:spPr>
            <a:xfrm>
              <a:off x="1703512" y="3003240"/>
              <a:ext cx="9145016" cy="1418664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t-IT"/>
            </a:p>
          </p:txBody>
        </p:sp>
        <p:grpSp>
          <p:nvGrpSpPr>
            <p:cNvPr id="6" name="Gruppo 5">
              <a:extLst>
                <a:ext uri="{FF2B5EF4-FFF2-40B4-BE49-F238E27FC236}">
                  <a16:creationId xmlns:a16="http://schemas.microsoft.com/office/drawing/2014/main" id="{648FBE01-FBB4-0F4B-A3F5-CD57688F39F6}"/>
                </a:ext>
              </a:extLst>
            </p:cNvPr>
            <p:cNvGrpSpPr/>
            <p:nvPr/>
          </p:nvGrpSpPr>
          <p:grpSpPr>
            <a:xfrm>
              <a:off x="2438" y="3090860"/>
              <a:ext cx="12192000" cy="1331044"/>
              <a:chOff x="2438" y="3165680"/>
              <a:chExt cx="12192000" cy="1331044"/>
            </a:xfrm>
          </p:grpSpPr>
          <p:sp>
            <p:nvSpPr>
              <p:cNvPr id="17" name="CasellaDiTesto 16">
                <a:extLst>
                  <a:ext uri="{FF2B5EF4-FFF2-40B4-BE49-F238E27FC236}">
                    <a16:creationId xmlns:a16="http://schemas.microsoft.com/office/drawing/2014/main" id="{FC6CAC0B-232A-BB42-97B9-E44B559E26A6}"/>
                  </a:ext>
                </a:extLst>
              </p:cNvPr>
              <p:cNvSpPr txBox="1"/>
              <p:nvPr/>
            </p:nvSpPr>
            <p:spPr>
              <a:xfrm>
                <a:off x="2438" y="3165680"/>
                <a:ext cx="12192000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t-IT" sz="2600" b="1" i="1" dirty="0">
                    <a:latin typeface="Myriad Pro" panose="020B0503030403020204" pitchFamily="34" charset="0"/>
                    <a:cs typeface="Candara"/>
                  </a:rPr>
                  <a:t>NOVEL 2D MAPPING ALGORITHM FOR SIMPLE SHAPES</a:t>
                </a:r>
              </a:p>
            </p:txBody>
          </p:sp>
          <p:sp>
            <p:nvSpPr>
              <p:cNvPr id="18" name="CasellaDiTesto 17">
                <a:extLst>
                  <a:ext uri="{FF2B5EF4-FFF2-40B4-BE49-F238E27FC236}">
                    <a16:creationId xmlns:a16="http://schemas.microsoft.com/office/drawing/2014/main" id="{C5DFB91B-AD3F-1F42-998E-9656D2BEF0FF}"/>
                  </a:ext>
                </a:extLst>
              </p:cNvPr>
              <p:cNvSpPr txBox="1"/>
              <p:nvPr/>
            </p:nvSpPr>
            <p:spPr>
              <a:xfrm>
                <a:off x="4236266" y="3665727"/>
                <a:ext cx="7260333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-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extensions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to non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strictly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convex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and star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shaped</a:t>
                </a:r>
                <a:endParaRPr lang="it-IT" sz="2400" i="1" dirty="0">
                  <a:latin typeface="Myriad Pro" panose="020B0503030403020204" pitchFamily="34" charset="0"/>
                  <a:cs typeface="Candara"/>
                </a:endParaRPr>
              </a:p>
              <a:p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-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practically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irrelevant</a:t>
                </a:r>
                <a:endParaRPr lang="it-IT" sz="2400" i="1" dirty="0">
                  <a:latin typeface="Myriad Pro" panose="020B0503030403020204" pitchFamily="34" charset="0"/>
                  <a:cs typeface="Candara"/>
                </a:endParaRPr>
              </a:p>
            </p:txBody>
          </p:sp>
        </p:grpSp>
      </p:grpSp>
      <p:grpSp>
        <p:nvGrpSpPr>
          <p:cNvPr id="30" name="Gruppo 29">
            <a:extLst>
              <a:ext uri="{FF2B5EF4-FFF2-40B4-BE49-F238E27FC236}">
                <a16:creationId xmlns:a16="http://schemas.microsoft.com/office/drawing/2014/main" id="{079BA43F-4E52-F242-832B-809F9089AEC5}"/>
              </a:ext>
            </a:extLst>
          </p:cNvPr>
          <p:cNvGrpSpPr/>
          <p:nvPr/>
        </p:nvGrpSpPr>
        <p:grpSpPr>
          <a:xfrm>
            <a:off x="-1" y="4869160"/>
            <a:ext cx="12192000" cy="1881886"/>
            <a:chOff x="-1" y="4695141"/>
            <a:chExt cx="12192000" cy="1881886"/>
          </a:xfrm>
        </p:grpSpPr>
        <p:sp>
          <p:nvSpPr>
            <p:cNvPr id="26" name="Rettangolo 25">
              <a:extLst>
                <a:ext uri="{FF2B5EF4-FFF2-40B4-BE49-F238E27FC236}">
                  <a16:creationId xmlns:a16="http://schemas.microsoft.com/office/drawing/2014/main" id="{2CE8D8CD-BF65-EB46-BC91-5B48F7741E6E}"/>
                </a:ext>
              </a:extLst>
            </p:cNvPr>
            <p:cNvSpPr/>
            <p:nvPr/>
          </p:nvSpPr>
          <p:spPr>
            <a:xfrm>
              <a:off x="1703512" y="4695141"/>
              <a:ext cx="9145016" cy="1881886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t-IT"/>
            </a:p>
          </p:txBody>
        </p:sp>
        <p:grpSp>
          <p:nvGrpSpPr>
            <p:cNvPr id="7" name="Gruppo 6">
              <a:extLst>
                <a:ext uri="{FF2B5EF4-FFF2-40B4-BE49-F238E27FC236}">
                  <a16:creationId xmlns:a16="http://schemas.microsoft.com/office/drawing/2014/main" id="{618F96D3-65FE-7D47-A490-49D2EFB9F173}"/>
                </a:ext>
              </a:extLst>
            </p:cNvPr>
            <p:cNvGrpSpPr/>
            <p:nvPr/>
          </p:nvGrpSpPr>
          <p:grpSpPr>
            <a:xfrm>
              <a:off x="-1" y="4876651"/>
              <a:ext cx="12192000" cy="1700376"/>
              <a:chOff x="-1" y="4876651"/>
              <a:chExt cx="12192000" cy="1700376"/>
            </a:xfrm>
          </p:grpSpPr>
          <p:sp>
            <p:nvSpPr>
              <p:cNvPr id="19" name="CasellaDiTesto 18">
                <a:extLst>
                  <a:ext uri="{FF2B5EF4-FFF2-40B4-BE49-F238E27FC236}">
                    <a16:creationId xmlns:a16="http://schemas.microsoft.com/office/drawing/2014/main" id="{9325F75C-D1A5-0B4D-88D4-4CA613B06B90}"/>
                  </a:ext>
                </a:extLst>
              </p:cNvPr>
              <p:cNvSpPr txBox="1"/>
              <p:nvPr/>
            </p:nvSpPr>
            <p:spPr>
              <a:xfrm>
                <a:off x="-1" y="4876651"/>
                <a:ext cx="12192000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t-IT" sz="2600" b="1" i="1" dirty="0">
                    <a:latin typeface="Myriad Pro" panose="020B0503030403020204" pitchFamily="34" charset="0"/>
                    <a:cs typeface="Candara"/>
                  </a:rPr>
                  <a:t>REAL GOAL: COMPATIBLE MESHING IN 3D</a:t>
                </a:r>
              </a:p>
            </p:txBody>
          </p:sp>
          <p:sp>
            <p:nvSpPr>
              <p:cNvPr id="20" name="CasellaDiTesto 19">
                <a:extLst>
                  <a:ext uri="{FF2B5EF4-FFF2-40B4-BE49-F238E27FC236}">
                    <a16:creationId xmlns:a16="http://schemas.microsoft.com/office/drawing/2014/main" id="{81163C9D-A4B1-6F4D-B5ED-441BE0D85363}"/>
                  </a:ext>
                </a:extLst>
              </p:cNvPr>
              <p:cNvSpPr txBox="1"/>
              <p:nvPr/>
            </p:nvSpPr>
            <p:spPr>
              <a:xfrm>
                <a:off x="4233827" y="5376698"/>
                <a:ext cx="7260333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- to date, far more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questions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than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answers</a:t>
                </a:r>
                <a:endParaRPr lang="it-IT" sz="2400" i="1" dirty="0">
                  <a:latin typeface="Myriad Pro" panose="020B0503030403020204" pitchFamily="34" charset="0"/>
                  <a:cs typeface="Candara"/>
                </a:endParaRPr>
              </a:p>
              <a:p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-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potentially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huge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impact</a:t>
                </a:r>
              </a:p>
              <a:p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- (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carefully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)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optimistic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about</a:t>
                </a:r>
                <a:r>
                  <a:rPr lang="it-IT" sz="2400" i="1" dirty="0">
                    <a:latin typeface="Myriad Pro" panose="020B0503030403020204" pitchFamily="34" charset="0"/>
                    <a:cs typeface="Candara"/>
                  </a:rPr>
                  <a:t> </a:t>
                </a:r>
                <a:r>
                  <a:rPr lang="it-IT" sz="2400" i="1" dirty="0" err="1">
                    <a:latin typeface="Myriad Pro" panose="020B0503030403020204" pitchFamily="34" charset="0"/>
                    <a:cs typeface="Candara"/>
                  </a:rPr>
                  <a:t>feasibility</a:t>
                </a:r>
                <a:endParaRPr lang="it-IT" sz="2400" i="1" dirty="0">
                  <a:latin typeface="Myriad Pro" panose="020B0503030403020204" pitchFamily="34" charset="0"/>
                  <a:cs typeface="Candara"/>
                </a:endParaRPr>
              </a:p>
            </p:txBody>
          </p:sp>
        </p:grpSp>
      </p:grpSp>
      <p:sp>
        <p:nvSpPr>
          <p:cNvPr id="32" name="Rettangolo 31">
            <a:extLst>
              <a:ext uri="{FF2B5EF4-FFF2-40B4-BE49-F238E27FC236}">
                <a16:creationId xmlns:a16="http://schemas.microsoft.com/office/drawing/2014/main" id="{7787199F-F8BD-3F49-BE10-33C73248E15D}"/>
              </a:ext>
            </a:extLst>
          </p:cNvPr>
          <p:cNvSpPr/>
          <p:nvPr/>
        </p:nvSpPr>
        <p:spPr>
          <a:xfrm>
            <a:off x="-28509" y="-1"/>
            <a:ext cx="11885149" cy="6858001"/>
          </a:xfrm>
          <a:prstGeom prst="rect">
            <a:avLst/>
          </a:prstGeom>
          <a:solidFill>
            <a:schemeClr val="bg1">
              <a:alpha val="83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dirty="0"/>
          </a:p>
        </p:txBody>
      </p:sp>
      <p:grpSp>
        <p:nvGrpSpPr>
          <p:cNvPr id="35" name="Gruppo 34">
            <a:extLst>
              <a:ext uri="{FF2B5EF4-FFF2-40B4-BE49-F238E27FC236}">
                <a16:creationId xmlns:a16="http://schemas.microsoft.com/office/drawing/2014/main" id="{2F6077C5-63E7-3E4D-8498-438522FC0C57}"/>
              </a:ext>
            </a:extLst>
          </p:cNvPr>
          <p:cNvGrpSpPr/>
          <p:nvPr/>
        </p:nvGrpSpPr>
        <p:grpSpPr>
          <a:xfrm>
            <a:off x="635732" y="2488156"/>
            <a:ext cx="10945216" cy="2985179"/>
            <a:chOff x="695400" y="2565537"/>
            <a:chExt cx="11161240" cy="2985179"/>
          </a:xfrm>
        </p:grpSpPr>
        <p:sp>
          <p:nvSpPr>
            <p:cNvPr id="33" name="Rettangolo arrotondato 32">
              <a:extLst>
                <a:ext uri="{FF2B5EF4-FFF2-40B4-BE49-F238E27FC236}">
                  <a16:creationId xmlns:a16="http://schemas.microsoft.com/office/drawing/2014/main" id="{5A7426D0-F8C1-EF4D-9729-0D881A444163}"/>
                </a:ext>
              </a:extLst>
            </p:cNvPr>
            <p:cNvSpPr/>
            <p:nvPr/>
          </p:nvSpPr>
          <p:spPr>
            <a:xfrm>
              <a:off x="695400" y="2565537"/>
              <a:ext cx="11161240" cy="2985179"/>
            </a:xfrm>
            <a:prstGeom prst="roundRect">
              <a:avLst>
                <a:gd name="adj" fmla="val 6191"/>
              </a:avLst>
            </a:prstGeom>
            <a:solidFill>
              <a:schemeClr val="bg1">
                <a:lumMod val="85000"/>
              </a:schemeClr>
            </a:solidFill>
            <a:ln w="38100">
              <a:solidFill>
                <a:schemeClr val="tx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3000" i="1" dirty="0" err="1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if</a:t>
              </a:r>
              <a:r>
                <a:rPr lang="it-IT" sz="3000" i="1" dirty="0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 </a:t>
              </a:r>
              <a:r>
                <a:rPr lang="it-IT" sz="3000" i="1" dirty="0" err="1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you</a:t>
              </a:r>
              <a:r>
                <a:rPr lang="it-IT" sz="3000" i="1" dirty="0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 are passionate </a:t>
              </a:r>
              <a:r>
                <a:rPr lang="it-IT" sz="3000" i="1" dirty="0" err="1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about</a:t>
              </a:r>
              <a:r>
                <a:rPr lang="it-IT" sz="3000" i="1" dirty="0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 </a:t>
              </a:r>
              <a:r>
                <a:rPr lang="it-IT" sz="3000" i="1" dirty="0" err="1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this</a:t>
              </a:r>
              <a:r>
                <a:rPr lang="it-IT" sz="3000" i="1" dirty="0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 </a:t>
              </a:r>
              <a:r>
                <a:rPr lang="it-IT" sz="3000" i="1" dirty="0" err="1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topic</a:t>
              </a:r>
              <a:r>
                <a:rPr lang="it-IT" sz="3000" i="1" dirty="0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, or </a:t>
              </a:r>
              <a:r>
                <a:rPr lang="it-IT" sz="3000" i="1" dirty="0" err="1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you</a:t>
              </a:r>
              <a:r>
                <a:rPr lang="it-IT" sz="3000" i="1" dirty="0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 </a:t>
              </a:r>
              <a:r>
                <a:rPr lang="it-IT" sz="3000" i="1" dirty="0" err="1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see</a:t>
              </a:r>
              <a:r>
                <a:rPr lang="it-IT" sz="3000" i="1" dirty="0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 </a:t>
              </a:r>
              <a:r>
                <a:rPr lang="it-IT" sz="3000" i="1" dirty="0" err="1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potential</a:t>
              </a:r>
              <a:r>
                <a:rPr lang="it-IT" sz="3000" i="1" dirty="0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 in </a:t>
              </a:r>
              <a:r>
                <a:rPr lang="it-IT" sz="3000" i="1" dirty="0" err="1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my</a:t>
              </a:r>
              <a:r>
                <a:rPr lang="it-IT" sz="3000" i="1" dirty="0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 </a:t>
              </a:r>
              <a:r>
                <a:rPr lang="it-IT" sz="3000" i="1" dirty="0" err="1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ideas</a:t>
              </a:r>
              <a:r>
                <a:rPr lang="it-IT" sz="3000" i="1" dirty="0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, </a:t>
              </a:r>
            </a:p>
            <a:p>
              <a:pPr algn="ctr"/>
              <a:r>
                <a:rPr lang="it-IT" sz="3000" i="1" dirty="0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or </a:t>
              </a:r>
              <a:r>
                <a:rPr lang="it-IT" sz="3000" i="1" dirty="0" err="1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you</a:t>
              </a:r>
              <a:r>
                <a:rPr lang="it-IT" sz="3000" i="1" dirty="0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 </a:t>
              </a:r>
              <a:r>
                <a:rPr lang="it-IT" sz="3000" i="1" dirty="0" err="1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have</a:t>
              </a:r>
              <a:r>
                <a:rPr lang="it-IT" sz="3000" i="1" dirty="0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 </a:t>
              </a:r>
              <a:r>
                <a:rPr lang="it-IT" sz="3000" i="1" dirty="0" err="1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ideas</a:t>
              </a:r>
              <a:r>
                <a:rPr lang="it-IT" sz="3000" i="1" dirty="0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 to </a:t>
              </a:r>
              <a:r>
                <a:rPr lang="it-IT" sz="3000" i="1" dirty="0" err="1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contribute</a:t>
              </a:r>
              <a:r>
                <a:rPr lang="it-IT" sz="3000" i="1" dirty="0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 to </a:t>
              </a:r>
              <a:r>
                <a:rPr lang="it-IT" sz="3000" i="1" dirty="0" err="1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mines</a:t>
              </a:r>
              <a:r>
                <a:rPr lang="it-IT" sz="3000" i="1" dirty="0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… </a:t>
              </a:r>
              <a:r>
                <a:rPr lang="it-IT" sz="3000" i="1" dirty="0" err="1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please</a:t>
              </a:r>
              <a:r>
                <a:rPr lang="it-IT" sz="3000" i="1" dirty="0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 talk to me. </a:t>
              </a:r>
            </a:p>
            <a:p>
              <a:pPr algn="ctr"/>
              <a:r>
                <a:rPr lang="it-IT" sz="3000" i="1" dirty="0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I </a:t>
              </a:r>
              <a:r>
                <a:rPr lang="it-IT" sz="3000" i="1" dirty="0" err="1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am</a:t>
              </a:r>
              <a:r>
                <a:rPr lang="it-IT" sz="3000" i="1" dirty="0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 </a:t>
              </a:r>
              <a:r>
                <a:rPr lang="it-IT" sz="3000" i="1" dirty="0" err="1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eager</a:t>
              </a:r>
              <a:r>
                <a:rPr lang="it-IT" sz="3000" i="1" dirty="0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 to collaborate with </a:t>
              </a:r>
              <a:r>
                <a:rPr lang="it-IT" sz="3000" i="1" dirty="0" err="1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anybody</a:t>
              </a:r>
              <a:r>
                <a:rPr lang="it-IT" sz="3000" i="1" dirty="0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 to </a:t>
              </a:r>
              <a:r>
                <a:rPr lang="it-IT" sz="3000" i="1" dirty="0" err="1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make</a:t>
              </a:r>
              <a:r>
                <a:rPr lang="it-IT" sz="3000" i="1" dirty="0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 </a:t>
              </a:r>
              <a:r>
                <a:rPr lang="it-IT" sz="3000" i="1" dirty="0" err="1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this</a:t>
              </a:r>
              <a:r>
                <a:rPr lang="it-IT" sz="3000" i="1" dirty="0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 </a:t>
              </a:r>
              <a:r>
                <a:rPr lang="it-IT" sz="3000" i="1" dirty="0" err="1">
                  <a:solidFill>
                    <a:schemeClr val="tx1"/>
                  </a:solidFill>
                  <a:latin typeface="Myriad Pro" panose="020B0503030403020204" pitchFamily="34" charset="0"/>
                  <a:cs typeface="Candara"/>
                </a:rPr>
                <a:t>happen</a:t>
              </a:r>
              <a:endParaRPr lang="it-IT" sz="3000" i="1" dirty="0">
                <a:solidFill>
                  <a:schemeClr val="tx1"/>
                </a:solidFill>
                <a:latin typeface="Myriad Pro" panose="020B0503030403020204" pitchFamily="34" charset="0"/>
                <a:cs typeface="Candara"/>
              </a:endParaRPr>
            </a:p>
            <a:p>
              <a:pPr algn="ctr"/>
              <a:endParaRPr lang="it-IT" sz="2600" b="1" i="1" dirty="0">
                <a:solidFill>
                  <a:schemeClr val="tx1"/>
                </a:solidFill>
                <a:latin typeface="Myriad Pro" panose="020B0503030403020204" pitchFamily="34" charset="0"/>
                <a:cs typeface="Candara"/>
              </a:endParaRPr>
            </a:p>
            <a:p>
              <a:pPr algn="ctr"/>
              <a:endParaRPr lang="it-IT" sz="2600" b="1" dirty="0">
                <a:solidFill>
                  <a:schemeClr val="tx1"/>
                </a:solidFill>
                <a:latin typeface="Candara"/>
                <a:cs typeface="Candara"/>
              </a:endParaRPr>
            </a:p>
          </p:txBody>
        </p:sp>
        <p:pic>
          <p:nvPicPr>
            <p:cNvPr id="34" name="Immagine 33">
              <a:extLst>
                <a:ext uri="{FF2B5EF4-FFF2-40B4-BE49-F238E27FC236}">
                  <a16:creationId xmlns:a16="http://schemas.microsoft.com/office/drawing/2014/main" id="{567ACED9-780B-8D46-9C1F-B3716145B0C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46" t="4255" r="70754" b="68992"/>
            <a:stretch/>
          </p:blipFill>
          <p:spPr>
            <a:xfrm>
              <a:off x="5780720" y="4450879"/>
              <a:ext cx="990601" cy="9581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20939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lumMod val="85000"/>
          </a:schemeClr>
        </a:solidFill>
        <a:ln w="19050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a:style>
    </a:spDef>
    <a:lnDef>
      <a:spPr>
        <a:ln w="19050"/>
      </a:spPr>
      <a:bodyPr/>
      <a:lstStyle/>
      <a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2600" b="1" dirty="0" smtClean="0">
            <a:latin typeface="Candara"/>
            <a:cs typeface="Candara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30806</TotalTime>
  <Words>979</Words>
  <Application>Microsoft Macintosh PowerPoint</Application>
  <PresentationFormat>Widescreen</PresentationFormat>
  <Paragraphs>241</Paragraphs>
  <Slides>25</Slides>
  <Notes>4</Notes>
  <HiddenSlides>2</HiddenSlides>
  <MMClips>0</MMClips>
  <ScaleCrop>false</ScaleCrop>
  <HeadingPairs>
    <vt:vector size="6" baseType="variant">
      <vt:variant>
        <vt:lpstr>Caratteri utilizzati</vt:lpstr>
      </vt:variant>
      <vt:variant>
        <vt:i4>9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25</vt:i4>
      </vt:variant>
    </vt:vector>
  </HeadingPairs>
  <TitlesOfParts>
    <vt:vector size="35" baseType="lpstr">
      <vt:lpstr>Apple Symbols</vt:lpstr>
      <vt:lpstr>Arial</vt:lpstr>
      <vt:lpstr>Calibri</vt:lpstr>
      <vt:lpstr>Candara</vt:lpstr>
      <vt:lpstr>CMU Serif Roman</vt:lpstr>
      <vt:lpstr>DecoType Naskh</vt:lpstr>
      <vt:lpstr>Lucida Grande</vt:lpstr>
      <vt:lpstr>Myriad Pro</vt:lpstr>
      <vt:lpstr>Myriad Pro Semibold</vt:lpstr>
      <vt:lpstr>Tema di Office</vt:lpstr>
      <vt:lpstr>A Mesh Generation Perspective on Robust Mappings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summarizing…</vt:lpstr>
      <vt:lpstr>summarizing…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Automatic Generation of Hexahedral Meshes of Articulated Objects</dc:title>
  <dc:creator>Marco Livesu</dc:creator>
  <cp:lastModifiedBy>Microsoft Office User</cp:lastModifiedBy>
  <cp:revision>3785</cp:revision>
  <dcterms:created xsi:type="dcterms:W3CDTF">2015-05-04T14:19:38Z</dcterms:created>
  <dcterms:modified xsi:type="dcterms:W3CDTF">2020-11-10T09:58:37Z</dcterms:modified>
</cp:coreProperties>
</file>