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405" r:id="rId3"/>
    <p:sldId id="417" r:id="rId4"/>
    <p:sldId id="418" r:id="rId5"/>
    <p:sldId id="467" r:id="rId6"/>
    <p:sldId id="464" r:id="rId7"/>
    <p:sldId id="466" r:id="rId8"/>
    <p:sldId id="435" r:id="rId9"/>
    <p:sldId id="436" r:id="rId10"/>
    <p:sldId id="437" r:id="rId11"/>
    <p:sldId id="438" r:id="rId12"/>
    <p:sldId id="439" r:id="rId13"/>
    <p:sldId id="449" r:id="rId14"/>
    <p:sldId id="440" r:id="rId15"/>
    <p:sldId id="461" r:id="rId16"/>
    <p:sldId id="460" r:id="rId17"/>
    <p:sldId id="447" r:id="rId18"/>
    <p:sldId id="446" r:id="rId19"/>
    <p:sldId id="442" r:id="rId20"/>
    <p:sldId id="456" r:id="rId21"/>
    <p:sldId id="443" r:id="rId22"/>
    <p:sldId id="444" r:id="rId23"/>
    <p:sldId id="457" r:id="rId24"/>
    <p:sldId id="450" r:id="rId25"/>
    <p:sldId id="455" r:id="rId26"/>
    <p:sldId id="382" r:id="rId27"/>
    <p:sldId id="458" r:id="rId28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D6C"/>
    <a:srgbClr val="FFFC00"/>
    <a:srgbClr val="FF8AD8"/>
    <a:srgbClr val="009051"/>
    <a:srgbClr val="73FB79"/>
    <a:srgbClr val="A84FCF"/>
    <a:srgbClr val="54E9F0"/>
    <a:srgbClr val="FFFFB9"/>
    <a:srgbClr val="FF7E79"/>
    <a:srgbClr val="76D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903" autoAdjust="0"/>
    <p:restoredTop sz="99182" autoAdjust="0"/>
  </p:normalViewPr>
  <p:slideViewPr>
    <p:cSldViewPr snapToGrid="0" snapToObjects="1">
      <p:cViewPr varScale="1">
        <p:scale>
          <a:sx n="96" d="100"/>
          <a:sy n="96" d="100"/>
        </p:scale>
        <p:origin x="992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DC7C49-CCBF-FF42-B6B5-8B936E956DE2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3FFCBF-045D-F844-8916-9035996F79D6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0757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02862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5048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6419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4186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4106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1657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6954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2036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2074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8968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3856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4833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590143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8866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48774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0590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4030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11770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87450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9062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74754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34187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89563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00298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29062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7804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9999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30156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2940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8558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3554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042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3397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5047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04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6698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4572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AFFF8-0597-5846-8B2F-6C5E83C0639F}" type="datetimeFigureOut">
              <a:rPr lang="it-IT" smtClean="0"/>
              <a:t>31/08/17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804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emf"/><Relationship Id="rId5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29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29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4" Type="http://schemas.openxmlformats.org/officeDocument/2006/relationships/image" Target="../media/image32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emf"/><Relationship Id="rId5" Type="http://schemas.openxmlformats.org/officeDocument/2006/relationships/image" Target="../media/image35.emf"/><Relationship Id="rId6" Type="http://schemas.openxmlformats.org/officeDocument/2006/relationships/image" Target="../media/image36.emf"/><Relationship Id="rId7" Type="http://schemas.openxmlformats.org/officeDocument/2006/relationships/image" Target="../media/image37.emf"/><Relationship Id="rId8" Type="http://schemas.openxmlformats.org/officeDocument/2006/relationships/image" Target="../media/image38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emf"/><Relationship Id="rId5" Type="http://schemas.openxmlformats.org/officeDocument/2006/relationships/image" Target="../media/image41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4" Type="http://schemas.openxmlformats.org/officeDocument/2006/relationships/image" Target="../media/image43.emf"/><Relationship Id="rId5" Type="http://schemas.openxmlformats.org/officeDocument/2006/relationships/image" Target="../media/image4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4" Type="http://schemas.openxmlformats.org/officeDocument/2006/relationships/image" Target="../media/image40.emf"/><Relationship Id="rId5" Type="http://schemas.openxmlformats.org/officeDocument/2006/relationships/image" Target="../media/image44.emf"/><Relationship Id="rId6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47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4" Type="http://schemas.openxmlformats.org/officeDocument/2006/relationships/image" Target="../media/image47.emf"/><Relationship Id="rId5" Type="http://schemas.openxmlformats.org/officeDocument/2006/relationships/image" Target="../media/image4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49.png"/><Relationship Id="rId5" Type="http://schemas.openxmlformats.org/officeDocument/2006/relationships/image" Target="../media/image50.png"/><Relationship Id="rId6" Type="http://schemas.openxmlformats.org/officeDocument/2006/relationships/image" Target="../media/image51.png"/><Relationship Id="rId7" Type="http://schemas.openxmlformats.org/officeDocument/2006/relationships/image" Target="../media/image52.png"/><Relationship Id="rId8" Type="http://schemas.openxmlformats.org/officeDocument/2006/relationships/image" Target="../media/image53.png"/><Relationship Id="rId9" Type="http://schemas.openxmlformats.org/officeDocument/2006/relationships/image" Target="../media/image54.png"/><Relationship Id="rId10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5" Type="http://schemas.openxmlformats.org/officeDocument/2006/relationships/image" Target="../media/image58.png"/><Relationship Id="rId6" Type="http://schemas.openxmlformats.org/officeDocument/2006/relationships/image" Target="../media/image59.png"/><Relationship Id="rId7" Type="http://schemas.openxmlformats.org/officeDocument/2006/relationships/image" Target="../media/image60.png"/><Relationship Id="rId8" Type="http://schemas.openxmlformats.org/officeDocument/2006/relationships/image" Target="../media/image61.png"/><Relationship Id="rId9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62.png"/><Relationship Id="rId5" Type="http://schemas.openxmlformats.org/officeDocument/2006/relationships/image" Target="../media/image63.png"/><Relationship Id="rId6" Type="http://schemas.openxmlformats.org/officeDocument/2006/relationships/image" Target="../media/image64.png"/><Relationship Id="rId7" Type="http://schemas.openxmlformats.org/officeDocument/2006/relationships/image" Target="../media/image65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6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67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337634"/>
            <a:ext cx="9144000" cy="947408"/>
          </a:xfrm>
        </p:spPr>
        <p:txBody>
          <a:bodyPr>
            <a:noAutofit/>
          </a:bodyPr>
          <a:lstStyle/>
          <a:p>
            <a:r>
              <a:rPr lang="it-IT" sz="3400" b="1" dirty="0" err="1" smtClean="0">
                <a:solidFill>
                  <a:srgbClr val="003D6C"/>
                </a:solidFill>
                <a:latin typeface="Candara"/>
                <a:cs typeface="Candara"/>
              </a:rPr>
              <a:t>Heat</a:t>
            </a:r>
            <a:r>
              <a:rPr lang="it-IT" sz="3400" b="1" dirty="0" smtClean="0">
                <a:solidFill>
                  <a:srgbClr val="003D6C"/>
                </a:solidFill>
                <a:latin typeface="Candara"/>
                <a:cs typeface="Candara"/>
              </a:rPr>
              <a:t> Flow </a:t>
            </a:r>
            <a:r>
              <a:rPr lang="it-IT" sz="3400" b="1" dirty="0" err="1" smtClean="0">
                <a:solidFill>
                  <a:srgbClr val="003D6C"/>
                </a:solidFill>
                <a:latin typeface="Candara"/>
                <a:cs typeface="Candara"/>
              </a:rPr>
              <a:t>Based</a:t>
            </a:r>
            <a:r>
              <a:rPr lang="it-IT" sz="34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it-IT" sz="3400" b="1" dirty="0" err="1" smtClean="0">
                <a:solidFill>
                  <a:srgbClr val="003D6C"/>
                </a:solidFill>
                <a:latin typeface="Candara"/>
                <a:cs typeface="Candara"/>
              </a:rPr>
              <a:t>Relaxation</a:t>
            </a:r>
            <a:r>
              <a:rPr lang="it-IT" sz="34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br>
              <a:rPr lang="it-IT" sz="3400" b="1" dirty="0" smtClean="0">
                <a:solidFill>
                  <a:srgbClr val="003D6C"/>
                </a:solidFill>
                <a:latin typeface="Candara"/>
                <a:cs typeface="Candara"/>
              </a:rPr>
            </a:br>
            <a:r>
              <a:rPr lang="it-IT" sz="3400" b="1" dirty="0" smtClean="0">
                <a:solidFill>
                  <a:srgbClr val="003D6C"/>
                </a:solidFill>
                <a:latin typeface="Candara"/>
                <a:cs typeface="Candara"/>
              </a:rPr>
              <a:t>of </a:t>
            </a:r>
            <a:r>
              <a:rPr lang="it-IT" sz="3400" b="1" i="1" dirty="0" err="1" smtClean="0">
                <a:solidFill>
                  <a:srgbClr val="003D6C"/>
                </a:solidFill>
                <a:latin typeface="Candara"/>
                <a:cs typeface="Candara"/>
              </a:rPr>
              <a:t>n</a:t>
            </a:r>
            <a:r>
              <a:rPr lang="it-IT" sz="34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it-IT" sz="3400" b="1" dirty="0" err="1" smtClean="0">
                <a:solidFill>
                  <a:srgbClr val="003D6C"/>
                </a:solidFill>
                <a:latin typeface="Candara"/>
                <a:cs typeface="Candara"/>
              </a:rPr>
              <a:t>Dimensional</a:t>
            </a:r>
            <a:r>
              <a:rPr lang="it-IT" sz="3400" b="1" dirty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it-IT" sz="3400" b="1" dirty="0" err="1" smtClean="0">
                <a:solidFill>
                  <a:srgbClr val="003D6C"/>
                </a:solidFill>
                <a:latin typeface="Candara"/>
                <a:cs typeface="Candara"/>
              </a:rPr>
              <a:t>Hyper</a:t>
            </a:r>
            <a:r>
              <a:rPr lang="it-IT" sz="34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it-IT" sz="3400" b="1" dirty="0" err="1" smtClean="0">
                <a:solidFill>
                  <a:srgbClr val="003D6C"/>
                </a:solidFill>
                <a:latin typeface="Candara"/>
                <a:cs typeface="Candara"/>
              </a:rPr>
              <a:t>Surfaces</a:t>
            </a:r>
            <a:endParaRPr lang="it-IT" sz="3400" b="1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0" y="155444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600" i="1" dirty="0" smtClean="0">
                <a:solidFill>
                  <a:srgbClr val="003D6C"/>
                </a:solidFill>
                <a:latin typeface="Candara"/>
                <a:cs typeface="Candara"/>
              </a:rPr>
              <a:t>Marco </a:t>
            </a:r>
            <a:r>
              <a:rPr lang="it-IT" sz="2600" i="1" dirty="0" err="1" smtClean="0">
                <a:solidFill>
                  <a:srgbClr val="003D6C"/>
                </a:solidFill>
                <a:latin typeface="Candara"/>
                <a:cs typeface="Candara"/>
              </a:rPr>
              <a:t>Livesu</a:t>
            </a:r>
            <a:endParaRPr lang="it-IT" sz="2600" i="1" dirty="0" smtClean="0">
              <a:solidFill>
                <a:srgbClr val="003D6C"/>
              </a:solidFill>
              <a:latin typeface="Candara"/>
              <a:cs typeface="Candara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470" y="6248359"/>
            <a:ext cx="2950475" cy="505796"/>
          </a:xfrm>
          <a:prstGeom prst="rect">
            <a:avLst/>
          </a:prstGeom>
        </p:spPr>
      </p:pic>
      <p:grpSp>
        <p:nvGrpSpPr>
          <p:cNvPr id="16" name="Gruppo 15"/>
          <p:cNvGrpSpPr/>
          <p:nvPr/>
        </p:nvGrpSpPr>
        <p:grpSpPr>
          <a:xfrm>
            <a:off x="1264951" y="2193449"/>
            <a:ext cx="6896410" cy="3694937"/>
            <a:chOff x="892093" y="1824506"/>
            <a:chExt cx="7987971" cy="4279770"/>
          </a:xfrm>
        </p:grpSpPr>
        <p:pic>
          <p:nvPicPr>
            <p:cNvPr id="13" name="Immagine 1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55" r="27536"/>
            <a:stretch/>
          </p:blipFill>
          <p:spPr>
            <a:xfrm>
              <a:off x="6295920" y="1824506"/>
              <a:ext cx="2584144" cy="4279770"/>
            </a:xfrm>
            <a:prstGeom prst="rect">
              <a:avLst/>
            </a:prstGeom>
          </p:spPr>
        </p:pic>
        <p:pic>
          <p:nvPicPr>
            <p:cNvPr id="14" name="Immagine 13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43" r="26390"/>
            <a:stretch/>
          </p:blipFill>
          <p:spPr>
            <a:xfrm>
              <a:off x="892093" y="1824506"/>
              <a:ext cx="2654345" cy="4279770"/>
            </a:xfrm>
            <a:prstGeom prst="rect">
              <a:avLst/>
            </a:prstGeom>
          </p:spPr>
        </p:pic>
        <p:pic>
          <p:nvPicPr>
            <p:cNvPr id="15" name="Immagine 14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26" r="26602"/>
            <a:stretch/>
          </p:blipFill>
          <p:spPr>
            <a:xfrm>
              <a:off x="3599913" y="1824506"/>
              <a:ext cx="2642532" cy="4279770"/>
            </a:xfrm>
            <a:prstGeom prst="rect">
              <a:avLst/>
            </a:prstGeom>
          </p:spPr>
        </p:pic>
      </p:grpSp>
      <p:cxnSp>
        <p:nvCxnSpPr>
          <p:cNvPr id="17" name="Connettore 1 16"/>
          <p:cNvCxnSpPr/>
          <p:nvPr/>
        </p:nvCxnSpPr>
        <p:spPr>
          <a:xfrm>
            <a:off x="1079692" y="1472552"/>
            <a:ext cx="6984616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00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155771"/>
            <a:ext cx="7411003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500" b="1" dirty="0" smtClean="0">
                <a:solidFill>
                  <a:srgbClr val="003D6C"/>
                </a:solidFill>
                <a:latin typeface="Candara"/>
                <a:cs typeface="Candara"/>
              </a:rPr>
              <a:t>Segmentation (</a:t>
            </a:r>
            <a:r>
              <a:rPr lang="fr-FR" sz="2500" b="1" dirty="0" smtClean="0">
                <a:solidFill>
                  <a:srgbClr val="003D6C"/>
                </a:solidFill>
                <a:latin typeface="Candara"/>
                <a:cs typeface="Candara"/>
              </a:rPr>
              <a:t>or </a:t>
            </a:r>
            <a:r>
              <a:rPr lang="fr-FR" sz="2500" b="1" i="1" dirty="0" err="1" smtClean="0">
                <a:solidFill>
                  <a:srgbClr val="003D6C"/>
                </a:solidFill>
                <a:latin typeface="Candara"/>
                <a:cs typeface="Candara"/>
              </a:rPr>
              <a:t>labeling</a:t>
            </a:r>
            <a:r>
              <a:rPr lang="fr-FR" sz="2500" b="1" i="1" dirty="0" smtClean="0">
                <a:solidFill>
                  <a:srgbClr val="003D6C"/>
                </a:solidFill>
                <a:latin typeface="Candara"/>
                <a:cs typeface="Candara"/>
              </a:rPr>
              <a:t>, or </a:t>
            </a:r>
            <a:r>
              <a:rPr lang="fr-FR" sz="2500" b="1" i="1" dirty="0" err="1" smtClean="0">
                <a:solidFill>
                  <a:srgbClr val="003D6C"/>
                </a:solidFill>
                <a:latin typeface="Candara"/>
                <a:cs typeface="Candara"/>
              </a:rPr>
              <a:t>clustering</a:t>
            </a:r>
            <a:r>
              <a:rPr lang="fr-FR" sz="2500" b="1" i="1" dirty="0" smtClean="0">
                <a:solidFill>
                  <a:srgbClr val="003D6C"/>
                </a:solidFill>
                <a:latin typeface="Candara"/>
                <a:cs typeface="Candara"/>
              </a:rPr>
              <a:t>, or </a:t>
            </a:r>
            <a:r>
              <a:rPr lang="mr-IN" sz="2500" b="1" i="1" dirty="0" smtClean="0">
                <a:solidFill>
                  <a:srgbClr val="003D6C"/>
                </a:solidFill>
                <a:latin typeface="Candara"/>
                <a:cs typeface="Candara"/>
              </a:rPr>
              <a:t>…</a:t>
            </a:r>
            <a:r>
              <a:rPr lang="fr-FR" sz="3500" b="1" dirty="0" smtClean="0">
                <a:solidFill>
                  <a:srgbClr val="003D6C"/>
                </a:solidFill>
                <a:latin typeface="Candara"/>
                <a:cs typeface="Candara"/>
              </a:rPr>
              <a:t>)</a:t>
            </a:r>
            <a:endParaRPr lang="it-IT" sz="35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-264660" y="1080918"/>
            <a:ext cx="8138000" cy="133113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Fundamental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tool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,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extensively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used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in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graphics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/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vision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1371600" lvl="2" indent="-457200">
              <a:lnSpc>
                <a:spcPct val="150000"/>
              </a:lnSpc>
              <a:buSzPct val="60000"/>
              <a:buFont typeface="Lucida Grande"/>
              <a:buChar char="▶"/>
            </a:pPr>
            <a:r>
              <a:rPr lang="it-IT" sz="2300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One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label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for </a:t>
            </a:r>
            <a:r>
              <a:rPr lang="it-IT" sz="2300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each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element</a:t>
            </a:r>
            <a:endParaRPr lang="it-IT" sz="2300" b="1" i="1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1371600" lvl="2" indent="-457200">
              <a:buSzPct val="60000"/>
              <a:buFont typeface="Lucida Grande"/>
              <a:buChar char="▶"/>
            </a:pP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Regions</a:t>
            </a:r>
            <a:r>
              <a:rPr lang="it-IT" sz="23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as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clusters of </a:t>
            </a:r>
            <a:r>
              <a:rPr lang="it-IT" sz="2300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homogeneus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elements</a:t>
            </a:r>
            <a:endParaRPr lang="it-IT" sz="2300" dirty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259842" y="922780"/>
            <a:ext cx="8285019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Rettangolo 41"/>
          <p:cNvSpPr/>
          <p:nvPr/>
        </p:nvSpPr>
        <p:spPr>
          <a:xfrm>
            <a:off x="6836957" y="6508157"/>
            <a:ext cx="230704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STAG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11/09/2017  Catania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" y="6376512"/>
            <a:ext cx="451081" cy="433636"/>
          </a:xfrm>
          <a:prstGeom prst="rect">
            <a:avLst/>
          </a:prstGeom>
        </p:spPr>
      </p:pic>
      <p:grpSp>
        <p:nvGrpSpPr>
          <p:cNvPr id="3" name="Gruppo 2"/>
          <p:cNvGrpSpPr/>
          <p:nvPr/>
        </p:nvGrpSpPr>
        <p:grpSpPr>
          <a:xfrm>
            <a:off x="198239" y="2763356"/>
            <a:ext cx="8683469" cy="2089235"/>
            <a:chOff x="198239" y="2763356"/>
            <a:chExt cx="8683469" cy="2089235"/>
          </a:xfrm>
        </p:grpSpPr>
        <p:grpSp>
          <p:nvGrpSpPr>
            <p:cNvPr id="11" name="Gruppo 10"/>
            <p:cNvGrpSpPr/>
            <p:nvPr/>
          </p:nvGrpSpPr>
          <p:grpSpPr>
            <a:xfrm>
              <a:off x="3161579" y="2763356"/>
              <a:ext cx="3220714" cy="2089235"/>
              <a:chOff x="3029057" y="3213734"/>
              <a:chExt cx="3220714" cy="2089235"/>
            </a:xfrm>
          </p:grpSpPr>
          <p:pic>
            <p:nvPicPr>
              <p:cNvPr id="27" name="Immagine 2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20451" y="3213734"/>
                <a:ext cx="2478152" cy="1522391"/>
              </a:xfrm>
              <a:prstGeom prst="rect">
                <a:avLst/>
              </a:prstGeom>
            </p:spPr>
          </p:pic>
          <p:sp>
            <p:nvSpPr>
              <p:cNvPr id="30" name="CasellaDiTesto 29"/>
              <p:cNvSpPr txBox="1"/>
              <p:nvPr/>
            </p:nvSpPr>
            <p:spPr>
              <a:xfrm>
                <a:off x="3029057" y="4873405"/>
                <a:ext cx="3220714" cy="4295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1500" b="1" dirty="0" smtClean="0">
                    <a:solidFill>
                      <a:srgbClr val="003D6C"/>
                    </a:solidFill>
                    <a:latin typeface="Candara"/>
                    <a:cs typeface="Candara"/>
                  </a:rPr>
                  <a:t>[</a:t>
                </a:r>
                <a:r>
                  <a:rPr lang="it-IT" sz="1500" b="1" dirty="0" err="1" smtClean="0">
                    <a:solidFill>
                      <a:srgbClr val="003D6C"/>
                    </a:solidFill>
                    <a:latin typeface="Candara"/>
                    <a:cs typeface="Candara"/>
                  </a:rPr>
                  <a:t>Kalogerakis</a:t>
                </a:r>
                <a:r>
                  <a:rPr lang="it-IT" sz="1500" b="1" dirty="0" smtClean="0">
                    <a:solidFill>
                      <a:srgbClr val="003D6C"/>
                    </a:solidFill>
                    <a:latin typeface="Candara"/>
                    <a:cs typeface="Candara"/>
                  </a:rPr>
                  <a:t> et al., 2010]</a:t>
                </a:r>
              </a:p>
            </p:txBody>
          </p:sp>
        </p:grpSp>
        <p:grpSp>
          <p:nvGrpSpPr>
            <p:cNvPr id="12" name="Gruppo 11"/>
            <p:cNvGrpSpPr/>
            <p:nvPr/>
          </p:nvGrpSpPr>
          <p:grpSpPr>
            <a:xfrm>
              <a:off x="198239" y="3110727"/>
              <a:ext cx="2913933" cy="1635464"/>
              <a:chOff x="102703" y="3561105"/>
              <a:chExt cx="2913933" cy="1635464"/>
            </a:xfrm>
          </p:grpSpPr>
          <p:pic>
            <p:nvPicPr>
              <p:cNvPr id="29" name="Immagine 28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2703" y="3561105"/>
                <a:ext cx="2913933" cy="1021379"/>
              </a:xfrm>
              <a:prstGeom prst="rect">
                <a:avLst/>
              </a:prstGeom>
            </p:spPr>
          </p:pic>
          <p:sp>
            <p:nvSpPr>
              <p:cNvPr id="37" name="CasellaDiTesto 36"/>
              <p:cNvSpPr txBox="1"/>
              <p:nvPr/>
            </p:nvSpPr>
            <p:spPr>
              <a:xfrm>
                <a:off x="569012" y="4873404"/>
                <a:ext cx="1880138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1500" b="1" dirty="0" smtClean="0">
                    <a:solidFill>
                      <a:srgbClr val="003D6C"/>
                    </a:solidFill>
                    <a:latin typeface="Candara"/>
                    <a:cs typeface="Candara"/>
                  </a:rPr>
                  <a:t>[</a:t>
                </a:r>
                <a:r>
                  <a:rPr lang="it-IT" sz="1500" b="1" dirty="0" err="1" smtClean="0">
                    <a:solidFill>
                      <a:srgbClr val="003D6C"/>
                    </a:solidFill>
                    <a:latin typeface="Candara"/>
                    <a:cs typeface="Candara"/>
                  </a:rPr>
                  <a:t>Boykov</a:t>
                </a:r>
                <a:r>
                  <a:rPr lang="it-IT" sz="1500" b="1" dirty="0" smtClean="0">
                    <a:solidFill>
                      <a:srgbClr val="003D6C"/>
                    </a:solidFill>
                    <a:latin typeface="Candara"/>
                    <a:cs typeface="Candara"/>
                  </a:rPr>
                  <a:t> et al., 2001]</a:t>
                </a:r>
              </a:p>
            </p:txBody>
          </p:sp>
        </p:grpSp>
        <p:grpSp>
          <p:nvGrpSpPr>
            <p:cNvPr id="10" name="Gruppo 9"/>
            <p:cNvGrpSpPr/>
            <p:nvPr/>
          </p:nvGrpSpPr>
          <p:grpSpPr>
            <a:xfrm>
              <a:off x="6431699" y="2835737"/>
              <a:ext cx="2450009" cy="1910453"/>
              <a:chOff x="6554529" y="3286115"/>
              <a:chExt cx="2450009" cy="1910453"/>
            </a:xfrm>
          </p:grpSpPr>
          <p:sp>
            <p:nvSpPr>
              <p:cNvPr id="13" name="CasellaDiTesto 12"/>
              <p:cNvSpPr txBox="1"/>
              <p:nvPr/>
            </p:nvSpPr>
            <p:spPr>
              <a:xfrm>
                <a:off x="6829678" y="4873403"/>
                <a:ext cx="1899713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1500" b="1" dirty="0" smtClean="0">
                    <a:solidFill>
                      <a:srgbClr val="003D6C"/>
                    </a:solidFill>
                    <a:latin typeface="Candara"/>
                    <a:cs typeface="Candara"/>
                  </a:rPr>
                  <a:t>[</a:t>
                </a:r>
                <a:r>
                  <a:rPr lang="it-IT" sz="1500" b="1" dirty="0" err="1" smtClean="0">
                    <a:solidFill>
                      <a:srgbClr val="003D6C"/>
                    </a:solidFill>
                    <a:latin typeface="Candara"/>
                    <a:cs typeface="Candara"/>
                  </a:rPr>
                  <a:t>Livesu</a:t>
                </a:r>
                <a:r>
                  <a:rPr lang="it-IT" sz="1500" b="1" dirty="0" smtClean="0">
                    <a:solidFill>
                      <a:srgbClr val="003D6C"/>
                    </a:solidFill>
                    <a:latin typeface="Candara"/>
                    <a:cs typeface="Candara"/>
                  </a:rPr>
                  <a:t> et al., 2017]</a:t>
                </a:r>
              </a:p>
            </p:txBody>
          </p:sp>
          <p:grpSp>
            <p:nvGrpSpPr>
              <p:cNvPr id="7" name="Gruppo 6"/>
              <p:cNvGrpSpPr/>
              <p:nvPr/>
            </p:nvGrpSpPr>
            <p:grpSpPr>
              <a:xfrm>
                <a:off x="6554529" y="3286115"/>
                <a:ext cx="2450009" cy="1450010"/>
                <a:chOff x="4686090" y="4741141"/>
                <a:chExt cx="2639693" cy="1562273"/>
              </a:xfrm>
            </p:grpSpPr>
            <p:grpSp>
              <p:nvGrpSpPr>
                <p:cNvPr id="15" name="Gruppo 14"/>
                <p:cNvGrpSpPr/>
                <p:nvPr/>
              </p:nvGrpSpPr>
              <p:grpSpPr>
                <a:xfrm>
                  <a:off x="5516504" y="4741141"/>
                  <a:ext cx="1809279" cy="1562273"/>
                  <a:chOff x="1832345" y="1651257"/>
                  <a:chExt cx="4057478" cy="3503542"/>
                </a:xfrm>
              </p:grpSpPr>
              <p:pic>
                <p:nvPicPr>
                  <p:cNvPr id="16" name="Immagine 15"/>
                  <p:cNvPicPr>
                    <a:picLocks noChangeAspect="1"/>
                  </p:cNvPicPr>
                  <p:nvPr/>
                </p:nvPicPr>
                <p:blipFill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30000" t="2857" r="30152" b="5705"/>
                  <a:stretch/>
                </p:blipFill>
                <p:spPr>
                  <a:xfrm>
                    <a:off x="1832345" y="1787832"/>
                    <a:ext cx="2282229" cy="3273069"/>
                  </a:xfrm>
                  <a:prstGeom prst="rect">
                    <a:avLst/>
                  </a:prstGeom>
                </p:spPr>
              </p:pic>
              <p:pic>
                <p:nvPicPr>
                  <p:cNvPr id="18" name="Immagine 17"/>
                  <p:cNvPicPr>
                    <a:picLocks noChangeAspect="1"/>
                  </p:cNvPicPr>
                  <p:nvPr/>
                </p:nvPicPr>
                <p:blipFill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 rot="21187326" flipH="1">
                    <a:off x="3964593" y="1651257"/>
                    <a:ext cx="1925230" cy="3503542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40" name="Immagine 39"/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686090" y="4805192"/>
                  <a:ext cx="876011" cy="1429542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14" name="Gruppo 13"/>
          <p:cNvGrpSpPr/>
          <p:nvPr/>
        </p:nvGrpSpPr>
        <p:grpSpPr>
          <a:xfrm>
            <a:off x="198239" y="4871207"/>
            <a:ext cx="8625504" cy="1089717"/>
            <a:chOff x="344011" y="4831111"/>
            <a:chExt cx="8625504" cy="1089717"/>
          </a:xfrm>
        </p:grpSpPr>
        <p:sp>
          <p:nvSpPr>
            <p:cNvPr id="33" name="Esplosione 2 32"/>
            <p:cNvSpPr/>
            <p:nvPr/>
          </p:nvSpPr>
          <p:spPr>
            <a:xfrm rot="21097863">
              <a:off x="344011" y="4885406"/>
              <a:ext cx="2525316" cy="1035422"/>
            </a:xfrm>
            <a:prstGeom prst="irregularSeal2">
              <a:avLst/>
            </a:prstGeom>
            <a:solidFill>
              <a:srgbClr val="FFC000"/>
            </a:solidFill>
            <a:ln w="12700" cmpd="sng">
              <a:solidFill>
                <a:srgbClr val="00002C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3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PIXELS</a:t>
              </a:r>
              <a:endParaRPr lang="it-IT" sz="23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</p:txBody>
        </p:sp>
        <p:sp>
          <p:nvSpPr>
            <p:cNvPr id="35" name="Esplosione 2 34"/>
            <p:cNvSpPr/>
            <p:nvPr/>
          </p:nvSpPr>
          <p:spPr>
            <a:xfrm rot="21097863">
              <a:off x="3509278" y="4831111"/>
              <a:ext cx="2525316" cy="1035422"/>
            </a:xfrm>
            <a:prstGeom prst="irregularSeal2">
              <a:avLst/>
            </a:prstGeom>
            <a:solidFill>
              <a:srgbClr val="76D6FF"/>
            </a:solidFill>
            <a:ln w="12700" cmpd="sng">
              <a:solidFill>
                <a:srgbClr val="00002C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3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TRIS</a:t>
              </a:r>
              <a:endParaRPr lang="it-IT" sz="23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</p:txBody>
        </p:sp>
        <p:sp>
          <p:nvSpPr>
            <p:cNvPr id="36" name="Esplosione 2 35"/>
            <p:cNvSpPr/>
            <p:nvPr/>
          </p:nvSpPr>
          <p:spPr>
            <a:xfrm rot="21097863">
              <a:off x="6444199" y="4879468"/>
              <a:ext cx="2525316" cy="1035422"/>
            </a:xfrm>
            <a:prstGeom prst="irregularSeal2">
              <a:avLst/>
            </a:prstGeom>
            <a:solidFill>
              <a:srgbClr val="FF7E79"/>
            </a:solidFill>
            <a:ln w="12700" cmpd="sng">
              <a:solidFill>
                <a:srgbClr val="00002C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3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TETS</a:t>
              </a:r>
              <a:endParaRPr lang="it-IT" sz="23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195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155771"/>
            <a:ext cx="5176417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500" b="1" dirty="0" smtClean="0">
                <a:solidFill>
                  <a:srgbClr val="003D6C"/>
                </a:solidFill>
                <a:latin typeface="Candara"/>
                <a:cs typeface="Candara"/>
              </a:rPr>
              <a:t>Segmentation </a:t>
            </a:r>
            <a:r>
              <a:rPr lang="fr-FR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Boundaries</a:t>
            </a:r>
            <a:endParaRPr lang="it-IT" sz="35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-264660" y="1080918"/>
            <a:ext cx="85638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Only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implicitly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defined</a:t>
            </a:r>
            <a:r>
              <a:rPr lang="it-IT" sz="23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interfaces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between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adjacent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elements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with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different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label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259842" y="922780"/>
            <a:ext cx="8285019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Rettangolo 41"/>
          <p:cNvSpPr/>
          <p:nvPr/>
        </p:nvSpPr>
        <p:spPr>
          <a:xfrm>
            <a:off x="6836957" y="6508157"/>
            <a:ext cx="230704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STAG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11/09/2017  Catania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" y="6376512"/>
            <a:ext cx="451081" cy="433636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615" y="1500591"/>
            <a:ext cx="3889299" cy="4875921"/>
          </a:xfrm>
          <a:prstGeom prst="rect">
            <a:avLst/>
          </a:prstGeom>
        </p:spPr>
      </p:pic>
      <p:grpSp>
        <p:nvGrpSpPr>
          <p:cNvPr id="25" name="Gruppo 24"/>
          <p:cNvGrpSpPr/>
          <p:nvPr/>
        </p:nvGrpSpPr>
        <p:grpSpPr>
          <a:xfrm>
            <a:off x="5190607" y="3199914"/>
            <a:ext cx="2747591" cy="923381"/>
            <a:chOff x="5611761" y="3757557"/>
            <a:chExt cx="2356022" cy="791787"/>
          </a:xfrm>
        </p:grpSpPr>
        <p:sp>
          <p:nvSpPr>
            <p:cNvPr id="26" name="Freeform 502"/>
            <p:cNvSpPr>
              <a:spLocks noEditPoints="1"/>
            </p:cNvSpPr>
            <p:nvPr/>
          </p:nvSpPr>
          <p:spPr bwMode="auto">
            <a:xfrm rot="2506516">
              <a:off x="6760614" y="3757557"/>
              <a:ext cx="1207169" cy="684330"/>
            </a:xfrm>
            <a:custGeom>
              <a:avLst/>
              <a:gdLst>
                <a:gd name="T0" fmla="*/ 685 w 1319"/>
                <a:gd name="T1" fmla="*/ 39 h 237"/>
                <a:gd name="T2" fmla="*/ 684 w 1319"/>
                <a:gd name="T3" fmla="*/ 48 h 237"/>
                <a:gd name="T4" fmla="*/ 686 w 1319"/>
                <a:gd name="T5" fmla="*/ 40 h 237"/>
                <a:gd name="T6" fmla="*/ 689 w 1319"/>
                <a:gd name="T7" fmla="*/ 38 h 237"/>
                <a:gd name="T8" fmla="*/ 1030 w 1319"/>
                <a:gd name="T9" fmla="*/ 43 h 237"/>
                <a:gd name="T10" fmla="*/ 1319 w 1319"/>
                <a:gd name="T11" fmla="*/ 126 h 237"/>
                <a:gd name="T12" fmla="*/ 1278 w 1319"/>
                <a:gd name="T13" fmla="*/ 85 h 237"/>
                <a:gd name="T14" fmla="*/ 1098 w 1319"/>
                <a:gd name="T15" fmla="*/ 53 h 237"/>
                <a:gd name="T16" fmla="*/ 927 w 1319"/>
                <a:gd name="T17" fmla="*/ 38 h 237"/>
                <a:gd name="T18" fmla="*/ 835 w 1319"/>
                <a:gd name="T19" fmla="*/ 36 h 237"/>
                <a:gd name="T20" fmla="*/ 809 w 1319"/>
                <a:gd name="T21" fmla="*/ 36 h 237"/>
                <a:gd name="T22" fmla="*/ 927 w 1319"/>
                <a:gd name="T23" fmla="*/ 39 h 237"/>
                <a:gd name="T24" fmla="*/ 906 w 1319"/>
                <a:gd name="T25" fmla="*/ 40 h 237"/>
                <a:gd name="T26" fmla="*/ 954 w 1319"/>
                <a:gd name="T27" fmla="*/ 43 h 237"/>
                <a:gd name="T28" fmla="*/ 718 w 1319"/>
                <a:gd name="T29" fmla="*/ 40 h 237"/>
                <a:gd name="T30" fmla="*/ 1084 w 1319"/>
                <a:gd name="T31" fmla="*/ 57 h 237"/>
                <a:gd name="T32" fmla="*/ 954 w 1319"/>
                <a:gd name="T33" fmla="*/ 48 h 237"/>
                <a:gd name="T34" fmla="*/ 688 w 1319"/>
                <a:gd name="T35" fmla="*/ 45 h 237"/>
                <a:gd name="T36" fmla="*/ 692 w 1319"/>
                <a:gd name="T37" fmla="*/ 45 h 237"/>
                <a:gd name="T38" fmla="*/ 941 w 1319"/>
                <a:gd name="T39" fmla="*/ 49 h 237"/>
                <a:gd name="T40" fmla="*/ 1142 w 1319"/>
                <a:gd name="T41" fmla="*/ 69 h 237"/>
                <a:gd name="T42" fmla="*/ 1291 w 1319"/>
                <a:gd name="T43" fmla="*/ 105 h 237"/>
                <a:gd name="T44" fmla="*/ 1300 w 1319"/>
                <a:gd name="T45" fmla="*/ 134 h 237"/>
                <a:gd name="T46" fmla="*/ 1171 w 1319"/>
                <a:gd name="T47" fmla="*/ 185 h 237"/>
                <a:gd name="T48" fmla="*/ 765 w 1319"/>
                <a:gd name="T49" fmla="*/ 221 h 237"/>
                <a:gd name="T50" fmla="*/ 244 w 1319"/>
                <a:gd name="T51" fmla="*/ 206 h 237"/>
                <a:gd name="T52" fmla="*/ 14 w 1319"/>
                <a:gd name="T53" fmla="*/ 149 h 237"/>
                <a:gd name="T54" fmla="*/ 350 w 1319"/>
                <a:gd name="T55" fmla="*/ 42 h 237"/>
                <a:gd name="T56" fmla="*/ 774 w 1319"/>
                <a:gd name="T57" fmla="*/ 16 h 237"/>
                <a:gd name="T58" fmla="*/ 1123 w 1319"/>
                <a:gd name="T59" fmla="*/ 36 h 237"/>
                <a:gd name="T60" fmla="*/ 1130 w 1319"/>
                <a:gd name="T61" fmla="*/ 38 h 237"/>
                <a:gd name="T62" fmla="*/ 1137 w 1319"/>
                <a:gd name="T63" fmla="*/ 38 h 237"/>
                <a:gd name="T64" fmla="*/ 1144 w 1319"/>
                <a:gd name="T65" fmla="*/ 33 h 237"/>
                <a:gd name="T66" fmla="*/ 1143 w 1319"/>
                <a:gd name="T67" fmla="*/ 25 h 237"/>
                <a:gd name="T68" fmla="*/ 1137 w 1319"/>
                <a:gd name="T69" fmla="*/ 20 h 237"/>
                <a:gd name="T70" fmla="*/ 1131 w 1319"/>
                <a:gd name="T71" fmla="*/ 19 h 237"/>
                <a:gd name="T72" fmla="*/ 1122 w 1319"/>
                <a:gd name="T73" fmla="*/ 19 h 237"/>
                <a:gd name="T74" fmla="*/ 920 w 1319"/>
                <a:gd name="T75" fmla="*/ 2 h 237"/>
                <a:gd name="T76" fmla="*/ 750 w 1319"/>
                <a:gd name="T77" fmla="*/ 1 h 237"/>
                <a:gd name="T78" fmla="*/ 385 w 1319"/>
                <a:gd name="T79" fmla="*/ 23 h 237"/>
                <a:gd name="T80" fmla="*/ 65 w 1319"/>
                <a:gd name="T81" fmla="*/ 94 h 237"/>
                <a:gd name="T82" fmla="*/ 7 w 1319"/>
                <a:gd name="T83" fmla="*/ 168 h 237"/>
                <a:gd name="T84" fmla="*/ 158 w 1319"/>
                <a:gd name="T85" fmla="*/ 212 h 237"/>
                <a:gd name="T86" fmla="*/ 992 w 1319"/>
                <a:gd name="T87" fmla="*/ 223 h 237"/>
                <a:gd name="T88" fmla="*/ 1284 w 1319"/>
                <a:gd name="T89" fmla="*/ 161 h 237"/>
                <a:gd name="T90" fmla="*/ 1319 w 1319"/>
                <a:gd name="T91" fmla="*/ 126 h 237"/>
                <a:gd name="T92" fmla="*/ 985 w 1319"/>
                <a:gd name="T93" fmla="*/ 52 h 237"/>
                <a:gd name="T94" fmla="*/ 688 w 1319"/>
                <a:gd name="T95" fmla="*/ 44 h 237"/>
                <a:gd name="T96" fmla="*/ 1041 w 1319"/>
                <a:gd name="T97" fmla="*/ 46 h 237"/>
                <a:gd name="T98" fmla="*/ 688 w 1319"/>
                <a:gd name="T99" fmla="*/ 45 h 237"/>
                <a:gd name="T100" fmla="*/ 1270 w 1319"/>
                <a:gd name="T101" fmla="*/ 96 h 237"/>
                <a:gd name="T102" fmla="*/ 688 w 1319"/>
                <a:gd name="T103" fmla="*/ 46 h 237"/>
                <a:gd name="T104" fmla="*/ 769 w 1319"/>
                <a:gd name="T105" fmla="*/ 37 h 237"/>
                <a:gd name="T106" fmla="*/ 926 w 1319"/>
                <a:gd name="T107" fmla="*/ 46 h 237"/>
                <a:gd name="T108" fmla="*/ 986 w 1319"/>
                <a:gd name="T109" fmla="*/ 52 h 237"/>
                <a:gd name="T110" fmla="*/ 687 w 1319"/>
                <a:gd name="T111" fmla="*/ 41 h 237"/>
                <a:gd name="T112" fmla="*/ 689 w 1319"/>
                <a:gd name="T113" fmla="*/ 38 h 237"/>
                <a:gd name="T114" fmla="*/ 689 w 1319"/>
                <a:gd name="T115" fmla="*/ 45 h 237"/>
                <a:gd name="T116" fmla="*/ 688 w 1319"/>
                <a:gd name="T117" fmla="*/ 41 h 237"/>
                <a:gd name="T118" fmla="*/ 689 w 1319"/>
                <a:gd name="T119" fmla="*/ 41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19" h="237">
                  <a:moveTo>
                    <a:pt x="686" y="40"/>
                  </a:moveTo>
                  <a:cubicBezTo>
                    <a:pt x="686" y="40"/>
                    <a:pt x="686" y="40"/>
                    <a:pt x="686" y="40"/>
                  </a:cubicBezTo>
                  <a:cubicBezTo>
                    <a:pt x="686" y="40"/>
                    <a:pt x="685" y="40"/>
                    <a:pt x="684" y="40"/>
                  </a:cubicBezTo>
                  <a:cubicBezTo>
                    <a:pt x="684" y="40"/>
                    <a:pt x="684" y="40"/>
                    <a:pt x="684" y="40"/>
                  </a:cubicBezTo>
                  <a:cubicBezTo>
                    <a:pt x="684" y="40"/>
                    <a:pt x="684" y="40"/>
                    <a:pt x="683" y="40"/>
                  </a:cubicBezTo>
                  <a:cubicBezTo>
                    <a:pt x="684" y="39"/>
                    <a:pt x="685" y="40"/>
                    <a:pt x="685" y="39"/>
                  </a:cubicBezTo>
                  <a:cubicBezTo>
                    <a:pt x="685" y="39"/>
                    <a:pt x="685" y="39"/>
                    <a:pt x="685" y="39"/>
                  </a:cubicBezTo>
                  <a:cubicBezTo>
                    <a:pt x="686" y="39"/>
                    <a:pt x="687" y="39"/>
                    <a:pt x="688" y="39"/>
                  </a:cubicBezTo>
                  <a:cubicBezTo>
                    <a:pt x="687" y="40"/>
                    <a:pt x="686" y="39"/>
                    <a:pt x="686" y="40"/>
                  </a:cubicBezTo>
                  <a:close/>
                  <a:moveTo>
                    <a:pt x="684" y="48"/>
                  </a:moveTo>
                  <a:cubicBezTo>
                    <a:pt x="685" y="48"/>
                    <a:pt x="685" y="48"/>
                    <a:pt x="685" y="48"/>
                  </a:cubicBezTo>
                  <a:cubicBezTo>
                    <a:pt x="685" y="48"/>
                    <a:pt x="684" y="48"/>
                    <a:pt x="684" y="48"/>
                  </a:cubicBezTo>
                  <a:close/>
                  <a:moveTo>
                    <a:pt x="685" y="46"/>
                  </a:moveTo>
                  <a:cubicBezTo>
                    <a:pt x="685" y="46"/>
                    <a:pt x="685" y="46"/>
                    <a:pt x="685" y="46"/>
                  </a:cubicBezTo>
                  <a:cubicBezTo>
                    <a:pt x="685" y="46"/>
                    <a:pt x="685" y="46"/>
                    <a:pt x="685" y="46"/>
                  </a:cubicBezTo>
                  <a:close/>
                  <a:moveTo>
                    <a:pt x="686" y="40"/>
                  </a:moveTo>
                  <a:cubicBezTo>
                    <a:pt x="686" y="40"/>
                    <a:pt x="687" y="40"/>
                    <a:pt x="687" y="40"/>
                  </a:cubicBezTo>
                  <a:cubicBezTo>
                    <a:pt x="686" y="40"/>
                    <a:pt x="686" y="40"/>
                    <a:pt x="686" y="40"/>
                  </a:cubicBezTo>
                  <a:cubicBezTo>
                    <a:pt x="686" y="40"/>
                    <a:pt x="686" y="40"/>
                    <a:pt x="686" y="40"/>
                  </a:cubicBezTo>
                  <a:close/>
                  <a:moveTo>
                    <a:pt x="686" y="43"/>
                  </a:moveTo>
                  <a:cubicBezTo>
                    <a:pt x="686" y="44"/>
                    <a:pt x="686" y="43"/>
                    <a:pt x="686" y="43"/>
                  </a:cubicBezTo>
                  <a:close/>
                  <a:moveTo>
                    <a:pt x="689" y="38"/>
                  </a:moveTo>
                  <a:cubicBezTo>
                    <a:pt x="688" y="38"/>
                    <a:pt x="688" y="38"/>
                    <a:pt x="688" y="39"/>
                  </a:cubicBezTo>
                  <a:cubicBezTo>
                    <a:pt x="688" y="39"/>
                    <a:pt x="689" y="39"/>
                    <a:pt x="689" y="38"/>
                  </a:cubicBezTo>
                  <a:close/>
                  <a:moveTo>
                    <a:pt x="685" y="46"/>
                  </a:moveTo>
                  <a:cubicBezTo>
                    <a:pt x="685" y="46"/>
                    <a:pt x="685" y="46"/>
                    <a:pt x="685" y="46"/>
                  </a:cubicBezTo>
                  <a:close/>
                  <a:moveTo>
                    <a:pt x="685" y="45"/>
                  </a:moveTo>
                  <a:cubicBezTo>
                    <a:pt x="685" y="45"/>
                    <a:pt x="685" y="45"/>
                    <a:pt x="685" y="45"/>
                  </a:cubicBezTo>
                  <a:cubicBezTo>
                    <a:pt x="685" y="45"/>
                    <a:pt x="685" y="45"/>
                    <a:pt x="685" y="45"/>
                  </a:cubicBezTo>
                  <a:close/>
                  <a:moveTo>
                    <a:pt x="1030" y="43"/>
                  </a:moveTo>
                  <a:cubicBezTo>
                    <a:pt x="1023" y="42"/>
                    <a:pt x="1012" y="41"/>
                    <a:pt x="1009" y="41"/>
                  </a:cubicBezTo>
                  <a:cubicBezTo>
                    <a:pt x="1019" y="42"/>
                    <a:pt x="1026" y="43"/>
                    <a:pt x="1030" y="43"/>
                  </a:cubicBezTo>
                  <a:close/>
                  <a:moveTo>
                    <a:pt x="1122" y="54"/>
                  </a:moveTo>
                  <a:cubicBezTo>
                    <a:pt x="1109" y="53"/>
                    <a:pt x="1109" y="53"/>
                    <a:pt x="1109" y="53"/>
                  </a:cubicBezTo>
                  <a:cubicBezTo>
                    <a:pt x="1108" y="53"/>
                    <a:pt x="1118" y="54"/>
                    <a:pt x="1122" y="54"/>
                  </a:cubicBezTo>
                  <a:close/>
                  <a:moveTo>
                    <a:pt x="1319" y="126"/>
                  </a:moveTo>
                  <a:cubicBezTo>
                    <a:pt x="1319" y="125"/>
                    <a:pt x="1319" y="125"/>
                    <a:pt x="1319" y="125"/>
                  </a:cubicBezTo>
                  <a:cubicBezTo>
                    <a:pt x="1319" y="124"/>
                    <a:pt x="1319" y="124"/>
                    <a:pt x="1319" y="124"/>
                  </a:cubicBezTo>
                  <a:cubicBezTo>
                    <a:pt x="1319" y="118"/>
                    <a:pt x="1316" y="112"/>
                    <a:pt x="1313" y="108"/>
                  </a:cubicBezTo>
                  <a:cubicBezTo>
                    <a:pt x="1309" y="103"/>
                    <a:pt x="1305" y="100"/>
                    <a:pt x="1301" y="97"/>
                  </a:cubicBezTo>
                  <a:cubicBezTo>
                    <a:pt x="1293" y="91"/>
                    <a:pt x="1285" y="88"/>
                    <a:pt x="1279" y="86"/>
                  </a:cubicBezTo>
                  <a:cubicBezTo>
                    <a:pt x="1280" y="86"/>
                    <a:pt x="1280" y="86"/>
                    <a:pt x="1278" y="85"/>
                  </a:cubicBezTo>
                  <a:cubicBezTo>
                    <a:pt x="1272" y="83"/>
                    <a:pt x="1269" y="82"/>
                    <a:pt x="1262" y="80"/>
                  </a:cubicBezTo>
                  <a:cubicBezTo>
                    <a:pt x="1239" y="73"/>
                    <a:pt x="1219" y="70"/>
                    <a:pt x="1199" y="67"/>
                  </a:cubicBezTo>
                  <a:cubicBezTo>
                    <a:pt x="1180" y="64"/>
                    <a:pt x="1162" y="61"/>
                    <a:pt x="1142" y="58"/>
                  </a:cubicBezTo>
                  <a:cubicBezTo>
                    <a:pt x="1137" y="58"/>
                    <a:pt x="1123" y="55"/>
                    <a:pt x="1119" y="55"/>
                  </a:cubicBezTo>
                  <a:cubicBezTo>
                    <a:pt x="1126" y="56"/>
                    <a:pt x="1135" y="57"/>
                    <a:pt x="1134" y="57"/>
                  </a:cubicBezTo>
                  <a:cubicBezTo>
                    <a:pt x="1122" y="56"/>
                    <a:pt x="1106" y="54"/>
                    <a:pt x="1098" y="53"/>
                  </a:cubicBezTo>
                  <a:cubicBezTo>
                    <a:pt x="1083" y="51"/>
                    <a:pt x="1076" y="50"/>
                    <a:pt x="1062" y="49"/>
                  </a:cubicBezTo>
                  <a:cubicBezTo>
                    <a:pt x="1059" y="48"/>
                    <a:pt x="1065" y="49"/>
                    <a:pt x="1058" y="48"/>
                  </a:cubicBezTo>
                  <a:cubicBezTo>
                    <a:pt x="1037" y="46"/>
                    <a:pt x="1027" y="45"/>
                    <a:pt x="1008" y="43"/>
                  </a:cubicBezTo>
                  <a:cubicBezTo>
                    <a:pt x="1003" y="43"/>
                    <a:pt x="980" y="41"/>
                    <a:pt x="974" y="41"/>
                  </a:cubicBezTo>
                  <a:cubicBezTo>
                    <a:pt x="968" y="40"/>
                    <a:pt x="980" y="41"/>
                    <a:pt x="975" y="41"/>
                  </a:cubicBezTo>
                  <a:cubicBezTo>
                    <a:pt x="927" y="38"/>
                    <a:pt x="927" y="38"/>
                    <a:pt x="927" y="38"/>
                  </a:cubicBezTo>
                  <a:cubicBezTo>
                    <a:pt x="923" y="38"/>
                    <a:pt x="920" y="38"/>
                    <a:pt x="914" y="38"/>
                  </a:cubicBezTo>
                  <a:cubicBezTo>
                    <a:pt x="909" y="37"/>
                    <a:pt x="915" y="37"/>
                    <a:pt x="908" y="37"/>
                  </a:cubicBezTo>
                  <a:cubicBezTo>
                    <a:pt x="902" y="37"/>
                    <a:pt x="913" y="38"/>
                    <a:pt x="912" y="38"/>
                  </a:cubicBezTo>
                  <a:cubicBezTo>
                    <a:pt x="903" y="37"/>
                    <a:pt x="905" y="38"/>
                    <a:pt x="900" y="38"/>
                  </a:cubicBezTo>
                  <a:cubicBezTo>
                    <a:pt x="888" y="37"/>
                    <a:pt x="880" y="37"/>
                    <a:pt x="869" y="37"/>
                  </a:cubicBezTo>
                  <a:cubicBezTo>
                    <a:pt x="835" y="36"/>
                    <a:pt x="835" y="36"/>
                    <a:pt x="835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786" y="36"/>
                    <a:pt x="786" y="36"/>
                    <a:pt x="786" y="36"/>
                  </a:cubicBezTo>
                  <a:cubicBezTo>
                    <a:pt x="781" y="36"/>
                    <a:pt x="790" y="36"/>
                    <a:pt x="782" y="36"/>
                  </a:cubicBezTo>
                  <a:cubicBezTo>
                    <a:pt x="749" y="36"/>
                    <a:pt x="716" y="37"/>
                    <a:pt x="692" y="38"/>
                  </a:cubicBezTo>
                  <a:cubicBezTo>
                    <a:pt x="729" y="36"/>
                    <a:pt x="757" y="36"/>
                    <a:pt x="790" y="36"/>
                  </a:cubicBezTo>
                  <a:cubicBezTo>
                    <a:pt x="795" y="36"/>
                    <a:pt x="804" y="36"/>
                    <a:pt x="809" y="36"/>
                  </a:cubicBezTo>
                  <a:cubicBezTo>
                    <a:pt x="811" y="36"/>
                    <a:pt x="804" y="36"/>
                    <a:pt x="811" y="36"/>
                  </a:cubicBezTo>
                  <a:cubicBezTo>
                    <a:pt x="818" y="36"/>
                    <a:pt x="818" y="36"/>
                    <a:pt x="818" y="36"/>
                  </a:cubicBezTo>
                  <a:cubicBezTo>
                    <a:pt x="814" y="36"/>
                    <a:pt x="821" y="36"/>
                    <a:pt x="823" y="37"/>
                  </a:cubicBezTo>
                  <a:cubicBezTo>
                    <a:pt x="851" y="37"/>
                    <a:pt x="873" y="37"/>
                    <a:pt x="898" y="38"/>
                  </a:cubicBezTo>
                  <a:cubicBezTo>
                    <a:pt x="902" y="38"/>
                    <a:pt x="894" y="38"/>
                    <a:pt x="900" y="38"/>
                  </a:cubicBezTo>
                  <a:cubicBezTo>
                    <a:pt x="927" y="39"/>
                    <a:pt x="927" y="39"/>
                    <a:pt x="927" y="39"/>
                  </a:cubicBezTo>
                  <a:cubicBezTo>
                    <a:pt x="930" y="40"/>
                    <a:pt x="937" y="40"/>
                    <a:pt x="933" y="40"/>
                  </a:cubicBezTo>
                  <a:cubicBezTo>
                    <a:pt x="901" y="38"/>
                    <a:pt x="856" y="37"/>
                    <a:pt x="817" y="37"/>
                  </a:cubicBezTo>
                  <a:cubicBezTo>
                    <a:pt x="806" y="37"/>
                    <a:pt x="793" y="37"/>
                    <a:pt x="787" y="37"/>
                  </a:cubicBezTo>
                  <a:cubicBezTo>
                    <a:pt x="804" y="37"/>
                    <a:pt x="818" y="37"/>
                    <a:pt x="833" y="38"/>
                  </a:cubicBezTo>
                  <a:cubicBezTo>
                    <a:pt x="853" y="38"/>
                    <a:pt x="874" y="38"/>
                    <a:pt x="893" y="39"/>
                  </a:cubicBezTo>
                  <a:cubicBezTo>
                    <a:pt x="906" y="40"/>
                    <a:pt x="906" y="40"/>
                    <a:pt x="906" y="40"/>
                  </a:cubicBezTo>
                  <a:cubicBezTo>
                    <a:pt x="920" y="40"/>
                    <a:pt x="920" y="40"/>
                    <a:pt x="920" y="40"/>
                  </a:cubicBezTo>
                  <a:cubicBezTo>
                    <a:pt x="929" y="41"/>
                    <a:pt x="929" y="41"/>
                    <a:pt x="929" y="41"/>
                  </a:cubicBezTo>
                  <a:cubicBezTo>
                    <a:pt x="937" y="41"/>
                    <a:pt x="944" y="41"/>
                    <a:pt x="953" y="42"/>
                  </a:cubicBezTo>
                  <a:cubicBezTo>
                    <a:pt x="968" y="43"/>
                    <a:pt x="983" y="44"/>
                    <a:pt x="999" y="46"/>
                  </a:cubicBezTo>
                  <a:cubicBezTo>
                    <a:pt x="1002" y="46"/>
                    <a:pt x="1001" y="46"/>
                    <a:pt x="997" y="46"/>
                  </a:cubicBezTo>
                  <a:cubicBezTo>
                    <a:pt x="977" y="44"/>
                    <a:pt x="974" y="44"/>
                    <a:pt x="954" y="43"/>
                  </a:cubicBezTo>
                  <a:cubicBezTo>
                    <a:pt x="956" y="43"/>
                    <a:pt x="958" y="43"/>
                    <a:pt x="957" y="43"/>
                  </a:cubicBezTo>
                  <a:cubicBezTo>
                    <a:pt x="951" y="43"/>
                    <a:pt x="949" y="42"/>
                    <a:pt x="945" y="42"/>
                  </a:cubicBezTo>
                  <a:cubicBezTo>
                    <a:pt x="960" y="43"/>
                    <a:pt x="958" y="43"/>
                    <a:pt x="953" y="43"/>
                  </a:cubicBezTo>
                  <a:cubicBezTo>
                    <a:pt x="916" y="41"/>
                    <a:pt x="870" y="39"/>
                    <a:pt x="840" y="39"/>
                  </a:cubicBezTo>
                  <a:cubicBezTo>
                    <a:pt x="836" y="39"/>
                    <a:pt x="834" y="39"/>
                    <a:pt x="829" y="39"/>
                  </a:cubicBezTo>
                  <a:cubicBezTo>
                    <a:pt x="794" y="38"/>
                    <a:pt x="755" y="38"/>
                    <a:pt x="718" y="40"/>
                  </a:cubicBezTo>
                  <a:cubicBezTo>
                    <a:pt x="761" y="39"/>
                    <a:pt x="805" y="38"/>
                    <a:pt x="854" y="39"/>
                  </a:cubicBezTo>
                  <a:cubicBezTo>
                    <a:pt x="856" y="39"/>
                    <a:pt x="854" y="39"/>
                    <a:pt x="859" y="40"/>
                  </a:cubicBezTo>
                  <a:cubicBezTo>
                    <a:pt x="880" y="40"/>
                    <a:pt x="904" y="41"/>
                    <a:pt x="920" y="42"/>
                  </a:cubicBezTo>
                  <a:cubicBezTo>
                    <a:pt x="941" y="44"/>
                    <a:pt x="941" y="44"/>
                    <a:pt x="941" y="44"/>
                  </a:cubicBezTo>
                  <a:cubicBezTo>
                    <a:pt x="993" y="47"/>
                    <a:pt x="1030" y="51"/>
                    <a:pt x="1079" y="57"/>
                  </a:cubicBezTo>
                  <a:cubicBezTo>
                    <a:pt x="1079" y="57"/>
                    <a:pt x="1082" y="57"/>
                    <a:pt x="1084" y="57"/>
                  </a:cubicBezTo>
                  <a:cubicBezTo>
                    <a:pt x="1073" y="57"/>
                    <a:pt x="1073" y="57"/>
                    <a:pt x="1073" y="57"/>
                  </a:cubicBezTo>
                  <a:cubicBezTo>
                    <a:pt x="1049" y="54"/>
                    <a:pt x="1049" y="54"/>
                    <a:pt x="1049" y="54"/>
                  </a:cubicBezTo>
                  <a:cubicBezTo>
                    <a:pt x="1008" y="50"/>
                    <a:pt x="950" y="45"/>
                    <a:pt x="898" y="43"/>
                  </a:cubicBezTo>
                  <a:cubicBezTo>
                    <a:pt x="892" y="43"/>
                    <a:pt x="897" y="43"/>
                    <a:pt x="901" y="44"/>
                  </a:cubicBezTo>
                  <a:cubicBezTo>
                    <a:pt x="926" y="45"/>
                    <a:pt x="948" y="46"/>
                    <a:pt x="975" y="48"/>
                  </a:cubicBezTo>
                  <a:cubicBezTo>
                    <a:pt x="984" y="50"/>
                    <a:pt x="974" y="49"/>
                    <a:pt x="954" y="48"/>
                  </a:cubicBezTo>
                  <a:cubicBezTo>
                    <a:pt x="937" y="47"/>
                    <a:pt x="914" y="45"/>
                    <a:pt x="893" y="45"/>
                  </a:cubicBezTo>
                  <a:cubicBezTo>
                    <a:pt x="871" y="44"/>
                    <a:pt x="851" y="43"/>
                    <a:pt x="841" y="43"/>
                  </a:cubicBezTo>
                  <a:cubicBezTo>
                    <a:pt x="791" y="42"/>
                    <a:pt x="742" y="43"/>
                    <a:pt x="693" y="45"/>
                  </a:cubicBezTo>
                  <a:cubicBezTo>
                    <a:pt x="689" y="45"/>
                    <a:pt x="689" y="45"/>
                    <a:pt x="689" y="45"/>
                  </a:cubicBezTo>
                  <a:cubicBezTo>
                    <a:pt x="689" y="45"/>
                    <a:pt x="689" y="45"/>
                    <a:pt x="689" y="45"/>
                  </a:cubicBezTo>
                  <a:cubicBezTo>
                    <a:pt x="688" y="45"/>
                    <a:pt x="688" y="45"/>
                    <a:pt x="688" y="45"/>
                  </a:cubicBezTo>
                  <a:cubicBezTo>
                    <a:pt x="686" y="45"/>
                    <a:pt x="686" y="45"/>
                    <a:pt x="686" y="45"/>
                  </a:cubicBezTo>
                  <a:cubicBezTo>
                    <a:pt x="686" y="45"/>
                    <a:pt x="687" y="45"/>
                    <a:pt x="688" y="45"/>
                  </a:cubicBezTo>
                  <a:cubicBezTo>
                    <a:pt x="689" y="45"/>
                    <a:pt x="689" y="45"/>
                    <a:pt x="689" y="45"/>
                  </a:cubicBezTo>
                  <a:cubicBezTo>
                    <a:pt x="689" y="45"/>
                    <a:pt x="689" y="45"/>
                    <a:pt x="689" y="45"/>
                  </a:cubicBezTo>
                  <a:cubicBezTo>
                    <a:pt x="689" y="45"/>
                    <a:pt x="689" y="45"/>
                    <a:pt x="689" y="45"/>
                  </a:cubicBezTo>
                  <a:cubicBezTo>
                    <a:pt x="692" y="45"/>
                    <a:pt x="692" y="45"/>
                    <a:pt x="692" y="45"/>
                  </a:cubicBezTo>
                  <a:cubicBezTo>
                    <a:pt x="701" y="45"/>
                    <a:pt x="701" y="45"/>
                    <a:pt x="701" y="45"/>
                  </a:cubicBezTo>
                  <a:cubicBezTo>
                    <a:pt x="701" y="45"/>
                    <a:pt x="703" y="44"/>
                    <a:pt x="707" y="44"/>
                  </a:cubicBezTo>
                  <a:cubicBezTo>
                    <a:pt x="756" y="43"/>
                    <a:pt x="811" y="43"/>
                    <a:pt x="855" y="43"/>
                  </a:cubicBezTo>
                  <a:cubicBezTo>
                    <a:pt x="873" y="44"/>
                    <a:pt x="908" y="45"/>
                    <a:pt x="926" y="47"/>
                  </a:cubicBezTo>
                  <a:cubicBezTo>
                    <a:pt x="922" y="47"/>
                    <a:pt x="907" y="46"/>
                    <a:pt x="888" y="46"/>
                  </a:cubicBezTo>
                  <a:cubicBezTo>
                    <a:pt x="907" y="46"/>
                    <a:pt x="925" y="48"/>
                    <a:pt x="941" y="49"/>
                  </a:cubicBezTo>
                  <a:cubicBezTo>
                    <a:pt x="955" y="49"/>
                    <a:pt x="978" y="51"/>
                    <a:pt x="985" y="52"/>
                  </a:cubicBezTo>
                  <a:cubicBezTo>
                    <a:pt x="986" y="52"/>
                    <a:pt x="984" y="52"/>
                    <a:pt x="985" y="52"/>
                  </a:cubicBezTo>
                  <a:cubicBezTo>
                    <a:pt x="986" y="52"/>
                    <a:pt x="996" y="53"/>
                    <a:pt x="997" y="53"/>
                  </a:cubicBezTo>
                  <a:cubicBezTo>
                    <a:pt x="1004" y="53"/>
                    <a:pt x="1003" y="53"/>
                    <a:pt x="1011" y="54"/>
                  </a:cubicBezTo>
                  <a:cubicBezTo>
                    <a:pt x="1022" y="55"/>
                    <a:pt x="1022" y="55"/>
                    <a:pt x="1029" y="56"/>
                  </a:cubicBezTo>
                  <a:cubicBezTo>
                    <a:pt x="1067" y="59"/>
                    <a:pt x="1104" y="64"/>
                    <a:pt x="1142" y="69"/>
                  </a:cubicBezTo>
                  <a:cubicBezTo>
                    <a:pt x="1154" y="71"/>
                    <a:pt x="1154" y="71"/>
                    <a:pt x="1154" y="71"/>
                  </a:cubicBezTo>
                  <a:cubicBezTo>
                    <a:pt x="1158" y="72"/>
                    <a:pt x="1155" y="72"/>
                    <a:pt x="1159" y="72"/>
                  </a:cubicBezTo>
                  <a:cubicBezTo>
                    <a:pt x="1162" y="73"/>
                    <a:pt x="1161" y="72"/>
                    <a:pt x="1165" y="73"/>
                  </a:cubicBezTo>
                  <a:cubicBezTo>
                    <a:pt x="1179" y="75"/>
                    <a:pt x="1196" y="78"/>
                    <a:pt x="1211" y="81"/>
                  </a:cubicBezTo>
                  <a:cubicBezTo>
                    <a:pt x="1229" y="84"/>
                    <a:pt x="1249" y="88"/>
                    <a:pt x="1267" y="94"/>
                  </a:cubicBezTo>
                  <a:cubicBezTo>
                    <a:pt x="1275" y="97"/>
                    <a:pt x="1284" y="101"/>
                    <a:pt x="1291" y="105"/>
                  </a:cubicBezTo>
                  <a:cubicBezTo>
                    <a:pt x="1298" y="109"/>
                    <a:pt x="1303" y="114"/>
                    <a:pt x="1305" y="119"/>
                  </a:cubicBezTo>
                  <a:cubicBezTo>
                    <a:pt x="1306" y="122"/>
                    <a:pt x="1306" y="121"/>
                    <a:pt x="1306" y="121"/>
                  </a:cubicBezTo>
                  <a:cubicBezTo>
                    <a:pt x="1306" y="121"/>
                    <a:pt x="1306" y="121"/>
                    <a:pt x="1307" y="124"/>
                  </a:cubicBezTo>
                  <a:cubicBezTo>
                    <a:pt x="1307" y="125"/>
                    <a:pt x="1307" y="126"/>
                    <a:pt x="1307" y="126"/>
                  </a:cubicBezTo>
                  <a:cubicBezTo>
                    <a:pt x="1307" y="127"/>
                    <a:pt x="1306" y="127"/>
                    <a:pt x="1306" y="128"/>
                  </a:cubicBezTo>
                  <a:cubicBezTo>
                    <a:pt x="1304" y="130"/>
                    <a:pt x="1302" y="132"/>
                    <a:pt x="1300" y="134"/>
                  </a:cubicBezTo>
                  <a:cubicBezTo>
                    <a:pt x="1296" y="138"/>
                    <a:pt x="1291" y="142"/>
                    <a:pt x="1285" y="145"/>
                  </a:cubicBezTo>
                  <a:cubicBezTo>
                    <a:pt x="1274" y="152"/>
                    <a:pt x="1262" y="158"/>
                    <a:pt x="1250" y="163"/>
                  </a:cubicBezTo>
                  <a:cubicBezTo>
                    <a:pt x="1247" y="164"/>
                    <a:pt x="1244" y="165"/>
                    <a:pt x="1241" y="166"/>
                  </a:cubicBezTo>
                  <a:cubicBezTo>
                    <a:pt x="1231" y="169"/>
                    <a:pt x="1231" y="169"/>
                    <a:pt x="1231" y="169"/>
                  </a:cubicBezTo>
                  <a:cubicBezTo>
                    <a:pt x="1224" y="171"/>
                    <a:pt x="1218" y="173"/>
                    <a:pt x="1211" y="175"/>
                  </a:cubicBezTo>
                  <a:cubicBezTo>
                    <a:pt x="1198" y="178"/>
                    <a:pt x="1184" y="182"/>
                    <a:pt x="1171" y="185"/>
                  </a:cubicBezTo>
                  <a:cubicBezTo>
                    <a:pt x="1167" y="186"/>
                    <a:pt x="1170" y="185"/>
                    <a:pt x="1164" y="186"/>
                  </a:cubicBezTo>
                  <a:cubicBezTo>
                    <a:pt x="1156" y="188"/>
                    <a:pt x="1158" y="188"/>
                    <a:pt x="1152" y="189"/>
                  </a:cubicBezTo>
                  <a:cubicBezTo>
                    <a:pt x="1147" y="190"/>
                    <a:pt x="1144" y="191"/>
                    <a:pt x="1141" y="191"/>
                  </a:cubicBezTo>
                  <a:cubicBezTo>
                    <a:pt x="1110" y="197"/>
                    <a:pt x="1078" y="201"/>
                    <a:pt x="1045" y="205"/>
                  </a:cubicBezTo>
                  <a:cubicBezTo>
                    <a:pt x="1013" y="208"/>
                    <a:pt x="980" y="210"/>
                    <a:pt x="947" y="213"/>
                  </a:cubicBezTo>
                  <a:cubicBezTo>
                    <a:pt x="885" y="217"/>
                    <a:pt x="823" y="220"/>
                    <a:pt x="765" y="221"/>
                  </a:cubicBezTo>
                  <a:cubicBezTo>
                    <a:pt x="719" y="222"/>
                    <a:pt x="675" y="223"/>
                    <a:pt x="633" y="222"/>
                  </a:cubicBezTo>
                  <a:cubicBezTo>
                    <a:pt x="578" y="222"/>
                    <a:pt x="530" y="221"/>
                    <a:pt x="478" y="219"/>
                  </a:cubicBezTo>
                  <a:cubicBezTo>
                    <a:pt x="441" y="218"/>
                    <a:pt x="400" y="216"/>
                    <a:pt x="368" y="214"/>
                  </a:cubicBezTo>
                  <a:cubicBezTo>
                    <a:pt x="350" y="214"/>
                    <a:pt x="350" y="214"/>
                    <a:pt x="350" y="214"/>
                  </a:cubicBezTo>
                  <a:cubicBezTo>
                    <a:pt x="321" y="212"/>
                    <a:pt x="321" y="212"/>
                    <a:pt x="321" y="212"/>
                  </a:cubicBezTo>
                  <a:cubicBezTo>
                    <a:pt x="296" y="210"/>
                    <a:pt x="270" y="209"/>
                    <a:pt x="244" y="206"/>
                  </a:cubicBezTo>
                  <a:cubicBezTo>
                    <a:pt x="215" y="204"/>
                    <a:pt x="188" y="201"/>
                    <a:pt x="160" y="198"/>
                  </a:cubicBezTo>
                  <a:cubicBezTo>
                    <a:pt x="144" y="196"/>
                    <a:pt x="129" y="194"/>
                    <a:pt x="114" y="191"/>
                  </a:cubicBezTo>
                  <a:cubicBezTo>
                    <a:pt x="103" y="189"/>
                    <a:pt x="93" y="187"/>
                    <a:pt x="82" y="185"/>
                  </a:cubicBezTo>
                  <a:cubicBezTo>
                    <a:pt x="68" y="182"/>
                    <a:pt x="53" y="178"/>
                    <a:pt x="40" y="172"/>
                  </a:cubicBezTo>
                  <a:cubicBezTo>
                    <a:pt x="33" y="170"/>
                    <a:pt x="26" y="166"/>
                    <a:pt x="22" y="163"/>
                  </a:cubicBezTo>
                  <a:cubicBezTo>
                    <a:pt x="17" y="159"/>
                    <a:pt x="14" y="154"/>
                    <a:pt x="14" y="149"/>
                  </a:cubicBezTo>
                  <a:cubicBezTo>
                    <a:pt x="14" y="144"/>
                    <a:pt x="19" y="137"/>
                    <a:pt x="26" y="131"/>
                  </a:cubicBezTo>
                  <a:cubicBezTo>
                    <a:pt x="33" y="126"/>
                    <a:pt x="41" y="121"/>
                    <a:pt x="50" y="117"/>
                  </a:cubicBezTo>
                  <a:cubicBezTo>
                    <a:pt x="67" y="108"/>
                    <a:pt x="85" y="101"/>
                    <a:pt x="103" y="95"/>
                  </a:cubicBezTo>
                  <a:cubicBezTo>
                    <a:pt x="144" y="82"/>
                    <a:pt x="195" y="70"/>
                    <a:pt x="235" y="61"/>
                  </a:cubicBezTo>
                  <a:cubicBezTo>
                    <a:pt x="268" y="55"/>
                    <a:pt x="302" y="49"/>
                    <a:pt x="340" y="44"/>
                  </a:cubicBezTo>
                  <a:cubicBezTo>
                    <a:pt x="350" y="42"/>
                    <a:pt x="350" y="42"/>
                    <a:pt x="350" y="42"/>
                  </a:cubicBezTo>
                  <a:cubicBezTo>
                    <a:pt x="407" y="35"/>
                    <a:pt x="471" y="28"/>
                    <a:pt x="517" y="25"/>
                  </a:cubicBezTo>
                  <a:cubicBezTo>
                    <a:pt x="534" y="24"/>
                    <a:pt x="549" y="23"/>
                    <a:pt x="565" y="22"/>
                  </a:cubicBezTo>
                  <a:cubicBezTo>
                    <a:pt x="583" y="21"/>
                    <a:pt x="599" y="20"/>
                    <a:pt x="616" y="19"/>
                  </a:cubicBezTo>
                  <a:cubicBezTo>
                    <a:pt x="632" y="19"/>
                    <a:pt x="632" y="19"/>
                    <a:pt x="632" y="19"/>
                  </a:cubicBezTo>
                  <a:cubicBezTo>
                    <a:pt x="649" y="18"/>
                    <a:pt x="666" y="17"/>
                    <a:pt x="684" y="17"/>
                  </a:cubicBezTo>
                  <a:cubicBezTo>
                    <a:pt x="712" y="16"/>
                    <a:pt x="742" y="16"/>
                    <a:pt x="774" y="16"/>
                  </a:cubicBezTo>
                  <a:cubicBezTo>
                    <a:pt x="799" y="16"/>
                    <a:pt x="836" y="16"/>
                    <a:pt x="864" y="16"/>
                  </a:cubicBezTo>
                  <a:cubicBezTo>
                    <a:pt x="912" y="18"/>
                    <a:pt x="961" y="19"/>
                    <a:pt x="1010" y="23"/>
                  </a:cubicBezTo>
                  <a:cubicBezTo>
                    <a:pt x="1026" y="24"/>
                    <a:pt x="1041" y="26"/>
                    <a:pt x="1058" y="27"/>
                  </a:cubicBezTo>
                  <a:cubicBezTo>
                    <a:pt x="1075" y="29"/>
                    <a:pt x="1096" y="31"/>
                    <a:pt x="1117" y="35"/>
                  </a:cubicBezTo>
                  <a:cubicBezTo>
                    <a:pt x="1123" y="36"/>
                    <a:pt x="1123" y="36"/>
                    <a:pt x="1123" y="36"/>
                  </a:cubicBezTo>
                  <a:cubicBezTo>
                    <a:pt x="1123" y="36"/>
                    <a:pt x="1123" y="36"/>
                    <a:pt x="1123" y="36"/>
                  </a:cubicBezTo>
                  <a:cubicBezTo>
                    <a:pt x="1124" y="36"/>
                    <a:pt x="1124" y="36"/>
                    <a:pt x="1124" y="36"/>
                  </a:cubicBezTo>
                  <a:cubicBezTo>
                    <a:pt x="1125" y="36"/>
                    <a:pt x="1125" y="36"/>
                    <a:pt x="1125" y="36"/>
                  </a:cubicBezTo>
                  <a:cubicBezTo>
                    <a:pt x="1125" y="36"/>
                    <a:pt x="1127" y="36"/>
                    <a:pt x="1127" y="37"/>
                  </a:cubicBezTo>
                  <a:cubicBezTo>
                    <a:pt x="1127" y="38"/>
                    <a:pt x="1128" y="36"/>
                    <a:pt x="1129" y="37"/>
                  </a:cubicBezTo>
                  <a:cubicBezTo>
                    <a:pt x="1129" y="37"/>
                    <a:pt x="1129" y="37"/>
                    <a:pt x="1129" y="38"/>
                  </a:cubicBezTo>
                  <a:cubicBezTo>
                    <a:pt x="1129" y="38"/>
                    <a:pt x="1129" y="38"/>
                    <a:pt x="1130" y="38"/>
                  </a:cubicBezTo>
                  <a:cubicBezTo>
                    <a:pt x="1130" y="38"/>
                    <a:pt x="1130" y="39"/>
                    <a:pt x="1131" y="39"/>
                  </a:cubicBezTo>
                  <a:cubicBezTo>
                    <a:pt x="1131" y="39"/>
                    <a:pt x="1131" y="39"/>
                    <a:pt x="1131" y="39"/>
                  </a:cubicBezTo>
                  <a:cubicBezTo>
                    <a:pt x="1132" y="39"/>
                    <a:pt x="1132" y="39"/>
                    <a:pt x="1133" y="39"/>
                  </a:cubicBezTo>
                  <a:cubicBezTo>
                    <a:pt x="1133" y="39"/>
                    <a:pt x="1134" y="39"/>
                    <a:pt x="1134" y="39"/>
                  </a:cubicBezTo>
                  <a:cubicBezTo>
                    <a:pt x="1135" y="39"/>
                    <a:pt x="1135" y="39"/>
                    <a:pt x="1135" y="39"/>
                  </a:cubicBezTo>
                  <a:cubicBezTo>
                    <a:pt x="1136" y="39"/>
                    <a:pt x="1136" y="39"/>
                    <a:pt x="1137" y="38"/>
                  </a:cubicBezTo>
                  <a:cubicBezTo>
                    <a:pt x="1137" y="38"/>
                    <a:pt x="1138" y="38"/>
                    <a:pt x="1138" y="38"/>
                  </a:cubicBezTo>
                  <a:cubicBezTo>
                    <a:pt x="1138" y="38"/>
                    <a:pt x="1139" y="38"/>
                    <a:pt x="1139" y="38"/>
                  </a:cubicBezTo>
                  <a:cubicBezTo>
                    <a:pt x="1140" y="37"/>
                    <a:pt x="1141" y="36"/>
                    <a:pt x="1142" y="36"/>
                  </a:cubicBezTo>
                  <a:cubicBezTo>
                    <a:pt x="1142" y="36"/>
                    <a:pt x="1142" y="35"/>
                    <a:pt x="1143" y="35"/>
                  </a:cubicBezTo>
                  <a:cubicBezTo>
                    <a:pt x="1143" y="35"/>
                    <a:pt x="1143" y="35"/>
                    <a:pt x="1143" y="35"/>
                  </a:cubicBezTo>
                  <a:cubicBezTo>
                    <a:pt x="1143" y="34"/>
                    <a:pt x="1143" y="33"/>
                    <a:pt x="1144" y="33"/>
                  </a:cubicBezTo>
                  <a:cubicBezTo>
                    <a:pt x="1144" y="33"/>
                    <a:pt x="1144" y="33"/>
                    <a:pt x="1144" y="33"/>
                  </a:cubicBezTo>
                  <a:cubicBezTo>
                    <a:pt x="1144" y="32"/>
                    <a:pt x="1144" y="31"/>
                    <a:pt x="1144" y="30"/>
                  </a:cubicBezTo>
                  <a:cubicBezTo>
                    <a:pt x="1144" y="29"/>
                    <a:pt x="1144" y="28"/>
                    <a:pt x="1144" y="28"/>
                  </a:cubicBezTo>
                  <a:cubicBezTo>
                    <a:pt x="1144" y="28"/>
                    <a:pt x="1144" y="27"/>
                    <a:pt x="1144" y="27"/>
                  </a:cubicBezTo>
                  <a:cubicBezTo>
                    <a:pt x="1144" y="26"/>
                    <a:pt x="1143" y="26"/>
                    <a:pt x="1143" y="26"/>
                  </a:cubicBezTo>
                  <a:cubicBezTo>
                    <a:pt x="1143" y="25"/>
                    <a:pt x="1143" y="25"/>
                    <a:pt x="1143" y="25"/>
                  </a:cubicBezTo>
                  <a:cubicBezTo>
                    <a:pt x="1143" y="25"/>
                    <a:pt x="1142" y="24"/>
                    <a:pt x="1142" y="24"/>
                  </a:cubicBezTo>
                  <a:cubicBezTo>
                    <a:pt x="1142" y="24"/>
                    <a:pt x="1142" y="24"/>
                    <a:pt x="1142" y="24"/>
                  </a:cubicBezTo>
                  <a:cubicBezTo>
                    <a:pt x="1141" y="23"/>
                    <a:pt x="1141" y="22"/>
                    <a:pt x="1140" y="22"/>
                  </a:cubicBezTo>
                  <a:cubicBezTo>
                    <a:pt x="1140" y="22"/>
                    <a:pt x="1139" y="21"/>
                    <a:pt x="1139" y="21"/>
                  </a:cubicBezTo>
                  <a:cubicBezTo>
                    <a:pt x="1138" y="21"/>
                    <a:pt x="1137" y="21"/>
                    <a:pt x="1137" y="20"/>
                  </a:cubicBezTo>
                  <a:cubicBezTo>
                    <a:pt x="1137" y="20"/>
                    <a:pt x="1137" y="20"/>
                    <a:pt x="1137" y="20"/>
                  </a:cubicBezTo>
                  <a:cubicBezTo>
                    <a:pt x="1137" y="20"/>
                    <a:pt x="1136" y="20"/>
                    <a:pt x="1136" y="20"/>
                  </a:cubicBezTo>
                  <a:cubicBezTo>
                    <a:pt x="1136" y="20"/>
                    <a:pt x="1135" y="20"/>
                    <a:pt x="1135" y="20"/>
                  </a:cubicBezTo>
                  <a:cubicBezTo>
                    <a:pt x="1135" y="20"/>
                    <a:pt x="1134" y="19"/>
                    <a:pt x="1134" y="19"/>
                  </a:cubicBezTo>
                  <a:cubicBezTo>
                    <a:pt x="1134" y="19"/>
                    <a:pt x="1134" y="20"/>
                    <a:pt x="1133" y="20"/>
                  </a:cubicBezTo>
                  <a:cubicBezTo>
                    <a:pt x="1133" y="20"/>
                    <a:pt x="1132" y="19"/>
                    <a:pt x="1132" y="19"/>
                  </a:cubicBezTo>
                  <a:cubicBezTo>
                    <a:pt x="1131" y="19"/>
                    <a:pt x="1131" y="19"/>
                    <a:pt x="1131" y="19"/>
                  </a:cubicBezTo>
                  <a:cubicBezTo>
                    <a:pt x="1131" y="19"/>
                    <a:pt x="1130" y="19"/>
                    <a:pt x="1130" y="20"/>
                  </a:cubicBezTo>
                  <a:cubicBezTo>
                    <a:pt x="1130" y="20"/>
                    <a:pt x="1128" y="19"/>
                    <a:pt x="1127" y="20"/>
                  </a:cubicBezTo>
                  <a:cubicBezTo>
                    <a:pt x="1127" y="19"/>
                    <a:pt x="1127" y="19"/>
                    <a:pt x="1126" y="19"/>
                  </a:cubicBezTo>
                  <a:cubicBezTo>
                    <a:pt x="1126" y="19"/>
                    <a:pt x="1126" y="19"/>
                    <a:pt x="1126" y="19"/>
                  </a:cubicBezTo>
                  <a:cubicBezTo>
                    <a:pt x="1126" y="19"/>
                    <a:pt x="1126" y="19"/>
                    <a:pt x="1126" y="19"/>
                  </a:cubicBezTo>
                  <a:cubicBezTo>
                    <a:pt x="1122" y="19"/>
                    <a:pt x="1122" y="19"/>
                    <a:pt x="1122" y="19"/>
                  </a:cubicBezTo>
                  <a:cubicBezTo>
                    <a:pt x="1103" y="16"/>
                    <a:pt x="1103" y="16"/>
                    <a:pt x="1103" y="16"/>
                  </a:cubicBezTo>
                  <a:cubicBezTo>
                    <a:pt x="1098" y="15"/>
                    <a:pt x="1092" y="15"/>
                    <a:pt x="1087" y="14"/>
                  </a:cubicBezTo>
                  <a:cubicBezTo>
                    <a:pt x="1078" y="13"/>
                    <a:pt x="1067" y="12"/>
                    <a:pt x="1056" y="11"/>
                  </a:cubicBezTo>
                  <a:cubicBezTo>
                    <a:pt x="1037" y="9"/>
                    <a:pt x="1021" y="8"/>
                    <a:pt x="1005" y="7"/>
                  </a:cubicBezTo>
                  <a:cubicBezTo>
                    <a:pt x="981" y="5"/>
                    <a:pt x="964" y="4"/>
                    <a:pt x="944" y="3"/>
                  </a:cubicBezTo>
                  <a:cubicBezTo>
                    <a:pt x="920" y="2"/>
                    <a:pt x="920" y="2"/>
                    <a:pt x="920" y="2"/>
                  </a:cubicBezTo>
                  <a:cubicBezTo>
                    <a:pt x="898" y="2"/>
                    <a:pt x="898" y="2"/>
                    <a:pt x="898" y="2"/>
                  </a:cubicBezTo>
                  <a:cubicBezTo>
                    <a:pt x="875" y="1"/>
                    <a:pt x="875" y="1"/>
                    <a:pt x="875" y="1"/>
                  </a:cubicBezTo>
                  <a:cubicBezTo>
                    <a:pt x="860" y="1"/>
                    <a:pt x="860" y="1"/>
                    <a:pt x="860" y="1"/>
                  </a:cubicBezTo>
                  <a:cubicBezTo>
                    <a:pt x="844" y="0"/>
                    <a:pt x="844" y="0"/>
                    <a:pt x="844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00" y="0"/>
                    <a:pt x="773" y="0"/>
                    <a:pt x="750" y="1"/>
                  </a:cubicBezTo>
                  <a:cubicBezTo>
                    <a:pt x="708" y="1"/>
                    <a:pt x="671" y="2"/>
                    <a:pt x="622" y="4"/>
                  </a:cubicBezTo>
                  <a:cubicBezTo>
                    <a:pt x="587" y="6"/>
                    <a:pt x="587" y="6"/>
                    <a:pt x="587" y="6"/>
                  </a:cubicBezTo>
                  <a:cubicBezTo>
                    <a:pt x="584" y="6"/>
                    <a:pt x="584" y="6"/>
                    <a:pt x="580" y="6"/>
                  </a:cubicBezTo>
                  <a:cubicBezTo>
                    <a:pt x="554" y="7"/>
                    <a:pt x="527" y="10"/>
                    <a:pt x="500" y="11"/>
                  </a:cubicBezTo>
                  <a:cubicBezTo>
                    <a:pt x="497" y="12"/>
                    <a:pt x="497" y="12"/>
                    <a:pt x="497" y="12"/>
                  </a:cubicBezTo>
                  <a:cubicBezTo>
                    <a:pt x="460" y="14"/>
                    <a:pt x="414" y="19"/>
                    <a:pt x="385" y="23"/>
                  </a:cubicBezTo>
                  <a:cubicBezTo>
                    <a:pt x="363" y="25"/>
                    <a:pt x="337" y="29"/>
                    <a:pt x="309" y="33"/>
                  </a:cubicBezTo>
                  <a:cubicBezTo>
                    <a:pt x="297" y="35"/>
                    <a:pt x="284" y="37"/>
                    <a:pt x="272" y="39"/>
                  </a:cubicBezTo>
                  <a:cubicBezTo>
                    <a:pt x="249" y="44"/>
                    <a:pt x="218" y="50"/>
                    <a:pt x="196" y="55"/>
                  </a:cubicBezTo>
                  <a:cubicBezTo>
                    <a:pt x="176" y="60"/>
                    <a:pt x="176" y="60"/>
                    <a:pt x="176" y="60"/>
                  </a:cubicBezTo>
                  <a:cubicBezTo>
                    <a:pt x="164" y="63"/>
                    <a:pt x="152" y="66"/>
                    <a:pt x="139" y="69"/>
                  </a:cubicBezTo>
                  <a:cubicBezTo>
                    <a:pt x="115" y="76"/>
                    <a:pt x="89" y="84"/>
                    <a:pt x="65" y="94"/>
                  </a:cubicBezTo>
                  <a:cubicBezTo>
                    <a:pt x="53" y="99"/>
                    <a:pt x="41" y="104"/>
                    <a:pt x="30" y="111"/>
                  </a:cubicBezTo>
                  <a:cubicBezTo>
                    <a:pt x="25" y="114"/>
                    <a:pt x="19" y="118"/>
                    <a:pt x="15" y="122"/>
                  </a:cubicBezTo>
                  <a:cubicBezTo>
                    <a:pt x="10" y="127"/>
                    <a:pt x="5" y="131"/>
                    <a:pt x="2" y="138"/>
                  </a:cubicBezTo>
                  <a:cubicBezTo>
                    <a:pt x="1" y="142"/>
                    <a:pt x="0" y="146"/>
                    <a:pt x="0" y="151"/>
                  </a:cubicBezTo>
                  <a:cubicBezTo>
                    <a:pt x="0" y="155"/>
                    <a:pt x="1" y="159"/>
                    <a:pt x="3" y="163"/>
                  </a:cubicBezTo>
                  <a:cubicBezTo>
                    <a:pt x="4" y="165"/>
                    <a:pt x="6" y="166"/>
                    <a:pt x="7" y="168"/>
                  </a:cubicBezTo>
                  <a:cubicBezTo>
                    <a:pt x="8" y="169"/>
                    <a:pt x="10" y="171"/>
                    <a:pt x="11" y="172"/>
                  </a:cubicBezTo>
                  <a:cubicBezTo>
                    <a:pt x="14" y="175"/>
                    <a:pt x="17" y="177"/>
                    <a:pt x="21" y="179"/>
                  </a:cubicBezTo>
                  <a:cubicBezTo>
                    <a:pt x="33" y="186"/>
                    <a:pt x="45" y="190"/>
                    <a:pt x="58" y="193"/>
                  </a:cubicBezTo>
                  <a:cubicBezTo>
                    <a:pt x="70" y="197"/>
                    <a:pt x="83" y="200"/>
                    <a:pt x="95" y="202"/>
                  </a:cubicBezTo>
                  <a:cubicBezTo>
                    <a:pt x="101" y="203"/>
                    <a:pt x="108" y="204"/>
                    <a:pt x="113" y="205"/>
                  </a:cubicBezTo>
                  <a:cubicBezTo>
                    <a:pt x="128" y="208"/>
                    <a:pt x="142" y="210"/>
                    <a:pt x="158" y="212"/>
                  </a:cubicBezTo>
                  <a:cubicBezTo>
                    <a:pt x="197" y="217"/>
                    <a:pt x="236" y="220"/>
                    <a:pt x="272" y="223"/>
                  </a:cubicBezTo>
                  <a:cubicBezTo>
                    <a:pt x="318" y="226"/>
                    <a:pt x="386" y="230"/>
                    <a:pt x="440" y="232"/>
                  </a:cubicBezTo>
                  <a:cubicBezTo>
                    <a:pt x="452" y="232"/>
                    <a:pt x="464" y="233"/>
                    <a:pt x="476" y="233"/>
                  </a:cubicBezTo>
                  <a:cubicBezTo>
                    <a:pt x="515" y="234"/>
                    <a:pt x="564" y="235"/>
                    <a:pt x="605" y="236"/>
                  </a:cubicBezTo>
                  <a:cubicBezTo>
                    <a:pt x="690" y="237"/>
                    <a:pt x="777" y="235"/>
                    <a:pt x="863" y="231"/>
                  </a:cubicBezTo>
                  <a:cubicBezTo>
                    <a:pt x="906" y="229"/>
                    <a:pt x="950" y="227"/>
                    <a:pt x="992" y="223"/>
                  </a:cubicBezTo>
                  <a:cubicBezTo>
                    <a:pt x="1035" y="220"/>
                    <a:pt x="1078" y="216"/>
                    <a:pt x="1120" y="209"/>
                  </a:cubicBezTo>
                  <a:cubicBezTo>
                    <a:pt x="1133" y="207"/>
                    <a:pt x="1153" y="203"/>
                    <a:pt x="1164" y="200"/>
                  </a:cubicBezTo>
                  <a:cubicBezTo>
                    <a:pt x="1167" y="200"/>
                    <a:pt x="1174" y="198"/>
                    <a:pt x="1180" y="197"/>
                  </a:cubicBezTo>
                  <a:cubicBezTo>
                    <a:pt x="1201" y="191"/>
                    <a:pt x="1226" y="184"/>
                    <a:pt x="1252" y="176"/>
                  </a:cubicBezTo>
                  <a:cubicBezTo>
                    <a:pt x="1259" y="174"/>
                    <a:pt x="1274" y="167"/>
                    <a:pt x="1282" y="162"/>
                  </a:cubicBezTo>
                  <a:cubicBezTo>
                    <a:pt x="1286" y="160"/>
                    <a:pt x="1277" y="165"/>
                    <a:pt x="1284" y="161"/>
                  </a:cubicBezTo>
                  <a:cubicBezTo>
                    <a:pt x="1288" y="159"/>
                    <a:pt x="1294" y="155"/>
                    <a:pt x="1301" y="150"/>
                  </a:cubicBezTo>
                  <a:cubicBezTo>
                    <a:pt x="1304" y="148"/>
                    <a:pt x="1308" y="145"/>
                    <a:pt x="1311" y="141"/>
                  </a:cubicBezTo>
                  <a:cubicBezTo>
                    <a:pt x="1313" y="139"/>
                    <a:pt x="1315" y="137"/>
                    <a:pt x="1317" y="134"/>
                  </a:cubicBezTo>
                  <a:cubicBezTo>
                    <a:pt x="1317" y="133"/>
                    <a:pt x="1318" y="132"/>
                    <a:pt x="1319" y="130"/>
                  </a:cubicBezTo>
                  <a:cubicBezTo>
                    <a:pt x="1319" y="129"/>
                    <a:pt x="1319" y="128"/>
                    <a:pt x="1319" y="127"/>
                  </a:cubicBezTo>
                  <a:cubicBezTo>
                    <a:pt x="1319" y="126"/>
                    <a:pt x="1319" y="126"/>
                    <a:pt x="1319" y="126"/>
                  </a:cubicBezTo>
                  <a:close/>
                  <a:moveTo>
                    <a:pt x="1104" y="52"/>
                  </a:moveTo>
                  <a:cubicBezTo>
                    <a:pt x="1102" y="51"/>
                    <a:pt x="1092" y="50"/>
                    <a:pt x="1091" y="50"/>
                  </a:cubicBezTo>
                  <a:cubicBezTo>
                    <a:pt x="1095" y="50"/>
                    <a:pt x="1103" y="52"/>
                    <a:pt x="1104" y="52"/>
                  </a:cubicBezTo>
                  <a:close/>
                  <a:moveTo>
                    <a:pt x="985" y="52"/>
                  </a:moveTo>
                  <a:cubicBezTo>
                    <a:pt x="985" y="52"/>
                    <a:pt x="985" y="52"/>
                    <a:pt x="985" y="52"/>
                  </a:cubicBezTo>
                  <a:cubicBezTo>
                    <a:pt x="985" y="52"/>
                    <a:pt x="985" y="52"/>
                    <a:pt x="985" y="52"/>
                  </a:cubicBezTo>
                  <a:close/>
                  <a:moveTo>
                    <a:pt x="689" y="44"/>
                  </a:moveTo>
                  <a:cubicBezTo>
                    <a:pt x="689" y="43"/>
                    <a:pt x="688" y="44"/>
                    <a:pt x="688" y="43"/>
                  </a:cubicBezTo>
                  <a:cubicBezTo>
                    <a:pt x="689" y="43"/>
                    <a:pt x="689" y="43"/>
                    <a:pt x="689" y="43"/>
                  </a:cubicBezTo>
                  <a:cubicBezTo>
                    <a:pt x="689" y="43"/>
                    <a:pt x="687" y="43"/>
                    <a:pt x="687" y="43"/>
                  </a:cubicBezTo>
                  <a:cubicBezTo>
                    <a:pt x="687" y="43"/>
                    <a:pt x="688" y="44"/>
                    <a:pt x="688" y="43"/>
                  </a:cubicBezTo>
                  <a:cubicBezTo>
                    <a:pt x="688" y="43"/>
                    <a:pt x="688" y="43"/>
                    <a:pt x="688" y="44"/>
                  </a:cubicBezTo>
                  <a:cubicBezTo>
                    <a:pt x="688" y="44"/>
                    <a:pt x="688" y="43"/>
                    <a:pt x="688" y="43"/>
                  </a:cubicBezTo>
                  <a:cubicBezTo>
                    <a:pt x="688" y="44"/>
                    <a:pt x="688" y="44"/>
                    <a:pt x="688" y="44"/>
                  </a:cubicBezTo>
                  <a:cubicBezTo>
                    <a:pt x="689" y="44"/>
                    <a:pt x="689" y="44"/>
                    <a:pt x="689" y="44"/>
                  </a:cubicBezTo>
                  <a:close/>
                  <a:moveTo>
                    <a:pt x="1041" y="46"/>
                  </a:moveTo>
                  <a:cubicBezTo>
                    <a:pt x="1044" y="47"/>
                    <a:pt x="1051" y="47"/>
                    <a:pt x="1053" y="48"/>
                  </a:cubicBezTo>
                  <a:cubicBezTo>
                    <a:pt x="1049" y="47"/>
                    <a:pt x="1042" y="46"/>
                    <a:pt x="1041" y="46"/>
                  </a:cubicBezTo>
                  <a:close/>
                  <a:moveTo>
                    <a:pt x="689" y="39"/>
                  </a:moveTo>
                  <a:cubicBezTo>
                    <a:pt x="689" y="39"/>
                    <a:pt x="688" y="39"/>
                    <a:pt x="688" y="39"/>
                  </a:cubicBezTo>
                  <a:cubicBezTo>
                    <a:pt x="689" y="39"/>
                    <a:pt x="689" y="39"/>
                    <a:pt x="689" y="39"/>
                  </a:cubicBezTo>
                  <a:close/>
                  <a:moveTo>
                    <a:pt x="688" y="45"/>
                  </a:moveTo>
                  <a:cubicBezTo>
                    <a:pt x="688" y="45"/>
                    <a:pt x="688" y="45"/>
                    <a:pt x="687" y="45"/>
                  </a:cubicBezTo>
                  <a:cubicBezTo>
                    <a:pt x="688" y="45"/>
                    <a:pt x="688" y="45"/>
                    <a:pt x="688" y="45"/>
                  </a:cubicBezTo>
                  <a:close/>
                  <a:moveTo>
                    <a:pt x="863" y="47"/>
                  </a:moveTo>
                  <a:cubicBezTo>
                    <a:pt x="849" y="46"/>
                    <a:pt x="839" y="46"/>
                    <a:pt x="830" y="46"/>
                  </a:cubicBezTo>
                  <a:cubicBezTo>
                    <a:pt x="838" y="46"/>
                    <a:pt x="848" y="46"/>
                    <a:pt x="853" y="47"/>
                  </a:cubicBezTo>
                  <a:cubicBezTo>
                    <a:pt x="855" y="46"/>
                    <a:pt x="860" y="47"/>
                    <a:pt x="863" y="47"/>
                  </a:cubicBezTo>
                  <a:close/>
                  <a:moveTo>
                    <a:pt x="1279" y="100"/>
                  </a:moveTo>
                  <a:cubicBezTo>
                    <a:pt x="1276" y="98"/>
                    <a:pt x="1271" y="96"/>
                    <a:pt x="1270" y="96"/>
                  </a:cubicBezTo>
                  <a:cubicBezTo>
                    <a:pt x="1274" y="98"/>
                    <a:pt x="1277" y="99"/>
                    <a:pt x="1279" y="100"/>
                  </a:cubicBezTo>
                  <a:close/>
                  <a:moveTo>
                    <a:pt x="688" y="39"/>
                  </a:moveTo>
                  <a:cubicBezTo>
                    <a:pt x="688" y="39"/>
                    <a:pt x="688" y="39"/>
                    <a:pt x="688" y="39"/>
                  </a:cubicBezTo>
                  <a:cubicBezTo>
                    <a:pt x="688" y="39"/>
                    <a:pt x="688" y="39"/>
                    <a:pt x="688" y="39"/>
                  </a:cubicBezTo>
                  <a:cubicBezTo>
                    <a:pt x="688" y="39"/>
                    <a:pt x="688" y="39"/>
                    <a:pt x="688" y="39"/>
                  </a:cubicBezTo>
                  <a:close/>
                  <a:moveTo>
                    <a:pt x="688" y="46"/>
                  </a:moveTo>
                  <a:cubicBezTo>
                    <a:pt x="688" y="46"/>
                    <a:pt x="689" y="46"/>
                    <a:pt x="689" y="46"/>
                  </a:cubicBezTo>
                  <a:cubicBezTo>
                    <a:pt x="688" y="46"/>
                    <a:pt x="688" y="46"/>
                    <a:pt x="688" y="46"/>
                  </a:cubicBezTo>
                  <a:close/>
                  <a:moveTo>
                    <a:pt x="769" y="37"/>
                  </a:moveTo>
                  <a:cubicBezTo>
                    <a:pt x="762" y="37"/>
                    <a:pt x="762" y="37"/>
                    <a:pt x="762" y="37"/>
                  </a:cubicBezTo>
                  <a:cubicBezTo>
                    <a:pt x="761" y="37"/>
                    <a:pt x="762" y="37"/>
                    <a:pt x="763" y="37"/>
                  </a:cubicBezTo>
                  <a:cubicBezTo>
                    <a:pt x="768" y="37"/>
                    <a:pt x="769" y="37"/>
                    <a:pt x="769" y="37"/>
                  </a:cubicBezTo>
                  <a:close/>
                  <a:moveTo>
                    <a:pt x="923" y="41"/>
                  </a:moveTo>
                  <a:cubicBezTo>
                    <a:pt x="912" y="40"/>
                    <a:pt x="912" y="40"/>
                    <a:pt x="912" y="40"/>
                  </a:cubicBezTo>
                  <a:cubicBezTo>
                    <a:pt x="907" y="40"/>
                    <a:pt x="879" y="39"/>
                    <a:pt x="882" y="39"/>
                  </a:cubicBezTo>
                  <a:cubicBezTo>
                    <a:pt x="899" y="40"/>
                    <a:pt x="924" y="41"/>
                    <a:pt x="938" y="42"/>
                  </a:cubicBezTo>
                  <a:cubicBezTo>
                    <a:pt x="933" y="41"/>
                    <a:pt x="928" y="41"/>
                    <a:pt x="923" y="41"/>
                  </a:cubicBezTo>
                  <a:close/>
                  <a:moveTo>
                    <a:pt x="926" y="46"/>
                  </a:moveTo>
                  <a:cubicBezTo>
                    <a:pt x="967" y="48"/>
                    <a:pt x="967" y="48"/>
                    <a:pt x="967" y="48"/>
                  </a:cubicBezTo>
                  <a:cubicBezTo>
                    <a:pt x="954" y="47"/>
                    <a:pt x="939" y="46"/>
                    <a:pt x="926" y="46"/>
                  </a:cubicBezTo>
                  <a:close/>
                  <a:moveTo>
                    <a:pt x="683" y="48"/>
                  </a:moveTo>
                  <a:cubicBezTo>
                    <a:pt x="683" y="48"/>
                    <a:pt x="683" y="48"/>
                    <a:pt x="683" y="48"/>
                  </a:cubicBezTo>
                  <a:close/>
                  <a:moveTo>
                    <a:pt x="985" y="52"/>
                  </a:moveTo>
                  <a:cubicBezTo>
                    <a:pt x="985" y="52"/>
                    <a:pt x="986" y="52"/>
                    <a:pt x="986" y="52"/>
                  </a:cubicBezTo>
                  <a:cubicBezTo>
                    <a:pt x="986" y="52"/>
                    <a:pt x="985" y="52"/>
                    <a:pt x="985" y="52"/>
                  </a:cubicBezTo>
                  <a:close/>
                  <a:moveTo>
                    <a:pt x="687" y="40"/>
                  </a:moveTo>
                  <a:cubicBezTo>
                    <a:pt x="687" y="40"/>
                    <a:pt x="687" y="40"/>
                    <a:pt x="687" y="40"/>
                  </a:cubicBezTo>
                  <a:cubicBezTo>
                    <a:pt x="687" y="40"/>
                    <a:pt x="687" y="40"/>
                    <a:pt x="687" y="40"/>
                  </a:cubicBezTo>
                  <a:close/>
                  <a:moveTo>
                    <a:pt x="687" y="41"/>
                  </a:moveTo>
                  <a:cubicBezTo>
                    <a:pt x="687" y="41"/>
                    <a:pt x="687" y="41"/>
                    <a:pt x="687" y="41"/>
                  </a:cubicBezTo>
                  <a:cubicBezTo>
                    <a:pt x="687" y="41"/>
                    <a:pt x="687" y="41"/>
                    <a:pt x="687" y="41"/>
                  </a:cubicBezTo>
                  <a:close/>
                  <a:moveTo>
                    <a:pt x="689" y="38"/>
                  </a:moveTo>
                  <a:cubicBezTo>
                    <a:pt x="689" y="38"/>
                    <a:pt x="689" y="38"/>
                    <a:pt x="689" y="38"/>
                  </a:cubicBezTo>
                  <a:cubicBezTo>
                    <a:pt x="689" y="38"/>
                    <a:pt x="689" y="38"/>
                    <a:pt x="689" y="38"/>
                  </a:cubicBezTo>
                  <a:cubicBezTo>
                    <a:pt x="689" y="38"/>
                    <a:pt x="689" y="38"/>
                    <a:pt x="689" y="38"/>
                  </a:cubicBezTo>
                  <a:cubicBezTo>
                    <a:pt x="689" y="38"/>
                    <a:pt x="689" y="38"/>
                    <a:pt x="689" y="38"/>
                  </a:cubicBezTo>
                  <a:cubicBezTo>
                    <a:pt x="689" y="38"/>
                    <a:pt x="689" y="38"/>
                    <a:pt x="689" y="38"/>
                  </a:cubicBezTo>
                  <a:cubicBezTo>
                    <a:pt x="689" y="38"/>
                    <a:pt x="690" y="38"/>
                    <a:pt x="690" y="38"/>
                  </a:cubicBezTo>
                  <a:cubicBezTo>
                    <a:pt x="689" y="38"/>
                    <a:pt x="689" y="38"/>
                    <a:pt x="689" y="38"/>
                  </a:cubicBezTo>
                  <a:close/>
                  <a:moveTo>
                    <a:pt x="689" y="45"/>
                  </a:moveTo>
                  <a:cubicBezTo>
                    <a:pt x="689" y="44"/>
                    <a:pt x="689" y="45"/>
                    <a:pt x="689" y="45"/>
                  </a:cubicBezTo>
                  <a:cubicBezTo>
                    <a:pt x="689" y="45"/>
                    <a:pt x="689" y="45"/>
                    <a:pt x="689" y="45"/>
                  </a:cubicBezTo>
                  <a:close/>
                  <a:moveTo>
                    <a:pt x="688" y="39"/>
                  </a:moveTo>
                  <a:cubicBezTo>
                    <a:pt x="688" y="39"/>
                    <a:pt x="687" y="38"/>
                    <a:pt x="687" y="39"/>
                  </a:cubicBezTo>
                  <a:cubicBezTo>
                    <a:pt x="687" y="39"/>
                    <a:pt x="688" y="39"/>
                    <a:pt x="688" y="39"/>
                  </a:cubicBezTo>
                  <a:close/>
                  <a:moveTo>
                    <a:pt x="688" y="41"/>
                  </a:moveTo>
                  <a:cubicBezTo>
                    <a:pt x="688" y="41"/>
                    <a:pt x="688" y="41"/>
                    <a:pt x="688" y="41"/>
                  </a:cubicBezTo>
                  <a:cubicBezTo>
                    <a:pt x="688" y="41"/>
                    <a:pt x="688" y="41"/>
                    <a:pt x="688" y="41"/>
                  </a:cubicBezTo>
                  <a:cubicBezTo>
                    <a:pt x="687" y="41"/>
                    <a:pt x="688" y="41"/>
                    <a:pt x="688" y="41"/>
                  </a:cubicBezTo>
                  <a:close/>
                  <a:moveTo>
                    <a:pt x="699" y="40"/>
                  </a:moveTo>
                  <a:cubicBezTo>
                    <a:pt x="689" y="41"/>
                    <a:pt x="689" y="41"/>
                    <a:pt x="689" y="41"/>
                  </a:cubicBezTo>
                  <a:cubicBezTo>
                    <a:pt x="689" y="41"/>
                    <a:pt x="688" y="41"/>
                    <a:pt x="688" y="41"/>
                  </a:cubicBezTo>
                  <a:cubicBezTo>
                    <a:pt x="688" y="41"/>
                    <a:pt x="689" y="41"/>
                    <a:pt x="689" y="41"/>
                  </a:cubicBezTo>
                  <a:cubicBezTo>
                    <a:pt x="689" y="41"/>
                    <a:pt x="689" y="41"/>
                    <a:pt x="689" y="41"/>
                  </a:cubicBezTo>
                  <a:lnTo>
                    <a:pt x="699" y="40"/>
                  </a:lnTo>
                  <a:close/>
                  <a:moveTo>
                    <a:pt x="688" y="41"/>
                  </a:moveTo>
                  <a:cubicBezTo>
                    <a:pt x="688" y="41"/>
                    <a:pt x="688" y="41"/>
                    <a:pt x="688" y="41"/>
                  </a:cubicBezTo>
                  <a:cubicBezTo>
                    <a:pt x="688" y="41"/>
                    <a:pt x="688" y="41"/>
                    <a:pt x="688" y="41"/>
                  </a:cubicBezTo>
                  <a:cubicBezTo>
                    <a:pt x="688" y="41"/>
                    <a:pt x="688" y="41"/>
                    <a:pt x="688" y="41"/>
                  </a:cubicBezTo>
                  <a:close/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CasellaDiTesto 27"/>
            <p:cNvSpPr txBox="1"/>
            <p:nvPr/>
          </p:nvSpPr>
          <p:spPr>
            <a:xfrm>
              <a:off x="5611761" y="4056901"/>
              <a:ext cx="1237839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600" b="1" dirty="0" err="1">
                  <a:solidFill>
                    <a:srgbClr val="C00000"/>
                  </a:solidFill>
                  <a:latin typeface="Candara"/>
                  <a:cs typeface="Candara"/>
                </a:rPr>
                <a:t>j</a:t>
              </a:r>
              <a:r>
                <a:rPr lang="it-IT" sz="2600" b="1" dirty="0" err="1" smtClean="0">
                  <a:solidFill>
                    <a:srgbClr val="C00000"/>
                  </a:solidFill>
                  <a:latin typeface="Candara"/>
                  <a:cs typeface="Candara"/>
                </a:rPr>
                <a:t>agged</a:t>
              </a:r>
              <a:r>
                <a:rPr lang="it-IT" sz="2600" b="1" dirty="0" smtClean="0">
                  <a:solidFill>
                    <a:srgbClr val="C00000"/>
                  </a:solidFill>
                  <a:latin typeface="Candara"/>
                  <a:cs typeface="Candara"/>
                </a:rPr>
                <a:t>!</a:t>
              </a:r>
            </a:p>
          </p:txBody>
        </p:sp>
      </p:grp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t="30873" r="24276" b="27055"/>
          <a:stretch/>
        </p:blipFill>
        <p:spPr>
          <a:xfrm>
            <a:off x="1214791" y="2130689"/>
            <a:ext cx="3060401" cy="3064453"/>
          </a:xfrm>
          <a:prstGeom prst="rect">
            <a:avLst/>
          </a:prstGeom>
        </p:spPr>
      </p:pic>
      <p:grpSp>
        <p:nvGrpSpPr>
          <p:cNvPr id="57" name="Gruppo 56"/>
          <p:cNvGrpSpPr/>
          <p:nvPr/>
        </p:nvGrpSpPr>
        <p:grpSpPr>
          <a:xfrm>
            <a:off x="1214791" y="3520770"/>
            <a:ext cx="3060401" cy="354389"/>
            <a:chOff x="918252" y="3969207"/>
            <a:chExt cx="3317522" cy="384163"/>
          </a:xfrm>
        </p:grpSpPr>
        <p:cxnSp>
          <p:nvCxnSpPr>
            <p:cNvPr id="8" name="Connettore 1 7"/>
            <p:cNvCxnSpPr/>
            <p:nvPr/>
          </p:nvCxnSpPr>
          <p:spPr>
            <a:xfrm flipV="1">
              <a:off x="918252" y="4123294"/>
              <a:ext cx="166269" cy="100153"/>
            </a:xfrm>
            <a:prstGeom prst="line">
              <a:avLst/>
            </a:prstGeom>
            <a:ln w="635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onnettore 1 31"/>
            <p:cNvCxnSpPr/>
            <p:nvPr/>
          </p:nvCxnSpPr>
          <p:spPr>
            <a:xfrm flipH="1" flipV="1">
              <a:off x="1084521" y="4123294"/>
              <a:ext cx="611372" cy="50076"/>
            </a:xfrm>
            <a:prstGeom prst="line">
              <a:avLst/>
            </a:prstGeom>
            <a:ln w="635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nettore 1 37"/>
            <p:cNvCxnSpPr/>
            <p:nvPr/>
          </p:nvCxnSpPr>
          <p:spPr>
            <a:xfrm flipH="1">
              <a:off x="1695893" y="4148332"/>
              <a:ext cx="741528" cy="25038"/>
            </a:xfrm>
            <a:prstGeom prst="line">
              <a:avLst/>
            </a:prstGeom>
            <a:ln w="635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ttore 1 38"/>
            <p:cNvCxnSpPr/>
            <p:nvPr/>
          </p:nvCxnSpPr>
          <p:spPr>
            <a:xfrm>
              <a:off x="2425390" y="4148332"/>
              <a:ext cx="842807" cy="106034"/>
            </a:xfrm>
            <a:prstGeom prst="line">
              <a:avLst/>
            </a:prstGeom>
            <a:ln w="635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ttore 1 43"/>
            <p:cNvCxnSpPr/>
            <p:nvPr/>
          </p:nvCxnSpPr>
          <p:spPr>
            <a:xfrm flipV="1">
              <a:off x="3268198" y="4057710"/>
              <a:ext cx="663720" cy="196656"/>
            </a:xfrm>
            <a:prstGeom prst="line">
              <a:avLst/>
            </a:prstGeom>
            <a:ln w="635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Connettore 1 48"/>
            <p:cNvCxnSpPr>
              <a:endCxn id="3" idx="3"/>
            </p:cNvCxnSpPr>
            <p:nvPr/>
          </p:nvCxnSpPr>
          <p:spPr>
            <a:xfrm>
              <a:off x="3931918" y="4057710"/>
              <a:ext cx="303856" cy="65585"/>
            </a:xfrm>
            <a:prstGeom prst="line">
              <a:avLst/>
            </a:prstGeom>
            <a:ln w="635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Ovale 51"/>
            <p:cNvSpPr>
              <a:spLocks noChangeAspect="1"/>
            </p:cNvSpPr>
            <p:nvPr/>
          </p:nvSpPr>
          <p:spPr>
            <a:xfrm>
              <a:off x="983291" y="4033294"/>
              <a:ext cx="180000" cy="180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3" name="Ovale 52"/>
            <p:cNvSpPr>
              <a:spLocks noChangeAspect="1"/>
            </p:cNvSpPr>
            <p:nvPr/>
          </p:nvSpPr>
          <p:spPr>
            <a:xfrm>
              <a:off x="1594940" y="4090502"/>
              <a:ext cx="180000" cy="180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4" name="Ovale 53"/>
            <p:cNvSpPr>
              <a:spLocks noChangeAspect="1"/>
            </p:cNvSpPr>
            <p:nvPr/>
          </p:nvSpPr>
          <p:spPr>
            <a:xfrm>
              <a:off x="2366833" y="4078510"/>
              <a:ext cx="180000" cy="180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5" name="Ovale 54"/>
            <p:cNvSpPr>
              <a:spLocks noChangeAspect="1"/>
            </p:cNvSpPr>
            <p:nvPr/>
          </p:nvSpPr>
          <p:spPr>
            <a:xfrm>
              <a:off x="3158786" y="4173370"/>
              <a:ext cx="180000" cy="180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6" name="Ovale 55"/>
            <p:cNvSpPr>
              <a:spLocks noChangeAspect="1"/>
            </p:cNvSpPr>
            <p:nvPr/>
          </p:nvSpPr>
          <p:spPr>
            <a:xfrm>
              <a:off x="3871477" y="3969207"/>
              <a:ext cx="180000" cy="180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62" name="Gruppo 61"/>
          <p:cNvGrpSpPr/>
          <p:nvPr/>
        </p:nvGrpSpPr>
        <p:grpSpPr>
          <a:xfrm>
            <a:off x="925524" y="5386817"/>
            <a:ext cx="3586783" cy="454981"/>
            <a:chOff x="2143750" y="4858805"/>
            <a:chExt cx="3586783" cy="454981"/>
          </a:xfrm>
        </p:grpSpPr>
        <p:sp>
          <p:nvSpPr>
            <p:cNvPr id="63" name="Rettangolo 62"/>
            <p:cNvSpPr/>
            <p:nvPr/>
          </p:nvSpPr>
          <p:spPr>
            <a:xfrm>
              <a:off x="2143750" y="4858805"/>
              <a:ext cx="1387039" cy="446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it-IT" sz="23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2d </a:t>
              </a:r>
              <a:r>
                <a:rPr lang="it-IT" sz="2300" b="1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region</a:t>
              </a:r>
              <a:endParaRPr lang="it-IT" sz="2300" b="1" dirty="0">
                <a:solidFill>
                  <a:srgbClr val="003D6C"/>
                </a:solidFill>
              </a:endParaRPr>
            </a:p>
          </p:txBody>
        </p:sp>
        <p:cxnSp>
          <p:nvCxnSpPr>
            <p:cNvPr id="64" name="Connettore 2 63"/>
            <p:cNvCxnSpPr/>
            <p:nvPr/>
          </p:nvCxnSpPr>
          <p:spPr>
            <a:xfrm>
              <a:off x="3590892" y="5081212"/>
              <a:ext cx="365330" cy="0"/>
            </a:xfrm>
            <a:prstGeom prst="straightConnector1">
              <a:avLst/>
            </a:prstGeom>
            <a:ln w="635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Rettangolo 64"/>
            <p:cNvSpPr/>
            <p:nvPr/>
          </p:nvSpPr>
          <p:spPr>
            <a:xfrm>
              <a:off x="4006984" y="4867510"/>
              <a:ext cx="1723549" cy="4462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2300" b="1" dirty="0" smtClean="0">
                  <a:solidFill>
                    <a:srgbClr val="C00000"/>
                  </a:solidFill>
                  <a:latin typeface="Candara"/>
                  <a:ea typeface="Adobe 고딕 Std B"/>
                  <a:cs typeface="Candara"/>
                </a:rPr>
                <a:t>1d </a:t>
              </a:r>
              <a:r>
                <a:rPr lang="it-IT" sz="2300" b="1" dirty="0" err="1" smtClean="0">
                  <a:solidFill>
                    <a:srgbClr val="C00000"/>
                  </a:solidFill>
                  <a:latin typeface="Candara"/>
                  <a:ea typeface="Adobe 고딕 Std B"/>
                  <a:cs typeface="Candara"/>
                </a:rPr>
                <a:t>boundary</a:t>
              </a:r>
              <a:endParaRPr lang="it-IT" sz="2300" b="1" dirty="0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endParaRPr>
            </a:p>
          </p:txBody>
        </p:sp>
      </p:grpSp>
      <p:grpSp>
        <p:nvGrpSpPr>
          <p:cNvPr id="67" name="Gruppo 66"/>
          <p:cNvGrpSpPr/>
          <p:nvPr/>
        </p:nvGrpSpPr>
        <p:grpSpPr>
          <a:xfrm>
            <a:off x="925524" y="5808229"/>
            <a:ext cx="3628461" cy="454981"/>
            <a:chOff x="2143750" y="4858805"/>
            <a:chExt cx="3628461" cy="454981"/>
          </a:xfrm>
        </p:grpSpPr>
        <p:sp>
          <p:nvSpPr>
            <p:cNvPr id="68" name="Rettangolo 67"/>
            <p:cNvSpPr/>
            <p:nvPr/>
          </p:nvSpPr>
          <p:spPr>
            <a:xfrm>
              <a:off x="2143750" y="4858805"/>
              <a:ext cx="1387039" cy="446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it-IT" sz="2300" b="1" dirty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3</a:t>
              </a:r>
              <a:r>
                <a:rPr lang="it-IT" sz="23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d </a:t>
              </a:r>
              <a:r>
                <a:rPr lang="it-IT" sz="2300" b="1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region</a:t>
              </a:r>
              <a:endParaRPr lang="it-IT" sz="2300" b="1" dirty="0">
                <a:solidFill>
                  <a:srgbClr val="003D6C"/>
                </a:solidFill>
              </a:endParaRPr>
            </a:p>
          </p:txBody>
        </p:sp>
        <p:cxnSp>
          <p:nvCxnSpPr>
            <p:cNvPr id="69" name="Connettore 2 68"/>
            <p:cNvCxnSpPr/>
            <p:nvPr/>
          </p:nvCxnSpPr>
          <p:spPr>
            <a:xfrm>
              <a:off x="3590892" y="5081212"/>
              <a:ext cx="365330" cy="0"/>
            </a:xfrm>
            <a:prstGeom prst="straightConnector1">
              <a:avLst/>
            </a:prstGeom>
            <a:ln w="635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Rettangolo 69"/>
            <p:cNvSpPr/>
            <p:nvPr/>
          </p:nvSpPr>
          <p:spPr>
            <a:xfrm>
              <a:off x="4006984" y="4867510"/>
              <a:ext cx="1765227" cy="4462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2300" b="1" dirty="0">
                  <a:solidFill>
                    <a:srgbClr val="C00000"/>
                  </a:solidFill>
                  <a:latin typeface="Candara"/>
                  <a:ea typeface="Adobe 고딕 Std B"/>
                  <a:cs typeface="Candara"/>
                </a:rPr>
                <a:t>2</a:t>
              </a:r>
              <a:r>
                <a:rPr lang="it-IT" sz="2300" b="1" dirty="0" smtClean="0">
                  <a:solidFill>
                    <a:srgbClr val="C00000"/>
                  </a:solidFill>
                  <a:latin typeface="Candara"/>
                  <a:ea typeface="Adobe 고딕 Std B"/>
                  <a:cs typeface="Candara"/>
                </a:rPr>
                <a:t>d </a:t>
              </a:r>
              <a:r>
                <a:rPr lang="it-IT" sz="2300" b="1" dirty="0" err="1" smtClean="0">
                  <a:solidFill>
                    <a:srgbClr val="C00000"/>
                  </a:solidFill>
                  <a:latin typeface="Candara"/>
                  <a:ea typeface="Adobe 고딕 Std B"/>
                  <a:cs typeface="Candara"/>
                </a:rPr>
                <a:t>boundary</a:t>
              </a:r>
              <a:endParaRPr lang="it-IT" sz="2300" b="1" dirty="0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endParaRPr>
            </a:p>
          </p:txBody>
        </p:sp>
      </p:grpSp>
      <p:grpSp>
        <p:nvGrpSpPr>
          <p:cNvPr id="71" name="Gruppo 70"/>
          <p:cNvGrpSpPr/>
          <p:nvPr/>
        </p:nvGrpSpPr>
        <p:grpSpPr>
          <a:xfrm>
            <a:off x="881758" y="6236057"/>
            <a:ext cx="4030815" cy="454981"/>
            <a:chOff x="2143750" y="4858805"/>
            <a:chExt cx="4030815" cy="454981"/>
          </a:xfrm>
        </p:grpSpPr>
        <p:sp>
          <p:nvSpPr>
            <p:cNvPr id="72" name="Rettangolo 71"/>
            <p:cNvSpPr/>
            <p:nvPr/>
          </p:nvSpPr>
          <p:spPr>
            <a:xfrm>
              <a:off x="2143750" y="4858805"/>
              <a:ext cx="1387039" cy="446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it-IT" sz="2300" b="1" i="1" dirty="0" err="1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n</a:t>
              </a:r>
              <a:r>
                <a:rPr lang="it-IT" sz="2300" b="1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d</a:t>
              </a:r>
              <a:r>
                <a:rPr lang="it-IT" sz="23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</a:t>
              </a:r>
              <a:r>
                <a:rPr lang="it-IT" sz="2300" b="1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region</a:t>
              </a:r>
              <a:endParaRPr lang="it-IT" sz="2300" b="1" dirty="0">
                <a:solidFill>
                  <a:srgbClr val="003D6C"/>
                </a:solidFill>
              </a:endParaRPr>
            </a:p>
          </p:txBody>
        </p:sp>
        <p:cxnSp>
          <p:nvCxnSpPr>
            <p:cNvPr id="73" name="Connettore 2 72"/>
            <p:cNvCxnSpPr/>
            <p:nvPr/>
          </p:nvCxnSpPr>
          <p:spPr>
            <a:xfrm>
              <a:off x="3590892" y="5081212"/>
              <a:ext cx="365330" cy="0"/>
            </a:xfrm>
            <a:prstGeom prst="straightConnector1">
              <a:avLst/>
            </a:prstGeom>
            <a:ln w="635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ttangolo 73"/>
            <p:cNvSpPr/>
            <p:nvPr/>
          </p:nvSpPr>
          <p:spPr>
            <a:xfrm>
              <a:off x="4006984" y="4867510"/>
              <a:ext cx="2167581" cy="4462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2300" b="1" dirty="0" smtClean="0">
                  <a:solidFill>
                    <a:srgbClr val="C00000"/>
                  </a:solidFill>
                  <a:latin typeface="Candara"/>
                  <a:ea typeface="Adobe 고딕 Std B"/>
                  <a:cs typeface="Candara"/>
                </a:rPr>
                <a:t>(</a:t>
              </a:r>
              <a:r>
                <a:rPr lang="it-IT" sz="2300" b="1" i="1" dirty="0">
                  <a:solidFill>
                    <a:srgbClr val="C00000"/>
                  </a:solidFill>
                  <a:latin typeface="Candara"/>
                  <a:ea typeface="Adobe 고딕 Std B"/>
                  <a:cs typeface="Candara"/>
                </a:rPr>
                <a:t>n</a:t>
              </a:r>
              <a:r>
                <a:rPr lang="it-IT" sz="2300" b="1" dirty="0" smtClean="0">
                  <a:solidFill>
                    <a:srgbClr val="C00000"/>
                  </a:solidFill>
                  <a:latin typeface="Candara"/>
                  <a:ea typeface="Adobe 고딕 Std B"/>
                  <a:cs typeface="Candara"/>
                </a:rPr>
                <a:t>-1)d </a:t>
              </a:r>
              <a:r>
                <a:rPr lang="it-IT" sz="2300" b="1" dirty="0" err="1" smtClean="0">
                  <a:solidFill>
                    <a:srgbClr val="C00000"/>
                  </a:solidFill>
                  <a:latin typeface="Candara"/>
                  <a:ea typeface="Adobe 고딕 Std B"/>
                  <a:cs typeface="Candara"/>
                </a:rPr>
                <a:t>boundary</a:t>
              </a:r>
              <a:endParaRPr lang="it-IT" sz="2300" b="1" dirty="0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37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155771"/>
            <a:ext cx="201208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500" b="1" dirty="0" smtClean="0">
                <a:solidFill>
                  <a:srgbClr val="003D6C"/>
                </a:solidFill>
                <a:latin typeface="Candara"/>
                <a:cs typeface="Candara"/>
              </a:rPr>
              <a:t>Objective</a:t>
            </a:r>
            <a:endParaRPr lang="it-IT" sz="35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259842" y="922780"/>
            <a:ext cx="8285019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Rettangolo 41"/>
          <p:cNvSpPr/>
          <p:nvPr/>
        </p:nvSpPr>
        <p:spPr>
          <a:xfrm>
            <a:off x="6836957" y="6508157"/>
            <a:ext cx="230704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STAG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11/09/2017  Catania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" y="6376512"/>
            <a:ext cx="451081" cy="433636"/>
          </a:xfrm>
          <a:prstGeom prst="rect">
            <a:avLst/>
          </a:prstGeom>
        </p:spPr>
      </p:pic>
      <p:sp>
        <p:nvSpPr>
          <p:cNvPr id="37" name="CasellaDiTesto 36"/>
          <p:cNvSpPr txBox="1"/>
          <p:nvPr/>
        </p:nvSpPr>
        <p:spPr>
          <a:xfrm>
            <a:off x="-278308" y="1079816"/>
            <a:ext cx="8823169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Given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 discrete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segmentation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 </a:t>
            </a:r>
            <a:r>
              <a:rPr lang="it-IT" sz="2300" b="1" i="1" dirty="0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rPr>
              <a:t>relax </a:t>
            </a:r>
            <a:r>
              <a:rPr lang="it-IT" sz="2300" b="1" i="1" dirty="0" err="1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rPr>
              <a:t>jagged</a:t>
            </a:r>
            <a:r>
              <a:rPr lang="it-IT" sz="2300" b="1" i="1" dirty="0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b="1" i="1" dirty="0" err="1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rPr>
              <a:t>boundaries</a:t>
            </a:r>
            <a:endParaRPr lang="it-IT" sz="2300" dirty="0" smtClean="0">
              <a:solidFill>
                <a:srgbClr val="C00000"/>
              </a:solidFill>
              <a:latin typeface="Candara"/>
              <a:ea typeface="Adobe 고딕 Std B"/>
              <a:cs typeface="Candara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213" y="1773626"/>
            <a:ext cx="3480447" cy="4404779"/>
          </a:xfrm>
          <a:prstGeom prst="rect">
            <a:avLst/>
          </a:prstGeom>
        </p:spPr>
      </p:pic>
      <p:sp>
        <p:nvSpPr>
          <p:cNvPr id="26" name="Freeform 502"/>
          <p:cNvSpPr>
            <a:spLocks noEditPoints="1"/>
          </p:cNvSpPr>
          <p:nvPr/>
        </p:nvSpPr>
        <p:spPr bwMode="auto">
          <a:xfrm rot="2960769">
            <a:off x="1265259" y="3347148"/>
            <a:ext cx="1140639" cy="646615"/>
          </a:xfrm>
          <a:custGeom>
            <a:avLst/>
            <a:gdLst>
              <a:gd name="T0" fmla="*/ 685 w 1319"/>
              <a:gd name="T1" fmla="*/ 39 h 237"/>
              <a:gd name="T2" fmla="*/ 684 w 1319"/>
              <a:gd name="T3" fmla="*/ 48 h 237"/>
              <a:gd name="T4" fmla="*/ 686 w 1319"/>
              <a:gd name="T5" fmla="*/ 40 h 237"/>
              <a:gd name="T6" fmla="*/ 689 w 1319"/>
              <a:gd name="T7" fmla="*/ 38 h 237"/>
              <a:gd name="T8" fmla="*/ 1030 w 1319"/>
              <a:gd name="T9" fmla="*/ 43 h 237"/>
              <a:gd name="T10" fmla="*/ 1319 w 1319"/>
              <a:gd name="T11" fmla="*/ 126 h 237"/>
              <a:gd name="T12" fmla="*/ 1278 w 1319"/>
              <a:gd name="T13" fmla="*/ 85 h 237"/>
              <a:gd name="T14" fmla="*/ 1098 w 1319"/>
              <a:gd name="T15" fmla="*/ 53 h 237"/>
              <a:gd name="T16" fmla="*/ 927 w 1319"/>
              <a:gd name="T17" fmla="*/ 38 h 237"/>
              <a:gd name="T18" fmla="*/ 835 w 1319"/>
              <a:gd name="T19" fmla="*/ 36 h 237"/>
              <a:gd name="T20" fmla="*/ 809 w 1319"/>
              <a:gd name="T21" fmla="*/ 36 h 237"/>
              <a:gd name="T22" fmla="*/ 927 w 1319"/>
              <a:gd name="T23" fmla="*/ 39 h 237"/>
              <a:gd name="T24" fmla="*/ 906 w 1319"/>
              <a:gd name="T25" fmla="*/ 40 h 237"/>
              <a:gd name="T26" fmla="*/ 954 w 1319"/>
              <a:gd name="T27" fmla="*/ 43 h 237"/>
              <a:gd name="T28" fmla="*/ 718 w 1319"/>
              <a:gd name="T29" fmla="*/ 40 h 237"/>
              <a:gd name="T30" fmla="*/ 1084 w 1319"/>
              <a:gd name="T31" fmla="*/ 57 h 237"/>
              <a:gd name="T32" fmla="*/ 954 w 1319"/>
              <a:gd name="T33" fmla="*/ 48 h 237"/>
              <a:gd name="T34" fmla="*/ 688 w 1319"/>
              <a:gd name="T35" fmla="*/ 45 h 237"/>
              <a:gd name="T36" fmla="*/ 692 w 1319"/>
              <a:gd name="T37" fmla="*/ 45 h 237"/>
              <a:gd name="T38" fmla="*/ 941 w 1319"/>
              <a:gd name="T39" fmla="*/ 49 h 237"/>
              <a:gd name="T40" fmla="*/ 1142 w 1319"/>
              <a:gd name="T41" fmla="*/ 69 h 237"/>
              <a:gd name="T42" fmla="*/ 1291 w 1319"/>
              <a:gd name="T43" fmla="*/ 105 h 237"/>
              <a:gd name="T44" fmla="*/ 1300 w 1319"/>
              <a:gd name="T45" fmla="*/ 134 h 237"/>
              <a:gd name="T46" fmla="*/ 1171 w 1319"/>
              <a:gd name="T47" fmla="*/ 185 h 237"/>
              <a:gd name="T48" fmla="*/ 765 w 1319"/>
              <a:gd name="T49" fmla="*/ 221 h 237"/>
              <a:gd name="T50" fmla="*/ 244 w 1319"/>
              <a:gd name="T51" fmla="*/ 206 h 237"/>
              <a:gd name="T52" fmla="*/ 14 w 1319"/>
              <a:gd name="T53" fmla="*/ 149 h 237"/>
              <a:gd name="T54" fmla="*/ 350 w 1319"/>
              <a:gd name="T55" fmla="*/ 42 h 237"/>
              <a:gd name="T56" fmla="*/ 774 w 1319"/>
              <a:gd name="T57" fmla="*/ 16 h 237"/>
              <a:gd name="T58" fmla="*/ 1123 w 1319"/>
              <a:gd name="T59" fmla="*/ 36 h 237"/>
              <a:gd name="T60" fmla="*/ 1130 w 1319"/>
              <a:gd name="T61" fmla="*/ 38 h 237"/>
              <a:gd name="T62" fmla="*/ 1137 w 1319"/>
              <a:gd name="T63" fmla="*/ 38 h 237"/>
              <a:gd name="T64" fmla="*/ 1144 w 1319"/>
              <a:gd name="T65" fmla="*/ 33 h 237"/>
              <a:gd name="T66" fmla="*/ 1143 w 1319"/>
              <a:gd name="T67" fmla="*/ 25 h 237"/>
              <a:gd name="T68" fmla="*/ 1137 w 1319"/>
              <a:gd name="T69" fmla="*/ 20 h 237"/>
              <a:gd name="T70" fmla="*/ 1131 w 1319"/>
              <a:gd name="T71" fmla="*/ 19 h 237"/>
              <a:gd name="T72" fmla="*/ 1122 w 1319"/>
              <a:gd name="T73" fmla="*/ 19 h 237"/>
              <a:gd name="T74" fmla="*/ 920 w 1319"/>
              <a:gd name="T75" fmla="*/ 2 h 237"/>
              <a:gd name="T76" fmla="*/ 750 w 1319"/>
              <a:gd name="T77" fmla="*/ 1 h 237"/>
              <a:gd name="T78" fmla="*/ 385 w 1319"/>
              <a:gd name="T79" fmla="*/ 23 h 237"/>
              <a:gd name="T80" fmla="*/ 65 w 1319"/>
              <a:gd name="T81" fmla="*/ 94 h 237"/>
              <a:gd name="T82" fmla="*/ 7 w 1319"/>
              <a:gd name="T83" fmla="*/ 168 h 237"/>
              <a:gd name="T84" fmla="*/ 158 w 1319"/>
              <a:gd name="T85" fmla="*/ 212 h 237"/>
              <a:gd name="T86" fmla="*/ 992 w 1319"/>
              <a:gd name="T87" fmla="*/ 223 h 237"/>
              <a:gd name="T88" fmla="*/ 1284 w 1319"/>
              <a:gd name="T89" fmla="*/ 161 h 237"/>
              <a:gd name="T90" fmla="*/ 1319 w 1319"/>
              <a:gd name="T91" fmla="*/ 126 h 237"/>
              <a:gd name="T92" fmla="*/ 985 w 1319"/>
              <a:gd name="T93" fmla="*/ 52 h 237"/>
              <a:gd name="T94" fmla="*/ 688 w 1319"/>
              <a:gd name="T95" fmla="*/ 44 h 237"/>
              <a:gd name="T96" fmla="*/ 1041 w 1319"/>
              <a:gd name="T97" fmla="*/ 46 h 237"/>
              <a:gd name="T98" fmla="*/ 688 w 1319"/>
              <a:gd name="T99" fmla="*/ 45 h 237"/>
              <a:gd name="T100" fmla="*/ 1270 w 1319"/>
              <a:gd name="T101" fmla="*/ 96 h 237"/>
              <a:gd name="T102" fmla="*/ 688 w 1319"/>
              <a:gd name="T103" fmla="*/ 46 h 237"/>
              <a:gd name="T104" fmla="*/ 769 w 1319"/>
              <a:gd name="T105" fmla="*/ 37 h 237"/>
              <a:gd name="T106" fmla="*/ 926 w 1319"/>
              <a:gd name="T107" fmla="*/ 46 h 237"/>
              <a:gd name="T108" fmla="*/ 986 w 1319"/>
              <a:gd name="T109" fmla="*/ 52 h 237"/>
              <a:gd name="T110" fmla="*/ 687 w 1319"/>
              <a:gd name="T111" fmla="*/ 41 h 237"/>
              <a:gd name="T112" fmla="*/ 689 w 1319"/>
              <a:gd name="T113" fmla="*/ 38 h 237"/>
              <a:gd name="T114" fmla="*/ 689 w 1319"/>
              <a:gd name="T115" fmla="*/ 45 h 237"/>
              <a:gd name="T116" fmla="*/ 688 w 1319"/>
              <a:gd name="T117" fmla="*/ 41 h 237"/>
              <a:gd name="T118" fmla="*/ 689 w 1319"/>
              <a:gd name="T119" fmla="*/ 41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19" h="237">
                <a:moveTo>
                  <a:pt x="686" y="40"/>
                </a:moveTo>
                <a:cubicBezTo>
                  <a:pt x="686" y="40"/>
                  <a:pt x="686" y="40"/>
                  <a:pt x="686" y="40"/>
                </a:cubicBezTo>
                <a:cubicBezTo>
                  <a:pt x="686" y="40"/>
                  <a:pt x="685" y="40"/>
                  <a:pt x="684" y="40"/>
                </a:cubicBezTo>
                <a:cubicBezTo>
                  <a:pt x="684" y="40"/>
                  <a:pt x="684" y="40"/>
                  <a:pt x="684" y="40"/>
                </a:cubicBezTo>
                <a:cubicBezTo>
                  <a:pt x="684" y="40"/>
                  <a:pt x="684" y="40"/>
                  <a:pt x="683" y="40"/>
                </a:cubicBezTo>
                <a:cubicBezTo>
                  <a:pt x="684" y="39"/>
                  <a:pt x="685" y="40"/>
                  <a:pt x="685" y="39"/>
                </a:cubicBezTo>
                <a:cubicBezTo>
                  <a:pt x="685" y="39"/>
                  <a:pt x="685" y="39"/>
                  <a:pt x="685" y="39"/>
                </a:cubicBezTo>
                <a:cubicBezTo>
                  <a:pt x="686" y="39"/>
                  <a:pt x="687" y="39"/>
                  <a:pt x="688" y="39"/>
                </a:cubicBezTo>
                <a:cubicBezTo>
                  <a:pt x="687" y="40"/>
                  <a:pt x="686" y="39"/>
                  <a:pt x="686" y="40"/>
                </a:cubicBezTo>
                <a:close/>
                <a:moveTo>
                  <a:pt x="684" y="48"/>
                </a:moveTo>
                <a:cubicBezTo>
                  <a:pt x="685" y="48"/>
                  <a:pt x="685" y="48"/>
                  <a:pt x="685" y="48"/>
                </a:cubicBezTo>
                <a:cubicBezTo>
                  <a:pt x="685" y="48"/>
                  <a:pt x="684" y="48"/>
                  <a:pt x="684" y="48"/>
                </a:cubicBezTo>
                <a:close/>
                <a:moveTo>
                  <a:pt x="685" y="46"/>
                </a:moveTo>
                <a:cubicBezTo>
                  <a:pt x="685" y="46"/>
                  <a:pt x="685" y="46"/>
                  <a:pt x="685" y="46"/>
                </a:cubicBezTo>
                <a:cubicBezTo>
                  <a:pt x="685" y="46"/>
                  <a:pt x="685" y="46"/>
                  <a:pt x="685" y="46"/>
                </a:cubicBezTo>
                <a:close/>
                <a:moveTo>
                  <a:pt x="686" y="40"/>
                </a:moveTo>
                <a:cubicBezTo>
                  <a:pt x="686" y="40"/>
                  <a:pt x="687" y="40"/>
                  <a:pt x="687" y="40"/>
                </a:cubicBezTo>
                <a:cubicBezTo>
                  <a:pt x="686" y="40"/>
                  <a:pt x="686" y="40"/>
                  <a:pt x="686" y="40"/>
                </a:cubicBezTo>
                <a:cubicBezTo>
                  <a:pt x="686" y="40"/>
                  <a:pt x="686" y="40"/>
                  <a:pt x="686" y="40"/>
                </a:cubicBezTo>
                <a:close/>
                <a:moveTo>
                  <a:pt x="686" y="43"/>
                </a:moveTo>
                <a:cubicBezTo>
                  <a:pt x="686" y="44"/>
                  <a:pt x="686" y="43"/>
                  <a:pt x="686" y="43"/>
                </a:cubicBezTo>
                <a:close/>
                <a:moveTo>
                  <a:pt x="689" y="38"/>
                </a:moveTo>
                <a:cubicBezTo>
                  <a:pt x="688" y="38"/>
                  <a:pt x="688" y="38"/>
                  <a:pt x="688" y="39"/>
                </a:cubicBezTo>
                <a:cubicBezTo>
                  <a:pt x="688" y="39"/>
                  <a:pt x="689" y="39"/>
                  <a:pt x="689" y="38"/>
                </a:cubicBezTo>
                <a:close/>
                <a:moveTo>
                  <a:pt x="685" y="46"/>
                </a:moveTo>
                <a:cubicBezTo>
                  <a:pt x="685" y="46"/>
                  <a:pt x="685" y="46"/>
                  <a:pt x="685" y="46"/>
                </a:cubicBezTo>
                <a:close/>
                <a:moveTo>
                  <a:pt x="685" y="45"/>
                </a:moveTo>
                <a:cubicBezTo>
                  <a:pt x="685" y="45"/>
                  <a:pt x="685" y="45"/>
                  <a:pt x="685" y="45"/>
                </a:cubicBezTo>
                <a:cubicBezTo>
                  <a:pt x="685" y="45"/>
                  <a:pt x="685" y="45"/>
                  <a:pt x="685" y="45"/>
                </a:cubicBezTo>
                <a:close/>
                <a:moveTo>
                  <a:pt x="1030" y="43"/>
                </a:moveTo>
                <a:cubicBezTo>
                  <a:pt x="1023" y="42"/>
                  <a:pt x="1012" y="41"/>
                  <a:pt x="1009" y="41"/>
                </a:cubicBezTo>
                <a:cubicBezTo>
                  <a:pt x="1019" y="42"/>
                  <a:pt x="1026" y="43"/>
                  <a:pt x="1030" y="43"/>
                </a:cubicBezTo>
                <a:close/>
                <a:moveTo>
                  <a:pt x="1122" y="54"/>
                </a:moveTo>
                <a:cubicBezTo>
                  <a:pt x="1109" y="53"/>
                  <a:pt x="1109" y="53"/>
                  <a:pt x="1109" y="53"/>
                </a:cubicBezTo>
                <a:cubicBezTo>
                  <a:pt x="1108" y="53"/>
                  <a:pt x="1118" y="54"/>
                  <a:pt x="1122" y="54"/>
                </a:cubicBezTo>
                <a:close/>
                <a:moveTo>
                  <a:pt x="1319" y="126"/>
                </a:moveTo>
                <a:cubicBezTo>
                  <a:pt x="1319" y="125"/>
                  <a:pt x="1319" y="125"/>
                  <a:pt x="1319" y="125"/>
                </a:cubicBezTo>
                <a:cubicBezTo>
                  <a:pt x="1319" y="124"/>
                  <a:pt x="1319" y="124"/>
                  <a:pt x="1319" y="124"/>
                </a:cubicBezTo>
                <a:cubicBezTo>
                  <a:pt x="1319" y="118"/>
                  <a:pt x="1316" y="112"/>
                  <a:pt x="1313" y="108"/>
                </a:cubicBezTo>
                <a:cubicBezTo>
                  <a:pt x="1309" y="103"/>
                  <a:pt x="1305" y="100"/>
                  <a:pt x="1301" y="97"/>
                </a:cubicBezTo>
                <a:cubicBezTo>
                  <a:pt x="1293" y="91"/>
                  <a:pt x="1285" y="88"/>
                  <a:pt x="1279" y="86"/>
                </a:cubicBezTo>
                <a:cubicBezTo>
                  <a:pt x="1280" y="86"/>
                  <a:pt x="1280" y="86"/>
                  <a:pt x="1278" y="85"/>
                </a:cubicBezTo>
                <a:cubicBezTo>
                  <a:pt x="1272" y="83"/>
                  <a:pt x="1269" y="82"/>
                  <a:pt x="1262" y="80"/>
                </a:cubicBezTo>
                <a:cubicBezTo>
                  <a:pt x="1239" y="73"/>
                  <a:pt x="1219" y="70"/>
                  <a:pt x="1199" y="67"/>
                </a:cubicBezTo>
                <a:cubicBezTo>
                  <a:pt x="1180" y="64"/>
                  <a:pt x="1162" y="61"/>
                  <a:pt x="1142" y="58"/>
                </a:cubicBezTo>
                <a:cubicBezTo>
                  <a:pt x="1137" y="58"/>
                  <a:pt x="1123" y="55"/>
                  <a:pt x="1119" y="55"/>
                </a:cubicBezTo>
                <a:cubicBezTo>
                  <a:pt x="1126" y="56"/>
                  <a:pt x="1135" y="57"/>
                  <a:pt x="1134" y="57"/>
                </a:cubicBezTo>
                <a:cubicBezTo>
                  <a:pt x="1122" y="56"/>
                  <a:pt x="1106" y="54"/>
                  <a:pt x="1098" y="53"/>
                </a:cubicBezTo>
                <a:cubicBezTo>
                  <a:pt x="1083" y="51"/>
                  <a:pt x="1076" y="50"/>
                  <a:pt x="1062" y="49"/>
                </a:cubicBezTo>
                <a:cubicBezTo>
                  <a:pt x="1059" y="48"/>
                  <a:pt x="1065" y="49"/>
                  <a:pt x="1058" y="48"/>
                </a:cubicBezTo>
                <a:cubicBezTo>
                  <a:pt x="1037" y="46"/>
                  <a:pt x="1027" y="45"/>
                  <a:pt x="1008" y="43"/>
                </a:cubicBezTo>
                <a:cubicBezTo>
                  <a:pt x="1003" y="43"/>
                  <a:pt x="980" y="41"/>
                  <a:pt x="974" y="41"/>
                </a:cubicBezTo>
                <a:cubicBezTo>
                  <a:pt x="968" y="40"/>
                  <a:pt x="980" y="41"/>
                  <a:pt x="975" y="41"/>
                </a:cubicBezTo>
                <a:cubicBezTo>
                  <a:pt x="927" y="38"/>
                  <a:pt x="927" y="38"/>
                  <a:pt x="927" y="38"/>
                </a:cubicBezTo>
                <a:cubicBezTo>
                  <a:pt x="923" y="38"/>
                  <a:pt x="920" y="38"/>
                  <a:pt x="914" y="38"/>
                </a:cubicBezTo>
                <a:cubicBezTo>
                  <a:pt x="909" y="37"/>
                  <a:pt x="915" y="37"/>
                  <a:pt x="908" y="37"/>
                </a:cubicBezTo>
                <a:cubicBezTo>
                  <a:pt x="902" y="37"/>
                  <a:pt x="913" y="38"/>
                  <a:pt x="912" y="38"/>
                </a:cubicBezTo>
                <a:cubicBezTo>
                  <a:pt x="903" y="37"/>
                  <a:pt x="905" y="38"/>
                  <a:pt x="900" y="38"/>
                </a:cubicBezTo>
                <a:cubicBezTo>
                  <a:pt x="888" y="37"/>
                  <a:pt x="880" y="37"/>
                  <a:pt x="869" y="37"/>
                </a:cubicBezTo>
                <a:cubicBezTo>
                  <a:pt x="835" y="36"/>
                  <a:pt x="835" y="36"/>
                  <a:pt x="835" y="36"/>
                </a:cubicBezTo>
                <a:cubicBezTo>
                  <a:pt x="811" y="36"/>
                  <a:pt x="811" y="36"/>
                  <a:pt x="811" y="36"/>
                </a:cubicBezTo>
                <a:cubicBezTo>
                  <a:pt x="786" y="36"/>
                  <a:pt x="786" y="36"/>
                  <a:pt x="786" y="36"/>
                </a:cubicBezTo>
                <a:cubicBezTo>
                  <a:pt x="781" y="36"/>
                  <a:pt x="790" y="36"/>
                  <a:pt x="782" y="36"/>
                </a:cubicBezTo>
                <a:cubicBezTo>
                  <a:pt x="749" y="36"/>
                  <a:pt x="716" y="37"/>
                  <a:pt x="692" y="38"/>
                </a:cubicBezTo>
                <a:cubicBezTo>
                  <a:pt x="729" y="36"/>
                  <a:pt x="757" y="36"/>
                  <a:pt x="790" y="36"/>
                </a:cubicBezTo>
                <a:cubicBezTo>
                  <a:pt x="795" y="36"/>
                  <a:pt x="804" y="36"/>
                  <a:pt x="809" y="36"/>
                </a:cubicBezTo>
                <a:cubicBezTo>
                  <a:pt x="811" y="36"/>
                  <a:pt x="804" y="36"/>
                  <a:pt x="811" y="36"/>
                </a:cubicBezTo>
                <a:cubicBezTo>
                  <a:pt x="818" y="36"/>
                  <a:pt x="818" y="36"/>
                  <a:pt x="818" y="36"/>
                </a:cubicBezTo>
                <a:cubicBezTo>
                  <a:pt x="814" y="36"/>
                  <a:pt x="821" y="36"/>
                  <a:pt x="823" y="37"/>
                </a:cubicBezTo>
                <a:cubicBezTo>
                  <a:pt x="851" y="37"/>
                  <a:pt x="873" y="37"/>
                  <a:pt x="898" y="38"/>
                </a:cubicBezTo>
                <a:cubicBezTo>
                  <a:pt x="902" y="38"/>
                  <a:pt x="894" y="38"/>
                  <a:pt x="900" y="38"/>
                </a:cubicBezTo>
                <a:cubicBezTo>
                  <a:pt x="927" y="39"/>
                  <a:pt x="927" y="39"/>
                  <a:pt x="927" y="39"/>
                </a:cubicBezTo>
                <a:cubicBezTo>
                  <a:pt x="930" y="40"/>
                  <a:pt x="937" y="40"/>
                  <a:pt x="933" y="40"/>
                </a:cubicBezTo>
                <a:cubicBezTo>
                  <a:pt x="901" y="38"/>
                  <a:pt x="856" y="37"/>
                  <a:pt x="817" y="37"/>
                </a:cubicBezTo>
                <a:cubicBezTo>
                  <a:pt x="806" y="37"/>
                  <a:pt x="793" y="37"/>
                  <a:pt x="787" y="37"/>
                </a:cubicBezTo>
                <a:cubicBezTo>
                  <a:pt x="804" y="37"/>
                  <a:pt x="818" y="37"/>
                  <a:pt x="833" y="38"/>
                </a:cubicBezTo>
                <a:cubicBezTo>
                  <a:pt x="853" y="38"/>
                  <a:pt x="874" y="38"/>
                  <a:pt x="893" y="39"/>
                </a:cubicBezTo>
                <a:cubicBezTo>
                  <a:pt x="906" y="40"/>
                  <a:pt x="906" y="40"/>
                  <a:pt x="906" y="40"/>
                </a:cubicBezTo>
                <a:cubicBezTo>
                  <a:pt x="920" y="40"/>
                  <a:pt x="920" y="40"/>
                  <a:pt x="920" y="40"/>
                </a:cubicBezTo>
                <a:cubicBezTo>
                  <a:pt x="929" y="41"/>
                  <a:pt x="929" y="41"/>
                  <a:pt x="929" y="41"/>
                </a:cubicBezTo>
                <a:cubicBezTo>
                  <a:pt x="937" y="41"/>
                  <a:pt x="944" y="41"/>
                  <a:pt x="953" y="42"/>
                </a:cubicBezTo>
                <a:cubicBezTo>
                  <a:pt x="968" y="43"/>
                  <a:pt x="983" y="44"/>
                  <a:pt x="999" y="46"/>
                </a:cubicBezTo>
                <a:cubicBezTo>
                  <a:pt x="1002" y="46"/>
                  <a:pt x="1001" y="46"/>
                  <a:pt x="997" y="46"/>
                </a:cubicBezTo>
                <a:cubicBezTo>
                  <a:pt x="977" y="44"/>
                  <a:pt x="974" y="44"/>
                  <a:pt x="954" y="43"/>
                </a:cubicBezTo>
                <a:cubicBezTo>
                  <a:pt x="956" y="43"/>
                  <a:pt x="958" y="43"/>
                  <a:pt x="957" y="43"/>
                </a:cubicBezTo>
                <a:cubicBezTo>
                  <a:pt x="951" y="43"/>
                  <a:pt x="949" y="42"/>
                  <a:pt x="945" y="42"/>
                </a:cubicBezTo>
                <a:cubicBezTo>
                  <a:pt x="960" y="43"/>
                  <a:pt x="958" y="43"/>
                  <a:pt x="953" y="43"/>
                </a:cubicBezTo>
                <a:cubicBezTo>
                  <a:pt x="916" y="41"/>
                  <a:pt x="870" y="39"/>
                  <a:pt x="840" y="39"/>
                </a:cubicBezTo>
                <a:cubicBezTo>
                  <a:pt x="836" y="39"/>
                  <a:pt x="834" y="39"/>
                  <a:pt x="829" y="39"/>
                </a:cubicBezTo>
                <a:cubicBezTo>
                  <a:pt x="794" y="38"/>
                  <a:pt x="755" y="38"/>
                  <a:pt x="718" y="40"/>
                </a:cubicBezTo>
                <a:cubicBezTo>
                  <a:pt x="761" y="39"/>
                  <a:pt x="805" y="38"/>
                  <a:pt x="854" y="39"/>
                </a:cubicBezTo>
                <a:cubicBezTo>
                  <a:pt x="856" y="39"/>
                  <a:pt x="854" y="39"/>
                  <a:pt x="859" y="40"/>
                </a:cubicBezTo>
                <a:cubicBezTo>
                  <a:pt x="880" y="40"/>
                  <a:pt x="904" y="41"/>
                  <a:pt x="920" y="42"/>
                </a:cubicBezTo>
                <a:cubicBezTo>
                  <a:pt x="941" y="44"/>
                  <a:pt x="941" y="44"/>
                  <a:pt x="941" y="44"/>
                </a:cubicBezTo>
                <a:cubicBezTo>
                  <a:pt x="993" y="47"/>
                  <a:pt x="1030" y="51"/>
                  <a:pt x="1079" y="57"/>
                </a:cubicBezTo>
                <a:cubicBezTo>
                  <a:pt x="1079" y="57"/>
                  <a:pt x="1082" y="57"/>
                  <a:pt x="1084" y="57"/>
                </a:cubicBezTo>
                <a:cubicBezTo>
                  <a:pt x="1073" y="57"/>
                  <a:pt x="1073" y="57"/>
                  <a:pt x="1073" y="57"/>
                </a:cubicBezTo>
                <a:cubicBezTo>
                  <a:pt x="1049" y="54"/>
                  <a:pt x="1049" y="54"/>
                  <a:pt x="1049" y="54"/>
                </a:cubicBezTo>
                <a:cubicBezTo>
                  <a:pt x="1008" y="50"/>
                  <a:pt x="950" y="45"/>
                  <a:pt x="898" y="43"/>
                </a:cubicBezTo>
                <a:cubicBezTo>
                  <a:pt x="892" y="43"/>
                  <a:pt x="897" y="43"/>
                  <a:pt x="901" y="44"/>
                </a:cubicBezTo>
                <a:cubicBezTo>
                  <a:pt x="926" y="45"/>
                  <a:pt x="948" y="46"/>
                  <a:pt x="975" y="48"/>
                </a:cubicBezTo>
                <a:cubicBezTo>
                  <a:pt x="984" y="50"/>
                  <a:pt x="974" y="49"/>
                  <a:pt x="954" y="48"/>
                </a:cubicBezTo>
                <a:cubicBezTo>
                  <a:pt x="937" y="47"/>
                  <a:pt x="914" y="45"/>
                  <a:pt x="893" y="45"/>
                </a:cubicBezTo>
                <a:cubicBezTo>
                  <a:pt x="871" y="44"/>
                  <a:pt x="851" y="43"/>
                  <a:pt x="841" y="43"/>
                </a:cubicBezTo>
                <a:cubicBezTo>
                  <a:pt x="791" y="42"/>
                  <a:pt x="742" y="43"/>
                  <a:pt x="693" y="45"/>
                </a:cubicBezTo>
                <a:cubicBezTo>
                  <a:pt x="689" y="45"/>
                  <a:pt x="689" y="45"/>
                  <a:pt x="689" y="45"/>
                </a:cubicBezTo>
                <a:cubicBezTo>
                  <a:pt x="689" y="45"/>
                  <a:pt x="689" y="45"/>
                  <a:pt x="689" y="45"/>
                </a:cubicBezTo>
                <a:cubicBezTo>
                  <a:pt x="688" y="45"/>
                  <a:pt x="688" y="45"/>
                  <a:pt x="688" y="45"/>
                </a:cubicBezTo>
                <a:cubicBezTo>
                  <a:pt x="686" y="45"/>
                  <a:pt x="686" y="45"/>
                  <a:pt x="686" y="45"/>
                </a:cubicBezTo>
                <a:cubicBezTo>
                  <a:pt x="686" y="45"/>
                  <a:pt x="687" y="45"/>
                  <a:pt x="688" y="45"/>
                </a:cubicBezTo>
                <a:cubicBezTo>
                  <a:pt x="689" y="45"/>
                  <a:pt x="689" y="45"/>
                  <a:pt x="689" y="45"/>
                </a:cubicBezTo>
                <a:cubicBezTo>
                  <a:pt x="689" y="45"/>
                  <a:pt x="689" y="45"/>
                  <a:pt x="689" y="45"/>
                </a:cubicBezTo>
                <a:cubicBezTo>
                  <a:pt x="689" y="45"/>
                  <a:pt x="689" y="45"/>
                  <a:pt x="689" y="45"/>
                </a:cubicBezTo>
                <a:cubicBezTo>
                  <a:pt x="692" y="45"/>
                  <a:pt x="692" y="45"/>
                  <a:pt x="692" y="45"/>
                </a:cubicBezTo>
                <a:cubicBezTo>
                  <a:pt x="701" y="45"/>
                  <a:pt x="701" y="45"/>
                  <a:pt x="701" y="45"/>
                </a:cubicBezTo>
                <a:cubicBezTo>
                  <a:pt x="701" y="45"/>
                  <a:pt x="703" y="44"/>
                  <a:pt x="707" y="44"/>
                </a:cubicBezTo>
                <a:cubicBezTo>
                  <a:pt x="756" y="43"/>
                  <a:pt x="811" y="43"/>
                  <a:pt x="855" y="43"/>
                </a:cubicBezTo>
                <a:cubicBezTo>
                  <a:pt x="873" y="44"/>
                  <a:pt x="908" y="45"/>
                  <a:pt x="926" y="47"/>
                </a:cubicBezTo>
                <a:cubicBezTo>
                  <a:pt x="922" y="47"/>
                  <a:pt x="907" y="46"/>
                  <a:pt x="888" y="46"/>
                </a:cubicBezTo>
                <a:cubicBezTo>
                  <a:pt x="907" y="46"/>
                  <a:pt x="925" y="48"/>
                  <a:pt x="941" y="49"/>
                </a:cubicBezTo>
                <a:cubicBezTo>
                  <a:pt x="955" y="49"/>
                  <a:pt x="978" y="51"/>
                  <a:pt x="985" y="52"/>
                </a:cubicBezTo>
                <a:cubicBezTo>
                  <a:pt x="986" y="52"/>
                  <a:pt x="984" y="52"/>
                  <a:pt x="985" y="52"/>
                </a:cubicBezTo>
                <a:cubicBezTo>
                  <a:pt x="986" y="52"/>
                  <a:pt x="996" y="53"/>
                  <a:pt x="997" y="53"/>
                </a:cubicBezTo>
                <a:cubicBezTo>
                  <a:pt x="1004" y="53"/>
                  <a:pt x="1003" y="53"/>
                  <a:pt x="1011" y="54"/>
                </a:cubicBezTo>
                <a:cubicBezTo>
                  <a:pt x="1022" y="55"/>
                  <a:pt x="1022" y="55"/>
                  <a:pt x="1029" y="56"/>
                </a:cubicBezTo>
                <a:cubicBezTo>
                  <a:pt x="1067" y="59"/>
                  <a:pt x="1104" y="64"/>
                  <a:pt x="1142" y="69"/>
                </a:cubicBezTo>
                <a:cubicBezTo>
                  <a:pt x="1154" y="71"/>
                  <a:pt x="1154" y="71"/>
                  <a:pt x="1154" y="71"/>
                </a:cubicBezTo>
                <a:cubicBezTo>
                  <a:pt x="1158" y="72"/>
                  <a:pt x="1155" y="72"/>
                  <a:pt x="1159" y="72"/>
                </a:cubicBezTo>
                <a:cubicBezTo>
                  <a:pt x="1162" y="73"/>
                  <a:pt x="1161" y="72"/>
                  <a:pt x="1165" y="73"/>
                </a:cubicBezTo>
                <a:cubicBezTo>
                  <a:pt x="1179" y="75"/>
                  <a:pt x="1196" y="78"/>
                  <a:pt x="1211" y="81"/>
                </a:cubicBezTo>
                <a:cubicBezTo>
                  <a:pt x="1229" y="84"/>
                  <a:pt x="1249" y="88"/>
                  <a:pt x="1267" y="94"/>
                </a:cubicBezTo>
                <a:cubicBezTo>
                  <a:pt x="1275" y="97"/>
                  <a:pt x="1284" y="101"/>
                  <a:pt x="1291" y="105"/>
                </a:cubicBezTo>
                <a:cubicBezTo>
                  <a:pt x="1298" y="109"/>
                  <a:pt x="1303" y="114"/>
                  <a:pt x="1305" y="119"/>
                </a:cubicBezTo>
                <a:cubicBezTo>
                  <a:pt x="1306" y="122"/>
                  <a:pt x="1306" y="121"/>
                  <a:pt x="1306" y="121"/>
                </a:cubicBezTo>
                <a:cubicBezTo>
                  <a:pt x="1306" y="121"/>
                  <a:pt x="1306" y="121"/>
                  <a:pt x="1307" y="124"/>
                </a:cubicBezTo>
                <a:cubicBezTo>
                  <a:pt x="1307" y="125"/>
                  <a:pt x="1307" y="126"/>
                  <a:pt x="1307" y="126"/>
                </a:cubicBezTo>
                <a:cubicBezTo>
                  <a:pt x="1307" y="127"/>
                  <a:pt x="1306" y="127"/>
                  <a:pt x="1306" y="128"/>
                </a:cubicBezTo>
                <a:cubicBezTo>
                  <a:pt x="1304" y="130"/>
                  <a:pt x="1302" y="132"/>
                  <a:pt x="1300" y="134"/>
                </a:cubicBezTo>
                <a:cubicBezTo>
                  <a:pt x="1296" y="138"/>
                  <a:pt x="1291" y="142"/>
                  <a:pt x="1285" y="145"/>
                </a:cubicBezTo>
                <a:cubicBezTo>
                  <a:pt x="1274" y="152"/>
                  <a:pt x="1262" y="158"/>
                  <a:pt x="1250" y="163"/>
                </a:cubicBezTo>
                <a:cubicBezTo>
                  <a:pt x="1247" y="164"/>
                  <a:pt x="1244" y="165"/>
                  <a:pt x="1241" y="166"/>
                </a:cubicBezTo>
                <a:cubicBezTo>
                  <a:pt x="1231" y="169"/>
                  <a:pt x="1231" y="169"/>
                  <a:pt x="1231" y="169"/>
                </a:cubicBezTo>
                <a:cubicBezTo>
                  <a:pt x="1224" y="171"/>
                  <a:pt x="1218" y="173"/>
                  <a:pt x="1211" y="175"/>
                </a:cubicBezTo>
                <a:cubicBezTo>
                  <a:pt x="1198" y="178"/>
                  <a:pt x="1184" y="182"/>
                  <a:pt x="1171" y="185"/>
                </a:cubicBezTo>
                <a:cubicBezTo>
                  <a:pt x="1167" y="186"/>
                  <a:pt x="1170" y="185"/>
                  <a:pt x="1164" y="186"/>
                </a:cubicBezTo>
                <a:cubicBezTo>
                  <a:pt x="1156" y="188"/>
                  <a:pt x="1158" y="188"/>
                  <a:pt x="1152" y="189"/>
                </a:cubicBezTo>
                <a:cubicBezTo>
                  <a:pt x="1147" y="190"/>
                  <a:pt x="1144" y="191"/>
                  <a:pt x="1141" y="191"/>
                </a:cubicBezTo>
                <a:cubicBezTo>
                  <a:pt x="1110" y="197"/>
                  <a:pt x="1078" y="201"/>
                  <a:pt x="1045" y="205"/>
                </a:cubicBezTo>
                <a:cubicBezTo>
                  <a:pt x="1013" y="208"/>
                  <a:pt x="980" y="210"/>
                  <a:pt x="947" y="213"/>
                </a:cubicBezTo>
                <a:cubicBezTo>
                  <a:pt x="885" y="217"/>
                  <a:pt x="823" y="220"/>
                  <a:pt x="765" y="221"/>
                </a:cubicBezTo>
                <a:cubicBezTo>
                  <a:pt x="719" y="222"/>
                  <a:pt x="675" y="223"/>
                  <a:pt x="633" y="222"/>
                </a:cubicBezTo>
                <a:cubicBezTo>
                  <a:pt x="578" y="222"/>
                  <a:pt x="530" y="221"/>
                  <a:pt x="478" y="219"/>
                </a:cubicBezTo>
                <a:cubicBezTo>
                  <a:pt x="441" y="218"/>
                  <a:pt x="400" y="216"/>
                  <a:pt x="368" y="214"/>
                </a:cubicBezTo>
                <a:cubicBezTo>
                  <a:pt x="350" y="214"/>
                  <a:pt x="350" y="214"/>
                  <a:pt x="350" y="214"/>
                </a:cubicBezTo>
                <a:cubicBezTo>
                  <a:pt x="321" y="212"/>
                  <a:pt x="321" y="212"/>
                  <a:pt x="321" y="212"/>
                </a:cubicBezTo>
                <a:cubicBezTo>
                  <a:pt x="296" y="210"/>
                  <a:pt x="270" y="209"/>
                  <a:pt x="244" y="206"/>
                </a:cubicBezTo>
                <a:cubicBezTo>
                  <a:pt x="215" y="204"/>
                  <a:pt x="188" y="201"/>
                  <a:pt x="160" y="198"/>
                </a:cubicBezTo>
                <a:cubicBezTo>
                  <a:pt x="144" y="196"/>
                  <a:pt x="129" y="194"/>
                  <a:pt x="114" y="191"/>
                </a:cubicBezTo>
                <a:cubicBezTo>
                  <a:pt x="103" y="189"/>
                  <a:pt x="93" y="187"/>
                  <a:pt x="82" y="185"/>
                </a:cubicBezTo>
                <a:cubicBezTo>
                  <a:pt x="68" y="182"/>
                  <a:pt x="53" y="178"/>
                  <a:pt x="40" y="172"/>
                </a:cubicBezTo>
                <a:cubicBezTo>
                  <a:pt x="33" y="170"/>
                  <a:pt x="26" y="166"/>
                  <a:pt x="22" y="163"/>
                </a:cubicBezTo>
                <a:cubicBezTo>
                  <a:pt x="17" y="159"/>
                  <a:pt x="14" y="154"/>
                  <a:pt x="14" y="149"/>
                </a:cubicBezTo>
                <a:cubicBezTo>
                  <a:pt x="14" y="144"/>
                  <a:pt x="19" y="137"/>
                  <a:pt x="26" y="131"/>
                </a:cubicBezTo>
                <a:cubicBezTo>
                  <a:pt x="33" y="126"/>
                  <a:pt x="41" y="121"/>
                  <a:pt x="50" y="117"/>
                </a:cubicBezTo>
                <a:cubicBezTo>
                  <a:pt x="67" y="108"/>
                  <a:pt x="85" y="101"/>
                  <a:pt x="103" y="95"/>
                </a:cubicBezTo>
                <a:cubicBezTo>
                  <a:pt x="144" y="82"/>
                  <a:pt x="195" y="70"/>
                  <a:pt x="235" y="61"/>
                </a:cubicBezTo>
                <a:cubicBezTo>
                  <a:pt x="268" y="55"/>
                  <a:pt x="302" y="49"/>
                  <a:pt x="340" y="44"/>
                </a:cubicBezTo>
                <a:cubicBezTo>
                  <a:pt x="350" y="42"/>
                  <a:pt x="350" y="42"/>
                  <a:pt x="350" y="42"/>
                </a:cubicBezTo>
                <a:cubicBezTo>
                  <a:pt x="407" y="35"/>
                  <a:pt x="471" y="28"/>
                  <a:pt x="517" y="25"/>
                </a:cubicBezTo>
                <a:cubicBezTo>
                  <a:pt x="534" y="24"/>
                  <a:pt x="549" y="23"/>
                  <a:pt x="565" y="22"/>
                </a:cubicBezTo>
                <a:cubicBezTo>
                  <a:pt x="583" y="21"/>
                  <a:pt x="599" y="20"/>
                  <a:pt x="616" y="19"/>
                </a:cubicBezTo>
                <a:cubicBezTo>
                  <a:pt x="632" y="19"/>
                  <a:pt x="632" y="19"/>
                  <a:pt x="632" y="19"/>
                </a:cubicBezTo>
                <a:cubicBezTo>
                  <a:pt x="649" y="18"/>
                  <a:pt x="666" y="17"/>
                  <a:pt x="684" y="17"/>
                </a:cubicBezTo>
                <a:cubicBezTo>
                  <a:pt x="712" y="16"/>
                  <a:pt x="742" y="16"/>
                  <a:pt x="774" y="16"/>
                </a:cubicBezTo>
                <a:cubicBezTo>
                  <a:pt x="799" y="16"/>
                  <a:pt x="836" y="16"/>
                  <a:pt x="864" y="16"/>
                </a:cubicBezTo>
                <a:cubicBezTo>
                  <a:pt x="912" y="18"/>
                  <a:pt x="961" y="19"/>
                  <a:pt x="1010" y="23"/>
                </a:cubicBezTo>
                <a:cubicBezTo>
                  <a:pt x="1026" y="24"/>
                  <a:pt x="1041" y="26"/>
                  <a:pt x="1058" y="27"/>
                </a:cubicBezTo>
                <a:cubicBezTo>
                  <a:pt x="1075" y="29"/>
                  <a:pt x="1096" y="31"/>
                  <a:pt x="1117" y="35"/>
                </a:cubicBezTo>
                <a:cubicBezTo>
                  <a:pt x="1123" y="36"/>
                  <a:pt x="1123" y="36"/>
                  <a:pt x="1123" y="36"/>
                </a:cubicBezTo>
                <a:cubicBezTo>
                  <a:pt x="1123" y="36"/>
                  <a:pt x="1123" y="36"/>
                  <a:pt x="1123" y="36"/>
                </a:cubicBezTo>
                <a:cubicBezTo>
                  <a:pt x="1124" y="36"/>
                  <a:pt x="1124" y="36"/>
                  <a:pt x="1124" y="36"/>
                </a:cubicBezTo>
                <a:cubicBezTo>
                  <a:pt x="1125" y="36"/>
                  <a:pt x="1125" y="36"/>
                  <a:pt x="1125" y="36"/>
                </a:cubicBezTo>
                <a:cubicBezTo>
                  <a:pt x="1125" y="36"/>
                  <a:pt x="1127" y="36"/>
                  <a:pt x="1127" y="37"/>
                </a:cubicBezTo>
                <a:cubicBezTo>
                  <a:pt x="1127" y="38"/>
                  <a:pt x="1128" y="36"/>
                  <a:pt x="1129" y="37"/>
                </a:cubicBezTo>
                <a:cubicBezTo>
                  <a:pt x="1129" y="37"/>
                  <a:pt x="1129" y="37"/>
                  <a:pt x="1129" y="38"/>
                </a:cubicBezTo>
                <a:cubicBezTo>
                  <a:pt x="1129" y="38"/>
                  <a:pt x="1129" y="38"/>
                  <a:pt x="1130" y="38"/>
                </a:cubicBezTo>
                <a:cubicBezTo>
                  <a:pt x="1130" y="38"/>
                  <a:pt x="1130" y="39"/>
                  <a:pt x="1131" y="39"/>
                </a:cubicBezTo>
                <a:cubicBezTo>
                  <a:pt x="1131" y="39"/>
                  <a:pt x="1131" y="39"/>
                  <a:pt x="1131" y="39"/>
                </a:cubicBezTo>
                <a:cubicBezTo>
                  <a:pt x="1132" y="39"/>
                  <a:pt x="1132" y="39"/>
                  <a:pt x="1133" y="39"/>
                </a:cubicBezTo>
                <a:cubicBezTo>
                  <a:pt x="1133" y="39"/>
                  <a:pt x="1134" y="39"/>
                  <a:pt x="1134" y="39"/>
                </a:cubicBezTo>
                <a:cubicBezTo>
                  <a:pt x="1135" y="39"/>
                  <a:pt x="1135" y="39"/>
                  <a:pt x="1135" y="39"/>
                </a:cubicBezTo>
                <a:cubicBezTo>
                  <a:pt x="1136" y="39"/>
                  <a:pt x="1136" y="39"/>
                  <a:pt x="1137" y="38"/>
                </a:cubicBezTo>
                <a:cubicBezTo>
                  <a:pt x="1137" y="38"/>
                  <a:pt x="1138" y="38"/>
                  <a:pt x="1138" y="38"/>
                </a:cubicBezTo>
                <a:cubicBezTo>
                  <a:pt x="1138" y="38"/>
                  <a:pt x="1139" y="38"/>
                  <a:pt x="1139" y="38"/>
                </a:cubicBezTo>
                <a:cubicBezTo>
                  <a:pt x="1140" y="37"/>
                  <a:pt x="1141" y="36"/>
                  <a:pt x="1142" y="36"/>
                </a:cubicBezTo>
                <a:cubicBezTo>
                  <a:pt x="1142" y="36"/>
                  <a:pt x="1142" y="35"/>
                  <a:pt x="1143" y="35"/>
                </a:cubicBezTo>
                <a:cubicBezTo>
                  <a:pt x="1143" y="35"/>
                  <a:pt x="1143" y="35"/>
                  <a:pt x="1143" y="35"/>
                </a:cubicBezTo>
                <a:cubicBezTo>
                  <a:pt x="1143" y="34"/>
                  <a:pt x="1143" y="33"/>
                  <a:pt x="1144" y="33"/>
                </a:cubicBezTo>
                <a:cubicBezTo>
                  <a:pt x="1144" y="33"/>
                  <a:pt x="1144" y="33"/>
                  <a:pt x="1144" y="33"/>
                </a:cubicBezTo>
                <a:cubicBezTo>
                  <a:pt x="1144" y="32"/>
                  <a:pt x="1144" y="31"/>
                  <a:pt x="1144" y="30"/>
                </a:cubicBezTo>
                <a:cubicBezTo>
                  <a:pt x="1144" y="29"/>
                  <a:pt x="1144" y="28"/>
                  <a:pt x="1144" y="28"/>
                </a:cubicBezTo>
                <a:cubicBezTo>
                  <a:pt x="1144" y="28"/>
                  <a:pt x="1144" y="27"/>
                  <a:pt x="1144" y="27"/>
                </a:cubicBezTo>
                <a:cubicBezTo>
                  <a:pt x="1144" y="26"/>
                  <a:pt x="1143" y="26"/>
                  <a:pt x="1143" y="26"/>
                </a:cubicBezTo>
                <a:cubicBezTo>
                  <a:pt x="1143" y="25"/>
                  <a:pt x="1143" y="25"/>
                  <a:pt x="1143" y="25"/>
                </a:cubicBezTo>
                <a:cubicBezTo>
                  <a:pt x="1143" y="25"/>
                  <a:pt x="1142" y="24"/>
                  <a:pt x="1142" y="24"/>
                </a:cubicBezTo>
                <a:cubicBezTo>
                  <a:pt x="1142" y="24"/>
                  <a:pt x="1142" y="24"/>
                  <a:pt x="1142" y="24"/>
                </a:cubicBezTo>
                <a:cubicBezTo>
                  <a:pt x="1141" y="23"/>
                  <a:pt x="1141" y="22"/>
                  <a:pt x="1140" y="22"/>
                </a:cubicBezTo>
                <a:cubicBezTo>
                  <a:pt x="1140" y="22"/>
                  <a:pt x="1139" y="21"/>
                  <a:pt x="1139" y="21"/>
                </a:cubicBezTo>
                <a:cubicBezTo>
                  <a:pt x="1138" y="21"/>
                  <a:pt x="1137" y="21"/>
                  <a:pt x="1137" y="20"/>
                </a:cubicBezTo>
                <a:cubicBezTo>
                  <a:pt x="1137" y="20"/>
                  <a:pt x="1137" y="20"/>
                  <a:pt x="1137" y="20"/>
                </a:cubicBezTo>
                <a:cubicBezTo>
                  <a:pt x="1137" y="20"/>
                  <a:pt x="1136" y="20"/>
                  <a:pt x="1136" y="20"/>
                </a:cubicBezTo>
                <a:cubicBezTo>
                  <a:pt x="1136" y="20"/>
                  <a:pt x="1135" y="20"/>
                  <a:pt x="1135" y="20"/>
                </a:cubicBezTo>
                <a:cubicBezTo>
                  <a:pt x="1135" y="20"/>
                  <a:pt x="1134" y="19"/>
                  <a:pt x="1134" y="19"/>
                </a:cubicBezTo>
                <a:cubicBezTo>
                  <a:pt x="1134" y="19"/>
                  <a:pt x="1134" y="20"/>
                  <a:pt x="1133" y="20"/>
                </a:cubicBezTo>
                <a:cubicBezTo>
                  <a:pt x="1133" y="20"/>
                  <a:pt x="1132" y="19"/>
                  <a:pt x="1132" y="19"/>
                </a:cubicBezTo>
                <a:cubicBezTo>
                  <a:pt x="1131" y="19"/>
                  <a:pt x="1131" y="19"/>
                  <a:pt x="1131" y="19"/>
                </a:cubicBezTo>
                <a:cubicBezTo>
                  <a:pt x="1131" y="19"/>
                  <a:pt x="1130" y="19"/>
                  <a:pt x="1130" y="20"/>
                </a:cubicBezTo>
                <a:cubicBezTo>
                  <a:pt x="1130" y="20"/>
                  <a:pt x="1128" y="19"/>
                  <a:pt x="1127" y="20"/>
                </a:cubicBezTo>
                <a:cubicBezTo>
                  <a:pt x="1127" y="19"/>
                  <a:pt x="1127" y="19"/>
                  <a:pt x="1126" y="19"/>
                </a:cubicBezTo>
                <a:cubicBezTo>
                  <a:pt x="1126" y="19"/>
                  <a:pt x="1126" y="19"/>
                  <a:pt x="1126" y="19"/>
                </a:cubicBezTo>
                <a:cubicBezTo>
                  <a:pt x="1126" y="19"/>
                  <a:pt x="1126" y="19"/>
                  <a:pt x="1126" y="19"/>
                </a:cubicBezTo>
                <a:cubicBezTo>
                  <a:pt x="1122" y="19"/>
                  <a:pt x="1122" y="19"/>
                  <a:pt x="1122" y="19"/>
                </a:cubicBezTo>
                <a:cubicBezTo>
                  <a:pt x="1103" y="16"/>
                  <a:pt x="1103" y="16"/>
                  <a:pt x="1103" y="16"/>
                </a:cubicBezTo>
                <a:cubicBezTo>
                  <a:pt x="1098" y="15"/>
                  <a:pt x="1092" y="15"/>
                  <a:pt x="1087" y="14"/>
                </a:cubicBezTo>
                <a:cubicBezTo>
                  <a:pt x="1078" y="13"/>
                  <a:pt x="1067" y="12"/>
                  <a:pt x="1056" y="11"/>
                </a:cubicBezTo>
                <a:cubicBezTo>
                  <a:pt x="1037" y="9"/>
                  <a:pt x="1021" y="8"/>
                  <a:pt x="1005" y="7"/>
                </a:cubicBezTo>
                <a:cubicBezTo>
                  <a:pt x="981" y="5"/>
                  <a:pt x="964" y="4"/>
                  <a:pt x="944" y="3"/>
                </a:cubicBezTo>
                <a:cubicBezTo>
                  <a:pt x="920" y="2"/>
                  <a:pt x="920" y="2"/>
                  <a:pt x="920" y="2"/>
                </a:cubicBezTo>
                <a:cubicBezTo>
                  <a:pt x="898" y="2"/>
                  <a:pt x="898" y="2"/>
                  <a:pt x="898" y="2"/>
                </a:cubicBezTo>
                <a:cubicBezTo>
                  <a:pt x="875" y="1"/>
                  <a:pt x="875" y="1"/>
                  <a:pt x="875" y="1"/>
                </a:cubicBezTo>
                <a:cubicBezTo>
                  <a:pt x="860" y="1"/>
                  <a:pt x="860" y="1"/>
                  <a:pt x="860" y="1"/>
                </a:cubicBezTo>
                <a:cubicBezTo>
                  <a:pt x="844" y="0"/>
                  <a:pt x="844" y="0"/>
                  <a:pt x="844" y="0"/>
                </a:cubicBezTo>
                <a:cubicBezTo>
                  <a:pt x="824" y="0"/>
                  <a:pt x="824" y="0"/>
                  <a:pt x="824" y="0"/>
                </a:cubicBezTo>
                <a:cubicBezTo>
                  <a:pt x="800" y="0"/>
                  <a:pt x="773" y="0"/>
                  <a:pt x="750" y="1"/>
                </a:cubicBezTo>
                <a:cubicBezTo>
                  <a:pt x="708" y="1"/>
                  <a:pt x="671" y="2"/>
                  <a:pt x="622" y="4"/>
                </a:cubicBezTo>
                <a:cubicBezTo>
                  <a:pt x="587" y="6"/>
                  <a:pt x="587" y="6"/>
                  <a:pt x="587" y="6"/>
                </a:cubicBezTo>
                <a:cubicBezTo>
                  <a:pt x="584" y="6"/>
                  <a:pt x="584" y="6"/>
                  <a:pt x="580" y="6"/>
                </a:cubicBezTo>
                <a:cubicBezTo>
                  <a:pt x="554" y="7"/>
                  <a:pt x="527" y="10"/>
                  <a:pt x="500" y="11"/>
                </a:cubicBezTo>
                <a:cubicBezTo>
                  <a:pt x="497" y="12"/>
                  <a:pt x="497" y="12"/>
                  <a:pt x="497" y="12"/>
                </a:cubicBezTo>
                <a:cubicBezTo>
                  <a:pt x="460" y="14"/>
                  <a:pt x="414" y="19"/>
                  <a:pt x="385" y="23"/>
                </a:cubicBezTo>
                <a:cubicBezTo>
                  <a:pt x="363" y="25"/>
                  <a:pt x="337" y="29"/>
                  <a:pt x="309" y="33"/>
                </a:cubicBezTo>
                <a:cubicBezTo>
                  <a:pt x="297" y="35"/>
                  <a:pt x="284" y="37"/>
                  <a:pt x="272" y="39"/>
                </a:cubicBezTo>
                <a:cubicBezTo>
                  <a:pt x="249" y="44"/>
                  <a:pt x="218" y="50"/>
                  <a:pt x="196" y="55"/>
                </a:cubicBezTo>
                <a:cubicBezTo>
                  <a:pt x="176" y="60"/>
                  <a:pt x="176" y="60"/>
                  <a:pt x="176" y="60"/>
                </a:cubicBezTo>
                <a:cubicBezTo>
                  <a:pt x="164" y="63"/>
                  <a:pt x="152" y="66"/>
                  <a:pt x="139" y="69"/>
                </a:cubicBezTo>
                <a:cubicBezTo>
                  <a:pt x="115" y="76"/>
                  <a:pt x="89" y="84"/>
                  <a:pt x="65" y="94"/>
                </a:cubicBezTo>
                <a:cubicBezTo>
                  <a:pt x="53" y="99"/>
                  <a:pt x="41" y="104"/>
                  <a:pt x="30" y="111"/>
                </a:cubicBezTo>
                <a:cubicBezTo>
                  <a:pt x="25" y="114"/>
                  <a:pt x="19" y="118"/>
                  <a:pt x="15" y="122"/>
                </a:cubicBezTo>
                <a:cubicBezTo>
                  <a:pt x="10" y="127"/>
                  <a:pt x="5" y="131"/>
                  <a:pt x="2" y="138"/>
                </a:cubicBezTo>
                <a:cubicBezTo>
                  <a:pt x="1" y="142"/>
                  <a:pt x="0" y="146"/>
                  <a:pt x="0" y="151"/>
                </a:cubicBezTo>
                <a:cubicBezTo>
                  <a:pt x="0" y="155"/>
                  <a:pt x="1" y="159"/>
                  <a:pt x="3" y="163"/>
                </a:cubicBezTo>
                <a:cubicBezTo>
                  <a:pt x="4" y="165"/>
                  <a:pt x="6" y="166"/>
                  <a:pt x="7" y="168"/>
                </a:cubicBezTo>
                <a:cubicBezTo>
                  <a:pt x="8" y="169"/>
                  <a:pt x="10" y="171"/>
                  <a:pt x="11" y="172"/>
                </a:cubicBezTo>
                <a:cubicBezTo>
                  <a:pt x="14" y="175"/>
                  <a:pt x="17" y="177"/>
                  <a:pt x="21" y="179"/>
                </a:cubicBezTo>
                <a:cubicBezTo>
                  <a:pt x="33" y="186"/>
                  <a:pt x="45" y="190"/>
                  <a:pt x="58" y="193"/>
                </a:cubicBezTo>
                <a:cubicBezTo>
                  <a:pt x="70" y="197"/>
                  <a:pt x="83" y="200"/>
                  <a:pt x="95" y="202"/>
                </a:cubicBezTo>
                <a:cubicBezTo>
                  <a:pt x="101" y="203"/>
                  <a:pt x="108" y="204"/>
                  <a:pt x="113" y="205"/>
                </a:cubicBezTo>
                <a:cubicBezTo>
                  <a:pt x="128" y="208"/>
                  <a:pt x="142" y="210"/>
                  <a:pt x="158" y="212"/>
                </a:cubicBezTo>
                <a:cubicBezTo>
                  <a:pt x="197" y="217"/>
                  <a:pt x="236" y="220"/>
                  <a:pt x="272" y="223"/>
                </a:cubicBezTo>
                <a:cubicBezTo>
                  <a:pt x="318" y="226"/>
                  <a:pt x="386" y="230"/>
                  <a:pt x="440" y="232"/>
                </a:cubicBezTo>
                <a:cubicBezTo>
                  <a:pt x="452" y="232"/>
                  <a:pt x="464" y="233"/>
                  <a:pt x="476" y="233"/>
                </a:cubicBezTo>
                <a:cubicBezTo>
                  <a:pt x="515" y="234"/>
                  <a:pt x="564" y="235"/>
                  <a:pt x="605" y="236"/>
                </a:cubicBezTo>
                <a:cubicBezTo>
                  <a:pt x="690" y="237"/>
                  <a:pt x="777" y="235"/>
                  <a:pt x="863" y="231"/>
                </a:cubicBezTo>
                <a:cubicBezTo>
                  <a:pt x="906" y="229"/>
                  <a:pt x="950" y="227"/>
                  <a:pt x="992" y="223"/>
                </a:cubicBezTo>
                <a:cubicBezTo>
                  <a:pt x="1035" y="220"/>
                  <a:pt x="1078" y="216"/>
                  <a:pt x="1120" y="209"/>
                </a:cubicBezTo>
                <a:cubicBezTo>
                  <a:pt x="1133" y="207"/>
                  <a:pt x="1153" y="203"/>
                  <a:pt x="1164" y="200"/>
                </a:cubicBezTo>
                <a:cubicBezTo>
                  <a:pt x="1167" y="200"/>
                  <a:pt x="1174" y="198"/>
                  <a:pt x="1180" y="197"/>
                </a:cubicBezTo>
                <a:cubicBezTo>
                  <a:pt x="1201" y="191"/>
                  <a:pt x="1226" y="184"/>
                  <a:pt x="1252" y="176"/>
                </a:cubicBezTo>
                <a:cubicBezTo>
                  <a:pt x="1259" y="174"/>
                  <a:pt x="1274" y="167"/>
                  <a:pt x="1282" y="162"/>
                </a:cubicBezTo>
                <a:cubicBezTo>
                  <a:pt x="1286" y="160"/>
                  <a:pt x="1277" y="165"/>
                  <a:pt x="1284" y="161"/>
                </a:cubicBezTo>
                <a:cubicBezTo>
                  <a:pt x="1288" y="159"/>
                  <a:pt x="1294" y="155"/>
                  <a:pt x="1301" y="150"/>
                </a:cubicBezTo>
                <a:cubicBezTo>
                  <a:pt x="1304" y="148"/>
                  <a:pt x="1308" y="145"/>
                  <a:pt x="1311" y="141"/>
                </a:cubicBezTo>
                <a:cubicBezTo>
                  <a:pt x="1313" y="139"/>
                  <a:pt x="1315" y="137"/>
                  <a:pt x="1317" y="134"/>
                </a:cubicBezTo>
                <a:cubicBezTo>
                  <a:pt x="1317" y="133"/>
                  <a:pt x="1318" y="132"/>
                  <a:pt x="1319" y="130"/>
                </a:cubicBezTo>
                <a:cubicBezTo>
                  <a:pt x="1319" y="129"/>
                  <a:pt x="1319" y="128"/>
                  <a:pt x="1319" y="127"/>
                </a:cubicBezTo>
                <a:cubicBezTo>
                  <a:pt x="1319" y="126"/>
                  <a:pt x="1319" y="126"/>
                  <a:pt x="1319" y="126"/>
                </a:cubicBezTo>
                <a:close/>
                <a:moveTo>
                  <a:pt x="1104" y="52"/>
                </a:moveTo>
                <a:cubicBezTo>
                  <a:pt x="1102" y="51"/>
                  <a:pt x="1092" y="50"/>
                  <a:pt x="1091" y="50"/>
                </a:cubicBezTo>
                <a:cubicBezTo>
                  <a:pt x="1095" y="50"/>
                  <a:pt x="1103" y="52"/>
                  <a:pt x="1104" y="52"/>
                </a:cubicBezTo>
                <a:close/>
                <a:moveTo>
                  <a:pt x="985" y="52"/>
                </a:moveTo>
                <a:cubicBezTo>
                  <a:pt x="985" y="52"/>
                  <a:pt x="985" y="52"/>
                  <a:pt x="985" y="52"/>
                </a:cubicBezTo>
                <a:cubicBezTo>
                  <a:pt x="985" y="52"/>
                  <a:pt x="985" y="52"/>
                  <a:pt x="985" y="52"/>
                </a:cubicBezTo>
                <a:close/>
                <a:moveTo>
                  <a:pt x="689" y="44"/>
                </a:moveTo>
                <a:cubicBezTo>
                  <a:pt x="689" y="43"/>
                  <a:pt x="688" y="44"/>
                  <a:pt x="688" y="43"/>
                </a:cubicBezTo>
                <a:cubicBezTo>
                  <a:pt x="689" y="43"/>
                  <a:pt x="689" y="43"/>
                  <a:pt x="689" y="43"/>
                </a:cubicBezTo>
                <a:cubicBezTo>
                  <a:pt x="689" y="43"/>
                  <a:pt x="687" y="43"/>
                  <a:pt x="687" y="43"/>
                </a:cubicBezTo>
                <a:cubicBezTo>
                  <a:pt x="687" y="43"/>
                  <a:pt x="688" y="44"/>
                  <a:pt x="688" y="43"/>
                </a:cubicBezTo>
                <a:cubicBezTo>
                  <a:pt x="688" y="43"/>
                  <a:pt x="688" y="43"/>
                  <a:pt x="688" y="44"/>
                </a:cubicBezTo>
                <a:cubicBezTo>
                  <a:pt x="688" y="44"/>
                  <a:pt x="688" y="43"/>
                  <a:pt x="688" y="43"/>
                </a:cubicBezTo>
                <a:cubicBezTo>
                  <a:pt x="688" y="44"/>
                  <a:pt x="688" y="44"/>
                  <a:pt x="688" y="44"/>
                </a:cubicBezTo>
                <a:cubicBezTo>
                  <a:pt x="689" y="44"/>
                  <a:pt x="689" y="44"/>
                  <a:pt x="689" y="44"/>
                </a:cubicBezTo>
                <a:close/>
                <a:moveTo>
                  <a:pt x="1041" y="46"/>
                </a:moveTo>
                <a:cubicBezTo>
                  <a:pt x="1044" y="47"/>
                  <a:pt x="1051" y="47"/>
                  <a:pt x="1053" y="48"/>
                </a:cubicBezTo>
                <a:cubicBezTo>
                  <a:pt x="1049" y="47"/>
                  <a:pt x="1042" y="46"/>
                  <a:pt x="1041" y="46"/>
                </a:cubicBezTo>
                <a:close/>
                <a:moveTo>
                  <a:pt x="689" y="39"/>
                </a:moveTo>
                <a:cubicBezTo>
                  <a:pt x="689" y="39"/>
                  <a:pt x="688" y="39"/>
                  <a:pt x="688" y="39"/>
                </a:cubicBezTo>
                <a:cubicBezTo>
                  <a:pt x="689" y="39"/>
                  <a:pt x="689" y="39"/>
                  <a:pt x="689" y="39"/>
                </a:cubicBezTo>
                <a:close/>
                <a:moveTo>
                  <a:pt x="688" y="45"/>
                </a:moveTo>
                <a:cubicBezTo>
                  <a:pt x="688" y="45"/>
                  <a:pt x="688" y="45"/>
                  <a:pt x="687" y="45"/>
                </a:cubicBezTo>
                <a:cubicBezTo>
                  <a:pt x="688" y="45"/>
                  <a:pt x="688" y="45"/>
                  <a:pt x="688" y="45"/>
                </a:cubicBezTo>
                <a:close/>
                <a:moveTo>
                  <a:pt x="863" y="47"/>
                </a:moveTo>
                <a:cubicBezTo>
                  <a:pt x="849" y="46"/>
                  <a:pt x="839" y="46"/>
                  <a:pt x="830" y="46"/>
                </a:cubicBezTo>
                <a:cubicBezTo>
                  <a:pt x="838" y="46"/>
                  <a:pt x="848" y="46"/>
                  <a:pt x="853" y="47"/>
                </a:cubicBezTo>
                <a:cubicBezTo>
                  <a:pt x="855" y="46"/>
                  <a:pt x="860" y="47"/>
                  <a:pt x="863" y="47"/>
                </a:cubicBezTo>
                <a:close/>
                <a:moveTo>
                  <a:pt x="1279" y="100"/>
                </a:moveTo>
                <a:cubicBezTo>
                  <a:pt x="1276" y="98"/>
                  <a:pt x="1271" y="96"/>
                  <a:pt x="1270" y="96"/>
                </a:cubicBezTo>
                <a:cubicBezTo>
                  <a:pt x="1274" y="98"/>
                  <a:pt x="1277" y="99"/>
                  <a:pt x="1279" y="100"/>
                </a:cubicBezTo>
                <a:close/>
                <a:moveTo>
                  <a:pt x="688" y="39"/>
                </a:moveTo>
                <a:cubicBezTo>
                  <a:pt x="688" y="39"/>
                  <a:pt x="688" y="39"/>
                  <a:pt x="688" y="39"/>
                </a:cubicBezTo>
                <a:cubicBezTo>
                  <a:pt x="688" y="39"/>
                  <a:pt x="688" y="39"/>
                  <a:pt x="688" y="39"/>
                </a:cubicBezTo>
                <a:cubicBezTo>
                  <a:pt x="688" y="39"/>
                  <a:pt x="688" y="39"/>
                  <a:pt x="688" y="39"/>
                </a:cubicBezTo>
                <a:close/>
                <a:moveTo>
                  <a:pt x="688" y="46"/>
                </a:moveTo>
                <a:cubicBezTo>
                  <a:pt x="688" y="46"/>
                  <a:pt x="689" y="46"/>
                  <a:pt x="689" y="46"/>
                </a:cubicBezTo>
                <a:cubicBezTo>
                  <a:pt x="688" y="46"/>
                  <a:pt x="688" y="46"/>
                  <a:pt x="688" y="46"/>
                </a:cubicBezTo>
                <a:close/>
                <a:moveTo>
                  <a:pt x="769" y="37"/>
                </a:moveTo>
                <a:cubicBezTo>
                  <a:pt x="762" y="37"/>
                  <a:pt x="762" y="37"/>
                  <a:pt x="762" y="37"/>
                </a:cubicBezTo>
                <a:cubicBezTo>
                  <a:pt x="761" y="37"/>
                  <a:pt x="762" y="37"/>
                  <a:pt x="763" y="37"/>
                </a:cubicBezTo>
                <a:cubicBezTo>
                  <a:pt x="768" y="37"/>
                  <a:pt x="769" y="37"/>
                  <a:pt x="769" y="37"/>
                </a:cubicBezTo>
                <a:close/>
                <a:moveTo>
                  <a:pt x="923" y="41"/>
                </a:moveTo>
                <a:cubicBezTo>
                  <a:pt x="912" y="40"/>
                  <a:pt x="912" y="40"/>
                  <a:pt x="912" y="40"/>
                </a:cubicBezTo>
                <a:cubicBezTo>
                  <a:pt x="907" y="40"/>
                  <a:pt x="879" y="39"/>
                  <a:pt x="882" y="39"/>
                </a:cubicBezTo>
                <a:cubicBezTo>
                  <a:pt x="899" y="40"/>
                  <a:pt x="924" y="41"/>
                  <a:pt x="938" y="42"/>
                </a:cubicBezTo>
                <a:cubicBezTo>
                  <a:pt x="933" y="41"/>
                  <a:pt x="928" y="41"/>
                  <a:pt x="923" y="41"/>
                </a:cubicBezTo>
                <a:close/>
                <a:moveTo>
                  <a:pt x="926" y="46"/>
                </a:moveTo>
                <a:cubicBezTo>
                  <a:pt x="967" y="48"/>
                  <a:pt x="967" y="48"/>
                  <a:pt x="967" y="48"/>
                </a:cubicBezTo>
                <a:cubicBezTo>
                  <a:pt x="954" y="47"/>
                  <a:pt x="939" y="46"/>
                  <a:pt x="926" y="46"/>
                </a:cubicBezTo>
                <a:close/>
                <a:moveTo>
                  <a:pt x="683" y="48"/>
                </a:moveTo>
                <a:cubicBezTo>
                  <a:pt x="683" y="48"/>
                  <a:pt x="683" y="48"/>
                  <a:pt x="683" y="48"/>
                </a:cubicBezTo>
                <a:close/>
                <a:moveTo>
                  <a:pt x="985" y="52"/>
                </a:moveTo>
                <a:cubicBezTo>
                  <a:pt x="985" y="52"/>
                  <a:pt x="986" y="52"/>
                  <a:pt x="986" y="52"/>
                </a:cubicBezTo>
                <a:cubicBezTo>
                  <a:pt x="986" y="52"/>
                  <a:pt x="985" y="52"/>
                  <a:pt x="985" y="52"/>
                </a:cubicBezTo>
                <a:close/>
                <a:moveTo>
                  <a:pt x="687" y="40"/>
                </a:moveTo>
                <a:cubicBezTo>
                  <a:pt x="687" y="40"/>
                  <a:pt x="687" y="40"/>
                  <a:pt x="687" y="40"/>
                </a:cubicBezTo>
                <a:cubicBezTo>
                  <a:pt x="687" y="40"/>
                  <a:pt x="687" y="40"/>
                  <a:pt x="687" y="40"/>
                </a:cubicBezTo>
                <a:close/>
                <a:moveTo>
                  <a:pt x="687" y="41"/>
                </a:moveTo>
                <a:cubicBezTo>
                  <a:pt x="687" y="41"/>
                  <a:pt x="687" y="41"/>
                  <a:pt x="687" y="41"/>
                </a:cubicBezTo>
                <a:cubicBezTo>
                  <a:pt x="687" y="41"/>
                  <a:pt x="687" y="41"/>
                  <a:pt x="687" y="41"/>
                </a:cubicBezTo>
                <a:close/>
                <a:moveTo>
                  <a:pt x="689" y="38"/>
                </a:moveTo>
                <a:cubicBezTo>
                  <a:pt x="689" y="38"/>
                  <a:pt x="689" y="38"/>
                  <a:pt x="689" y="38"/>
                </a:cubicBezTo>
                <a:cubicBezTo>
                  <a:pt x="689" y="38"/>
                  <a:pt x="689" y="38"/>
                  <a:pt x="689" y="38"/>
                </a:cubicBezTo>
                <a:cubicBezTo>
                  <a:pt x="689" y="38"/>
                  <a:pt x="689" y="38"/>
                  <a:pt x="689" y="38"/>
                </a:cubicBezTo>
                <a:cubicBezTo>
                  <a:pt x="689" y="38"/>
                  <a:pt x="689" y="38"/>
                  <a:pt x="689" y="38"/>
                </a:cubicBezTo>
                <a:cubicBezTo>
                  <a:pt x="689" y="38"/>
                  <a:pt x="689" y="38"/>
                  <a:pt x="689" y="38"/>
                </a:cubicBezTo>
                <a:cubicBezTo>
                  <a:pt x="689" y="38"/>
                  <a:pt x="690" y="38"/>
                  <a:pt x="690" y="38"/>
                </a:cubicBezTo>
                <a:cubicBezTo>
                  <a:pt x="689" y="38"/>
                  <a:pt x="689" y="38"/>
                  <a:pt x="689" y="38"/>
                </a:cubicBezTo>
                <a:close/>
                <a:moveTo>
                  <a:pt x="689" y="45"/>
                </a:moveTo>
                <a:cubicBezTo>
                  <a:pt x="689" y="44"/>
                  <a:pt x="689" y="45"/>
                  <a:pt x="689" y="45"/>
                </a:cubicBezTo>
                <a:cubicBezTo>
                  <a:pt x="689" y="45"/>
                  <a:pt x="689" y="45"/>
                  <a:pt x="689" y="45"/>
                </a:cubicBezTo>
                <a:close/>
                <a:moveTo>
                  <a:pt x="688" y="39"/>
                </a:moveTo>
                <a:cubicBezTo>
                  <a:pt x="688" y="39"/>
                  <a:pt x="687" y="38"/>
                  <a:pt x="687" y="39"/>
                </a:cubicBezTo>
                <a:cubicBezTo>
                  <a:pt x="687" y="39"/>
                  <a:pt x="688" y="39"/>
                  <a:pt x="688" y="39"/>
                </a:cubicBezTo>
                <a:close/>
                <a:moveTo>
                  <a:pt x="688" y="41"/>
                </a:moveTo>
                <a:cubicBezTo>
                  <a:pt x="688" y="41"/>
                  <a:pt x="688" y="41"/>
                  <a:pt x="688" y="41"/>
                </a:cubicBezTo>
                <a:cubicBezTo>
                  <a:pt x="688" y="41"/>
                  <a:pt x="688" y="41"/>
                  <a:pt x="688" y="41"/>
                </a:cubicBezTo>
                <a:cubicBezTo>
                  <a:pt x="687" y="41"/>
                  <a:pt x="688" y="41"/>
                  <a:pt x="688" y="41"/>
                </a:cubicBezTo>
                <a:close/>
                <a:moveTo>
                  <a:pt x="699" y="40"/>
                </a:moveTo>
                <a:cubicBezTo>
                  <a:pt x="689" y="41"/>
                  <a:pt x="689" y="41"/>
                  <a:pt x="689" y="41"/>
                </a:cubicBezTo>
                <a:cubicBezTo>
                  <a:pt x="689" y="41"/>
                  <a:pt x="688" y="41"/>
                  <a:pt x="688" y="41"/>
                </a:cubicBezTo>
                <a:cubicBezTo>
                  <a:pt x="688" y="41"/>
                  <a:pt x="689" y="41"/>
                  <a:pt x="689" y="41"/>
                </a:cubicBezTo>
                <a:cubicBezTo>
                  <a:pt x="689" y="41"/>
                  <a:pt x="689" y="41"/>
                  <a:pt x="689" y="41"/>
                </a:cubicBezTo>
                <a:lnTo>
                  <a:pt x="699" y="40"/>
                </a:lnTo>
                <a:close/>
                <a:moveTo>
                  <a:pt x="688" y="41"/>
                </a:moveTo>
                <a:cubicBezTo>
                  <a:pt x="688" y="41"/>
                  <a:pt x="688" y="41"/>
                  <a:pt x="688" y="41"/>
                </a:cubicBezTo>
                <a:cubicBezTo>
                  <a:pt x="688" y="41"/>
                  <a:pt x="688" y="41"/>
                  <a:pt x="688" y="41"/>
                </a:cubicBezTo>
                <a:cubicBezTo>
                  <a:pt x="688" y="41"/>
                  <a:pt x="688" y="41"/>
                  <a:pt x="688" y="41"/>
                </a:cubicBezTo>
                <a:close/>
              </a:path>
            </a:pathLst>
          </a:custGeom>
          <a:solidFill>
            <a:srgbClr val="C00000"/>
          </a:solidFill>
          <a:ln w="12700">
            <a:solidFill>
              <a:srgbClr val="C00000"/>
            </a:solidFill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" name="Gruppo 4"/>
          <p:cNvGrpSpPr/>
          <p:nvPr/>
        </p:nvGrpSpPr>
        <p:grpSpPr>
          <a:xfrm>
            <a:off x="3135003" y="1819195"/>
            <a:ext cx="3721525" cy="4404780"/>
            <a:chOff x="3135003" y="1819195"/>
            <a:chExt cx="3721525" cy="4404780"/>
          </a:xfrm>
        </p:grpSpPr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5835" y="1819195"/>
              <a:ext cx="3390693" cy="4404780"/>
            </a:xfrm>
            <a:prstGeom prst="rect">
              <a:avLst/>
            </a:prstGeom>
          </p:spPr>
        </p:pic>
        <p:cxnSp>
          <p:nvCxnSpPr>
            <p:cNvPr id="41" name="Connettore 2 40"/>
            <p:cNvCxnSpPr/>
            <p:nvPr/>
          </p:nvCxnSpPr>
          <p:spPr>
            <a:xfrm>
              <a:off x="3135003" y="3988855"/>
              <a:ext cx="1007659" cy="0"/>
            </a:xfrm>
            <a:prstGeom prst="straightConnector1">
              <a:avLst/>
            </a:prstGeom>
            <a:ln w="1905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Rettangolo arrotondato 49"/>
          <p:cNvSpPr/>
          <p:nvPr/>
        </p:nvSpPr>
        <p:spPr>
          <a:xfrm>
            <a:off x="6781300" y="2911761"/>
            <a:ext cx="2206883" cy="995428"/>
          </a:xfrm>
          <a:prstGeom prst="roundRect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bg1"/>
                </a:solidFill>
                <a:latin typeface="Candara"/>
                <a:cs typeface="Candara"/>
              </a:rPr>
              <a:t>DIMENSION</a:t>
            </a:r>
          </a:p>
          <a:p>
            <a:pPr algn="ctr"/>
            <a:r>
              <a:rPr lang="it-IT" b="1" dirty="0" smtClean="0">
                <a:solidFill>
                  <a:schemeClr val="bg1"/>
                </a:solidFill>
                <a:latin typeface="Candara"/>
                <a:cs typeface="Candara"/>
              </a:rPr>
              <a:t>INDEPENDENT</a:t>
            </a:r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sp>
        <p:nvSpPr>
          <p:cNvPr id="51" name="Rettangolo arrotondato 50"/>
          <p:cNvSpPr/>
          <p:nvPr/>
        </p:nvSpPr>
        <p:spPr>
          <a:xfrm>
            <a:off x="6781300" y="3995414"/>
            <a:ext cx="2206883" cy="995428"/>
          </a:xfrm>
          <a:prstGeom prst="roundRect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bg1"/>
                </a:solidFill>
                <a:latin typeface="Candara"/>
                <a:cs typeface="Candara"/>
              </a:rPr>
              <a:t>DISCRETIZATION</a:t>
            </a:r>
          </a:p>
          <a:p>
            <a:pPr algn="ctr"/>
            <a:r>
              <a:rPr lang="it-IT" b="1" dirty="0" smtClean="0">
                <a:solidFill>
                  <a:schemeClr val="bg1"/>
                </a:solidFill>
                <a:latin typeface="Candara"/>
                <a:cs typeface="Candara"/>
              </a:rPr>
              <a:t>INDEPENDENT</a:t>
            </a:r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65084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155771"/>
            <a:ext cx="2274982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500" b="1" dirty="0" smtClean="0">
                <a:solidFill>
                  <a:srgbClr val="003D6C"/>
                </a:solidFill>
                <a:latin typeface="Candara"/>
                <a:cs typeface="Candara"/>
              </a:rPr>
              <a:t>Inspiration</a:t>
            </a:r>
            <a:endParaRPr lang="it-IT" sz="35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42" name="Rettangolo 41"/>
          <p:cNvSpPr/>
          <p:nvPr/>
        </p:nvSpPr>
        <p:spPr>
          <a:xfrm>
            <a:off x="6836957" y="6508157"/>
            <a:ext cx="230704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STAG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11/09/2017  Catania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" y="6376512"/>
            <a:ext cx="451081" cy="433636"/>
          </a:xfrm>
          <a:prstGeom prst="rect">
            <a:avLst/>
          </a:prstGeom>
        </p:spPr>
      </p:pic>
      <p:sp>
        <p:nvSpPr>
          <p:cNvPr id="37" name="CasellaDiTesto 36"/>
          <p:cNvSpPr txBox="1"/>
          <p:nvPr/>
        </p:nvSpPr>
        <p:spPr>
          <a:xfrm>
            <a:off x="-172293" y="1212336"/>
            <a:ext cx="8719943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200" i="1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Geodesics</a:t>
            </a:r>
            <a:r>
              <a:rPr lang="it-IT" sz="2200" i="1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in </a:t>
            </a:r>
            <a:r>
              <a:rPr lang="it-IT" sz="2200" i="1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Heat</a:t>
            </a:r>
            <a:r>
              <a:rPr lang="it-IT" sz="2200" i="1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</a:t>
            </a:r>
            <a:r>
              <a:rPr lang="it-IT" sz="2200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 </a:t>
            </a:r>
            <a:r>
              <a:rPr lang="it-IT" sz="2200" i="1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New </a:t>
            </a:r>
            <a:r>
              <a:rPr lang="it-IT" sz="2200" i="1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Approach</a:t>
            </a:r>
            <a:r>
              <a:rPr lang="it-IT" sz="2200" i="1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to Computing </a:t>
            </a:r>
            <a:r>
              <a:rPr lang="it-IT" sz="2200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/>
            </a:r>
            <a:br>
              <a:rPr lang="it-IT" sz="2200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</a:br>
            <a:r>
              <a:rPr lang="it-IT" sz="2200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Distance</a:t>
            </a:r>
            <a:r>
              <a:rPr lang="it-IT" sz="2200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200" i="1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Based</a:t>
            </a:r>
            <a:r>
              <a:rPr lang="it-IT" sz="2200" i="1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on </a:t>
            </a:r>
            <a:r>
              <a:rPr lang="it-IT" sz="2200" i="1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Heat</a:t>
            </a:r>
            <a:r>
              <a:rPr lang="it-IT" sz="2200" i="1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200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Flow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/>
            </a:r>
            <a:b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</a:br>
            <a:r>
              <a:rPr lang="it-IT" sz="20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K. CRANE, C. WEISCHEDEL, M. WARDETZKY</a:t>
            </a:r>
            <a:br>
              <a:rPr lang="it-IT" sz="20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</a:br>
            <a:r>
              <a:rPr lang="it-IT" sz="20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SIGGRAPH 2013</a:t>
            </a:r>
            <a:endParaRPr lang="it-IT" sz="2000" b="1" dirty="0" smtClean="0">
              <a:solidFill>
                <a:srgbClr val="C00000"/>
              </a:solidFill>
              <a:latin typeface="Candara"/>
              <a:ea typeface="Adobe 고딕 Std B"/>
              <a:cs typeface="Candara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445" y="846814"/>
            <a:ext cx="2174265" cy="2163394"/>
          </a:xfrm>
          <a:prstGeom prst="rect">
            <a:avLst/>
          </a:prstGeom>
        </p:spPr>
      </p:pic>
      <p:cxnSp>
        <p:nvCxnSpPr>
          <p:cNvPr id="6" name="Connettore 1 5"/>
          <p:cNvCxnSpPr/>
          <p:nvPr/>
        </p:nvCxnSpPr>
        <p:spPr>
          <a:xfrm>
            <a:off x="259842" y="922780"/>
            <a:ext cx="8285019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ttangolo 16"/>
          <p:cNvSpPr/>
          <p:nvPr/>
        </p:nvSpPr>
        <p:spPr>
          <a:xfrm>
            <a:off x="723792" y="2540090"/>
            <a:ext cx="4815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1" i="1" dirty="0" err="1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rPr>
              <a:t>Dimension</a:t>
            </a:r>
            <a:r>
              <a:rPr lang="it-IT" sz="2000" b="1" i="1" dirty="0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rPr>
              <a:t> &amp; </a:t>
            </a:r>
            <a:r>
              <a:rPr lang="it-IT" sz="2000" b="1" i="1" dirty="0" err="1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rPr>
              <a:t>Discretization</a:t>
            </a:r>
            <a:r>
              <a:rPr lang="it-IT" sz="2000" b="1" i="1" dirty="0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000" b="1" i="1" dirty="0" err="1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rPr>
              <a:t>independent</a:t>
            </a:r>
            <a:r>
              <a:rPr lang="it-IT" sz="2000" b="1" i="1" dirty="0" smtClean="0">
                <a:solidFill>
                  <a:srgbClr val="C00000"/>
                </a:solidFill>
                <a:latin typeface="Candara"/>
                <a:ea typeface="Adobe 고딕 Std B"/>
                <a:cs typeface="Candara"/>
              </a:rPr>
              <a:t>!!!</a:t>
            </a:r>
          </a:p>
        </p:txBody>
      </p:sp>
      <p:grpSp>
        <p:nvGrpSpPr>
          <p:cNvPr id="14" name="Gruppo 13"/>
          <p:cNvGrpSpPr/>
          <p:nvPr/>
        </p:nvGrpSpPr>
        <p:grpSpPr>
          <a:xfrm>
            <a:off x="353229" y="3528791"/>
            <a:ext cx="1981309" cy="2607736"/>
            <a:chOff x="819058" y="3358309"/>
            <a:chExt cx="1981309" cy="2607736"/>
          </a:xfrm>
        </p:grpSpPr>
        <p:pic>
          <p:nvPicPr>
            <p:cNvPr id="21" name="Immagine 20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177"/>
            <a:stretch/>
          </p:blipFill>
          <p:spPr>
            <a:xfrm>
              <a:off x="831128" y="3358309"/>
              <a:ext cx="1969239" cy="1942561"/>
            </a:xfrm>
            <a:prstGeom prst="rect">
              <a:avLst/>
            </a:prstGeom>
          </p:spPr>
        </p:pic>
        <p:sp>
          <p:nvSpPr>
            <p:cNvPr id="22" name="Rettangolo 21"/>
            <p:cNvSpPr/>
            <p:nvPr/>
          </p:nvSpPr>
          <p:spPr>
            <a:xfrm>
              <a:off x="819058" y="5381270"/>
              <a:ext cx="183456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6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START POINT:</a:t>
              </a:r>
            </a:p>
            <a:p>
              <a:pPr algn="ctr"/>
              <a:r>
                <a:rPr lang="it-IT" sz="16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HEAT </a:t>
              </a:r>
              <a:r>
                <a:rPr lang="it-IT" sz="16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EQUATION</a:t>
              </a:r>
              <a:endParaRPr lang="it-IT" sz="1600" b="1" dirty="0">
                <a:solidFill>
                  <a:srgbClr val="003D6C"/>
                </a:solidFill>
              </a:endParaRPr>
            </a:p>
          </p:txBody>
        </p:sp>
      </p:grpSp>
      <p:grpSp>
        <p:nvGrpSpPr>
          <p:cNvPr id="7" name="Gruppo 6"/>
          <p:cNvGrpSpPr/>
          <p:nvPr/>
        </p:nvGrpSpPr>
        <p:grpSpPr>
          <a:xfrm>
            <a:off x="6424860" y="3609191"/>
            <a:ext cx="2104924" cy="2446936"/>
            <a:chOff x="6424860" y="3609191"/>
            <a:chExt cx="2104924" cy="2446936"/>
          </a:xfrm>
        </p:grpSpPr>
        <p:grpSp>
          <p:nvGrpSpPr>
            <p:cNvPr id="19" name="Gruppo 18"/>
            <p:cNvGrpSpPr/>
            <p:nvPr/>
          </p:nvGrpSpPr>
          <p:grpSpPr>
            <a:xfrm>
              <a:off x="6424860" y="3609191"/>
              <a:ext cx="2104924" cy="2446936"/>
              <a:chOff x="6168997" y="3358309"/>
              <a:chExt cx="2104924" cy="2446936"/>
            </a:xfrm>
          </p:grpSpPr>
          <p:pic>
            <p:nvPicPr>
              <p:cNvPr id="26" name="Immagine 25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4388"/>
              <a:stretch/>
            </p:blipFill>
            <p:spPr>
              <a:xfrm>
                <a:off x="6292312" y="3358309"/>
                <a:ext cx="1880319" cy="1942561"/>
              </a:xfrm>
              <a:prstGeom prst="rect">
                <a:avLst/>
              </a:prstGeom>
            </p:spPr>
          </p:pic>
          <p:sp>
            <p:nvSpPr>
              <p:cNvPr id="24" name="Rettangolo 23"/>
              <p:cNvSpPr/>
              <p:nvPr/>
            </p:nvSpPr>
            <p:spPr>
              <a:xfrm>
                <a:off x="6168997" y="5220470"/>
                <a:ext cx="2104924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6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TARGET:</a:t>
                </a:r>
              </a:p>
              <a:p>
                <a:pPr algn="ctr"/>
                <a:r>
                  <a:rPr lang="it-IT" sz="16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EIKONAL EQUATION</a:t>
                </a:r>
                <a:endParaRPr lang="it-IT" sz="1600" b="1" dirty="0">
                  <a:solidFill>
                    <a:srgbClr val="003D6C"/>
                  </a:solidFill>
                </a:endParaRPr>
              </a:p>
            </p:txBody>
          </p:sp>
        </p:grpSp>
        <p:pic>
          <p:nvPicPr>
            <p:cNvPr id="5" name="Immagine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7445" y="4325979"/>
              <a:ext cx="1433038" cy="430989"/>
            </a:xfrm>
            <a:prstGeom prst="rect">
              <a:avLst/>
            </a:prstGeom>
          </p:spPr>
        </p:pic>
      </p:grpSp>
      <p:grpSp>
        <p:nvGrpSpPr>
          <p:cNvPr id="18" name="Gruppo 17"/>
          <p:cNvGrpSpPr/>
          <p:nvPr/>
        </p:nvGrpSpPr>
        <p:grpSpPr>
          <a:xfrm>
            <a:off x="2597555" y="3549851"/>
            <a:ext cx="3612155" cy="2527336"/>
            <a:chOff x="2744375" y="3358309"/>
            <a:chExt cx="3612155" cy="2527336"/>
          </a:xfrm>
        </p:grpSpPr>
        <p:sp>
          <p:nvSpPr>
            <p:cNvPr id="23" name="Rettangolo 22"/>
            <p:cNvSpPr/>
            <p:nvPr/>
          </p:nvSpPr>
          <p:spPr>
            <a:xfrm>
              <a:off x="2744375" y="5300870"/>
              <a:ext cx="361215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6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EDIT DIFFERENTIAL</a:t>
              </a:r>
              <a:br>
                <a:rPr lang="it-IT" sz="16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</a:br>
              <a:r>
                <a:rPr lang="it-IT" sz="16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PROPERTIES</a:t>
              </a:r>
            </a:p>
          </p:txBody>
        </p:sp>
        <p:pic>
          <p:nvPicPr>
            <p:cNvPr id="25" name="Immagine 24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824" r="25612"/>
            <a:stretch/>
          </p:blipFill>
          <p:spPr>
            <a:xfrm>
              <a:off x="2800367" y="3358309"/>
              <a:ext cx="3491946" cy="1942561"/>
            </a:xfrm>
            <a:prstGeom prst="rect">
              <a:avLst/>
            </a:prstGeom>
          </p:spPr>
        </p:pic>
      </p:grpSp>
      <p:sp>
        <p:nvSpPr>
          <p:cNvPr id="27" name="Freeform 495"/>
          <p:cNvSpPr>
            <a:spLocks noEditPoints="1"/>
          </p:cNvSpPr>
          <p:nvPr/>
        </p:nvSpPr>
        <p:spPr bwMode="auto">
          <a:xfrm>
            <a:off x="2438397" y="3332951"/>
            <a:ext cx="3896139" cy="2865916"/>
          </a:xfrm>
          <a:custGeom>
            <a:avLst/>
            <a:gdLst>
              <a:gd name="T0" fmla="*/ 283 w 573"/>
              <a:gd name="T1" fmla="*/ 1 h 360"/>
              <a:gd name="T2" fmla="*/ 247 w 573"/>
              <a:gd name="T3" fmla="*/ 3 h 360"/>
              <a:gd name="T4" fmla="*/ 180 w 573"/>
              <a:gd name="T5" fmla="*/ 13 h 360"/>
              <a:gd name="T6" fmla="*/ 98 w 573"/>
              <a:gd name="T7" fmla="*/ 10 h 360"/>
              <a:gd name="T8" fmla="*/ 54 w 573"/>
              <a:gd name="T9" fmla="*/ 13 h 360"/>
              <a:gd name="T10" fmla="*/ 61 w 573"/>
              <a:gd name="T11" fmla="*/ 13 h 360"/>
              <a:gd name="T12" fmla="*/ 56 w 573"/>
              <a:gd name="T13" fmla="*/ 11 h 360"/>
              <a:gd name="T14" fmla="*/ 56 w 573"/>
              <a:gd name="T15" fmla="*/ 11 h 360"/>
              <a:gd name="T16" fmla="*/ 55 w 573"/>
              <a:gd name="T17" fmla="*/ 12 h 360"/>
              <a:gd name="T18" fmla="*/ 55 w 573"/>
              <a:gd name="T19" fmla="*/ 19 h 360"/>
              <a:gd name="T20" fmla="*/ 55 w 573"/>
              <a:gd name="T21" fmla="*/ 11 h 360"/>
              <a:gd name="T22" fmla="*/ 53 w 573"/>
              <a:gd name="T23" fmla="*/ 13 h 360"/>
              <a:gd name="T24" fmla="*/ 52 w 573"/>
              <a:gd name="T25" fmla="*/ 16 h 360"/>
              <a:gd name="T26" fmla="*/ 51 w 573"/>
              <a:gd name="T27" fmla="*/ 21 h 360"/>
              <a:gd name="T28" fmla="*/ 147 w 573"/>
              <a:gd name="T29" fmla="*/ 17 h 360"/>
              <a:gd name="T30" fmla="*/ 53 w 573"/>
              <a:gd name="T31" fmla="*/ 16 h 360"/>
              <a:gd name="T32" fmla="*/ 55 w 573"/>
              <a:gd name="T33" fmla="*/ 12 h 360"/>
              <a:gd name="T34" fmla="*/ 53 w 573"/>
              <a:gd name="T35" fmla="*/ 12 h 360"/>
              <a:gd name="T36" fmla="*/ 51 w 573"/>
              <a:gd name="T37" fmla="*/ 12 h 360"/>
              <a:gd name="T38" fmla="*/ 567 w 573"/>
              <a:gd name="T39" fmla="*/ 24 h 360"/>
              <a:gd name="T40" fmla="*/ 486 w 573"/>
              <a:gd name="T41" fmla="*/ 1 h 360"/>
              <a:gd name="T42" fmla="*/ 367 w 573"/>
              <a:gd name="T43" fmla="*/ 0 h 360"/>
              <a:gd name="T44" fmla="*/ 252 w 573"/>
              <a:gd name="T45" fmla="*/ 3 h 360"/>
              <a:gd name="T46" fmla="*/ 174 w 573"/>
              <a:gd name="T47" fmla="*/ 6 h 360"/>
              <a:gd name="T48" fmla="*/ 120 w 573"/>
              <a:gd name="T49" fmla="*/ 8 h 360"/>
              <a:gd name="T50" fmla="*/ 120 w 573"/>
              <a:gd name="T51" fmla="*/ 9 h 360"/>
              <a:gd name="T52" fmla="*/ 184 w 573"/>
              <a:gd name="T53" fmla="*/ 7 h 360"/>
              <a:gd name="T54" fmla="*/ 177 w 573"/>
              <a:gd name="T55" fmla="*/ 8 h 360"/>
              <a:gd name="T56" fmla="*/ 197 w 573"/>
              <a:gd name="T57" fmla="*/ 8 h 360"/>
              <a:gd name="T58" fmla="*/ 142 w 573"/>
              <a:gd name="T59" fmla="*/ 11 h 360"/>
              <a:gd name="T60" fmla="*/ 258 w 573"/>
              <a:gd name="T61" fmla="*/ 10 h 360"/>
              <a:gd name="T62" fmla="*/ 136 w 573"/>
              <a:gd name="T63" fmla="*/ 15 h 360"/>
              <a:gd name="T64" fmla="*/ 55 w 573"/>
              <a:gd name="T65" fmla="*/ 18 h 360"/>
              <a:gd name="T66" fmla="*/ 189 w 573"/>
              <a:gd name="T67" fmla="*/ 15 h 360"/>
              <a:gd name="T68" fmla="*/ 295 w 573"/>
              <a:gd name="T69" fmla="*/ 13 h 360"/>
              <a:gd name="T70" fmla="*/ 395 w 573"/>
              <a:gd name="T71" fmla="*/ 13 h 360"/>
              <a:gd name="T72" fmla="*/ 546 w 573"/>
              <a:gd name="T73" fmla="*/ 20 h 360"/>
              <a:gd name="T74" fmla="*/ 558 w 573"/>
              <a:gd name="T75" fmla="*/ 58 h 360"/>
              <a:gd name="T76" fmla="*/ 548 w 573"/>
              <a:gd name="T77" fmla="*/ 328 h 360"/>
              <a:gd name="T78" fmla="*/ 553 w 573"/>
              <a:gd name="T79" fmla="*/ 331 h 360"/>
              <a:gd name="T80" fmla="*/ 548 w 573"/>
              <a:gd name="T81" fmla="*/ 331 h 360"/>
              <a:gd name="T82" fmla="*/ 545 w 573"/>
              <a:gd name="T83" fmla="*/ 329 h 360"/>
              <a:gd name="T84" fmla="*/ 417 w 573"/>
              <a:gd name="T85" fmla="*/ 342 h 360"/>
              <a:gd name="T86" fmla="*/ 138 w 573"/>
              <a:gd name="T87" fmla="*/ 343 h 360"/>
              <a:gd name="T88" fmla="*/ 28 w 573"/>
              <a:gd name="T89" fmla="*/ 328 h 360"/>
              <a:gd name="T90" fmla="*/ 21 w 573"/>
              <a:gd name="T91" fmla="*/ 297 h 360"/>
              <a:gd name="T92" fmla="*/ 27 w 573"/>
              <a:gd name="T93" fmla="*/ 44 h 360"/>
              <a:gd name="T94" fmla="*/ 29 w 573"/>
              <a:gd name="T95" fmla="*/ 35 h 360"/>
              <a:gd name="T96" fmla="*/ 30 w 573"/>
              <a:gd name="T97" fmla="*/ 29 h 360"/>
              <a:gd name="T98" fmla="*/ 26 w 573"/>
              <a:gd name="T99" fmla="*/ 21 h 360"/>
              <a:gd name="T100" fmla="*/ 18 w 573"/>
              <a:gd name="T101" fmla="*/ 20 h 360"/>
              <a:gd name="T102" fmla="*/ 13 w 573"/>
              <a:gd name="T103" fmla="*/ 25 h 360"/>
              <a:gd name="T104" fmla="*/ 11 w 573"/>
              <a:gd name="T105" fmla="*/ 31 h 360"/>
              <a:gd name="T106" fmla="*/ 11 w 573"/>
              <a:gd name="T107" fmla="*/ 38 h 360"/>
              <a:gd name="T108" fmla="*/ 5 w 573"/>
              <a:gd name="T109" fmla="*/ 102 h 360"/>
              <a:gd name="T110" fmla="*/ 0 w 573"/>
              <a:gd name="T111" fmla="*/ 186 h 360"/>
              <a:gd name="T112" fmla="*/ 13 w 573"/>
              <a:gd name="T113" fmla="*/ 332 h 360"/>
              <a:gd name="T114" fmla="*/ 51 w 573"/>
              <a:gd name="T115" fmla="*/ 350 h 360"/>
              <a:gd name="T116" fmla="*/ 224 w 573"/>
              <a:gd name="T117" fmla="*/ 359 h 360"/>
              <a:gd name="T118" fmla="*/ 417 w 573"/>
              <a:gd name="T119" fmla="*/ 356 h 360"/>
              <a:gd name="T120" fmla="*/ 561 w 573"/>
              <a:gd name="T121" fmla="*/ 336 h 360"/>
              <a:gd name="T122" fmla="*/ 573 w 573"/>
              <a:gd name="T123" fmla="*/ 10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3" h="360">
                <a:moveTo>
                  <a:pt x="370" y="13"/>
                </a:moveTo>
                <a:cubicBezTo>
                  <a:pt x="369" y="13"/>
                  <a:pt x="367" y="13"/>
                  <a:pt x="365" y="13"/>
                </a:cubicBezTo>
                <a:cubicBezTo>
                  <a:pt x="365" y="13"/>
                  <a:pt x="368" y="13"/>
                  <a:pt x="370" y="13"/>
                </a:cubicBezTo>
                <a:close/>
                <a:moveTo>
                  <a:pt x="283" y="1"/>
                </a:moveTo>
                <a:cubicBezTo>
                  <a:pt x="277" y="1"/>
                  <a:pt x="277" y="1"/>
                  <a:pt x="277" y="1"/>
                </a:cubicBezTo>
                <a:cubicBezTo>
                  <a:pt x="276" y="1"/>
                  <a:pt x="282" y="1"/>
                  <a:pt x="283" y="1"/>
                </a:cubicBezTo>
                <a:close/>
                <a:moveTo>
                  <a:pt x="267" y="1"/>
                </a:moveTo>
                <a:cubicBezTo>
                  <a:pt x="269" y="1"/>
                  <a:pt x="274" y="1"/>
                  <a:pt x="274" y="1"/>
                </a:cubicBezTo>
                <a:cubicBezTo>
                  <a:pt x="273" y="1"/>
                  <a:pt x="267" y="1"/>
                  <a:pt x="267" y="1"/>
                </a:cubicBezTo>
                <a:close/>
                <a:moveTo>
                  <a:pt x="247" y="3"/>
                </a:moveTo>
                <a:cubicBezTo>
                  <a:pt x="245" y="3"/>
                  <a:pt x="241" y="3"/>
                  <a:pt x="241" y="3"/>
                </a:cubicBezTo>
                <a:cubicBezTo>
                  <a:pt x="242" y="3"/>
                  <a:pt x="246" y="3"/>
                  <a:pt x="247" y="3"/>
                </a:cubicBezTo>
                <a:close/>
                <a:moveTo>
                  <a:pt x="224" y="2"/>
                </a:moveTo>
                <a:cubicBezTo>
                  <a:pt x="229" y="2"/>
                  <a:pt x="233" y="1"/>
                  <a:pt x="235" y="1"/>
                </a:cubicBezTo>
                <a:cubicBezTo>
                  <a:pt x="231" y="1"/>
                  <a:pt x="226" y="2"/>
                  <a:pt x="224" y="2"/>
                </a:cubicBezTo>
                <a:close/>
                <a:moveTo>
                  <a:pt x="180" y="13"/>
                </a:moveTo>
                <a:cubicBezTo>
                  <a:pt x="185" y="13"/>
                  <a:pt x="197" y="13"/>
                  <a:pt x="202" y="13"/>
                </a:cubicBezTo>
                <a:lnTo>
                  <a:pt x="180" y="13"/>
                </a:lnTo>
                <a:close/>
                <a:moveTo>
                  <a:pt x="179" y="9"/>
                </a:moveTo>
                <a:cubicBezTo>
                  <a:pt x="173" y="9"/>
                  <a:pt x="173" y="9"/>
                  <a:pt x="173" y="9"/>
                </a:cubicBezTo>
                <a:cubicBezTo>
                  <a:pt x="171" y="9"/>
                  <a:pt x="156" y="9"/>
                  <a:pt x="157" y="9"/>
                </a:cubicBezTo>
                <a:cubicBezTo>
                  <a:pt x="166" y="9"/>
                  <a:pt x="179" y="9"/>
                  <a:pt x="187" y="8"/>
                </a:cubicBezTo>
                <a:cubicBezTo>
                  <a:pt x="184" y="8"/>
                  <a:pt x="182" y="9"/>
                  <a:pt x="179" y="9"/>
                </a:cubicBezTo>
                <a:close/>
                <a:moveTo>
                  <a:pt x="98" y="10"/>
                </a:moveTo>
                <a:cubicBezTo>
                  <a:pt x="94" y="10"/>
                  <a:pt x="94" y="10"/>
                  <a:pt x="94" y="10"/>
                </a:cubicBezTo>
                <a:cubicBezTo>
                  <a:pt x="94" y="10"/>
                  <a:pt x="94" y="11"/>
                  <a:pt x="95" y="11"/>
                </a:cubicBezTo>
                <a:cubicBezTo>
                  <a:pt x="97" y="10"/>
                  <a:pt x="98" y="10"/>
                  <a:pt x="98" y="10"/>
                </a:cubicBezTo>
                <a:close/>
                <a:moveTo>
                  <a:pt x="55" y="14"/>
                </a:moveTo>
                <a:cubicBezTo>
                  <a:pt x="55" y="14"/>
                  <a:pt x="55" y="13"/>
                  <a:pt x="55" y="13"/>
                </a:cubicBezTo>
                <a:cubicBezTo>
                  <a:pt x="55" y="13"/>
                  <a:pt x="55" y="13"/>
                  <a:pt x="54" y="13"/>
                </a:cubicBezTo>
                <a:cubicBezTo>
                  <a:pt x="54" y="14"/>
                  <a:pt x="55" y="14"/>
                  <a:pt x="55" y="14"/>
                </a:cubicBezTo>
                <a:close/>
                <a:moveTo>
                  <a:pt x="55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lose/>
                <a:moveTo>
                  <a:pt x="61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4"/>
                  <a:pt x="56" y="14"/>
                </a:cubicBezTo>
                <a:cubicBezTo>
                  <a:pt x="56" y="14"/>
                  <a:pt x="56" y="14"/>
                  <a:pt x="56" y="13"/>
                </a:cubicBezTo>
                <a:lnTo>
                  <a:pt x="61" y="13"/>
                </a:lnTo>
                <a:close/>
                <a:moveTo>
                  <a:pt x="56" y="11"/>
                </a:move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lose/>
                <a:moveTo>
                  <a:pt x="56" y="17"/>
                </a:moveTo>
                <a:cubicBezTo>
                  <a:pt x="56" y="17"/>
                  <a:pt x="55" y="17"/>
                  <a:pt x="55" y="17"/>
                </a:cubicBezTo>
                <a:cubicBezTo>
                  <a:pt x="55" y="17"/>
                  <a:pt x="56" y="17"/>
                  <a:pt x="56" y="17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6" y="12"/>
                </a:cubicBezTo>
                <a:cubicBezTo>
                  <a:pt x="55" y="12"/>
                  <a:pt x="55" y="12"/>
                  <a:pt x="55" y="12"/>
                </a:cubicBezTo>
                <a:close/>
                <a:moveTo>
                  <a:pt x="55" y="11"/>
                </a:moveTo>
                <a:cubicBezTo>
                  <a:pt x="55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55" y="19"/>
                </a:moveTo>
                <a:cubicBezTo>
                  <a:pt x="55" y="19"/>
                  <a:pt x="55" y="19"/>
                  <a:pt x="55" y="18"/>
                </a:cubicBezTo>
                <a:cubicBezTo>
                  <a:pt x="55" y="18"/>
                  <a:pt x="55" y="18"/>
                  <a:pt x="55" y="19"/>
                </a:cubicBezTo>
                <a:close/>
                <a:moveTo>
                  <a:pt x="55" y="17"/>
                </a:moveTo>
                <a:cubicBezTo>
                  <a:pt x="55" y="17"/>
                  <a:pt x="54" y="17"/>
                  <a:pt x="54" y="17"/>
                </a:cubicBezTo>
                <a:cubicBezTo>
                  <a:pt x="54" y="17"/>
                  <a:pt x="55" y="17"/>
                  <a:pt x="55" y="17"/>
                </a:cubicBezTo>
                <a:close/>
                <a:moveTo>
                  <a:pt x="55" y="11"/>
                </a:moveTo>
                <a:cubicBezTo>
                  <a:pt x="54" y="11"/>
                  <a:pt x="54" y="11"/>
                  <a:pt x="54" y="11"/>
                </a:cubicBezTo>
                <a:cubicBezTo>
                  <a:pt x="54" y="11"/>
                  <a:pt x="54" y="11"/>
                  <a:pt x="55" y="11"/>
                </a:cubicBezTo>
                <a:close/>
                <a:moveTo>
                  <a:pt x="54" y="14"/>
                </a:moveTo>
                <a:cubicBezTo>
                  <a:pt x="54" y="14"/>
                  <a:pt x="54" y="14"/>
                  <a:pt x="54" y="14"/>
                </a:cubicBezTo>
                <a:cubicBezTo>
                  <a:pt x="54" y="14"/>
                  <a:pt x="54" y="13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4" y="13"/>
                  <a:pt x="54" y="13"/>
                </a:cubicBezTo>
                <a:cubicBezTo>
                  <a:pt x="54" y="13"/>
                  <a:pt x="53" y="13"/>
                  <a:pt x="53" y="13"/>
                </a:cubicBezTo>
                <a:close/>
                <a:moveTo>
                  <a:pt x="53" y="12"/>
                </a:moveTo>
                <a:cubicBezTo>
                  <a:pt x="53" y="13"/>
                  <a:pt x="53" y="13"/>
                  <a:pt x="53" y="12"/>
                </a:cubicBezTo>
                <a:cubicBezTo>
                  <a:pt x="53" y="12"/>
                  <a:pt x="53" y="13"/>
                  <a:pt x="53" y="13"/>
                </a:cubicBezTo>
                <a:cubicBezTo>
                  <a:pt x="53" y="12"/>
                  <a:pt x="53" y="12"/>
                  <a:pt x="53" y="12"/>
                </a:cubicBezTo>
                <a:close/>
                <a:moveTo>
                  <a:pt x="52" y="16"/>
                </a:moveTo>
                <a:cubicBezTo>
                  <a:pt x="53" y="16"/>
                  <a:pt x="53" y="16"/>
                  <a:pt x="52" y="16"/>
                </a:cubicBezTo>
                <a:close/>
                <a:moveTo>
                  <a:pt x="51" y="18"/>
                </a:moveTo>
                <a:cubicBezTo>
                  <a:pt x="52" y="18"/>
                  <a:pt x="52" y="18"/>
                  <a:pt x="52" y="18"/>
                </a:cubicBezTo>
                <a:cubicBezTo>
                  <a:pt x="52" y="18"/>
                  <a:pt x="51" y="18"/>
                  <a:pt x="51" y="18"/>
                </a:cubicBezTo>
                <a:close/>
                <a:moveTo>
                  <a:pt x="52" y="18"/>
                </a:moveTo>
                <a:cubicBezTo>
                  <a:pt x="51" y="18"/>
                  <a:pt x="52" y="18"/>
                  <a:pt x="52" y="18"/>
                </a:cubicBezTo>
                <a:close/>
                <a:moveTo>
                  <a:pt x="51" y="21"/>
                </a:move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lose/>
                <a:moveTo>
                  <a:pt x="50" y="21"/>
                </a:moveTo>
                <a:cubicBezTo>
                  <a:pt x="50" y="21"/>
                  <a:pt x="50" y="21"/>
                  <a:pt x="50" y="21"/>
                </a:cubicBezTo>
                <a:close/>
                <a:moveTo>
                  <a:pt x="143" y="18"/>
                </a:moveTo>
                <a:cubicBezTo>
                  <a:pt x="144" y="18"/>
                  <a:pt x="146" y="18"/>
                  <a:pt x="147" y="17"/>
                </a:cubicBezTo>
                <a:cubicBezTo>
                  <a:pt x="140" y="18"/>
                  <a:pt x="135" y="18"/>
                  <a:pt x="130" y="18"/>
                </a:cubicBezTo>
                <a:cubicBezTo>
                  <a:pt x="134" y="18"/>
                  <a:pt x="140" y="18"/>
                  <a:pt x="143" y="18"/>
                </a:cubicBezTo>
                <a:close/>
                <a:moveTo>
                  <a:pt x="55" y="16"/>
                </a:move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6" y="16"/>
                  <a:pt x="56" y="16"/>
                </a:cubicBezTo>
                <a:cubicBezTo>
                  <a:pt x="55" y="16"/>
                  <a:pt x="54" y="16"/>
                  <a:pt x="53" y="16"/>
                </a:cubicBezTo>
                <a:cubicBezTo>
                  <a:pt x="54" y="16"/>
                  <a:pt x="54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5" y="12"/>
                </a:cubicBezTo>
                <a:cubicBezTo>
                  <a:pt x="55" y="12"/>
                  <a:pt x="54" y="12"/>
                  <a:pt x="54" y="12"/>
                </a:cubicBezTo>
                <a:cubicBezTo>
                  <a:pt x="54" y="12"/>
                  <a:pt x="55" y="12"/>
                  <a:pt x="55" y="12"/>
                </a:cubicBezTo>
                <a:close/>
                <a:moveTo>
                  <a:pt x="51" y="12"/>
                </a:moveTo>
                <a:cubicBezTo>
                  <a:pt x="51" y="13"/>
                  <a:pt x="51" y="13"/>
                  <a:pt x="51" y="13"/>
                </a:cubicBezTo>
                <a:cubicBezTo>
                  <a:pt x="52" y="12"/>
                  <a:pt x="52" y="12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2"/>
                  <a:pt x="54" y="12"/>
                  <a:pt x="54" y="12"/>
                </a:cubicBezTo>
                <a:cubicBezTo>
                  <a:pt x="54" y="12"/>
                  <a:pt x="53" y="12"/>
                  <a:pt x="52" y="12"/>
                </a:cubicBezTo>
                <a:cubicBezTo>
                  <a:pt x="52" y="12"/>
                  <a:pt x="52" y="12"/>
                  <a:pt x="51" y="12"/>
                </a:cubicBezTo>
                <a:cubicBezTo>
                  <a:pt x="51" y="12"/>
                  <a:pt x="50" y="12"/>
                  <a:pt x="50" y="12"/>
                </a:cubicBezTo>
                <a:cubicBezTo>
                  <a:pt x="50" y="12"/>
                  <a:pt x="51" y="12"/>
                  <a:pt x="51" y="12"/>
                </a:cubicBezTo>
                <a:close/>
                <a:moveTo>
                  <a:pt x="51" y="19"/>
                </a:moveTo>
                <a:cubicBezTo>
                  <a:pt x="51" y="19"/>
                  <a:pt x="52" y="19"/>
                  <a:pt x="52" y="19"/>
                </a:cubicBezTo>
                <a:cubicBezTo>
                  <a:pt x="52" y="18"/>
                  <a:pt x="51" y="19"/>
                  <a:pt x="51" y="19"/>
                </a:cubicBezTo>
                <a:close/>
                <a:moveTo>
                  <a:pt x="572" y="68"/>
                </a:moveTo>
                <a:cubicBezTo>
                  <a:pt x="571" y="56"/>
                  <a:pt x="571" y="45"/>
                  <a:pt x="569" y="33"/>
                </a:cubicBezTo>
                <a:cubicBezTo>
                  <a:pt x="568" y="30"/>
                  <a:pt x="567" y="27"/>
                  <a:pt x="567" y="24"/>
                </a:cubicBezTo>
                <a:cubicBezTo>
                  <a:pt x="566" y="21"/>
                  <a:pt x="565" y="18"/>
                  <a:pt x="563" y="15"/>
                </a:cubicBezTo>
                <a:cubicBezTo>
                  <a:pt x="561" y="13"/>
                  <a:pt x="560" y="12"/>
                  <a:pt x="558" y="10"/>
                </a:cubicBezTo>
                <a:cubicBezTo>
                  <a:pt x="556" y="9"/>
                  <a:pt x="554" y="9"/>
                  <a:pt x="553" y="8"/>
                </a:cubicBezTo>
                <a:cubicBezTo>
                  <a:pt x="550" y="7"/>
                  <a:pt x="547" y="7"/>
                  <a:pt x="544" y="6"/>
                </a:cubicBezTo>
                <a:cubicBezTo>
                  <a:pt x="532" y="4"/>
                  <a:pt x="521" y="3"/>
                  <a:pt x="510" y="2"/>
                </a:cubicBezTo>
                <a:cubicBezTo>
                  <a:pt x="503" y="2"/>
                  <a:pt x="492" y="1"/>
                  <a:pt x="486" y="1"/>
                </a:cubicBezTo>
                <a:cubicBezTo>
                  <a:pt x="485" y="1"/>
                  <a:pt x="481" y="1"/>
                  <a:pt x="478" y="1"/>
                </a:cubicBezTo>
                <a:cubicBezTo>
                  <a:pt x="439" y="0"/>
                  <a:pt x="439" y="0"/>
                  <a:pt x="439" y="0"/>
                </a:cubicBezTo>
                <a:cubicBezTo>
                  <a:pt x="435" y="0"/>
                  <a:pt x="427" y="0"/>
                  <a:pt x="421" y="0"/>
                </a:cubicBezTo>
                <a:cubicBezTo>
                  <a:pt x="419" y="0"/>
                  <a:pt x="424" y="0"/>
                  <a:pt x="420" y="0"/>
                </a:cubicBezTo>
                <a:cubicBezTo>
                  <a:pt x="411" y="0"/>
                  <a:pt x="381" y="0"/>
                  <a:pt x="367" y="0"/>
                </a:cubicBezTo>
                <a:cubicBezTo>
                  <a:pt x="368" y="0"/>
                  <a:pt x="368" y="0"/>
                  <a:pt x="367" y="0"/>
                </a:cubicBezTo>
                <a:cubicBezTo>
                  <a:pt x="364" y="0"/>
                  <a:pt x="362" y="0"/>
                  <a:pt x="358" y="0"/>
                </a:cubicBezTo>
                <a:cubicBezTo>
                  <a:pt x="333" y="1"/>
                  <a:pt x="315" y="1"/>
                  <a:pt x="294" y="2"/>
                </a:cubicBezTo>
                <a:cubicBezTo>
                  <a:pt x="291" y="2"/>
                  <a:pt x="284" y="2"/>
                  <a:pt x="282" y="2"/>
                </a:cubicBezTo>
                <a:cubicBezTo>
                  <a:pt x="286" y="2"/>
                  <a:pt x="291" y="2"/>
                  <a:pt x="290" y="2"/>
                </a:cubicBezTo>
                <a:cubicBezTo>
                  <a:pt x="284" y="2"/>
                  <a:pt x="275" y="2"/>
                  <a:pt x="271" y="3"/>
                </a:cubicBezTo>
                <a:cubicBezTo>
                  <a:pt x="263" y="3"/>
                  <a:pt x="259" y="3"/>
                  <a:pt x="252" y="3"/>
                </a:cubicBezTo>
                <a:cubicBezTo>
                  <a:pt x="250" y="3"/>
                  <a:pt x="254" y="3"/>
                  <a:pt x="250" y="3"/>
                </a:cubicBezTo>
                <a:cubicBezTo>
                  <a:pt x="224" y="4"/>
                  <a:pt x="224" y="4"/>
                  <a:pt x="224" y="4"/>
                </a:cubicBezTo>
                <a:cubicBezTo>
                  <a:pt x="221" y="4"/>
                  <a:pt x="209" y="4"/>
                  <a:pt x="205" y="4"/>
                </a:cubicBezTo>
                <a:cubicBezTo>
                  <a:pt x="202" y="5"/>
                  <a:pt x="209" y="5"/>
                  <a:pt x="206" y="5"/>
                </a:cubicBezTo>
                <a:cubicBezTo>
                  <a:pt x="197" y="5"/>
                  <a:pt x="189" y="5"/>
                  <a:pt x="181" y="5"/>
                </a:cubicBezTo>
                <a:cubicBezTo>
                  <a:pt x="179" y="5"/>
                  <a:pt x="177" y="6"/>
                  <a:pt x="174" y="6"/>
                </a:cubicBezTo>
                <a:cubicBezTo>
                  <a:pt x="172" y="6"/>
                  <a:pt x="174" y="6"/>
                  <a:pt x="171" y="6"/>
                </a:cubicBezTo>
                <a:cubicBezTo>
                  <a:pt x="168" y="6"/>
                  <a:pt x="174" y="6"/>
                  <a:pt x="173" y="6"/>
                </a:cubicBezTo>
                <a:cubicBezTo>
                  <a:pt x="168" y="6"/>
                  <a:pt x="169" y="6"/>
                  <a:pt x="167" y="7"/>
                </a:cubicBezTo>
                <a:cubicBezTo>
                  <a:pt x="161" y="7"/>
                  <a:pt x="156" y="7"/>
                  <a:pt x="151" y="7"/>
                </a:cubicBezTo>
                <a:cubicBezTo>
                  <a:pt x="133" y="8"/>
                  <a:pt x="133" y="8"/>
                  <a:pt x="133" y="8"/>
                </a:cubicBezTo>
                <a:cubicBezTo>
                  <a:pt x="128" y="8"/>
                  <a:pt x="126" y="8"/>
                  <a:pt x="120" y="8"/>
                </a:cubicBezTo>
                <a:cubicBezTo>
                  <a:pt x="107" y="9"/>
                  <a:pt x="107" y="9"/>
                  <a:pt x="107" y="9"/>
                </a:cubicBezTo>
                <a:cubicBezTo>
                  <a:pt x="104" y="9"/>
                  <a:pt x="109" y="9"/>
                  <a:pt x="105" y="9"/>
                </a:cubicBezTo>
                <a:cubicBezTo>
                  <a:pt x="87" y="10"/>
                  <a:pt x="70" y="10"/>
                  <a:pt x="57" y="11"/>
                </a:cubicBezTo>
                <a:cubicBezTo>
                  <a:pt x="77" y="10"/>
                  <a:pt x="91" y="10"/>
                  <a:pt x="109" y="9"/>
                </a:cubicBezTo>
                <a:cubicBezTo>
                  <a:pt x="111" y="9"/>
                  <a:pt x="116" y="9"/>
                  <a:pt x="119" y="9"/>
                </a:cubicBezTo>
                <a:cubicBezTo>
                  <a:pt x="120" y="9"/>
                  <a:pt x="116" y="9"/>
                  <a:pt x="120" y="9"/>
                </a:cubicBezTo>
                <a:cubicBezTo>
                  <a:pt x="121" y="9"/>
                  <a:pt x="122" y="9"/>
                  <a:pt x="124" y="8"/>
                </a:cubicBezTo>
                <a:cubicBezTo>
                  <a:pt x="121" y="9"/>
                  <a:pt x="125" y="9"/>
                  <a:pt x="126" y="9"/>
                </a:cubicBezTo>
                <a:cubicBezTo>
                  <a:pt x="165" y="8"/>
                  <a:pt x="165" y="8"/>
                  <a:pt x="165" y="8"/>
                </a:cubicBezTo>
                <a:cubicBezTo>
                  <a:pt x="168" y="7"/>
                  <a:pt x="164" y="7"/>
                  <a:pt x="166" y="7"/>
                </a:cubicBezTo>
                <a:cubicBezTo>
                  <a:pt x="181" y="7"/>
                  <a:pt x="181" y="7"/>
                  <a:pt x="181" y="7"/>
                </a:cubicBezTo>
                <a:cubicBezTo>
                  <a:pt x="182" y="7"/>
                  <a:pt x="186" y="7"/>
                  <a:pt x="184" y="7"/>
                </a:cubicBezTo>
                <a:cubicBezTo>
                  <a:pt x="167" y="8"/>
                  <a:pt x="144" y="9"/>
                  <a:pt x="123" y="9"/>
                </a:cubicBezTo>
                <a:cubicBezTo>
                  <a:pt x="117" y="10"/>
                  <a:pt x="111" y="10"/>
                  <a:pt x="107" y="10"/>
                </a:cubicBezTo>
                <a:cubicBezTo>
                  <a:pt x="116" y="10"/>
                  <a:pt x="124" y="10"/>
                  <a:pt x="132" y="10"/>
                </a:cubicBezTo>
                <a:cubicBezTo>
                  <a:pt x="163" y="8"/>
                  <a:pt x="163" y="8"/>
                  <a:pt x="163" y="8"/>
                </a:cubicBezTo>
                <a:cubicBezTo>
                  <a:pt x="170" y="8"/>
                  <a:pt x="170" y="8"/>
                  <a:pt x="170" y="8"/>
                </a:cubicBezTo>
                <a:cubicBezTo>
                  <a:pt x="177" y="8"/>
                  <a:pt x="177" y="8"/>
                  <a:pt x="177" y="8"/>
                </a:cubicBezTo>
                <a:cubicBezTo>
                  <a:pt x="182" y="8"/>
                  <a:pt x="182" y="8"/>
                  <a:pt x="182" y="8"/>
                </a:cubicBezTo>
                <a:cubicBezTo>
                  <a:pt x="194" y="8"/>
                  <a:pt x="194" y="8"/>
                  <a:pt x="194" y="8"/>
                </a:cubicBezTo>
                <a:cubicBezTo>
                  <a:pt x="219" y="7"/>
                  <a:pt x="219" y="7"/>
                  <a:pt x="219" y="7"/>
                </a:cubicBezTo>
                <a:cubicBezTo>
                  <a:pt x="221" y="7"/>
                  <a:pt x="220" y="7"/>
                  <a:pt x="218" y="7"/>
                </a:cubicBezTo>
                <a:cubicBezTo>
                  <a:pt x="195" y="8"/>
                  <a:pt x="195" y="8"/>
                  <a:pt x="195" y="8"/>
                </a:cubicBezTo>
                <a:cubicBezTo>
                  <a:pt x="196" y="8"/>
                  <a:pt x="197" y="8"/>
                  <a:pt x="197" y="8"/>
                </a:cubicBezTo>
                <a:cubicBezTo>
                  <a:pt x="194" y="8"/>
                  <a:pt x="193" y="8"/>
                  <a:pt x="190" y="8"/>
                </a:cubicBezTo>
                <a:cubicBezTo>
                  <a:pt x="198" y="8"/>
                  <a:pt x="198" y="8"/>
                  <a:pt x="195" y="9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3" y="10"/>
                  <a:pt x="132" y="11"/>
                  <a:pt x="129" y="11"/>
                </a:cubicBezTo>
                <a:cubicBezTo>
                  <a:pt x="71" y="13"/>
                  <a:pt x="71" y="13"/>
                  <a:pt x="71" y="13"/>
                </a:cubicBezTo>
                <a:cubicBezTo>
                  <a:pt x="93" y="12"/>
                  <a:pt x="117" y="11"/>
                  <a:pt x="142" y="11"/>
                </a:cubicBezTo>
                <a:cubicBezTo>
                  <a:pt x="143" y="11"/>
                  <a:pt x="143" y="11"/>
                  <a:pt x="145" y="11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89" y="10"/>
                  <a:pt x="189" y="10"/>
                  <a:pt x="189" y="10"/>
                </a:cubicBezTo>
                <a:cubicBezTo>
                  <a:pt x="216" y="9"/>
                  <a:pt x="235" y="9"/>
                  <a:pt x="261" y="9"/>
                </a:cubicBezTo>
                <a:cubicBezTo>
                  <a:pt x="261" y="9"/>
                  <a:pt x="263" y="9"/>
                  <a:pt x="264" y="9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54" y="10"/>
                  <a:pt x="250" y="10"/>
                  <a:pt x="246" y="10"/>
                </a:cubicBezTo>
                <a:cubicBezTo>
                  <a:pt x="166" y="12"/>
                  <a:pt x="166" y="12"/>
                  <a:pt x="166" y="12"/>
                </a:cubicBezTo>
                <a:cubicBezTo>
                  <a:pt x="163" y="13"/>
                  <a:pt x="165" y="13"/>
                  <a:pt x="168" y="13"/>
                </a:cubicBezTo>
                <a:cubicBezTo>
                  <a:pt x="181" y="13"/>
                  <a:pt x="193" y="12"/>
                  <a:pt x="206" y="12"/>
                </a:cubicBezTo>
                <a:cubicBezTo>
                  <a:pt x="211" y="12"/>
                  <a:pt x="206" y="13"/>
                  <a:pt x="195" y="13"/>
                </a:cubicBezTo>
                <a:cubicBezTo>
                  <a:pt x="136" y="15"/>
                  <a:pt x="136" y="15"/>
                  <a:pt x="136" y="15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8"/>
                  <a:pt x="54" y="18"/>
                  <a:pt x="54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3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62" y="18"/>
                  <a:pt x="62" y="18"/>
                  <a:pt x="62" y="18"/>
                </a:cubicBezTo>
                <a:cubicBezTo>
                  <a:pt x="62" y="17"/>
                  <a:pt x="63" y="17"/>
                  <a:pt x="65" y="17"/>
                </a:cubicBezTo>
                <a:cubicBezTo>
                  <a:pt x="143" y="15"/>
                  <a:pt x="143" y="15"/>
                  <a:pt x="143" y="15"/>
                </a:cubicBezTo>
                <a:cubicBezTo>
                  <a:pt x="153" y="15"/>
                  <a:pt x="171" y="14"/>
                  <a:pt x="181" y="14"/>
                </a:cubicBezTo>
                <a:cubicBezTo>
                  <a:pt x="179" y="15"/>
                  <a:pt x="171" y="15"/>
                  <a:pt x="161" y="15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96" y="15"/>
                  <a:pt x="208" y="14"/>
                  <a:pt x="212" y="14"/>
                </a:cubicBezTo>
                <a:cubicBezTo>
                  <a:pt x="213" y="14"/>
                  <a:pt x="211" y="14"/>
                  <a:pt x="212" y="14"/>
                </a:cubicBezTo>
                <a:cubicBezTo>
                  <a:pt x="213" y="14"/>
                  <a:pt x="218" y="14"/>
                  <a:pt x="218" y="14"/>
                </a:cubicBezTo>
                <a:cubicBezTo>
                  <a:pt x="222" y="14"/>
                  <a:pt x="221" y="14"/>
                  <a:pt x="226" y="14"/>
                </a:cubicBezTo>
                <a:cubicBezTo>
                  <a:pt x="232" y="14"/>
                  <a:pt x="232" y="14"/>
                  <a:pt x="235" y="14"/>
                </a:cubicBezTo>
                <a:cubicBezTo>
                  <a:pt x="256" y="14"/>
                  <a:pt x="275" y="13"/>
                  <a:pt x="295" y="13"/>
                </a:cubicBezTo>
                <a:cubicBezTo>
                  <a:pt x="302" y="13"/>
                  <a:pt x="302" y="13"/>
                  <a:pt x="302" y="13"/>
                </a:cubicBezTo>
                <a:cubicBezTo>
                  <a:pt x="304" y="13"/>
                  <a:pt x="302" y="13"/>
                  <a:pt x="305" y="13"/>
                </a:cubicBezTo>
                <a:cubicBezTo>
                  <a:pt x="306" y="13"/>
                  <a:pt x="305" y="13"/>
                  <a:pt x="307" y="13"/>
                </a:cubicBezTo>
                <a:cubicBezTo>
                  <a:pt x="332" y="13"/>
                  <a:pt x="332" y="13"/>
                  <a:pt x="332" y="13"/>
                </a:cubicBezTo>
                <a:cubicBezTo>
                  <a:pt x="352" y="12"/>
                  <a:pt x="375" y="12"/>
                  <a:pt x="391" y="12"/>
                </a:cubicBezTo>
                <a:cubicBezTo>
                  <a:pt x="394" y="12"/>
                  <a:pt x="390" y="13"/>
                  <a:pt x="395" y="13"/>
                </a:cubicBezTo>
                <a:cubicBezTo>
                  <a:pt x="422" y="13"/>
                  <a:pt x="451" y="13"/>
                  <a:pt x="481" y="14"/>
                </a:cubicBezTo>
                <a:cubicBezTo>
                  <a:pt x="483" y="14"/>
                  <a:pt x="481" y="14"/>
                  <a:pt x="484" y="15"/>
                </a:cubicBezTo>
                <a:cubicBezTo>
                  <a:pt x="488" y="15"/>
                  <a:pt x="487" y="14"/>
                  <a:pt x="491" y="15"/>
                </a:cubicBezTo>
                <a:cubicBezTo>
                  <a:pt x="493" y="15"/>
                  <a:pt x="495" y="15"/>
                  <a:pt x="496" y="15"/>
                </a:cubicBezTo>
                <a:cubicBezTo>
                  <a:pt x="505" y="16"/>
                  <a:pt x="513" y="16"/>
                  <a:pt x="522" y="17"/>
                </a:cubicBezTo>
                <a:cubicBezTo>
                  <a:pt x="530" y="18"/>
                  <a:pt x="538" y="19"/>
                  <a:pt x="546" y="20"/>
                </a:cubicBezTo>
                <a:cubicBezTo>
                  <a:pt x="548" y="21"/>
                  <a:pt x="550" y="22"/>
                  <a:pt x="550" y="22"/>
                </a:cubicBezTo>
                <a:cubicBezTo>
                  <a:pt x="550" y="22"/>
                  <a:pt x="551" y="22"/>
                  <a:pt x="551" y="22"/>
                </a:cubicBezTo>
                <a:cubicBezTo>
                  <a:pt x="551" y="22"/>
                  <a:pt x="551" y="22"/>
                  <a:pt x="551" y="23"/>
                </a:cubicBezTo>
                <a:cubicBezTo>
                  <a:pt x="551" y="23"/>
                  <a:pt x="551" y="23"/>
                  <a:pt x="551" y="23"/>
                </a:cubicBezTo>
                <a:cubicBezTo>
                  <a:pt x="553" y="26"/>
                  <a:pt x="554" y="30"/>
                  <a:pt x="555" y="33"/>
                </a:cubicBezTo>
                <a:cubicBezTo>
                  <a:pt x="556" y="41"/>
                  <a:pt x="557" y="50"/>
                  <a:pt x="558" y="58"/>
                </a:cubicBezTo>
                <a:cubicBezTo>
                  <a:pt x="560" y="90"/>
                  <a:pt x="559" y="123"/>
                  <a:pt x="558" y="153"/>
                </a:cubicBezTo>
                <a:cubicBezTo>
                  <a:pt x="557" y="178"/>
                  <a:pt x="556" y="201"/>
                  <a:pt x="555" y="223"/>
                </a:cubicBezTo>
                <a:cubicBezTo>
                  <a:pt x="553" y="252"/>
                  <a:pt x="552" y="277"/>
                  <a:pt x="550" y="304"/>
                </a:cubicBezTo>
                <a:cubicBezTo>
                  <a:pt x="549" y="319"/>
                  <a:pt x="549" y="319"/>
                  <a:pt x="549" y="319"/>
                </a:cubicBezTo>
                <a:cubicBezTo>
                  <a:pt x="548" y="327"/>
                  <a:pt x="548" y="327"/>
                  <a:pt x="548" y="327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9" y="328"/>
                  <a:pt x="549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1" y="329"/>
                  <a:pt x="551" y="329"/>
                </a:cubicBezTo>
                <a:cubicBezTo>
                  <a:pt x="552" y="330"/>
                  <a:pt x="552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5" y="331"/>
                  <a:pt x="556" y="332"/>
                  <a:pt x="554" y="331"/>
                </a:cubicBezTo>
                <a:cubicBezTo>
                  <a:pt x="554" y="331"/>
                  <a:pt x="554" y="331"/>
                  <a:pt x="554" y="331"/>
                </a:cubicBezTo>
                <a:cubicBezTo>
                  <a:pt x="554" y="332"/>
                  <a:pt x="554" y="332"/>
                  <a:pt x="554" y="332"/>
                </a:cubicBezTo>
                <a:cubicBezTo>
                  <a:pt x="554" y="332"/>
                  <a:pt x="554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1" y="331"/>
                  <a:pt x="547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0"/>
                  <a:pt x="548" y="330"/>
                  <a:pt x="548" y="330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7" y="329"/>
                  <a:pt x="546" y="329"/>
                  <a:pt x="545" y="329"/>
                </a:cubicBezTo>
                <a:cubicBezTo>
                  <a:pt x="543" y="330"/>
                  <a:pt x="541" y="331"/>
                  <a:pt x="538" y="331"/>
                </a:cubicBezTo>
                <a:cubicBezTo>
                  <a:pt x="534" y="332"/>
                  <a:pt x="530" y="333"/>
                  <a:pt x="526" y="333"/>
                </a:cubicBezTo>
                <a:cubicBezTo>
                  <a:pt x="523" y="334"/>
                  <a:pt x="520" y="334"/>
                  <a:pt x="517" y="335"/>
                </a:cubicBezTo>
                <a:cubicBezTo>
                  <a:pt x="512" y="335"/>
                  <a:pt x="507" y="336"/>
                  <a:pt x="502" y="336"/>
                </a:cubicBezTo>
                <a:cubicBezTo>
                  <a:pt x="488" y="337"/>
                  <a:pt x="475" y="339"/>
                  <a:pt x="461" y="340"/>
                </a:cubicBezTo>
                <a:cubicBezTo>
                  <a:pt x="446" y="341"/>
                  <a:pt x="432" y="341"/>
                  <a:pt x="417" y="342"/>
                </a:cubicBezTo>
                <a:cubicBezTo>
                  <a:pt x="392" y="343"/>
                  <a:pt x="392" y="343"/>
                  <a:pt x="392" y="343"/>
                </a:cubicBezTo>
                <a:cubicBezTo>
                  <a:pt x="375" y="343"/>
                  <a:pt x="375" y="343"/>
                  <a:pt x="375" y="343"/>
                </a:cubicBezTo>
                <a:cubicBezTo>
                  <a:pt x="359" y="344"/>
                  <a:pt x="343" y="345"/>
                  <a:pt x="328" y="345"/>
                </a:cubicBezTo>
                <a:cubicBezTo>
                  <a:pt x="266" y="345"/>
                  <a:pt x="266" y="345"/>
                  <a:pt x="266" y="345"/>
                </a:cubicBezTo>
                <a:cubicBezTo>
                  <a:pt x="243" y="345"/>
                  <a:pt x="216" y="345"/>
                  <a:pt x="194" y="345"/>
                </a:cubicBezTo>
                <a:cubicBezTo>
                  <a:pt x="176" y="344"/>
                  <a:pt x="158" y="344"/>
                  <a:pt x="138" y="343"/>
                </a:cubicBezTo>
                <a:cubicBezTo>
                  <a:pt x="133" y="342"/>
                  <a:pt x="133" y="342"/>
                  <a:pt x="133" y="342"/>
                </a:cubicBezTo>
                <a:cubicBezTo>
                  <a:pt x="103" y="341"/>
                  <a:pt x="69" y="339"/>
                  <a:pt x="46" y="334"/>
                </a:cubicBezTo>
                <a:cubicBezTo>
                  <a:pt x="41" y="333"/>
                  <a:pt x="37" y="332"/>
                  <a:pt x="34" y="331"/>
                </a:cubicBezTo>
                <a:cubicBezTo>
                  <a:pt x="32" y="331"/>
                  <a:pt x="30" y="330"/>
                  <a:pt x="29" y="329"/>
                </a:cubicBezTo>
                <a:cubicBezTo>
                  <a:pt x="28" y="329"/>
                  <a:pt x="28" y="329"/>
                  <a:pt x="28" y="329"/>
                </a:cubicBezTo>
                <a:cubicBezTo>
                  <a:pt x="28" y="329"/>
                  <a:pt x="28" y="328"/>
                  <a:pt x="28" y="328"/>
                </a:cubicBezTo>
                <a:cubicBezTo>
                  <a:pt x="27" y="328"/>
                  <a:pt x="27" y="328"/>
                  <a:pt x="27" y="328"/>
                </a:cubicBezTo>
                <a:cubicBezTo>
                  <a:pt x="27" y="327"/>
                  <a:pt x="27" y="327"/>
                  <a:pt x="27" y="327"/>
                </a:cubicBezTo>
                <a:cubicBezTo>
                  <a:pt x="26" y="324"/>
                  <a:pt x="26" y="324"/>
                  <a:pt x="26" y="324"/>
                </a:cubicBezTo>
                <a:cubicBezTo>
                  <a:pt x="25" y="318"/>
                  <a:pt x="25" y="318"/>
                  <a:pt x="25" y="318"/>
                </a:cubicBezTo>
                <a:cubicBezTo>
                  <a:pt x="24" y="314"/>
                  <a:pt x="23" y="309"/>
                  <a:pt x="22" y="305"/>
                </a:cubicBezTo>
                <a:cubicBezTo>
                  <a:pt x="22" y="302"/>
                  <a:pt x="21" y="300"/>
                  <a:pt x="21" y="297"/>
                </a:cubicBezTo>
                <a:cubicBezTo>
                  <a:pt x="20" y="288"/>
                  <a:pt x="18" y="280"/>
                  <a:pt x="18" y="270"/>
                </a:cubicBezTo>
                <a:cubicBezTo>
                  <a:pt x="16" y="256"/>
                  <a:pt x="16" y="240"/>
                  <a:pt x="16" y="223"/>
                </a:cubicBezTo>
                <a:cubicBezTo>
                  <a:pt x="16" y="210"/>
                  <a:pt x="16" y="191"/>
                  <a:pt x="16" y="176"/>
                </a:cubicBezTo>
                <a:cubicBezTo>
                  <a:pt x="18" y="151"/>
                  <a:pt x="19" y="126"/>
                  <a:pt x="21" y="100"/>
                </a:cubicBezTo>
                <a:cubicBezTo>
                  <a:pt x="22" y="91"/>
                  <a:pt x="23" y="83"/>
                  <a:pt x="24" y="75"/>
                </a:cubicBezTo>
                <a:cubicBezTo>
                  <a:pt x="27" y="44"/>
                  <a:pt x="27" y="44"/>
                  <a:pt x="27" y="44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8"/>
                  <a:pt x="28" y="37"/>
                  <a:pt x="29" y="36"/>
                </a:cubicBezTo>
                <a:cubicBezTo>
                  <a:pt x="30" y="36"/>
                  <a:pt x="28" y="35"/>
                  <a:pt x="29" y="35"/>
                </a:cubicBezTo>
                <a:cubicBezTo>
                  <a:pt x="29" y="34"/>
                  <a:pt x="29" y="34"/>
                  <a:pt x="30" y="34"/>
                </a:cubicBezTo>
                <a:cubicBezTo>
                  <a:pt x="30" y="34"/>
                  <a:pt x="30" y="34"/>
                  <a:pt x="30" y="33"/>
                </a:cubicBezTo>
                <a:cubicBezTo>
                  <a:pt x="30" y="33"/>
                  <a:pt x="30" y="33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1"/>
                  <a:pt x="31" y="31"/>
                  <a:pt x="31" y="30"/>
                </a:cubicBezTo>
                <a:cubicBezTo>
                  <a:pt x="31" y="30"/>
                  <a:pt x="30" y="29"/>
                  <a:pt x="30" y="29"/>
                </a:cubicBezTo>
                <a:cubicBezTo>
                  <a:pt x="30" y="28"/>
                  <a:pt x="30" y="28"/>
                  <a:pt x="30" y="28"/>
                </a:cubicBezTo>
                <a:cubicBezTo>
                  <a:pt x="30" y="27"/>
                  <a:pt x="30" y="27"/>
                  <a:pt x="30" y="26"/>
                </a:cubicBezTo>
                <a:cubicBezTo>
                  <a:pt x="30" y="26"/>
                  <a:pt x="30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3"/>
                  <a:pt x="28" y="23"/>
                  <a:pt x="27" y="21"/>
                </a:cubicBezTo>
                <a:cubicBezTo>
                  <a:pt x="27" y="21"/>
                  <a:pt x="27" y="21"/>
                  <a:pt x="26" y="21"/>
                </a:cubicBezTo>
                <a:cubicBezTo>
                  <a:pt x="26" y="20"/>
                  <a:pt x="26" y="20"/>
                  <a:pt x="26" y="20"/>
                </a:cubicBezTo>
                <a:cubicBezTo>
                  <a:pt x="25" y="20"/>
                  <a:pt x="25" y="20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2" y="19"/>
                  <a:pt x="21" y="19"/>
                </a:cubicBezTo>
                <a:cubicBezTo>
                  <a:pt x="20" y="19"/>
                  <a:pt x="20" y="19"/>
                  <a:pt x="19" y="19"/>
                </a:cubicBezTo>
                <a:cubicBezTo>
                  <a:pt x="19" y="19"/>
                  <a:pt x="18" y="20"/>
                  <a:pt x="18" y="20"/>
                </a:cubicBezTo>
                <a:cubicBezTo>
                  <a:pt x="18" y="20"/>
                  <a:pt x="17" y="20"/>
                  <a:pt x="17" y="20"/>
                </a:cubicBezTo>
                <a:cubicBezTo>
                  <a:pt x="17" y="20"/>
                  <a:pt x="16" y="21"/>
                  <a:pt x="16" y="21"/>
                </a:cubicBezTo>
                <a:cubicBezTo>
                  <a:pt x="16" y="21"/>
                  <a:pt x="16" y="21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2"/>
                  <a:pt x="13" y="23"/>
                  <a:pt x="13" y="24"/>
                </a:cubicBezTo>
                <a:cubicBezTo>
                  <a:pt x="13" y="24"/>
                  <a:pt x="13" y="25"/>
                  <a:pt x="13" y="25"/>
                </a:cubicBezTo>
                <a:cubicBezTo>
                  <a:pt x="13" y="25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1" y="28"/>
                  <a:pt x="11" y="28"/>
                </a:cubicBezTo>
                <a:cubicBezTo>
                  <a:pt x="11" y="28"/>
                  <a:pt x="11" y="29"/>
                  <a:pt x="11" y="29"/>
                </a:cubicBezTo>
                <a:cubicBezTo>
                  <a:pt x="12" y="29"/>
                  <a:pt x="11" y="30"/>
                  <a:pt x="11" y="30"/>
                </a:cubicBezTo>
                <a:cubicBezTo>
                  <a:pt x="11" y="30"/>
                  <a:pt x="11" y="30"/>
                  <a:pt x="11" y="31"/>
                </a:cubicBezTo>
                <a:cubicBezTo>
                  <a:pt x="11" y="31"/>
                  <a:pt x="11" y="32"/>
                  <a:pt x="11" y="32"/>
                </a:cubicBezTo>
                <a:cubicBezTo>
                  <a:pt x="11" y="33"/>
                  <a:pt x="11" y="33"/>
                  <a:pt x="11" y="33"/>
                </a:cubicBezTo>
                <a:cubicBezTo>
                  <a:pt x="11" y="33"/>
                  <a:pt x="11" y="33"/>
                  <a:pt x="11" y="33"/>
                </a:cubicBezTo>
                <a:cubicBezTo>
                  <a:pt x="12" y="34"/>
                  <a:pt x="11" y="36"/>
                  <a:pt x="12" y="37"/>
                </a:cubicBezTo>
                <a:cubicBezTo>
                  <a:pt x="11" y="37"/>
                  <a:pt x="11" y="37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40"/>
                  <a:pt x="11" y="40"/>
                  <a:pt x="11" y="40"/>
                </a:cubicBezTo>
                <a:cubicBezTo>
                  <a:pt x="10" y="50"/>
                  <a:pt x="10" y="50"/>
                  <a:pt x="10" y="50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3"/>
                  <a:pt x="8" y="69"/>
                  <a:pt x="8" y="75"/>
                </a:cubicBezTo>
                <a:cubicBezTo>
                  <a:pt x="7" y="85"/>
                  <a:pt x="6" y="93"/>
                  <a:pt x="5" y="102"/>
                </a:cubicBezTo>
                <a:cubicBezTo>
                  <a:pt x="4" y="114"/>
                  <a:pt x="4" y="123"/>
                  <a:pt x="3" y="134"/>
                </a:cubicBezTo>
                <a:cubicBezTo>
                  <a:pt x="2" y="146"/>
                  <a:pt x="2" y="146"/>
                  <a:pt x="2" y="146"/>
                </a:cubicBezTo>
                <a:cubicBezTo>
                  <a:pt x="2" y="158"/>
                  <a:pt x="2" y="158"/>
                  <a:pt x="2" y="158"/>
                </a:cubicBezTo>
                <a:cubicBezTo>
                  <a:pt x="1" y="170"/>
                  <a:pt x="1" y="170"/>
                  <a:pt x="1" y="170"/>
                </a:cubicBezTo>
                <a:cubicBezTo>
                  <a:pt x="1" y="178"/>
                  <a:pt x="1" y="178"/>
                  <a:pt x="1" y="178"/>
                </a:cubicBezTo>
                <a:cubicBezTo>
                  <a:pt x="1" y="181"/>
                  <a:pt x="0" y="183"/>
                  <a:pt x="0" y="186"/>
                </a:cubicBezTo>
                <a:cubicBezTo>
                  <a:pt x="0" y="197"/>
                  <a:pt x="0" y="197"/>
                  <a:pt x="0" y="197"/>
                </a:cubicBezTo>
                <a:cubicBezTo>
                  <a:pt x="0" y="210"/>
                  <a:pt x="0" y="224"/>
                  <a:pt x="1" y="236"/>
                </a:cubicBezTo>
                <a:cubicBezTo>
                  <a:pt x="1" y="259"/>
                  <a:pt x="3" y="278"/>
                  <a:pt x="6" y="304"/>
                </a:cubicBezTo>
                <a:cubicBezTo>
                  <a:pt x="8" y="311"/>
                  <a:pt x="9" y="316"/>
                  <a:pt x="10" y="323"/>
                </a:cubicBezTo>
                <a:cubicBezTo>
                  <a:pt x="11" y="324"/>
                  <a:pt x="11" y="324"/>
                  <a:pt x="11" y="327"/>
                </a:cubicBezTo>
                <a:cubicBezTo>
                  <a:pt x="12" y="328"/>
                  <a:pt x="12" y="330"/>
                  <a:pt x="13" y="332"/>
                </a:cubicBezTo>
                <a:cubicBezTo>
                  <a:pt x="13" y="333"/>
                  <a:pt x="14" y="335"/>
                  <a:pt x="14" y="336"/>
                </a:cubicBezTo>
                <a:cubicBezTo>
                  <a:pt x="15" y="337"/>
                  <a:pt x="16" y="338"/>
                  <a:pt x="17" y="340"/>
                </a:cubicBezTo>
                <a:cubicBezTo>
                  <a:pt x="18" y="341"/>
                  <a:pt x="19" y="341"/>
                  <a:pt x="21" y="342"/>
                </a:cubicBezTo>
                <a:cubicBezTo>
                  <a:pt x="22" y="343"/>
                  <a:pt x="23" y="343"/>
                  <a:pt x="24" y="344"/>
                </a:cubicBezTo>
                <a:cubicBezTo>
                  <a:pt x="26" y="344"/>
                  <a:pt x="28" y="345"/>
                  <a:pt x="30" y="346"/>
                </a:cubicBezTo>
                <a:cubicBezTo>
                  <a:pt x="37" y="348"/>
                  <a:pt x="44" y="349"/>
                  <a:pt x="51" y="350"/>
                </a:cubicBezTo>
                <a:cubicBezTo>
                  <a:pt x="52" y="350"/>
                  <a:pt x="52" y="350"/>
                  <a:pt x="53" y="350"/>
                </a:cubicBezTo>
                <a:cubicBezTo>
                  <a:pt x="73" y="354"/>
                  <a:pt x="97" y="355"/>
                  <a:pt x="113" y="356"/>
                </a:cubicBezTo>
                <a:cubicBezTo>
                  <a:pt x="124" y="357"/>
                  <a:pt x="138" y="357"/>
                  <a:pt x="153" y="358"/>
                </a:cubicBezTo>
                <a:cubicBezTo>
                  <a:pt x="159" y="358"/>
                  <a:pt x="166" y="359"/>
                  <a:pt x="173" y="359"/>
                </a:cubicBezTo>
                <a:cubicBezTo>
                  <a:pt x="185" y="359"/>
                  <a:pt x="202" y="359"/>
                  <a:pt x="214" y="360"/>
                </a:cubicBezTo>
                <a:cubicBezTo>
                  <a:pt x="224" y="359"/>
                  <a:pt x="224" y="359"/>
                  <a:pt x="224" y="359"/>
                </a:cubicBezTo>
                <a:cubicBezTo>
                  <a:pt x="244" y="360"/>
                  <a:pt x="244" y="360"/>
                  <a:pt x="244" y="360"/>
                </a:cubicBezTo>
                <a:cubicBezTo>
                  <a:pt x="270" y="360"/>
                  <a:pt x="300" y="360"/>
                  <a:pt x="323" y="359"/>
                </a:cubicBezTo>
                <a:cubicBezTo>
                  <a:pt x="344" y="359"/>
                  <a:pt x="344" y="359"/>
                  <a:pt x="344" y="359"/>
                </a:cubicBezTo>
                <a:cubicBezTo>
                  <a:pt x="357" y="358"/>
                  <a:pt x="371" y="358"/>
                  <a:pt x="384" y="358"/>
                </a:cubicBezTo>
                <a:cubicBezTo>
                  <a:pt x="394" y="357"/>
                  <a:pt x="394" y="357"/>
                  <a:pt x="394" y="357"/>
                </a:cubicBezTo>
                <a:cubicBezTo>
                  <a:pt x="417" y="356"/>
                  <a:pt x="417" y="356"/>
                  <a:pt x="417" y="356"/>
                </a:cubicBezTo>
                <a:cubicBezTo>
                  <a:pt x="438" y="355"/>
                  <a:pt x="458" y="354"/>
                  <a:pt x="477" y="353"/>
                </a:cubicBezTo>
                <a:cubicBezTo>
                  <a:pt x="490" y="352"/>
                  <a:pt x="505" y="350"/>
                  <a:pt x="520" y="348"/>
                </a:cubicBezTo>
                <a:cubicBezTo>
                  <a:pt x="528" y="347"/>
                  <a:pt x="536" y="346"/>
                  <a:pt x="544" y="344"/>
                </a:cubicBezTo>
                <a:cubicBezTo>
                  <a:pt x="546" y="344"/>
                  <a:pt x="548" y="343"/>
                  <a:pt x="550" y="343"/>
                </a:cubicBezTo>
                <a:cubicBezTo>
                  <a:pt x="552" y="342"/>
                  <a:pt x="554" y="341"/>
                  <a:pt x="557" y="340"/>
                </a:cubicBezTo>
                <a:cubicBezTo>
                  <a:pt x="558" y="339"/>
                  <a:pt x="559" y="339"/>
                  <a:pt x="561" y="336"/>
                </a:cubicBezTo>
                <a:cubicBezTo>
                  <a:pt x="562" y="333"/>
                  <a:pt x="562" y="332"/>
                  <a:pt x="562" y="332"/>
                </a:cubicBezTo>
                <a:cubicBezTo>
                  <a:pt x="562" y="330"/>
                  <a:pt x="562" y="330"/>
                  <a:pt x="562" y="330"/>
                </a:cubicBezTo>
                <a:cubicBezTo>
                  <a:pt x="563" y="325"/>
                  <a:pt x="563" y="325"/>
                  <a:pt x="563" y="325"/>
                </a:cubicBezTo>
                <a:cubicBezTo>
                  <a:pt x="563" y="318"/>
                  <a:pt x="563" y="312"/>
                  <a:pt x="564" y="306"/>
                </a:cubicBezTo>
                <a:cubicBezTo>
                  <a:pt x="568" y="238"/>
                  <a:pt x="568" y="238"/>
                  <a:pt x="568" y="238"/>
                </a:cubicBezTo>
                <a:cubicBezTo>
                  <a:pt x="570" y="194"/>
                  <a:pt x="573" y="148"/>
                  <a:pt x="573" y="102"/>
                </a:cubicBezTo>
                <a:cubicBezTo>
                  <a:pt x="573" y="91"/>
                  <a:pt x="572" y="79"/>
                  <a:pt x="572" y="68"/>
                </a:cubicBezTo>
                <a:close/>
                <a:moveTo>
                  <a:pt x="213" y="14"/>
                </a:move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3" y="1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5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155771"/>
            <a:ext cx="6933308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Cast</a:t>
            </a:r>
            <a:r>
              <a:rPr lang="fr-FR" sz="3500" b="1" dirty="0" smtClean="0">
                <a:solidFill>
                  <a:srgbClr val="003D6C"/>
                </a:solidFill>
                <a:latin typeface="Candara"/>
                <a:cs typeface="Candara"/>
              </a:rPr>
              <a:t> to </a:t>
            </a:r>
            <a:r>
              <a:rPr lang="fr-FR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Smooth</a:t>
            </a:r>
            <a:r>
              <a:rPr lang="fr-FR" sz="35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fr-FR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Boundary</a:t>
            </a:r>
            <a:r>
              <a:rPr lang="fr-FR" sz="35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fr-FR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Problem</a:t>
            </a:r>
            <a:endParaRPr lang="it-IT" sz="35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42" name="Rettangolo 41"/>
          <p:cNvSpPr/>
          <p:nvPr/>
        </p:nvSpPr>
        <p:spPr>
          <a:xfrm>
            <a:off x="6836957" y="6508157"/>
            <a:ext cx="230704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STAG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11/09/2017  Catania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" y="6376512"/>
            <a:ext cx="451081" cy="433636"/>
          </a:xfrm>
          <a:prstGeom prst="rect">
            <a:avLst/>
          </a:prstGeom>
        </p:spPr>
      </p:pic>
      <p:cxnSp>
        <p:nvCxnSpPr>
          <p:cNvPr id="6" name="Connettore 1 5"/>
          <p:cNvCxnSpPr/>
          <p:nvPr/>
        </p:nvCxnSpPr>
        <p:spPr>
          <a:xfrm>
            <a:off x="259842" y="922780"/>
            <a:ext cx="8285019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58015">
            <a:off x="146170" y="1988530"/>
            <a:ext cx="3563730" cy="3322232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58015">
            <a:off x="5660539" y="1988530"/>
            <a:ext cx="3394170" cy="3322232"/>
          </a:xfrm>
          <a:prstGeom prst="rect">
            <a:avLst/>
          </a:prstGeom>
        </p:spPr>
      </p:pic>
      <p:grpSp>
        <p:nvGrpSpPr>
          <p:cNvPr id="8" name="Gruppo 7"/>
          <p:cNvGrpSpPr/>
          <p:nvPr/>
        </p:nvGrpSpPr>
        <p:grpSpPr>
          <a:xfrm>
            <a:off x="2541394" y="1364382"/>
            <a:ext cx="4085378" cy="1692041"/>
            <a:chOff x="2541394" y="1364382"/>
            <a:chExt cx="4085378" cy="1692041"/>
          </a:xfrm>
        </p:grpSpPr>
        <p:pic>
          <p:nvPicPr>
            <p:cNvPr id="30" name="Immagine 2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4894" y="1364382"/>
              <a:ext cx="216000" cy="356400"/>
            </a:xfrm>
            <a:prstGeom prst="rect">
              <a:avLst/>
            </a:prstGeom>
          </p:spPr>
        </p:pic>
        <p:sp>
          <p:nvSpPr>
            <p:cNvPr id="14" name="Rettangolo 13"/>
            <p:cNvSpPr/>
            <p:nvPr/>
          </p:nvSpPr>
          <p:spPr>
            <a:xfrm>
              <a:off x="2541394" y="1377634"/>
              <a:ext cx="4085378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2000" b="1" dirty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TARGET: A </a:t>
              </a:r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FUNCTION</a:t>
              </a:r>
            </a:p>
            <a:p>
              <a:pPr algn="ctr"/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THAT SMOOTHLY ALIGNS TO</a:t>
              </a:r>
              <a:b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</a:br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THE BOUNDARY</a:t>
              </a:r>
              <a:endParaRPr lang="it-IT" sz="2000" b="1" dirty="0">
                <a:solidFill>
                  <a:srgbClr val="003D6C"/>
                </a:solidFill>
              </a:endParaRPr>
            </a:p>
          </p:txBody>
        </p:sp>
        <p:sp>
          <p:nvSpPr>
            <p:cNvPr id="12" name="Freeform 17"/>
            <p:cNvSpPr>
              <a:spLocks noChangeAspect="1"/>
            </p:cNvSpPr>
            <p:nvPr/>
          </p:nvSpPr>
          <p:spPr bwMode="auto">
            <a:xfrm>
              <a:off x="3574023" y="2600810"/>
              <a:ext cx="1947863" cy="455613"/>
            </a:xfrm>
            <a:custGeom>
              <a:avLst/>
              <a:gdLst>
                <a:gd name="T0" fmla="*/ 912 w 917"/>
                <a:gd name="T1" fmla="*/ 163 h 215"/>
                <a:gd name="T2" fmla="*/ 860 w 917"/>
                <a:gd name="T3" fmla="*/ 32 h 215"/>
                <a:gd name="T4" fmla="*/ 827 w 917"/>
                <a:gd name="T5" fmla="*/ 3 h 215"/>
                <a:gd name="T6" fmla="*/ 805 w 917"/>
                <a:gd name="T7" fmla="*/ 15 h 215"/>
                <a:gd name="T8" fmla="*/ 836 w 917"/>
                <a:gd name="T9" fmla="*/ 109 h 215"/>
                <a:gd name="T10" fmla="*/ 828 w 917"/>
                <a:gd name="T11" fmla="*/ 104 h 215"/>
                <a:gd name="T12" fmla="*/ 678 w 917"/>
                <a:gd name="T13" fmla="*/ 54 h 215"/>
                <a:gd name="T14" fmla="*/ 448 w 917"/>
                <a:gd name="T15" fmla="*/ 14 h 215"/>
                <a:gd name="T16" fmla="*/ 207 w 917"/>
                <a:gd name="T17" fmla="*/ 13 h 215"/>
                <a:gd name="T18" fmla="*/ 22 w 917"/>
                <a:gd name="T19" fmla="*/ 80 h 215"/>
                <a:gd name="T20" fmla="*/ 19 w 917"/>
                <a:gd name="T21" fmla="*/ 82 h 215"/>
                <a:gd name="T22" fmla="*/ 66 w 917"/>
                <a:gd name="T23" fmla="*/ 123 h 215"/>
                <a:gd name="T24" fmla="*/ 240 w 917"/>
                <a:gd name="T25" fmla="*/ 58 h 215"/>
                <a:gd name="T26" fmla="*/ 468 w 917"/>
                <a:gd name="T27" fmla="*/ 57 h 215"/>
                <a:gd name="T28" fmla="*/ 685 w 917"/>
                <a:gd name="T29" fmla="*/ 94 h 215"/>
                <a:gd name="T30" fmla="*/ 770 w 917"/>
                <a:gd name="T31" fmla="*/ 118 h 215"/>
                <a:gd name="T32" fmla="*/ 825 w 917"/>
                <a:gd name="T33" fmla="*/ 139 h 215"/>
                <a:gd name="T34" fmla="*/ 838 w 917"/>
                <a:gd name="T35" fmla="*/ 143 h 215"/>
                <a:gd name="T36" fmla="*/ 743 w 917"/>
                <a:gd name="T37" fmla="*/ 169 h 215"/>
                <a:gd name="T38" fmla="*/ 751 w 917"/>
                <a:gd name="T39" fmla="*/ 198 h 215"/>
                <a:gd name="T40" fmla="*/ 790 w 917"/>
                <a:gd name="T41" fmla="*/ 210 h 215"/>
                <a:gd name="T42" fmla="*/ 905 w 917"/>
                <a:gd name="T43" fmla="*/ 182 h 215"/>
                <a:gd name="T44" fmla="*/ 912 w 917"/>
                <a:gd name="T45" fmla="*/ 163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17" h="215">
                  <a:moveTo>
                    <a:pt x="912" y="163"/>
                  </a:moveTo>
                  <a:cubicBezTo>
                    <a:pt x="887" y="123"/>
                    <a:pt x="870" y="78"/>
                    <a:pt x="860" y="32"/>
                  </a:cubicBezTo>
                  <a:cubicBezTo>
                    <a:pt x="857" y="18"/>
                    <a:pt x="840" y="7"/>
                    <a:pt x="827" y="3"/>
                  </a:cubicBezTo>
                  <a:cubicBezTo>
                    <a:pt x="817" y="0"/>
                    <a:pt x="802" y="1"/>
                    <a:pt x="805" y="15"/>
                  </a:cubicBezTo>
                  <a:cubicBezTo>
                    <a:pt x="812" y="47"/>
                    <a:pt x="823" y="79"/>
                    <a:pt x="836" y="109"/>
                  </a:cubicBezTo>
                  <a:cubicBezTo>
                    <a:pt x="833" y="107"/>
                    <a:pt x="831" y="105"/>
                    <a:pt x="828" y="104"/>
                  </a:cubicBezTo>
                  <a:cubicBezTo>
                    <a:pt x="781" y="80"/>
                    <a:pt x="729" y="66"/>
                    <a:pt x="678" y="54"/>
                  </a:cubicBezTo>
                  <a:cubicBezTo>
                    <a:pt x="602" y="35"/>
                    <a:pt x="526" y="22"/>
                    <a:pt x="448" y="14"/>
                  </a:cubicBezTo>
                  <a:cubicBezTo>
                    <a:pt x="369" y="5"/>
                    <a:pt x="287" y="3"/>
                    <a:pt x="207" y="13"/>
                  </a:cubicBezTo>
                  <a:cubicBezTo>
                    <a:pt x="143" y="21"/>
                    <a:pt x="74" y="38"/>
                    <a:pt x="22" y="80"/>
                  </a:cubicBezTo>
                  <a:cubicBezTo>
                    <a:pt x="21" y="80"/>
                    <a:pt x="20" y="81"/>
                    <a:pt x="19" y="82"/>
                  </a:cubicBezTo>
                  <a:cubicBezTo>
                    <a:pt x="0" y="98"/>
                    <a:pt x="50" y="137"/>
                    <a:pt x="66" y="123"/>
                  </a:cubicBezTo>
                  <a:cubicBezTo>
                    <a:pt x="114" y="82"/>
                    <a:pt x="178" y="66"/>
                    <a:pt x="240" y="58"/>
                  </a:cubicBezTo>
                  <a:cubicBezTo>
                    <a:pt x="315" y="47"/>
                    <a:pt x="392" y="50"/>
                    <a:pt x="468" y="57"/>
                  </a:cubicBezTo>
                  <a:cubicBezTo>
                    <a:pt x="541" y="64"/>
                    <a:pt x="614" y="77"/>
                    <a:pt x="685" y="94"/>
                  </a:cubicBezTo>
                  <a:cubicBezTo>
                    <a:pt x="714" y="101"/>
                    <a:pt x="742" y="109"/>
                    <a:pt x="770" y="118"/>
                  </a:cubicBezTo>
                  <a:cubicBezTo>
                    <a:pt x="795" y="126"/>
                    <a:pt x="806" y="129"/>
                    <a:pt x="825" y="139"/>
                  </a:cubicBezTo>
                  <a:cubicBezTo>
                    <a:pt x="828" y="140"/>
                    <a:pt x="833" y="142"/>
                    <a:pt x="838" y="143"/>
                  </a:cubicBezTo>
                  <a:cubicBezTo>
                    <a:pt x="806" y="150"/>
                    <a:pt x="774" y="159"/>
                    <a:pt x="743" y="169"/>
                  </a:cubicBezTo>
                  <a:cubicBezTo>
                    <a:pt x="730" y="173"/>
                    <a:pt x="746" y="194"/>
                    <a:pt x="751" y="198"/>
                  </a:cubicBezTo>
                  <a:cubicBezTo>
                    <a:pt x="761" y="207"/>
                    <a:pt x="776" y="215"/>
                    <a:pt x="790" y="210"/>
                  </a:cubicBezTo>
                  <a:cubicBezTo>
                    <a:pt x="827" y="198"/>
                    <a:pt x="866" y="189"/>
                    <a:pt x="905" y="182"/>
                  </a:cubicBezTo>
                  <a:cubicBezTo>
                    <a:pt x="915" y="180"/>
                    <a:pt x="917" y="171"/>
                    <a:pt x="912" y="163"/>
                  </a:cubicBezTo>
                  <a:close/>
                </a:path>
              </a:pathLst>
            </a:custGeom>
            <a:solidFill>
              <a:srgbClr val="003D6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624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155771"/>
            <a:ext cx="6835526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500" b="1" dirty="0" err="1">
                <a:solidFill>
                  <a:srgbClr val="003D6C"/>
                </a:solidFill>
                <a:latin typeface="Candara"/>
                <a:cs typeface="Candara"/>
              </a:rPr>
              <a:t>Cast</a:t>
            </a:r>
            <a:r>
              <a:rPr lang="fr-FR" sz="3500" b="1" dirty="0">
                <a:solidFill>
                  <a:srgbClr val="003D6C"/>
                </a:solidFill>
                <a:latin typeface="Candara"/>
                <a:cs typeface="Candara"/>
              </a:rPr>
              <a:t> to </a:t>
            </a:r>
            <a:r>
              <a:rPr lang="fr-FR" sz="3500" b="1" dirty="0" err="1">
                <a:solidFill>
                  <a:srgbClr val="003D6C"/>
                </a:solidFill>
                <a:latin typeface="Candara"/>
                <a:cs typeface="Candara"/>
              </a:rPr>
              <a:t>Smooth</a:t>
            </a:r>
            <a:r>
              <a:rPr lang="fr-FR" sz="3500" b="1" dirty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fr-FR" sz="3500" b="1" dirty="0" err="1">
                <a:solidFill>
                  <a:srgbClr val="003D6C"/>
                </a:solidFill>
                <a:latin typeface="Candara"/>
                <a:cs typeface="Candara"/>
              </a:rPr>
              <a:t>Boundary</a:t>
            </a:r>
            <a:r>
              <a:rPr lang="fr-FR" sz="3500" b="1" dirty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fr-FR" sz="3500" b="1" dirty="0" err="1">
                <a:solidFill>
                  <a:srgbClr val="003D6C"/>
                </a:solidFill>
                <a:latin typeface="Candara"/>
                <a:cs typeface="Candara"/>
              </a:rPr>
              <a:t>Problem</a:t>
            </a:r>
            <a:endParaRPr lang="it-IT" sz="35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" y="6376512"/>
            <a:ext cx="451081" cy="433636"/>
          </a:xfrm>
          <a:prstGeom prst="rect">
            <a:avLst/>
          </a:prstGeom>
        </p:spPr>
      </p:pic>
      <p:cxnSp>
        <p:nvCxnSpPr>
          <p:cNvPr id="6" name="Connettore 1 5"/>
          <p:cNvCxnSpPr/>
          <p:nvPr/>
        </p:nvCxnSpPr>
        <p:spPr>
          <a:xfrm>
            <a:off x="259842" y="922780"/>
            <a:ext cx="8285019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" name="Gruppo 2"/>
          <p:cNvGrpSpPr/>
          <p:nvPr/>
        </p:nvGrpSpPr>
        <p:grpSpPr>
          <a:xfrm>
            <a:off x="2541394" y="1377634"/>
            <a:ext cx="4085378" cy="1678789"/>
            <a:chOff x="2541394" y="1377634"/>
            <a:chExt cx="4085378" cy="1678789"/>
          </a:xfrm>
        </p:grpSpPr>
        <p:sp>
          <p:nvSpPr>
            <p:cNvPr id="14" name="Rettangolo 13"/>
            <p:cNvSpPr/>
            <p:nvPr/>
          </p:nvSpPr>
          <p:spPr>
            <a:xfrm>
              <a:off x="2541394" y="1377634"/>
              <a:ext cx="4085378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TARGET: </a:t>
              </a:r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A FUNCTION</a:t>
              </a:r>
            </a:p>
            <a:p>
              <a:pPr algn="ctr"/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THAT SMOOTHLY ALIGNS TO</a:t>
              </a:r>
              <a:b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</a:br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THE BOUNDARY</a:t>
              </a:r>
              <a:endParaRPr lang="it-IT" sz="2000" b="1" dirty="0">
                <a:solidFill>
                  <a:srgbClr val="003D6C"/>
                </a:solidFill>
              </a:endParaRPr>
            </a:p>
          </p:txBody>
        </p:sp>
        <p:sp>
          <p:nvSpPr>
            <p:cNvPr id="12" name="Freeform 17"/>
            <p:cNvSpPr>
              <a:spLocks noChangeAspect="1"/>
            </p:cNvSpPr>
            <p:nvPr/>
          </p:nvSpPr>
          <p:spPr bwMode="auto">
            <a:xfrm>
              <a:off x="3574023" y="2600810"/>
              <a:ext cx="1947863" cy="455613"/>
            </a:xfrm>
            <a:custGeom>
              <a:avLst/>
              <a:gdLst>
                <a:gd name="T0" fmla="*/ 912 w 917"/>
                <a:gd name="T1" fmla="*/ 163 h 215"/>
                <a:gd name="T2" fmla="*/ 860 w 917"/>
                <a:gd name="T3" fmla="*/ 32 h 215"/>
                <a:gd name="T4" fmla="*/ 827 w 917"/>
                <a:gd name="T5" fmla="*/ 3 h 215"/>
                <a:gd name="T6" fmla="*/ 805 w 917"/>
                <a:gd name="T7" fmla="*/ 15 h 215"/>
                <a:gd name="T8" fmla="*/ 836 w 917"/>
                <a:gd name="T9" fmla="*/ 109 h 215"/>
                <a:gd name="T10" fmla="*/ 828 w 917"/>
                <a:gd name="T11" fmla="*/ 104 h 215"/>
                <a:gd name="T12" fmla="*/ 678 w 917"/>
                <a:gd name="T13" fmla="*/ 54 h 215"/>
                <a:gd name="T14" fmla="*/ 448 w 917"/>
                <a:gd name="T15" fmla="*/ 14 h 215"/>
                <a:gd name="T16" fmla="*/ 207 w 917"/>
                <a:gd name="T17" fmla="*/ 13 h 215"/>
                <a:gd name="T18" fmla="*/ 22 w 917"/>
                <a:gd name="T19" fmla="*/ 80 h 215"/>
                <a:gd name="T20" fmla="*/ 19 w 917"/>
                <a:gd name="T21" fmla="*/ 82 h 215"/>
                <a:gd name="T22" fmla="*/ 66 w 917"/>
                <a:gd name="T23" fmla="*/ 123 h 215"/>
                <a:gd name="T24" fmla="*/ 240 w 917"/>
                <a:gd name="T25" fmla="*/ 58 h 215"/>
                <a:gd name="T26" fmla="*/ 468 w 917"/>
                <a:gd name="T27" fmla="*/ 57 h 215"/>
                <a:gd name="T28" fmla="*/ 685 w 917"/>
                <a:gd name="T29" fmla="*/ 94 h 215"/>
                <a:gd name="T30" fmla="*/ 770 w 917"/>
                <a:gd name="T31" fmla="*/ 118 h 215"/>
                <a:gd name="T32" fmla="*/ 825 w 917"/>
                <a:gd name="T33" fmla="*/ 139 h 215"/>
                <a:gd name="T34" fmla="*/ 838 w 917"/>
                <a:gd name="T35" fmla="*/ 143 h 215"/>
                <a:gd name="T36" fmla="*/ 743 w 917"/>
                <a:gd name="T37" fmla="*/ 169 h 215"/>
                <a:gd name="T38" fmla="*/ 751 w 917"/>
                <a:gd name="T39" fmla="*/ 198 h 215"/>
                <a:gd name="T40" fmla="*/ 790 w 917"/>
                <a:gd name="T41" fmla="*/ 210 h 215"/>
                <a:gd name="T42" fmla="*/ 905 w 917"/>
                <a:gd name="T43" fmla="*/ 182 h 215"/>
                <a:gd name="T44" fmla="*/ 912 w 917"/>
                <a:gd name="T45" fmla="*/ 163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17" h="215">
                  <a:moveTo>
                    <a:pt x="912" y="163"/>
                  </a:moveTo>
                  <a:cubicBezTo>
                    <a:pt x="887" y="123"/>
                    <a:pt x="870" y="78"/>
                    <a:pt x="860" y="32"/>
                  </a:cubicBezTo>
                  <a:cubicBezTo>
                    <a:pt x="857" y="18"/>
                    <a:pt x="840" y="7"/>
                    <a:pt x="827" y="3"/>
                  </a:cubicBezTo>
                  <a:cubicBezTo>
                    <a:pt x="817" y="0"/>
                    <a:pt x="802" y="1"/>
                    <a:pt x="805" y="15"/>
                  </a:cubicBezTo>
                  <a:cubicBezTo>
                    <a:pt x="812" y="47"/>
                    <a:pt x="823" y="79"/>
                    <a:pt x="836" y="109"/>
                  </a:cubicBezTo>
                  <a:cubicBezTo>
                    <a:pt x="833" y="107"/>
                    <a:pt x="831" y="105"/>
                    <a:pt x="828" y="104"/>
                  </a:cubicBezTo>
                  <a:cubicBezTo>
                    <a:pt x="781" y="80"/>
                    <a:pt x="729" y="66"/>
                    <a:pt x="678" y="54"/>
                  </a:cubicBezTo>
                  <a:cubicBezTo>
                    <a:pt x="602" y="35"/>
                    <a:pt x="526" y="22"/>
                    <a:pt x="448" y="14"/>
                  </a:cubicBezTo>
                  <a:cubicBezTo>
                    <a:pt x="369" y="5"/>
                    <a:pt x="287" y="3"/>
                    <a:pt x="207" y="13"/>
                  </a:cubicBezTo>
                  <a:cubicBezTo>
                    <a:pt x="143" y="21"/>
                    <a:pt x="74" y="38"/>
                    <a:pt x="22" y="80"/>
                  </a:cubicBezTo>
                  <a:cubicBezTo>
                    <a:pt x="21" y="80"/>
                    <a:pt x="20" y="81"/>
                    <a:pt x="19" y="82"/>
                  </a:cubicBezTo>
                  <a:cubicBezTo>
                    <a:pt x="0" y="98"/>
                    <a:pt x="50" y="137"/>
                    <a:pt x="66" y="123"/>
                  </a:cubicBezTo>
                  <a:cubicBezTo>
                    <a:pt x="114" y="82"/>
                    <a:pt x="178" y="66"/>
                    <a:pt x="240" y="58"/>
                  </a:cubicBezTo>
                  <a:cubicBezTo>
                    <a:pt x="315" y="47"/>
                    <a:pt x="392" y="50"/>
                    <a:pt x="468" y="57"/>
                  </a:cubicBezTo>
                  <a:cubicBezTo>
                    <a:pt x="541" y="64"/>
                    <a:pt x="614" y="77"/>
                    <a:pt x="685" y="94"/>
                  </a:cubicBezTo>
                  <a:cubicBezTo>
                    <a:pt x="714" y="101"/>
                    <a:pt x="742" y="109"/>
                    <a:pt x="770" y="118"/>
                  </a:cubicBezTo>
                  <a:cubicBezTo>
                    <a:pt x="795" y="126"/>
                    <a:pt x="806" y="129"/>
                    <a:pt x="825" y="139"/>
                  </a:cubicBezTo>
                  <a:cubicBezTo>
                    <a:pt x="828" y="140"/>
                    <a:pt x="833" y="142"/>
                    <a:pt x="838" y="143"/>
                  </a:cubicBezTo>
                  <a:cubicBezTo>
                    <a:pt x="806" y="150"/>
                    <a:pt x="774" y="159"/>
                    <a:pt x="743" y="169"/>
                  </a:cubicBezTo>
                  <a:cubicBezTo>
                    <a:pt x="730" y="173"/>
                    <a:pt x="746" y="194"/>
                    <a:pt x="751" y="198"/>
                  </a:cubicBezTo>
                  <a:cubicBezTo>
                    <a:pt x="761" y="207"/>
                    <a:pt x="776" y="215"/>
                    <a:pt x="790" y="210"/>
                  </a:cubicBezTo>
                  <a:cubicBezTo>
                    <a:pt x="827" y="198"/>
                    <a:pt x="866" y="189"/>
                    <a:pt x="905" y="182"/>
                  </a:cubicBezTo>
                  <a:cubicBezTo>
                    <a:pt x="915" y="180"/>
                    <a:pt x="917" y="171"/>
                    <a:pt x="912" y="163"/>
                  </a:cubicBezTo>
                  <a:close/>
                </a:path>
              </a:pathLst>
            </a:custGeom>
            <a:solidFill>
              <a:srgbClr val="003D6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pic>
        <p:nvPicPr>
          <p:cNvPr id="17" name="Immagin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58015">
            <a:off x="155175" y="2089580"/>
            <a:ext cx="3401020" cy="3322232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58015">
            <a:off x="5555277" y="2067265"/>
            <a:ext cx="3427075" cy="3322231"/>
          </a:xfrm>
          <a:prstGeom prst="rect">
            <a:avLst/>
          </a:prstGeom>
        </p:spPr>
      </p:pic>
      <p:grpSp>
        <p:nvGrpSpPr>
          <p:cNvPr id="7" name="Gruppo 6"/>
          <p:cNvGrpSpPr/>
          <p:nvPr/>
        </p:nvGrpSpPr>
        <p:grpSpPr>
          <a:xfrm>
            <a:off x="2541394" y="4495164"/>
            <a:ext cx="4085378" cy="1628593"/>
            <a:chOff x="2541394" y="4495164"/>
            <a:chExt cx="4085378" cy="1628593"/>
          </a:xfrm>
        </p:grpSpPr>
        <p:grpSp>
          <p:nvGrpSpPr>
            <p:cNvPr id="5" name="Gruppo 4"/>
            <p:cNvGrpSpPr/>
            <p:nvPr/>
          </p:nvGrpSpPr>
          <p:grpSpPr>
            <a:xfrm>
              <a:off x="2541394" y="4495164"/>
              <a:ext cx="4085378" cy="1628593"/>
              <a:chOff x="2541394" y="4495164"/>
              <a:chExt cx="4085378" cy="1628593"/>
            </a:xfrm>
          </p:grpSpPr>
          <p:sp>
            <p:nvSpPr>
              <p:cNvPr id="16" name="Rettangolo 15"/>
              <p:cNvSpPr/>
              <p:nvPr/>
            </p:nvSpPr>
            <p:spPr>
              <a:xfrm>
                <a:off x="2541394" y="5415871"/>
                <a:ext cx="4085378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20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DEFINE THE SMOOTHED BOUNDARY AS A LEVEL SET OF</a:t>
                </a:r>
                <a:endParaRPr lang="it-IT" sz="2000" b="1" dirty="0">
                  <a:solidFill>
                    <a:srgbClr val="003D6C"/>
                  </a:solidFill>
                </a:endParaRPr>
              </a:p>
            </p:txBody>
          </p:sp>
          <p:sp>
            <p:nvSpPr>
              <p:cNvPr id="15" name="Freeform 17"/>
              <p:cNvSpPr>
                <a:spLocks noChangeAspect="1"/>
              </p:cNvSpPr>
              <p:nvPr/>
            </p:nvSpPr>
            <p:spPr bwMode="auto">
              <a:xfrm flipH="1" flipV="1">
                <a:off x="3545060" y="4495164"/>
                <a:ext cx="1947863" cy="455613"/>
              </a:xfrm>
              <a:custGeom>
                <a:avLst/>
                <a:gdLst>
                  <a:gd name="T0" fmla="*/ 912 w 917"/>
                  <a:gd name="T1" fmla="*/ 163 h 215"/>
                  <a:gd name="T2" fmla="*/ 860 w 917"/>
                  <a:gd name="T3" fmla="*/ 32 h 215"/>
                  <a:gd name="T4" fmla="*/ 827 w 917"/>
                  <a:gd name="T5" fmla="*/ 3 h 215"/>
                  <a:gd name="T6" fmla="*/ 805 w 917"/>
                  <a:gd name="T7" fmla="*/ 15 h 215"/>
                  <a:gd name="T8" fmla="*/ 836 w 917"/>
                  <a:gd name="T9" fmla="*/ 109 h 215"/>
                  <a:gd name="T10" fmla="*/ 828 w 917"/>
                  <a:gd name="T11" fmla="*/ 104 h 215"/>
                  <a:gd name="T12" fmla="*/ 678 w 917"/>
                  <a:gd name="T13" fmla="*/ 54 h 215"/>
                  <a:gd name="T14" fmla="*/ 448 w 917"/>
                  <a:gd name="T15" fmla="*/ 14 h 215"/>
                  <a:gd name="T16" fmla="*/ 207 w 917"/>
                  <a:gd name="T17" fmla="*/ 13 h 215"/>
                  <a:gd name="T18" fmla="*/ 22 w 917"/>
                  <a:gd name="T19" fmla="*/ 80 h 215"/>
                  <a:gd name="T20" fmla="*/ 19 w 917"/>
                  <a:gd name="T21" fmla="*/ 82 h 215"/>
                  <a:gd name="T22" fmla="*/ 66 w 917"/>
                  <a:gd name="T23" fmla="*/ 123 h 215"/>
                  <a:gd name="T24" fmla="*/ 240 w 917"/>
                  <a:gd name="T25" fmla="*/ 58 h 215"/>
                  <a:gd name="T26" fmla="*/ 468 w 917"/>
                  <a:gd name="T27" fmla="*/ 57 h 215"/>
                  <a:gd name="T28" fmla="*/ 685 w 917"/>
                  <a:gd name="T29" fmla="*/ 94 h 215"/>
                  <a:gd name="T30" fmla="*/ 770 w 917"/>
                  <a:gd name="T31" fmla="*/ 118 h 215"/>
                  <a:gd name="T32" fmla="*/ 825 w 917"/>
                  <a:gd name="T33" fmla="*/ 139 h 215"/>
                  <a:gd name="T34" fmla="*/ 838 w 917"/>
                  <a:gd name="T35" fmla="*/ 143 h 215"/>
                  <a:gd name="T36" fmla="*/ 743 w 917"/>
                  <a:gd name="T37" fmla="*/ 169 h 215"/>
                  <a:gd name="T38" fmla="*/ 751 w 917"/>
                  <a:gd name="T39" fmla="*/ 198 h 215"/>
                  <a:gd name="T40" fmla="*/ 790 w 917"/>
                  <a:gd name="T41" fmla="*/ 210 h 215"/>
                  <a:gd name="T42" fmla="*/ 905 w 917"/>
                  <a:gd name="T43" fmla="*/ 182 h 215"/>
                  <a:gd name="T44" fmla="*/ 912 w 917"/>
                  <a:gd name="T45" fmla="*/ 16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7" h="215">
                    <a:moveTo>
                      <a:pt x="912" y="163"/>
                    </a:moveTo>
                    <a:cubicBezTo>
                      <a:pt x="887" y="123"/>
                      <a:pt x="870" y="78"/>
                      <a:pt x="860" y="32"/>
                    </a:cubicBezTo>
                    <a:cubicBezTo>
                      <a:pt x="857" y="18"/>
                      <a:pt x="840" y="7"/>
                      <a:pt x="827" y="3"/>
                    </a:cubicBezTo>
                    <a:cubicBezTo>
                      <a:pt x="817" y="0"/>
                      <a:pt x="802" y="1"/>
                      <a:pt x="805" y="15"/>
                    </a:cubicBezTo>
                    <a:cubicBezTo>
                      <a:pt x="812" y="47"/>
                      <a:pt x="823" y="79"/>
                      <a:pt x="836" y="109"/>
                    </a:cubicBezTo>
                    <a:cubicBezTo>
                      <a:pt x="833" y="107"/>
                      <a:pt x="831" y="105"/>
                      <a:pt x="828" y="104"/>
                    </a:cubicBezTo>
                    <a:cubicBezTo>
                      <a:pt x="781" y="80"/>
                      <a:pt x="729" y="66"/>
                      <a:pt x="678" y="54"/>
                    </a:cubicBezTo>
                    <a:cubicBezTo>
                      <a:pt x="602" y="35"/>
                      <a:pt x="526" y="22"/>
                      <a:pt x="448" y="14"/>
                    </a:cubicBezTo>
                    <a:cubicBezTo>
                      <a:pt x="369" y="5"/>
                      <a:pt x="287" y="3"/>
                      <a:pt x="207" y="13"/>
                    </a:cubicBezTo>
                    <a:cubicBezTo>
                      <a:pt x="143" y="21"/>
                      <a:pt x="74" y="38"/>
                      <a:pt x="22" y="80"/>
                    </a:cubicBezTo>
                    <a:cubicBezTo>
                      <a:pt x="21" y="80"/>
                      <a:pt x="20" y="81"/>
                      <a:pt x="19" y="82"/>
                    </a:cubicBezTo>
                    <a:cubicBezTo>
                      <a:pt x="0" y="98"/>
                      <a:pt x="50" y="137"/>
                      <a:pt x="66" y="123"/>
                    </a:cubicBezTo>
                    <a:cubicBezTo>
                      <a:pt x="114" y="82"/>
                      <a:pt x="178" y="66"/>
                      <a:pt x="240" y="58"/>
                    </a:cubicBezTo>
                    <a:cubicBezTo>
                      <a:pt x="315" y="47"/>
                      <a:pt x="392" y="50"/>
                      <a:pt x="468" y="57"/>
                    </a:cubicBezTo>
                    <a:cubicBezTo>
                      <a:pt x="541" y="64"/>
                      <a:pt x="614" y="77"/>
                      <a:pt x="685" y="94"/>
                    </a:cubicBezTo>
                    <a:cubicBezTo>
                      <a:pt x="714" y="101"/>
                      <a:pt x="742" y="109"/>
                      <a:pt x="770" y="118"/>
                    </a:cubicBezTo>
                    <a:cubicBezTo>
                      <a:pt x="795" y="126"/>
                      <a:pt x="806" y="129"/>
                      <a:pt x="825" y="139"/>
                    </a:cubicBezTo>
                    <a:cubicBezTo>
                      <a:pt x="828" y="140"/>
                      <a:pt x="833" y="142"/>
                      <a:pt x="838" y="143"/>
                    </a:cubicBezTo>
                    <a:cubicBezTo>
                      <a:pt x="806" y="150"/>
                      <a:pt x="774" y="159"/>
                      <a:pt x="743" y="169"/>
                    </a:cubicBezTo>
                    <a:cubicBezTo>
                      <a:pt x="730" y="173"/>
                      <a:pt x="746" y="194"/>
                      <a:pt x="751" y="198"/>
                    </a:cubicBezTo>
                    <a:cubicBezTo>
                      <a:pt x="761" y="207"/>
                      <a:pt x="776" y="215"/>
                      <a:pt x="790" y="210"/>
                    </a:cubicBezTo>
                    <a:cubicBezTo>
                      <a:pt x="827" y="198"/>
                      <a:pt x="866" y="189"/>
                      <a:pt x="905" y="182"/>
                    </a:cubicBezTo>
                    <a:cubicBezTo>
                      <a:pt x="915" y="180"/>
                      <a:pt x="917" y="171"/>
                      <a:pt x="912" y="163"/>
                    </a:cubicBezTo>
                    <a:close/>
                  </a:path>
                </a:pathLst>
              </a:custGeom>
              <a:solidFill>
                <a:srgbClr val="003D6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pic>
          <p:nvPicPr>
            <p:cNvPr id="19" name="Immagine 1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8007" y="5723615"/>
              <a:ext cx="216000" cy="356400"/>
            </a:xfrm>
            <a:prstGeom prst="rect">
              <a:avLst/>
            </a:prstGeom>
          </p:spPr>
        </p:pic>
      </p:grpSp>
      <p:pic>
        <p:nvPicPr>
          <p:cNvPr id="20" name="Immagin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894" y="1362136"/>
            <a:ext cx="216000" cy="356400"/>
          </a:xfrm>
          <a:prstGeom prst="rect">
            <a:avLst/>
          </a:prstGeom>
        </p:spPr>
      </p:pic>
      <p:sp>
        <p:nvSpPr>
          <p:cNvPr id="21" name="Rettangolo 20"/>
          <p:cNvSpPr/>
          <p:nvPr/>
        </p:nvSpPr>
        <p:spPr>
          <a:xfrm>
            <a:off x="4217165" y="2711247"/>
            <a:ext cx="66157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50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?</a:t>
            </a:r>
            <a:endParaRPr lang="it-IT" sz="5000" b="1" dirty="0">
              <a:solidFill>
                <a:srgbClr val="003D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8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3"/>
          <a:stretch/>
        </p:blipFill>
        <p:spPr>
          <a:xfrm>
            <a:off x="-410547" y="-324243"/>
            <a:ext cx="9703837" cy="7920000"/>
          </a:xfrm>
          <a:prstGeom prst="rect">
            <a:avLst/>
          </a:prstGeom>
        </p:spPr>
      </p:pic>
      <p:grpSp>
        <p:nvGrpSpPr>
          <p:cNvPr id="4" name="Gruppo 3"/>
          <p:cNvGrpSpPr/>
          <p:nvPr/>
        </p:nvGrpSpPr>
        <p:grpSpPr>
          <a:xfrm>
            <a:off x="-186919" y="1974140"/>
            <a:ext cx="9432339" cy="2105892"/>
            <a:chOff x="-186919" y="1974140"/>
            <a:chExt cx="9432339" cy="2105892"/>
          </a:xfrm>
        </p:grpSpPr>
        <p:grpSp>
          <p:nvGrpSpPr>
            <p:cNvPr id="39" name="Gruppo 38"/>
            <p:cNvGrpSpPr/>
            <p:nvPr/>
          </p:nvGrpSpPr>
          <p:grpSpPr>
            <a:xfrm>
              <a:off x="-186919" y="2859980"/>
              <a:ext cx="9432339" cy="1220052"/>
              <a:chOff x="-186919" y="2859980"/>
              <a:chExt cx="9432339" cy="1220052"/>
            </a:xfrm>
          </p:grpSpPr>
          <p:cxnSp>
            <p:nvCxnSpPr>
              <p:cNvPr id="5" name="Connettore 1 4"/>
              <p:cNvCxnSpPr/>
              <p:nvPr/>
            </p:nvCxnSpPr>
            <p:spPr>
              <a:xfrm flipH="1">
                <a:off x="1" y="3635757"/>
                <a:ext cx="1182028" cy="23097"/>
              </a:xfrm>
              <a:prstGeom prst="line">
                <a:avLst/>
              </a:prstGeom>
              <a:ln w="127000" cap="rnd">
                <a:solidFill>
                  <a:srgbClr val="C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Ovale 5"/>
              <p:cNvSpPr>
                <a:spLocks noChangeAspect="1"/>
              </p:cNvSpPr>
              <p:nvPr/>
            </p:nvSpPr>
            <p:spPr>
              <a:xfrm>
                <a:off x="-186919" y="3485305"/>
                <a:ext cx="324000" cy="324000"/>
              </a:xfrm>
              <a:prstGeom prst="ellipse">
                <a:avLst/>
              </a:pr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8" name="Connettore 1 7"/>
              <p:cNvCxnSpPr/>
              <p:nvPr/>
            </p:nvCxnSpPr>
            <p:spPr>
              <a:xfrm flipH="1">
                <a:off x="1182029" y="3021980"/>
                <a:ext cx="1137425" cy="613777"/>
              </a:xfrm>
              <a:prstGeom prst="line">
                <a:avLst/>
              </a:prstGeom>
              <a:ln w="127000" cap="rnd">
                <a:solidFill>
                  <a:srgbClr val="C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Connettore 1 10"/>
              <p:cNvCxnSpPr/>
              <p:nvPr/>
            </p:nvCxnSpPr>
            <p:spPr>
              <a:xfrm>
                <a:off x="2319455" y="3021980"/>
                <a:ext cx="1137423" cy="761621"/>
              </a:xfrm>
              <a:prstGeom prst="line">
                <a:avLst/>
              </a:prstGeom>
              <a:ln w="127000" cap="rnd">
                <a:solidFill>
                  <a:srgbClr val="C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Connettore 1 13"/>
              <p:cNvCxnSpPr/>
              <p:nvPr/>
            </p:nvCxnSpPr>
            <p:spPr>
              <a:xfrm flipV="1">
                <a:off x="3456879" y="3133493"/>
                <a:ext cx="1215482" cy="650108"/>
              </a:xfrm>
              <a:prstGeom prst="line">
                <a:avLst/>
              </a:prstGeom>
              <a:ln w="127000" cap="rnd">
                <a:solidFill>
                  <a:srgbClr val="C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Connettore 1 16"/>
              <p:cNvCxnSpPr/>
              <p:nvPr/>
            </p:nvCxnSpPr>
            <p:spPr>
              <a:xfrm flipH="1" flipV="1">
                <a:off x="4672361" y="3133493"/>
                <a:ext cx="1111710" cy="812109"/>
              </a:xfrm>
              <a:prstGeom prst="line">
                <a:avLst/>
              </a:prstGeom>
              <a:ln w="127000" cap="rnd">
                <a:solidFill>
                  <a:srgbClr val="C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Connettore 1 19"/>
              <p:cNvCxnSpPr/>
              <p:nvPr/>
            </p:nvCxnSpPr>
            <p:spPr>
              <a:xfrm flipV="1">
                <a:off x="5784071" y="3402790"/>
                <a:ext cx="995870" cy="542812"/>
              </a:xfrm>
              <a:prstGeom prst="line">
                <a:avLst/>
              </a:prstGeom>
              <a:ln w="127000" cap="rnd">
                <a:solidFill>
                  <a:srgbClr val="C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Connettore 1 23"/>
              <p:cNvCxnSpPr/>
              <p:nvPr/>
            </p:nvCxnSpPr>
            <p:spPr>
              <a:xfrm>
                <a:off x="6779941" y="3402790"/>
                <a:ext cx="1293542" cy="218811"/>
              </a:xfrm>
              <a:prstGeom prst="line">
                <a:avLst/>
              </a:prstGeom>
              <a:ln w="127000" cap="rnd">
                <a:solidFill>
                  <a:srgbClr val="C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Connettore 1 26"/>
              <p:cNvCxnSpPr/>
              <p:nvPr/>
            </p:nvCxnSpPr>
            <p:spPr>
              <a:xfrm>
                <a:off x="8073483" y="3621601"/>
                <a:ext cx="1171937" cy="162000"/>
              </a:xfrm>
              <a:prstGeom prst="line">
                <a:avLst/>
              </a:prstGeom>
              <a:ln w="127000" cap="rnd">
                <a:solidFill>
                  <a:srgbClr val="C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Ovale 30"/>
              <p:cNvSpPr>
                <a:spLocks noChangeAspect="1"/>
              </p:cNvSpPr>
              <p:nvPr/>
            </p:nvSpPr>
            <p:spPr>
              <a:xfrm>
                <a:off x="1027239" y="3473757"/>
                <a:ext cx="324000" cy="324000"/>
              </a:xfrm>
              <a:prstGeom prst="ellipse">
                <a:avLst/>
              </a:pr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2" name="Ovale 31"/>
              <p:cNvSpPr>
                <a:spLocks noChangeAspect="1"/>
              </p:cNvSpPr>
              <p:nvPr/>
            </p:nvSpPr>
            <p:spPr>
              <a:xfrm>
                <a:off x="2150244" y="2859980"/>
                <a:ext cx="324000" cy="324000"/>
              </a:xfrm>
              <a:prstGeom prst="ellipse">
                <a:avLst/>
              </a:pr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3" name="Ovale 32"/>
              <p:cNvSpPr>
                <a:spLocks noChangeAspect="1"/>
              </p:cNvSpPr>
              <p:nvPr/>
            </p:nvSpPr>
            <p:spPr>
              <a:xfrm>
                <a:off x="3294879" y="3606435"/>
                <a:ext cx="324000" cy="324000"/>
              </a:xfrm>
              <a:prstGeom prst="ellipse">
                <a:avLst/>
              </a:pr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4" name="Ovale 33"/>
              <p:cNvSpPr>
                <a:spLocks noChangeAspect="1"/>
              </p:cNvSpPr>
              <p:nvPr/>
            </p:nvSpPr>
            <p:spPr>
              <a:xfrm>
                <a:off x="4490971" y="3004868"/>
                <a:ext cx="324000" cy="324000"/>
              </a:xfrm>
              <a:prstGeom prst="ellipse">
                <a:avLst/>
              </a:pr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5" name="Ovale 34"/>
              <p:cNvSpPr>
                <a:spLocks noChangeAspect="1"/>
              </p:cNvSpPr>
              <p:nvPr/>
            </p:nvSpPr>
            <p:spPr>
              <a:xfrm>
                <a:off x="5622071" y="3756032"/>
                <a:ext cx="324000" cy="324000"/>
              </a:xfrm>
              <a:prstGeom prst="ellipse">
                <a:avLst/>
              </a:pr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6" name="Ovale 35"/>
              <p:cNvSpPr>
                <a:spLocks noChangeAspect="1"/>
              </p:cNvSpPr>
              <p:nvPr/>
            </p:nvSpPr>
            <p:spPr>
              <a:xfrm>
                <a:off x="6631563" y="3244822"/>
                <a:ext cx="324000" cy="324000"/>
              </a:xfrm>
              <a:prstGeom prst="ellipse">
                <a:avLst/>
              </a:pr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7" name="Ovale 36"/>
              <p:cNvSpPr>
                <a:spLocks noChangeAspect="1"/>
              </p:cNvSpPr>
              <p:nvPr/>
            </p:nvSpPr>
            <p:spPr>
              <a:xfrm>
                <a:off x="7911483" y="3463066"/>
                <a:ext cx="324000" cy="324000"/>
              </a:xfrm>
              <a:prstGeom prst="ellipse">
                <a:avLst/>
              </a:pr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grpSp>
          <p:nvGrpSpPr>
            <p:cNvPr id="2" name="Gruppo 1"/>
            <p:cNvGrpSpPr/>
            <p:nvPr/>
          </p:nvGrpSpPr>
          <p:grpSpPr>
            <a:xfrm>
              <a:off x="390238" y="1974140"/>
              <a:ext cx="975828" cy="1378550"/>
              <a:chOff x="390238" y="1974140"/>
              <a:chExt cx="975828" cy="1378550"/>
            </a:xfrm>
          </p:grpSpPr>
          <p:sp>
            <p:nvSpPr>
              <p:cNvPr id="42" name="Rettangolo arrotondato 41"/>
              <p:cNvSpPr/>
              <p:nvPr/>
            </p:nvSpPr>
            <p:spPr>
              <a:xfrm>
                <a:off x="390238" y="1974140"/>
                <a:ext cx="975828" cy="1378550"/>
              </a:xfrm>
              <a:prstGeom prst="roundRect">
                <a:avLst>
                  <a:gd name="adj" fmla="val 22082"/>
                </a:avLst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b="1" dirty="0">
                  <a:solidFill>
                    <a:schemeClr val="bg1"/>
                  </a:solidFill>
                  <a:latin typeface="Candara"/>
                  <a:cs typeface="Candara"/>
                </a:endParaRPr>
              </a:p>
            </p:txBody>
          </p:sp>
          <p:pic>
            <p:nvPicPr>
              <p:cNvPr id="41" name="Immagine 4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9695" y="2267415"/>
                <a:ext cx="407995" cy="79200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64227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81"/>
          <a:stretch/>
        </p:blipFill>
        <p:spPr>
          <a:xfrm>
            <a:off x="-410547" y="-324243"/>
            <a:ext cx="9759820" cy="7920000"/>
          </a:xfrm>
          <a:prstGeom prst="rect">
            <a:avLst/>
          </a:prstGeom>
        </p:spPr>
      </p:pic>
      <p:grpSp>
        <p:nvGrpSpPr>
          <p:cNvPr id="4" name="Gruppo 3"/>
          <p:cNvGrpSpPr/>
          <p:nvPr/>
        </p:nvGrpSpPr>
        <p:grpSpPr>
          <a:xfrm>
            <a:off x="375411" y="364653"/>
            <a:ext cx="2274483" cy="1378550"/>
            <a:chOff x="785958" y="500607"/>
            <a:chExt cx="2274483" cy="1378550"/>
          </a:xfrm>
        </p:grpSpPr>
        <p:sp>
          <p:nvSpPr>
            <p:cNvPr id="5" name="Rettangolo arrotondato 4"/>
            <p:cNvSpPr/>
            <p:nvPr/>
          </p:nvSpPr>
          <p:spPr>
            <a:xfrm>
              <a:off x="785958" y="500607"/>
              <a:ext cx="2274483" cy="1378550"/>
            </a:xfrm>
            <a:prstGeom prst="roundRect">
              <a:avLst>
                <a:gd name="adj" fmla="val 22082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b="1" dirty="0">
                <a:solidFill>
                  <a:schemeClr val="bg1"/>
                </a:solidFill>
                <a:latin typeface="Candara"/>
                <a:cs typeface="Candara"/>
              </a:endParaRPr>
            </a:p>
          </p:txBody>
        </p:sp>
        <p:pic>
          <p:nvPicPr>
            <p:cNvPr id="6" name="Immagin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799" y="700932"/>
              <a:ext cx="1828800" cy="977900"/>
            </a:xfrm>
            <a:prstGeom prst="rect">
              <a:avLst/>
            </a:prstGeom>
          </p:spPr>
        </p:pic>
      </p:grpSp>
      <p:grpSp>
        <p:nvGrpSpPr>
          <p:cNvPr id="13" name="Gruppo 12"/>
          <p:cNvGrpSpPr/>
          <p:nvPr/>
        </p:nvGrpSpPr>
        <p:grpSpPr>
          <a:xfrm>
            <a:off x="2748285" y="5878284"/>
            <a:ext cx="3442156" cy="702193"/>
            <a:chOff x="1745673" y="4441371"/>
            <a:chExt cx="3442156" cy="702193"/>
          </a:xfrm>
        </p:grpSpPr>
        <p:sp>
          <p:nvSpPr>
            <p:cNvPr id="10" name="Rettangolo arrotondato 9"/>
            <p:cNvSpPr/>
            <p:nvPr/>
          </p:nvSpPr>
          <p:spPr>
            <a:xfrm>
              <a:off x="1745673" y="4441371"/>
              <a:ext cx="3442156" cy="702193"/>
            </a:xfrm>
            <a:prstGeom prst="roundRect">
              <a:avLst>
                <a:gd name="adj" fmla="val 22082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b="1" dirty="0">
                <a:solidFill>
                  <a:schemeClr val="bg1"/>
                </a:solidFill>
                <a:latin typeface="Candara"/>
                <a:cs typeface="Candara"/>
              </a:endParaRPr>
            </a:p>
          </p:txBody>
        </p:sp>
        <p:grpSp>
          <p:nvGrpSpPr>
            <p:cNvPr id="11" name="Gruppo 10"/>
            <p:cNvGrpSpPr/>
            <p:nvPr/>
          </p:nvGrpSpPr>
          <p:grpSpPr>
            <a:xfrm>
              <a:off x="1820763" y="4619698"/>
              <a:ext cx="3319566" cy="348147"/>
              <a:chOff x="1868263" y="4631573"/>
              <a:chExt cx="3319566" cy="348147"/>
            </a:xfrm>
          </p:grpSpPr>
          <p:pic>
            <p:nvPicPr>
              <p:cNvPr id="7" name="Immagine 6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V="1">
                <a:off x="2577451" y="4664916"/>
                <a:ext cx="1841811" cy="271869"/>
              </a:xfrm>
              <a:prstGeom prst="rect">
                <a:avLst/>
              </a:prstGeom>
              <a:ln w="76200">
                <a:solidFill>
                  <a:schemeClr val="bg1"/>
                </a:solidFill>
              </a:ln>
            </p:spPr>
          </p:pic>
          <p:sp>
            <p:nvSpPr>
              <p:cNvPr id="8" name="Rettangolo 7"/>
              <p:cNvSpPr/>
              <p:nvPr/>
            </p:nvSpPr>
            <p:spPr>
              <a:xfrm>
                <a:off x="1868263" y="4631573"/>
                <a:ext cx="673564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it-IT" sz="1600" b="1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COLD</a:t>
                </a:r>
                <a:endParaRPr lang="it-IT" sz="1600" b="1" dirty="0">
                  <a:solidFill>
                    <a:srgbClr val="003D6C"/>
                  </a:solidFill>
                </a:endParaRPr>
              </a:p>
            </p:txBody>
          </p:sp>
          <p:sp>
            <p:nvSpPr>
              <p:cNvPr id="9" name="Rettangolo 8"/>
              <p:cNvSpPr/>
              <p:nvPr/>
            </p:nvSpPr>
            <p:spPr>
              <a:xfrm>
                <a:off x="4448808" y="4641166"/>
                <a:ext cx="739021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it-IT" sz="1600" b="1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HOT</a:t>
                </a:r>
                <a:endParaRPr lang="it-IT" sz="1600" b="1" dirty="0">
                  <a:solidFill>
                    <a:srgbClr val="003D6C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6218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81"/>
          <a:stretch/>
        </p:blipFill>
        <p:spPr>
          <a:xfrm>
            <a:off x="-410547" y="-324243"/>
            <a:ext cx="9759820" cy="7920000"/>
          </a:xfrm>
          <a:prstGeom prst="rect">
            <a:avLst/>
          </a:prstGeom>
        </p:spPr>
      </p:pic>
      <p:sp>
        <p:nvSpPr>
          <p:cNvPr id="11" name="Rettangolo arrotondato 10"/>
          <p:cNvSpPr/>
          <p:nvPr/>
        </p:nvSpPr>
        <p:spPr>
          <a:xfrm>
            <a:off x="375411" y="364653"/>
            <a:ext cx="1714645" cy="1378550"/>
          </a:xfrm>
          <a:prstGeom prst="roundRect">
            <a:avLst>
              <a:gd name="adj" fmla="val 22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93" y="526878"/>
            <a:ext cx="1104900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1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01"/>
          <a:stretch/>
        </p:blipFill>
        <p:spPr>
          <a:xfrm>
            <a:off x="-410547" y="-324243"/>
            <a:ext cx="9554547" cy="7920000"/>
          </a:xfrm>
          <a:prstGeom prst="rect">
            <a:avLst/>
          </a:prstGeom>
        </p:spPr>
      </p:pic>
      <p:sp>
        <p:nvSpPr>
          <p:cNvPr id="6" name="Rettangolo arrotondato 5"/>
          <p:cNvSpPr/>
          <p:nvPr/>
        </p:nvSpPr>
        <p:spPr>
          <a:xfrm>
            <a:off x="375411" y="364653"/>
            <a:ext cx="1714645" cy="1378550"/>
          </a:xfrm>
          <a:prstGeom prst="roundRect">
            <a:avLst>
              <a:gd name="adj" fmla="val 22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93" y="526878"/>
            <a:ext cx="1104900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5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75"/>
          <a:stretch/>
        </p:blipFill>
        <p:spPr>
          <a:xfrm>
            <a:off x="-410547" y="-324243"/>
            <a:ext cx="9722498" cy="7920000"/>
          </a:xfrm>
          <a:prstGeom prst="rect">
            <a:avLst/>
          </a:prstGeom>
        </p:spPr>
      </p:pic>
      <p:sp>
        <p:nvSpPr>
          <p:cNvPr id="5" name="Rettangolo arrotondato 4"/>
          <p:cNvSpPr/>
          <p:nvPr/>
        </p:nvSpPr>
        <p:spPr>
          <a:xfrm>
            <a:off x="375411" y="364653"/>
            <a:ext cx="4196589" cy="1594776"/>
          </a:xfrm>
          <a:prstGeom prst="roundRect">
            <a:avLst>
              <a:gd name="adj" fmla="val 22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65" y="638925"/>
            <a:ext cx="3151560" cy="1101352"/>
          </a:xfrm>
          <a:prstGeom prst="rect">
            <a:avLst/>
          </a:prstGeom>
        </p:spPr>
      </p:pic>
      <p:sp>
        <p:nvSpPr>
          <p:cNvPr id="7" name="Triangolo 6"/>
          <p:cNvSpPr>
            <a:spLocks noChangeAspect="1"/>
          </p:cNvSpPr>
          <p:nvPr/>
        </p:nvSpPr>
        <p:spPr>
          <a:xfrm>
            <a:off x="3837720" y="482588"/>
            <a:ext cx="501120" cy="432000"/>
          </a:xfrm>
          <a:prstGeom prst="triangle">
            <a:avLst/>
          </a:prstGeom>
          <a:solidFill>
            <a:srgbClr val="FFFFB9"/>
          </a:solidFill>
          <a:ln w="25400">
            <a:solidFill>
              <a:srgbClr val="003D6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Triangolo 7"/>
          <p:cNvSpPr>
            <a:spLocks noChangeAspect="1"/>
          </p:cNvSpPr>
          <p:nvPr/>
        </p:nvSpPr>
        <p:spPr>
          <a:xfrm>
            <a:off x="3837720" y="1206832"/>
            <a:ext cx="501120" cy="432000"/>
          </a:xfrm>
          <a:prstGeom prst="triangle">
            <a:avLst/>
          </a:prstGeom>
          <a:solidFill>
            <a:srgbClr val="54E9F0"/>
          </a:solidFill>
          <a:ln w="25400">
            <a:solidFill>
              <a:srgbClr val="003D6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Freeform 505"/>
          <p:cNvSpPr>
            <a:spLocks noEditPoints="1"/>
          </p:cNvSpPr>
          <p:nvPr/>
        </p:nvSpPr>
        <p:spPr bwMode="auto">
          <a:xfrm rot="10800000">
            <a:off x="4317901" y="543775"/>
            <a:ext cx="3116812" cy="4828979"/>
          </a:xfrm>
          <a:custGeom>
            <a:avLst/>
            <a:gdLst>
              <a:gd name="T0" fmla="*/ 123 w 452"/>
              <a:gd name="T1" fmla="*/ 17 h 285"/>
              <a:gd name="T2" fmla="*/ 335 w 452"/>
              <a:gd name="T3" fmla="*/ 260 h 285"/>
              <a:gd name="T4" fmla="*/ 115 w 452"/>
              <a:gd name="T5" fmla="*/ 281 h 285"/>
              <a:gd name="T6" fmla="*/ 2 w 452"/>
              <a:gd name="T7" fmla="*/ 219 h 285"/>
              <a:gd name="T8" fmla="*/ 82 w 452"/>
              <a:gd name="T9" fmla="*/ 78 h 285"/>
              <a:gd name="T10" fmla="*/ 215 w 452"/>
              <a:gd name="T11" fmla="*/ 18 h 285"/>
              <a:gd name="T12" fmla="*/ 192 w 452"/>
              <a:gd name="T13" fmla="*/ 18 h 285"/>
              <a:gd name="T14" fmla="*/ 146 w 452"/>
              <a:gd name="T15" fmla="*/ 20 h 285"/>
              <a:gd name="T16" fmla="*/ 127 w 452"/>
              <a:gd name="T17" fmla="*/ 24 h 285"/>
              <a:gd name="T18" fmla="*/ 133 w 452"/>
              <a:gd name="T19" fmla="*/ 22 h 285"/>
              <a:gd name="T20" fmla="*/ 216 w 452"/>
              <a:gd name="T21" fmla="*/ 13 h 285"/>
              <a:gd name="T22" fmla="*/ 131 w 452"/>
              <a:gd name="T23" fmla="*/ 18 h 285"/>
              <a:gd name="T24" fmla="*/ 130 w 452"/>
              <a:gd name="T25" fmla="*/ 17 h 285"/>
              <a:gd name="T26" fmla="*/ 174 w 452"/>
              <a:gd name="T27" fmla="*/ 11 h 285"/>
              <a:gd name="T28" fmla="*/ 158 w 452"/>
              <a:gd name="T29" fmla="*/ 12 h 285"/>
              <a:gd name="T30" fmla="*/ 130 w 452"/>
              <a:gd name="T31" fmla="*/ 16 h 285"/>
              <a:gd name="T32" fmla="*/ 130 w 452"/>
              <a:gd name="T33" fmla="*/ 16 h 285"/>
              <a:gd name="T34" fmla="*/ 160 w 452"/>
              <a:gd name="T35" fmla="*/ 10 h 285"/>
              <a:gd name="T36" fmla="*/ 129 w 452"/>
              <a:gd name="T37" fmla="*/ 15 h 285"/>
              <a:gd name="T38" fmla="*/ 125 w 452"/>
              <a:gd name="T39" fmla="*/ 16 h 285"/>
              <a:gd name="T40" fmla="*/ 135 w 452"/>
              <a:gd name="T41" fmla="*/ 13 h 285"/>
              <a:gd name="T42" fmla="*/ 182 w 452"/>
              <a:gd name="T43" fmla="*/ 7 h 285"/>
              <a:gd name="T44" fmla="*/ 254 w 452"/>
              <a:gd name="T45" fmla="*/ 7 h 285"/>
              <a:gd name="T46" fmla="*/ 271 w 452"/>
              <a:gd name="T47" fmla="*/ 8 h 285"/>
              <a:gd name="T48" fmla="*/ 354 w 452"/>
              <a:gd name="T49" fmla="*/ 2 h 285"/>
              <a:gd name="T50" fmla="*/ 360 w 452"/>
              <a:gd name="T51" fmla="*/ 0 h 285"/>
              <a:gd name="T52" fmla="*/ 367 w 452"/>
              <a:gd name="T53" fmla="*/ 1 h 285"/>
              <a:gd name="T54" fmla="*/ 376 w 452"/>
              <a:gd name="T55" fmla="*/ 6 h 285"/>
              <a:gd name="T56" fmla="*/ 377 w 452"/>
              <a:gd name="T57" fmla="*/ 17 h 285"/>
              <a:gd name="T58" fmla="*/ 368 w 452"/>
              <a:gd name="T59" fmla="*/ 23 h 285"/>
              <a:gd name="T60" fmla="*/ 361 w 452"/>
              <a:gd name="T61" fmla="*/ 23 h 285"/>
              <a:gd name="T62" fmla="*/ 354 w 452"/>
              <a:gd name="T63" fmla="*/ 21 h 285"/>
              <a:gd name="T64" fmla="*/ 342 w 452"/>
              <a:gd name="T65" fmla="*/ 29 h 285"/>
              <a:gd name="T66" fmla="*/ 422 w 452"/>
              <a:gd name="T67" fmla="*/ 87 h 285"/>
              <a:gd name="T68" fmla="*/ 156 w 452"/>
              <a:gd name="T69" fmla="*/ 10 h 285"/>
              <a:gd name="T70" fmla="*/ 180 w 452"/>
              <a:gd name="T71" fmla="*/ 8 h 285"/>
              <a:gd name="T72" fmla="*/ 218 w 452"/>
              <a:gd name="T73" fmla="*/ 17 h 285"/>
              <a:gd name="T74" fmla="*/ 335 w 452"/>
              <a:gd name="T75" fmla="*/ 43 h 285"/>
              <a:gd name="T76" fmla="*/ 282 w 452"/>
              <a:gd name="T77" fmla="*/ 25 h 285"/>
              <a:gd name="T78" fmla="*/ 137 w 452"/>
              <a:gd name="T79" fmla="*/ 65 h 285"/>
              <a:gd name="T80" fmla="*/ 17 w 452"/>
              <a:gd name="T81" fmla="*/ 205 h 285"/>
              <a:gd name="T82" fmla="*/ 136 w 452"/>
              <a:gd name="T83" fmla="*/ 266 h 285"/>
              <a:gd name="T84" fmla="*/ 341 w 452"/>
              <a:gd name="T85" fmla="*/ 240 h 285"/>
              <a:gd name="T86" fmla="*/ 123 w 452"/>
              <a:gd name="T87" fmla="*/ 16 h 285"/>
              <a:gd name="T88" fmla="*/ 123 w 452"/>
              <a:gd name="T89" fmla="*/ 19 h 285"/>
              <a:gd name="T90" fmla="*/ 124 w 452"/>
              <a:gd name="T91" fmla="*/ 19 h 285"/>
              <a:gd name="T92" fmla="*/ 124 w 452"/>
              <a:gd name="T93" fmla="*/ 17 h 285"/>
              <a:gd name="T94" fmla="*/ 248 w 452"/>
              <a:gd name="T95" fmla="*/ 5 h 285"/>
              <a:gd name="T96" fmla="*/ 124 w 452"/>
              <a:gd name="T97" fmla="*/ 22 h 285"/>
              <a:gd name="T98" fmla="*/ 123 w 452"/>
              <a:gd name="T99" fmla="*/ 22 h 285"/>
              <a:gd name="T100" fmla="*/ 124 w 452"/>
              <a:gd name="T101" fmla="*/ 16 h 285"/>
              <a:gd name="T102" fmla="*/ 125 w 452"/>
              <a:gd name="T103" fmla="*/ 19 h 285"/>
              <a:gd name="T104" fmla="*/ 161 w 452"/>
              <a:gd name="T105" fmla="*/ 18 h 285"/>
              <a:gd name="T106" fmla="*/ 187 w 452"/>
              <a:gd name="T107" fmla="*/ 18 h 285"/>
              <a:gd name="T108" fmla="*/ 125 w 452"/>
              <a:gd name="T109" fmla="*/ 25 h 285"/>
              <a:gd name="T110" fmla="*/ 123 w 452"/>
              <a:gd name="T111" fmla="*/ 17 h 285"/>
              <a:gd name="T112" fmla="*/ 312 w 452"/>
              <a:gd name="T113" fmla="*/ 35 h 285"/>
              <a:gd name="T114" fmla="*/ 131 w 452"/>
              <a:gd name="T115" fmla="*/ 26 h 285"/>
              <a:gd name="T116" fmla="*/ 121 w 452"/>
              <a:gd name="T117" fmla="*/ 25 h 285"/>
              <a:gd name="T118" fmla="*/ 121 w 452"/>
              <a:gd name="T119" fmla="*/ 23 h 285"/>
              <a:gd name="T120" fmla="*/ 121 w 452"/>
              <a:gd name="T121" fmla="*/ 18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52" h="285">
                <a:moveTo>
                  <a:pt x="126" y="23"/>
                </a:moveTo>
                <a:cubicBezTo>
                  <a:pt x="126" y="24"/>
                  <a:pt x="125" y="23"/>
                  <a:pt x="125" y="24"/>
                </a:cubicBezTo>
                <a:cubicBezTo>
                  <a:pt x="125" y="23"/>
                  <a:pt x="125" y="23"/>
                  <a:pt x="126" y="23"/>
                </a:cubicBezTo>
                <a:close/>
                <a:moveTo>
                  <a:pt x="123" y="17"/>
                </a:moveTo>
                <a:cubicBezTo>
                  <a:pt x="123" y="17"/>
                  <a:pt x="123" y="17"/>
                  <a:pt x="123" y="17"/>
                </a:cubicBezTo>
                <a:cubicBezTo>
                  <a:pt x="123" y="17"/>
                  <a:pt x="123" y="17"/>
                  <a:pt x="123" y="17"/>
                </a:cubicBezTo>
                <a:cubicBezTo>
                  <a:pt x="124" y="17"/>
                  <a:pt x="123" y="17"/>
                  <a:pt x="123" y="17"/>
                </a:cubicBezTo>
                <a:close/>
                <a:moveTo>
                  <a:pt x="449" y="171"/>
                </a:moveTo>
                <a:cubicBezTo>
                  <a:pt x="446" y="182"/>
                  <a:pt x="441" y="191"/>
                  <a:pt x="435" y="199"/>
                </a:cubicBezTo>
                <a:cubicBezTo>
                  <a:pt x="423" y="216"/>
                  <a:pt x="407" y="229"/>
                  <a:pt x="389" y="238"/>
                </a:cubicBezTo>
                <a:cubicBezTo>
                  <a:pt x="380" y="243"/>
                  <a:pt x="370" y="246"/>
                  <a:pt x="361" y="250"/>
                </a:cubicBezTo>
                <a:cubicBezTo>
                  <a:pt x="353" y="253"/>
                  <a:pt x="344" y="257"/>
                  <a:pt x="335" y="260"/>
                </a:cubicBezTo>
                <a:cubicBezTo>
                  <a:pt x="317" y="266"/>
                  <a:pt x="296" y="272"/>
                  <a:pt x="278" y="276"/>
                </a:cubicBezTo>
                <a:cubicBezTo>
                  <a:pt x="273" y="277"/>
                  <a:pt x="268" y="278"/>
                  <a:pt x="262" y="279"/>
                </a:cubicBezTo>
                <a:cubicBezTo>
                  <a:pt x="250" y="281"/>
                  <a:pt x="236" y="283"/>
                  <a:pt x="223" y="284"/>
                </a:cubicBezTo>
                <a:cubicBezTo>
                  <a:pt x="210" y="285"/>
                  <a:pt x="197" y="285"/>
                  <a:pt x="186" y="285"/>
                </a:cubicBezTo>
                <a:cubicBezTo>
                  <a:pt x="170" y="285"/>
                  <a:pt x="152" y="285"/>
                  <a:pt x="135" y="283"/>
                </a:cubicBezTo>
                <a:cubicBezTo>
                  <a:pt x="128" y="283"/>
                  <a:pt x="121" y="282"/>
                  <a:pt x="115" y="281"/>
                </a:cubicBezTo>
                <a:cubicBezTo>
                  <a:pt x="112" y="281"/>
                  <a:pt x="109" y="281"/>
                  <a:pt x="106" y="281"/>
                </a:cubicBezTo>
                <a:cubicBezTo>
                  <a:pt x="95" y="279"/>
                  <a:pt x="83" y="277"/>
                  <a:pt x="72" y="274"/>
                </a:cubicBezTo>
                <a:cubicBezTo>
                  <a:pt x="65" y="272"/>
                  <a:pt x="60" y="271"/>
                  <a:pt x="54" y="269"/>
                </a:cubicBezTo>
                <a:cubicBezTo>
                  <a:pt x="45" y="265"/>
                  <a:pt x="34" y="260"/>
                  <a:pt x="23" y="252"/>
                </a:cubicBezTo>
                <a:cubicBezTo>
                  <a:pt x="18" y="248"/>
                  <a:pt x="14" y="243"/>
                  <a:pt x="10" y="238"/>
                </a:cubicBezTo>
                <a:cubicBezTo>
                  <a:pt x="6" y="232"/>
                  <a:pt x="3" y="226"/>
                  <a:pt x="2" y="219"/>
                </a:cubicBezTo>
                <a:cubicBezTo>
                  <a:pt x="0" y="213"/>
                  <a:pt x="0" y="206"/>
                  <a:pt x="0" y="200"/>
                </a:cubicBezTo>
                <a:cubicBezTo>
                  <a:pt x="0" y="197"/>
                  <a:pt x="0" y="194"/>
                  <a:pt x="1" y="190"/>
                </a:cubicBezTo>
                <a:cubicBezTo>
                  <a:pt x="2" y="179"/>
                  <a:pt x="7" y="165"/>
                  <a:pt x="13" y="155"/>
                </a:cubicBezTo>
                <a:cubicBezTo>
                  <a:pt x="15" y="150"/>
                  <a:pt x="18" y="145"/>
                  <a:pt x="22" y="140"/>
                </a:cubicBezTo>
                <a:cubicBezTo>
                  <a:pt x="29" y="129"/>
                  <a:pt x="37" y="119"/>
                  <a:pt x="44" y="112"/>
                </a:cubicBezTo>
                <a:cubicBezTo>
                  <a:pt x="53" y="102"/>
                  <a:pt x="69" y="88"/>
                  <a:pt x="82" y="78"/>
                </a:cubicBezTo>
                <a:cubicBezTo>
                  <a:pt x="83" y="77"/>
                  <a:pt x="83" y="77"/>
                  <a:pt x="84" y="77"/>
                </a:cubicBezTo>
                <a:cubicBezTo>
                  <a:pt x="94" y="70"/>
                  <a:pt x="104" y="62"/>
                  <a:pt x="114" y="57"/>
                </a:cubicBezTo>
                <a:cubicBezTo>
                  <a:pt x="116" y="56"/>
                  <a:pt x="116" y="56"/>
                  <a:pt x="117" y="55"/>
                </a:cubicBezTo>
                <a:cubicBezTo>
                  <a:pt x="131" y="47"/>
                  <a:pt x="131" y="47"/>
                  <a:pt x="131" y="47"/>
                </a:cubicBezTo>
                <a:cubicBezTo>
                  <a:pt x="152" y="38"/>
                  <a:pt x="167" y="32"/>
                  <a:pt x="186" y="26"/>
                </a:cubicBezTo>
                <a:cubicBezTo>
                  <a:pt x="195" y="23"/>
                  <a:pt x="205" y="20"/>
                  <a:pt x="215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12" y="18"/>
                  <a:pt x="210" y="18"/>
                  <a:pt x="207" y="18"/>
                </a:cubicBezTo>
                <a:cubicBezTo>
                  <a:pt x="204" y="18"/>
                  <a:pt x="204" y="18"/>
                  <a:pt x="199" y="18"/>
                </a:cubicBezTo>
                <a:cubicBezTo>
                  <a:pt x="195" y="18"/>
                  <a:pt x="196" y="18"/>
                  <a:pt x="192" y="18"/>
                </a:cubicBezTo>
                <a:cubicBezTo>
                  <a:pt x="192" y="18"/>
                  <a:pt x="188" y="18"/>
                  <a:pt x="187" y="18"/>
                </a:cubicBezTo>
                <a:cubicBezTo>
                  <a:pt x="187" y="18"/>
                  <a:pt x="188" y="18"/>
                  <a:pt x="187" y="18"/>
                </a:cubicBezTo>
                <a:cubicBezTo>
                  <a:pt x="184" y="18"/>
                  <a:pt x="174" y="19"/>
                  <a:pt x="168" y="19"/>
                </a:cubicBezTo>
                <a:cubicBezTo>
                  <a:pt x="161" y="20"/>
                  <a:pt x="153" y="21"/>
                  <a:pt x="145" y="22"/>
                </a:cubicBezTo>
                <a:cubicBezTo>
                  <a:pt x="153" y="20"/>
                  <a:pt x="159" y="19"/>
                  <a:pt x="161" y="19"/>
                </a:cubicBezTo>
                <a:cubicBezTo>
                  <a:pt x="157" y="19"/>
                  <a:pt x="151" y="20"/>
                  <a:pt x="146" y="20"/>
                </a:cubicBezTo>
                <a:cubicBezTo>
                  <a:pt x="137" y="22"/>
                  <a:pt x="137" y="22"/>
                  <a:pt x="137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2" y="23"/>
                  <a:pt x="132" y="23"/>
                  <a:pt x="13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0" y="23"/>
                  <a:pt x="128" y="23"/>
                  <a:pt x="127" y="24"/>
                </a:cubicBezTo>
                <a:cubicBezTo>
                  <a:pt x="127" y="24"/>
                  <a:pt x="127" y="24"/>
                  <a:pt x="127" y="24"/>
                </a:cubicBezTo>
                <a:cubicBezTo>
                  <a:pt x="125" y="24"/>
                  <a:pt x="123" y="25"/>
                  <a:pt x="122" y="25"/>
                </a:cubicBezTo>
                <a:cubicBezTo>
                  <a:pt x="125" y="24"/>
                  <a:pt x="128" y="23"/>
                  <a:pt x="131" y="22"/>
                </a:cubicBezTo>
                <a:cubicBezTo>
                  <a:pt x="131" y="22"/>
                  <a:pt x="131" y="22"/>
                  <a:pt x="131" y="22"/>
                </a:cubicBezTo>
                <a:cubicBezTo>
                  <a:pt x="131" y="22"/>
                  <a:pt x="131" y="22"/>
                  <a:pt x="131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7" y="21"/>
                  <a:pt x="142" y="21"/>
                  <a:pt x="147" y="20"/>
                </a:cubicBezTo>
                <a:cubicBezTo>
                  <a:pt x="156" y="19"/>
                  <a:pt x="166" y="18"/>
                  <a:pt x="173" y="17"/>
                </a:cubicBezTo>
                <a:cubicBezTo>
                  <a:pt x="182" y="16"/>
                  <a:pt x="187" y="16"/>
                  <a:pt x="182" y="15"/>
                </a:cubicBezTo>
                <a:cubicBezTo>
                  <a:pt x="171" y="16"/>
                  <a:pt x="161" y="17"/>
                  <a:pt x="150" y="18"/>
                </a:cubicBezTo>
                <a:cubicBezTo>
                  <a:pt x="148" y="18"/>
                  <a:pt x="146" y="18"/>
                  <a:pt x="149" y="18"/>
                </a:cubicBezTo>
                <a:cubicBezTo>
                  <a:pt x="171" y="14"/>
                  <a:pt x="197" y="13"/>
                  <a:pt x="216" y="13"/>
                </a:cubicBezTo>
                <a:cubicBezTo>
                  <a:pt x="226" y="14"/>
                  <a:pt x="226" y="14"/>
                  <a:pt x="226" y="14"/>
                </a:cubicBezTo>
                <a:cubicBezTo>
                  <a:pt x="231" y="13"/>
                  <a:pt x="231" y="13"/>
                  <a:pt x="231" y="13"/>
                </a:cubicBezTo>
                <a:cubicBezTo>
                  <a:pt x="230" y="13"/>
                  <a:pt x="229" y="13"/>
                  <a:pt x="229" y="13"/>
                </a:cubicBezTo>
                <a:cubicBezTo>
                  <a:pt x="207" y="12"/>
                  <a:pt x="190" y="11"/>
                  <a:pt x="167" y="13"/>
                </a:cubicBezTo>
                <a:cubicBezTo>
                  <a:pt x="164" y="13"/>
                  <a:pt x="161" y="13"/>
                  <a:pt x="158" y="14"/>
                </a:cubicBezTo>
                <a:cubicBezTo>
                  <a:pt x="151" y="14"/>
                  <a:pt x="140" y="16"/>
                  <a:pt x="131" y="18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29" y="18"/>
                  <a:pt x="127" y="19"/>
                  <a:pt x="126" y="19"/>
                </a:cubicBezTo>
                <a:cubicBezTo>
                  <a:pt x="127" y="18"/>
                  <a:pt x="128" y="18"/>
                  <a:pt x="129" y="18"/>
                </a:cubicBezTo>
                <a:cubicBezTo>
                  <a:pt x="130" y="18"/>
                  <a:pt x="130" y="17"/>
                  <a:pt x="130" y="17"/>
                </a:cubicBezTo>
                <a:cubicBezTo>
                  <a:pt x="130" y="17"/>
                  <a:pt x="130" y="17"/>
                  <a:pt x="130" y="17"/>
                </a:cubicBezTo>
                <a:cubicBezTo>
                  <a:pt x="134" y="17"/>
                  <a:pt x="134" y="17"/>
                  <a:pt x="134" y="17"/>
                </a:cubicBezTo>
                <a:cubicBezTo>
                  <a:pt x="138" y="16"/>
                  <a:pt x="142" y="15"/>
                  <a:pt x="146" y="15"/>
                </a:cubicBezTo>
                <a:cubicBezTo>
                  <a:pt x="155" y="13"/>
                  <a:pt x="164" y="12"/>
                  <a:pt x="172" y="12"/>
                </a:cubicBezTo>
                <a:cubicBezTo>
                  <a:pt x="175" y="11"/>
                  <a:pt x="175" y="11"/>
                  <a:pt x="169" y="11"/>
                </a:cubicBezTo>
                <a:cubicBezTo>
                  <a:pt x="171" y="11"/>
                  <a:pt x="172" y="11"/>
                  <a:pt x="174" y="11"/>
                </a:cubicBezTo>
                <a:cubicBezTo>
                  <a:pt x="174" y="11"/>
                  <a:pt x="174" y="11"/>
                  <a:pt x="173" y="11"/>
                </a:cubicBezTo>
                <a:cubicBezTo>
                  <a:pt x="182" y="10"/>
                  <a:pt x="183" y="10"/>
                  <a:pt x="192" y="10"/>
                </a:cubicBezTo>
                <a:cubicBezTo>
                  <a:pt x="194" y="10"/>
                  <a:pt x="194" y="9"/>
                  <a:pt x="193" y="9"/>
                </a:cubicBezTo>
                <a:cubicBezTo>
                  <a:pt x="186" y="10"/>
                  <a:pt x="179" y="10"/>
                  <a:pt x="172" y="10"/>
                </a:cubicBezTo>
                <a:cubicBezTo>
                  <a:pt x="168" y="11"/>
                  <a:pt x="165" y="11"/>
                  <a:pt x="162" y="12"/>
                </a:cubicBezTo>
                <a:cubicBezTo>
                  <a:pt x="160" y="12"/>
                  <a:pt x="160" y="12"/>
                  <a:pt x="158" y="12"/>
                </a:cubicBezTo>
                <a:cubicBezTo>
                  <a:pt x="156" y="12"/>
                  <a:pt x="153" y="13"/>
                  <a:pt x="151" y="13"/>
                </a:cubicBezTo>
                <a:cubicBezTo>
                  <a:pt x="146" y="13"/>
                  <a:pt x="146" y="13"/>
                  <a:pt x="146" y="13"/>
                </a:cubicBezTo>
                <a:cubicBezTo>
                  <a:pt x="141" y="14"/>
                  <a:pt x="137" y="15"/>
                  <a:pt x="133" y="16"/>
                </a:cubicBezTo>
                <a:cubicBezTo>
                  <a:pt x="131" y="16"/>
                  <a:pt x="131" y="16"/>
                  <a:pt x="131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29" y="16"/>
                  <a:pt x="129" y="16"/>
                </a:cubicBezTo>
                <a:cubicBezTo>
                  <a:pt x="129" y="16"/>
                  <a:pt x="128" y="16"/>
                  <a:pt x="128" y="16"/>
                </a:cubicBezTo>
                <a:cubicBezTo>
                  <a:pt x="128" y="16"/>
                  <a:pt x="128" y="16"/>
                  <a:pt x="129" y="16"/>
                </a:cubicBezTo>
                <a:cubicBezTo>
                  <a:pt x="129" y="16"/>
                  <a:pt x="129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2" y="15"/>
                  <a:pt x="132" y="15"/>
                  <a:pt x="132" y="15"/>
                </a:cubicBezTo>
                <a:cubicBezTo>
                  <a:pt x="139" y="14"/>
                  <a:pt x="139" y="14"/>
                  <a:pt x="139" y="14"/>
                </a:cubicBezTo>
                <a:cubicBezTo>
                  <a:pt x="148" y="12"/>
                  <a:pt x="156" y="11"/>
                  <a:pt x="163" y="11"/>
                </a:cubicBezTo>
                <a:cubicBezTo>
                  <a:pt x="165" y="10"/>
                  <a:pt x="162" y="10"/>
                  <a:pt x="160" y="10"/>
                </a:cubicBezTo>
                <a:cubicBezTo>
                  <a:pt x="156" y="11"/>
                  <a:pt x="152" y="11"/>
                  <a:pt x="148" y="12"/>
                </a:cubicBezTo>
                <a:cubicBezTo>
                  <a:pt x="146" y="12"/>
                  <a:pt x="149" y="12"/>
                  <a:pt x="147" y="12"/>
                </a:cubicBezTo>
                <a:cubicBezTo>
                  <a:pt x="142" y="13"/>
                  <a:pt x="137" y="14"/>
                  <a:pt x="132" y="15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5"/>
                  <a:pt x="128" y="15"/>
                  <a:pt x="129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7" y="16"/>
                  <a:pt x="126" y="15"/>
                  <a:pt x="125" y="16"/>
                </a:cubicBezTo>
                <a:cubicBezTo>
                  <a:pt x="125" y="15"/>
                  <a:pt x="126" y="15"/>
                  <a:pt x="127" y="15"/>
                </a:cubicBezTo>
                <a:cubicBezTo>
                  <a:pt x="128" y="15"/>
                  <a:pt x="127" y="15"/>
                  <a:pt x="127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9" y="15"/>
                  <a:pt x="129" y="14"/>
                  <a:pt x="129" y="14"/>
                </a:cubicBezTo>
                <a:cubicBezTo>
                  <a:pt x="129" y="14"/>
                  <a:pt x="129" y="14"/>
                  <a:pt x="130" y="14"/>
                </a:cubicBezTo>
                <a:cubicBezTo>
                  <a:pt x="135" y="13"/>
                  <a:pt x="135" y="13"/>
                  <a:pt x="135" y="13"/>
                </a:cubicBezTo>
                <a:cubicBezTo>
                  <a:pt x="140" y="12"/>
                  <a:pt x="143" y="11"/>
                  <a:pt x="149" y="11"/>
                </a:cubicBezTo>
                <a:cubicBezTo>
                  <a:pt x="150" y="10"/>
                  <a:pt x="150" y="10"/>
                  <a:pt x="153" y="10"/>
                </a:cubicBezTo>
                <a:cubicBezTo>
                  <a:pt x="154" y="9"/>
                  <a:pt x="149" y="10"/>
                  <a:pt x="152" y="9"/>
                </a:cubicBezTo>
                <a:cubicBezTo>
                  <a:pt x="155" y="9"/>
                  <a:pt x="152" y="10"/>
                  <a:pt x="154" y="9"/>
                </a:cubicBezTo>
                <a:cubicBezTo>
                  <a:pt x="157" y="9"/>
                  <a:pt x="158" y="9"/>
                  <a:pt x="160" y="8"/>
                </a:cubicBezTo>
                <a:cubicBezTo>
                  <a:pt x="167" y="8"/>
                  <a:pt x="174" y="7"/>
                  <a:pt x="182" y="7"/>
                </a:cubicBezTo>
                <a:cubicBezTo>
                  <a:pt x="184" y="6"/>
                  <a:pt x="178" y="7"/>
                  <a:pt x="181" y="6"/>
                </a:cubicBezTo>
                <a:cubicBezTo>
                  <a:pt x="184" y="6"/>
                  <a:pt x="194" y="6"/>
                  <a:pt x="197" y="5"/>
                </a:cubicBezTo>
                <a:cubicBezTo>
                  <a:pt x="205" y="5"/>
                  <a:pt x="210" y="5"/>
                  <a:pt x="219" y="6"/>
                </a:cubicBezTo>
                <a:cubicBezTo>
                  <a:pt x="223" y="6"/>
                  <a:pt x="220" y="5"/>
                  <a:pt x="221" y="5"/>
                </a:cubicBezTo>
                <a:cubicBezTo>
                  <a:pt x="227" y="5"/>
                  <a:pt x="231" y="6"/>
                  <a:pt x="237" y="6"/>
                </a:cubicBezTo>
                <a:cubicBezTo>
                  <a:pt x="241" y="6"/>
                  <a:pt x="248" y="7"/>
                  <a:pt x="254" y="7"/>
                </a:cubicBezTo>
                <a:cubicBezTo>
                  <a:pt x="254" y="7"/>
                  <a:pt x="250" y="7"/>
                  <a:pt x="247" y="6"/>
                </a:cubicBezTo>
                <a:cubicBezTo>
                  <a:pt x="249" y="6"/>
                  <a:pt x="255" y="7"/>
                  <a:pt x="257" y="8"/>
                </a:cubicBezTo>
                <a:cubicBezTo>
                  <a:pt x="259" y="8"/>
                  <a:pt x="262" y="8"/>
                  <a:pt x="264" y="9"/>
                </a:cubicBezTo>
                <a:cubicBezTo>
                  <a:pt x="264" y="9"/>
                  <a:pt x="264" y="9"/>
                  <a:pt x="264" y="9"/>
                </a:cubicBezTo>
                <a:cubicBezTo>
                  <a:pt x="264" y="9"/>
                  <a:pt x="264" y="9"/>
                  <a:pt x="264" y="9"/>
                </a:cubicBezTo>
                <a:cubicBezTo>
                  <a:pt x="266" y="8"/>
                  <a:pt x="269" y="8"/>
                  <a:pt x="271" y="8"/>
                </a:cubicBezTo>
                <a:cubicBezTo>
                  <a:pt x="280" y="6"/>
                  <a:pt x="288" y="5"/>
                  <a:pt x="299" y="5"/>
                </a:cubicBezTo>
                <a:cubicBezTo>
                  <a:pt x="306" y="4"/>
                  <a:pt x="313" y="3"/>
                  <a:pt x="322" y="3"/>
                </a:cubicBezTo>
                <a:cubicBezTo>
                  <a:pt x="327" y="2"/>
                  <a:pt x="332" y="2"/>
                  <a:pt x="336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52" y="2"/>
                  <a:pt x="352" y="2"/>
                  <a:pt x="352" y="2"/>
                </a:cubicBezTo>
                <a:cubicBezTo>
                  <a:pt x="354" y="2"/>
                  <a:pt x="354" y="2"/>
                  <a:pt x="354" y="2"/>
                </a:cubicBezTo>
                <a:cubicBezTo>
                  <a:pt x="354" y="2"/>
                  <a:pt x="354" y="2"/>
                  <a:pt x="354" y="2"/>
                </a:cubicBezTo>
                <a:cubicBezTo>
                  <a:pt x="354" y="2"/>
                  <a:pt x="354" y="2"/>
                  <a:pt x="354" y="2"/>
                </a:cubicBezTo>
                <a:cubicBezTo>
                  <a:pt x="355" y="1"/>
                  <a:pt x="355" y="1"/>
                  <a:pt x="355" y="2"/>
                </a:cubicBezTo>
                <a:cubicBezTo>
                  <a:pt x="356" y="1"/>
                  <a:pt x="358" y="2"/>
                  <a:pt x="359" y="1"/>
                </a:cubicBezTo>
                <a:cubicBezTo>
                  <a:pt x="359" y="1"/>
                  <a:pt x="359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1" y="1"/>
                  <a:pt x="362" y="1"/>
                  <a:pt x="363" y="1"/>
                </a:cubicBezTo>
                <a:cubicBezTo>
                  <a:pt x="363" y="0"/>
                  <a:pt x="363" y="0"/>
                  <a:pt x="363" y="0"/>
                </a:cubicBezTo>
                <a:cubicBezTo>
                  <a:pt x="364" y="0"/>
                  <a:pt x="364" y="1"/>
                  <a:pt x="365" y="0"/>
                </a:cubicBezTo>
                <a:cubicBezTo>
                  <a:pt x="365" y="0"/>
                  <a:pt x="365" y="0"/>
                  <a:pt x="366" y="0"/>
                </a:cubicBezTo>
                <a:cubicBezTo>
                  <a:pt x="366" y="0"/>
                  <a:pt x="367" y="1"/>
                  <a:pt x="367" y="1"/>
                </a:cubicBezTo>
                <a:cubicBezTo>
                  <a:pt x="367" y="1"/>
                  <a:pt x="367" y="1"/>
                  <a:pt x="367" y="1"/>
                </a:cubicBezTo>
                <a:cubicBezTo>
                  <a:pt x="367" y="1"/>
                  <a:pt x="369" y="2"/>
                  <a:pt x="370" y="2"/>
                </a:cubicBezTo>
                <a:cubicBezTo>
                  <a:pt x="370" y="2"/>
                  <a:pt x="370" y="2"/>
                  <a:pt x="371" y="2"/>
                </a:cubicBezTo>
                <a:cubicBezTo>
                  <a:pt x="372" y="2"/>
                  <a:pt x="373" y="3"/>
                  <a:pt x="374" y="4"/>
                </a:cubicBezTo>
                <a:cubicBezTo>
                  <a:pt x="374" y="4"/>
                  <a:pt x="374" y="4"/>
                  <a:pt x="374" y="4"/>
                </a:cubicBezTo>
                <a:cubicBezTo>
                  <a:pt x="374" y="4"/>
                  <a:pt x="375" y="5"/>
                  <a:pt x="375" y="5"/>
                </a:cubicBezTo>
                <a:cubicBezTo>
                  <a:pt x="375" y="5"/>
                  <a:pt x="376" y="5"/>
                  <a:pt x="376" y="6"/>
                </a:cubicBezTo>
                <a:cubicBezTo>
                  <a:pt x="376" y="6"/>
                  <a:pt x="376" y="7"/>
                  <a:pt x="376" y="7"/>
                </a:cubicBezTo>
                <a:cubicBezTo>
                  <a:pt x="377" y="7"/>
                  <a:pt x="377" y="8"/>
                  <a:pt x="377" y="8"/>
                </a:cubicBezTo>
                <a:cubicBezTo>
                  <a:pt x="377" y="9"/>
                  <a:pt x="377" y="10"/>
                  <a:pt x="378" y="10"/>
                </a:cubicBezTo>
                <a:cubicBezTo>
                  <a:pt x="378" y="11"/>
                  <a:pt x="378" y="13"/>
                  <a:pt x="378" y="14"/>
                </a:cubicBezTo>
                <a:cubicBezTo>
                  <a:pt x="378" y="14"/>
                  <a:pt x="378" y="14"/>
                  <a:pt x="378" y="14"/>
                </a:cubicBezTo>
                <a:cubicBezTo>
                  <a:pt x="377" y="15"/>
                  <a:pt x="377" y="16"/>
                  <a:pt x="377" y="17"/>
                </a:cubicBezTo>
                <a:cubicBezTo>
                  <a:pt x="377" y="17"/>
                  <a:pt x="377" y="17"/>
                  <a:pt x="377" y="17"/>
                </a:cubicBezTo>
                <a:cubicBezTo>
                  <a:pt x="376" y="17"/>
                  <a:pt x="376" y="18"/>
                  <a:pt x="376" y="18"/>
                </a:cubicBezTo>
                <a:cubicBezTo>
                  <a:pt x="374" y="19"/>
                  <a:pt x="374" y="20"/>
                  <a:pt x="372" y="21"/>
                </a:cubicBezTo>
                <a:cubicBezTo>
                  <a:pt x="372" y="21"/>
                  <a:pt x="372" y="21"/>
                  <a:pt x="372" y="21"/>
                </a:cubicBezTo>
                <a:cubicBezTo>
                  <a:pt x="371" y="22"/>
                  <a:pt x="371" y="22"/>
                  <a:pt x="370" y="22"/>
                </a:cubicBezTo>
                <a:cubicBezTo>
                  <a:pt x="370" y="23"/>
                  <a:pt x="369" y="23"/>
                  <a:pt x="368" y="23"/>
                </a:cubicBezTo>
                <a:cubicBezTo>
                  <a:pt x="368" y="23"/>
                  <a:pt x="368" y="23"/>
                  <a:pt x="367" y="23"/>
                </a:cubicBezTo>
                <a:cubicBezTo>
                  <a:pt x="367" y="23"/>
                  <a:pt x="366" y="23"/>
                  <a:pt x="366" y="24"/>
                </a:cubicBezTo>
                <a:cubicBezTo>
                  <a:pt x="365" y="24"/>
                  <a:pt x="365" y="23"/>
                  <a:pt x="364" y="23"/>
                </a:cubicBezTo>
                <a:cubicBezTo>
                  <a:pt x="364" y="23"/>
                  <a:pt x="363" y="24"/>
                  <a:pt x="363" y="24"/>
                </a:cubicBezTo>
                <a:cubicBezTo>
                  <a:pt x="363" y="24"/>
                  <a:pt x="362" y="23"/>
                  <a:pt x="362" y="23"/>
                </a:cubicBezTo>
                <a:cubicBezTo>
                  <a:pt x="361" y="23"/>
                  <a:pt x="361" y="23"/>
                  <a:pt x="361" y="23"/>
                </a:cubicBezTo>
                <a:cubicBezTo>
                  <a:pt x="361" y="22"/>
                  <a:pt x="361" y="22"/>
                  <a:pt x="360" y="22"/>
                </a:cubicBezTo>
                <a:cubicBezTo>
                  <a:pt x="359" y="21"/>
                  <a:pt x="359" y="23"/>
                  <a:pt x="358" y="22"/>
                </a:cubicBezTo>
                <a:cubicBezTo>
                  <a:pt x="358" y="21"/>
                  <a:pt x="356" y="22"/>
                  <a:pt x="356" y="22"/>
                </a:cubicBezTo>
                <a:cubicBezTo>
                  <a:pt x="354" y="21"/>
                  <a:pt x="354" y="21"/>
                  <a:pt x="354" y="21"/>
                </a:cubicBezTo>
                <a:cubicBezTo>
                  <a:pt x="354" y="21"/>
                  <a:pt x="354" y="21"/>
                  <a:pt x="354" y="21"/>
                </a:cubicBezTo>
                <a:cubicBezTo>
                  <a:pt x="354" y="21"/>
                  <a:pt x="354" y="21"/>
                  <a:pt x="354" y="21"/>
                </a:cubicBezTo>
                <a:cubicBezTo>
                  <a:pt x="351" y="21"/>
                  <a:pt x="351" y="21"/>
                  <a:pt x="351" y="21"/>
                </a:cubicBezTo>
                <a:cubicBezTo>
                  <a:pt x="341" y="21"/>
                  <a:pt x="332" y="22"/>
                  <a:pt x="325" y="22"/>
                </a:cubicBezTo>
                <a:cubicBezTo>
                  <a:pt x="324" y="22"/>
                  <a:pt x="324" y="22"/>
                  <a:pt x="324" y="22"/>
                </a:cubicBezTo>
                <a:cubicBezTo>
                  <a:pt x="324" y="22"/>
                  <a:pt x="324" y="22"/>
                  <a:pt x="324" y="22"/>
                </a:cubicBezTo>
                <a:cubicBezTo>
                  <a:pt x="324" y="22"/>
                  <a:pt x="324" y="22"/>
                  <a:pt x="324" y="22"/>
                </a:cubicBezTo>
                <a:cubicBezTo>
                  <a:pt x="329" y="24"/>
                  <a:pt x="335" y="26"/>
                  <a:pt x="342" y="29"/>
                </a:cubicBezTo>
                <a:cubicBezTo>
                  <a:pt x="350" y="33"/>
                  <a:pt x="358" y="37"/>
                  <a:pt x="361" y="38"/>
                </a:cubicBezTo>
                <a:cubicBezTo>
                  <a:pt x="364" y="40"/>
                  <a:pt x="360" y="38"/>
                  <a:pt x="362" y="39"/>
                </a:cubicBezTo>
                <a:cubicBezTo>
                  <a:pt x="366" y="41"/>
                  <a:pt x="372" y="45"/>
                  <a:pt x="375" y="46"/>
                </a:cubicBezTo>
                <a:cubicBezTo>
                  <a:pt x="385" y="53"/>
                  <a:pt x="395" y="61"/>
                  <a:pt x="402" y="67"/>
                </a:cubicBezTo>
                <a:cubicBezTo>
                  <a:pt x="404" y="69"/>
                  <a:pt x="407" y="71"/>
                  <a:pt x="408" y="72"/>
                </a:cubicBezTo>
                <a:cubicBezTo>
                  <a:pt x="412" y="75"/>
                  <a:pt x="418" y="82"/>
                  <a:pt x="422" y="87"/>
                </a:cubicBezTo>
                <a:cubicBezTo>
                  <a:pt x="428" y="94"/>
                  <a:pt x="434" y="102"/>
                  <a:pt x="439" y="111"/>
                </a:cubicBezTo>
                <a:cubicBezTo>
                  <a:pt x="444" y="120"/>
                  <a:pt x="448" y="129"/>
                  <a:pt x="450" y="140"/>
                </a:cubicBezTo>
                <a:cubicBezTo>
                  <a:pt x="452" y="150"/>
                  <a:pt x="452" y="161"/>
                  <a:pt x="449" y="171"/>
                </a:cubicBezTo>
                <a:close/>
                <a:moveTo>
                  <a:pt x="178" y="8"/>
                </a:moveTo>
                <a:cubicBezTo>
                  <a:pt x="173" y="8"/>
                  <a:pt x="171" y="8"/>
                  <a:pt x="163" y="9"/>
                </a:cubicBezTo>
                <a:cubicBezTo>
                  <a:pt x="161" y="9"/>
                  <a:pt x="160" y="9"/>
                  <a:pt x="156" y="10"/>
                </a:cubicBezTo>
                <a:cubicBezTo>
                  <a:pt x="155" y="10"/>
                  <a:pt x="146" y="11"/>
                  <a:pt x="146" y="12"/>
                </a:cubicBezTo>
                <a:cubicBezTo>
                  <a:pt x="151" y="11"/>
                  <a:pt x="154" y="11"/>
                  <a:pt x="157" y="10"/>
                </a:cubicBezTo>
                <a:cubicBezTo>
                  <a:pt x="159" y="10"/>
                  <a:pt x="157" y="10"/>
                  <a:pt x="158" y="10"/>
                </a:cubicBezTo>
                <a:cubicBezTo>
                  <a:pt x="163" y="10"/>
                  <a:pt x="172" y="8"/>
                  <a:pt x="179" y="8"/>
                </a:cubicBezTo>
                <a:cubicBezTo>
                  <a:pt x="180" y="8"/>
                  <a:pt x="177" y="8"/>
                  <a:pt x="178" y="8"/>
                </a:cubicBezTo>
                <a:close/>
                <a:moveTo>
                  <a:pt x="180" y="8"/>
                </a:moveTo>
                <a:cubicBezTo>
                  <a:pt x="181" y="8"/>
                  <a:pt x="181" y="8"/>
                  <a:pt x="181" y="8"/>
                </a:cubicBezTo>
                <a:cubicBezTo>
                  <a:pt x="186" y="8"/>
                  <a:pt x="182" y="7"/>
                  <a:pt x="180" y="8"/>
                </a:cubicBezTo>
                <a:close/>
                <a:moveTo>
                  <a:pt x="218" y="17"/>
                </a:moveTo>
                <a:cubicBezTo>
                  <a:pt x="221" y="16"/>
                  <a:pt x="226" y="15"/>
                  <a:pt x="232" y="14"/>
                </a:cubicBezTo>
                <a:cubicBezTo>
                  <a:pt x="230" y="14"/>
                  <a:pt x="229" y="14"/>
                  <a:pt x="227" y="15"/>
                </a:cubicBezTo>
                <a:cubicBezTo>
                  <a:pt x="224" y="16"/>
                  <a:pt x="221" y="16"/>
                  <a:pt x="218" y="17"/>
                </a:cubicBezTo>
                <a:close/>
                <a:moveTo>
                  <a:pt x="427" y="122"/>
                </a:moveTo>
                <a:cubicBezTo>
                  <a:pt x="421" y="111"/>
                  <a:pt x="412" y="100"/>
                  <a:pt x="403" y="90"/>
                </a:cubicBezTo>
                <a:cubicBezTo>
                  <a:pt x="402" y="89"/>
                  <a:pt x="401" y="88"/>
                  <a:pt x="400" y="86"/>
                </a:cubicBezTo>
                <a:cubicBezTo>
                  <a:pt x="398" y="84"/>
                  <a:pt x="398" y="85"/>
                  <a:pt x="396" y="83"/>
                </a:cubicBezTo>
                <a:cubicBezTo>
                  <a:pt x="394" y="81"/>
                  <a:pt x="395" y="82"/>
                  <a:pt x="394" y="81"/>
                </a:cubicBezTo>
                <a:cubicBezTo>
                  <a:pt x="376" y="64"/>
                  <a:pt x="355" y="52"/>
                  <a:pt x="335" y="43"/>
                </a:cubicBezTo>
                <a:cubicBezTo>
                  <a:pt x="331" y="41"/>
                  <a:pt x="335" y="42"/>
                  <a:pt x="332" y="41"/>
                </a:cubicBezTo>
                <a:cubicBezTo>
                  <a:pt x="320" y="36"/>
                  <a:pt x="302" y="30"/>
                  <a:pt x="286" y="26"/>
                </a:cubicBezTo>
                <a:cubicBezTo>
                  <a:pt x="285" y="26"/>
                  <a:pt x="283" y="26"/>
                  <a:pt x="282" y="25"/>
                </a:cubicBezTo>
                <a:cubicBezTo>
                  <a:pt x="282" y="25"/>
                  <a:pt x="283" y="25"/>
                  <a:pt x="283" y="25"/>
                </a:cubicBezTo>
                <a:cubicBezTo>
                  <a:pt x="282" y="25"/>
                  <a:pt x="282" y="25"/>
                  <a:pt x="282" y="25"/>
                </a:cubicBezTo>
                <a:cubicBezTo>
                  <a:pt x="282" y="25"/>
                  <a:pt x="282" y="25"/>
                  <a:pt x="282" y="25"/>
                </a:cubicBezTo>
                <a:cubicBezTo>
                  <a:pt x="282" y="25"/>
                  <a:pt x="282" y="25"/>
                  <a:pt x="282" y="25"/>
                </a:cubicBezTo>
                <a:cubicBezTo>
                  <a:pt x="268" y="27"/>
                  <a:pt x="253" y="29"/>
                  <a:pt x="240" y="32"/>
                </a:cubicBezTo>
                <a:cubicBezTo>
                  <a:pt x="227" y="34"/>
                  <a:pt x="212" y="38"/>
                  <a:pt x="201" y="41"/>
                </a:cubicBezTo>
                <a:cubicBezTo>
                  <a:pt x="188" y="45"/>
                  <a:pt x="175" y="48"/>
                  <a:pt x="164" y="53"/>
                </a:cubicBezTo>
                <a:cubicBezTo>
                  <a:pt x="156" y="56"/>
                  <a:pt x="150" y="59"/>
                  <a:pt x="143" y="62"/>
                </a:cubicBezTo>
                <a:cubicBezTo>
                  <a:pt x="141" y="63"/>
                  <a:pt x="139" y="64"/>
                  <a:pt x="137" y="65"/>
                </a:cubicBezTo>
                <a:cubicBezTo>
                  <a:pt x="130" y="68"/>
                  <a:pt x="124" y="72"/>
                  <a:pt x="117" y="76"/>
                </a:cubicBezTo>
                <a:cubicBezTo>
                  <a:pt x="111" y="79"/>
                  <a:pt x="106" y="83"/>
                  <a:pt x="100" y="87"/>
                </a:cubicBezTo>
                <a:cubicBezTo>
                  <a:pt x="83" y="99"/>
                  <a:pt x="62" y="117"/>
                  <a:pt x="47" y="136"/>
                </a:cubicBezTo>
                <a:cubicBezTo>
                  <a:pt x="45" y="137"/>
                  <a:pt x="45" y="138"/>
                  <a:pt x="44" y="140"/>
                </a:cubicBezTo>
                <a:cubicBezTo>
                  <a:pt x="34" y="152"/>
                  <a:pt x="26" y="165"/>
                  <a:pt x="22" y="178"/>
                </a:cubicBezTo>
                <a:cubicBezTo>
                  <a:pt x="19" y="186"/>
                  <a:pt x="17" y="195"/>
                  <a:pt x="17" y="205"/>
                </a:cubicBezTo>
                <a:cubicBezTo>
                  <a:pt x="18" y="209"/>
                  <a:pt x="18" y="214"/>
                  <a:pt x="19" y="218"/>
                </a:cubicBezTo>
                <a:cubicBezTo>
                  <a:pt x="21" y="222"/>
                  <a:pt x="22" y="226"/>
                  <a:pt x="25" y="229"/>
                </a:cubicBezTo>
                <a:cubicBezTo>
                  <a:pt x="33" y="241"/>
                  <a:pt x="48" y="249"/>
                  <a:pt x="64" y="254"/>
                </a:cubicBezTo>
                <a:cubicBezTo>
                  <a:pt x="75" y="258"/>
                  <a:pt x="88" y="261"/>
                  <a:pt x="102" y="263"/>
                </a:cubicBezTo>
                <a:cubicBezTo>
                  <a:pt x="106" y="263"/>
                  <a:pt x="111" y="264"/>
                  <a:pt x="116" y="265"/>
                </a:cubicBezTo>
                <a:cubicBezTo>
                  <a:pt x="122" y="265"/>
                  <a:pt x="129" y="266"/>
                  <a:pt x="136" y="266"/>
                </a:cubicBezTo>
                <a:cubicBezTo>
                  <a:pt x="149" y="267"/>
                  <a:pt x="161" y="268"/>
                  <a:pt x="173" y="268"/>
                </a:cubicBezTo>
                <a:cubicBezTo>
                  <a:pt x="185" y="268"/>
                  <a:pt x="196" y="268"/>
                  <a:pt x="208" y="268"/>
                </a:cubicBezTo>
                <a:cubicBezTo>
                  <a:pt x="212" y="267"/>
                  <a:pt x="216" y="267"/>
                  <a:pt x="220" y="267"/>
                </a:cubicBezTo>
                <a:cubicBezTo>
                  <a:pt x="223" y="267"/>
                  <a:pt x="226" y="266"/>
                  <a:pt x="228" y="266"/>
                </a:cubicBezTo>
                <a:cubicBezTo>
                  <a:pt x="242" y="265"/>
                  <a:pt x="260" y="262"/>
                  <a:pt x="276" y="259"/>
                </a:cubicBezTo>
                <a:cubicBezTo>
                  <a:pt x="298" y="254"/>
                  <a:pt x="318" y="249"/>
                  <a:pt x="341" y="240"/>
                </a:cubicBezTo>
                <a:cubicBezTo>
                  <a:pt x="358" y="233"/>
                  <a:pt x="377" y="227"/>
                  <a:pt x="393" y="217"/>
                </a:cubicBezTo>
                <a:cubicBezTo>
                  <a:pt x="403" y="210"/>
                  <a:pt x="412" y="202"/>
                  <a:pt x="420" y="192"/>
                </a:cubicBezTo>
                <a:cubicBezTo>
                  <a:pt x="428" y="182"/>
                  <a:pt x="433" y="171"/>
                  <a:pt x="435" y="160"/>
                </a:cubicBezTo>
                <a:cubicBezTo>
                  <a:pt x="436" y="147"/>
                  <a:pt x="433" y="134"/>
                  <a:pt x="427" y="122"/>
                </a:cubicBezTo>
                <a:close/>
                <a:moveTo>
                  <a:pt x="122" y="17"/>
                </a:moveTo>
                <a:cubicBezTo>
                  <a:pt x="122" y="17"/>
                  <a:pt x="123" y="17"/>
                  <a:pt x="123" y="16"/>
                </a:cubicBezTo>
                <a:cubicBezTo>
                  <a:pt x="123" y="17"/>
                  <a:pt x="122" y="16"/>
                  <a:pt x="122" y="17"/>
                </a:cubicBezTo>
                <a:close/>
                <a:moveTo>
                  <a:pt x="123" y="16"/>
                </a:moveTo>
                <a:cubicBezTo>
                  <a:pt x="124" y="16"/>
                  <a:pt x="124" y="16"/>
                  <a:pt x="124" y="16"/>
                </a:cubicBezTo>
                <a:cubicBezTo>
                  <a:pt x="124" y="16"/>
                  <a:pt x="123" y="16"/>
                  <a:pt x="123" y="16"/>
                </a:cubicBezTo>
                <a:close/>
                <a:moveTo>
                  <a:pt x="123" y="20"/>
                </a:moveTo>
                <a:cubicBezTo>
                  <a:pt x="123" y="19"/>
                  <a:pt x="123" y="19"/>
                  <a:pt x="123" y="19"/>
                </a:cubicBezTo>
                <a:cubicBezTo>
                  <a:pt x="123" y="19"/>
                  <a:pt x="122" y="19"/>
                  <a:pt x="123" y="20"/>
                </a:cubicBezTo>
                <a:close/>
                <a:moveTo>
                  <a:pt x="124" y="19"/>
                </a:moveTo>
                <a:cubicBezTo>
                  <a:pt x="124" y="19"/>
                  <a:pt x="124" y="19"/>
                  <a:pt x="124" y="19"/>
                </a:cubicBezTo>
                <a:cubicBezTo>
                  <a:pt x="124" y="19"/>
                  <a:pt x="124" y="19"/>
                  <a:pt x="123" y="19"/>
                </a:cubicBezTo>
                <a:cubicBezTo>
                  <a:pt x="123" y="19"/>
                  <a:pt x="123" y="19"/>
                  <a:pt x="124" y="19"/>
                </a:cubicBezTo>
                <a:close/>
                <a:moveTo>
                  <a:pt x="124" y="19"/>
                </a:moveTo>
                <a:cubicBezTo>
                  <a:pt x="124" y="19"/>
                  <a:pt x="124" y="19"/>
                  <a:pt x="124" y="19"/>
                </a:cubicBezTo>
                <a:cubicBezTo>
                  <a:pt x="124" y="19"/>
                  <a:pt x="124" y="19"/>
                  <a:pt x="124" y="19"/>
                </a:cubicBezTo>
                <a:cubicBezTo>
                  <a:pt x="124" y="19"/>
                  <a:pt x="124" y="19"/>
                  <a:pt x="124" y="19"/>
                </a:cubicBezTo>
                <a:close/>
                <a:moveTo>
                  <a:pt x="124" y="17"/>
                </a:moveTo>
                <a:cubicBezTo>
                  <a:pt x="124" y="17"/>
                  <a:pt x="124" y="17"/>
                  <a:pt x="124" y="17"/>
                </a:cubicBezTo>
                <a:cubicBezTo>
                  <a:pt x="124" y="17"/>
                  <a:pt x="124" y="17"/>
                  <a:pt x="124" y="17"/>
                </a:cubicBezTo>
                <a:close/>
                <a:moveTo>
                  <a:pt x="240" y="4"/>
                </a:moveTo>
                <a:cubicBezTo>
                  <a:pt x="239" y="4"/>
                  <a:pt x="235" y="3"/>
                  <a:pt x="234" y="4"/>
                </a:cubicBezTo>
                <a:cubicBezTo>
                  <a:pt x="236" y="4"/>
                  <a:pt x="240" y="4"/>
                  <a:pt x="240" y="4"/>
                </a:cubicBezTo>
                <a:close/>
                <a:moveTo>
                  <a:pt x="248" y="5"/>
                </a:moveTo>
                <a:cubicBezTo>
                  <a:pt x="246" y="5"/>
                  <a:pt x="245" y="5"/>
                  <a:pt x="242" y="5"/>
                </a:cubicBezTo>
                <a:cubicBezTo>
                  <a:pt x="242" y="5"/>
                  <a:pt x="247" y="5"/>
                  <a:pt x="248" y="5"/>
                </a:cubicBezTo>
                <a:close/>
                <a:moveTo>
                  <a:pt x="217" y="5"/>
                </a:moveTo>
                <a:cubicBezTo>
                  <a:pt x="215" y="5"/>
                  <a:pt x="212" y="5"/>
                  <a:pt x="211" y="5"/>
                </a:cubicBezTo>
                <a:cubicBezTo>
                  <a:pt x="213" y="5"/>
                  <a:pt x="216" y="5"/>
                  <a:pt x="217" y="5"/>
                </a:cubicBezTo>
                <a:close/>
                <a:moveTo>
                  <a:pt x="123" y="22"/>
                </a:moveTo>
                <a:cubicBezTo>
                  <a:pt x="123" y="22"/>
                  <a:pt x="124" y="23"/>
                  <a:pt x="124" y="22"/>
                </a:cubicBezTo>
                <a:cubicBezTo>
                  <a:pt x="124" y="22"/>
                  <a:pt x="124" y="22"/>
                  <a:pt x="124" y="22"/>
                </a:cubicBezTo>
                <a:cubicBezTo>
                  <a:pt x="124" y="22"/>
                  <a:pt x="124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3" y="22"/>
                  <a:pt x="123" y="22"/>
                </a:cubicBezTo>
                <a:close/>
                <a:moveTo>
                  <a:pt x="125" y="24"/>
                </a:moveTo>
                <a:cubicBezTo>
                  <a:pt x="124" y="24"/>
                  <a:pt x="124" y="24"/>
                  <a:pt x="124" y="24"/>
                </a:cubicBezTo>
                <a:cubicBezTo>
                  <a:pt x="124" y="24"/>
                  <a:pt x="125" y="24"/>
                  <a:pt x="125" y="24"/>
                </a:cubicBezTo>
                <a:close/>
                <a:moveTo>
                  <a:pt x="124" y="16"/>
                </a:moveTo>
                <a:cubicBezTo>
                  <a:pt x="124" y="16"/>
                  <a:pt x="125" y="16"/>
                  <a:pt x="125" y="16"/>
                </a:cubicBezTo>
                <a:cubicBezTo>
                  <a:pt x="125" y="16"/>
                  <a:pt x="124" y="16"/>
                  <a:pt x="124" y="16"/>
                </a:cubicBezTo>
                <a:close/>
                <a:moveTo>
                  <a:pt x="197" y="3"/>
                </a:moveTo>
                <a:cubicBezTo>
                  <a:pt x="201" y="3"/>
                  <a:pt x="205" y="3"/>
                  <a:pt x="207" y="3"/>
                </a:cubicBezTo>
                <a:cubicBezTo>
                  <a:pt x="203" y="3"/>
                  <a:pt x="198" y="3"/>
                  <a:pt x="197" y="3"/>
                </a:cubicBezTo>
                <a:close/>
                <a:moveTo>
                  <a:pt x="125" y="19"/>
                </a:moveTo>
                <a:cubicBezTo>
                  <a:pt x="125" y="19"/>
                  <a:pt x="124" y="19"/>
                  <a:pt x="124" y="19"/>
                </a:cubicBezTo>
                <a:cubicBezTo>
                  <a:pt x="124" y="19"/>
                  <a:pt x="125" y="19"/>
                  <a:pt x="125" y="19"/>
                </a:cubicBezTo>
                <a:close/>
                <a:moveTo>
                  <a:pt x="159" y="12"/>
                </a:moveTo>
                <a:cubicBezTo>
                  <a:pt x="158" y="12"/>
                  <a:pt x="156" y="13"/>
                  <a:pt x="154" y="13"/>
                </a:cubicBezTo>
                <a:cubicBezTo>
                  <a:pt x="152" y="13"/>
                  <a:pt x="140" y="15"/>
                  <a:pt x="141" y="15"/>
                </a:cubicBezTo>
                <a:cubicBezTo>
                  <a:pt x="148" y="13"/>
                  <a:pt x="159" y="13"/>
                  <a:pt x="165" y="12"/>
                </a:cubicBezTo>
                <a:cubicBezTo>
                  <a:pt x="163" y="12"/>
                  <a:pt x="161" y="12"/>
                  <a:pt x="159" y="12"/>
                </a:cubicBezTo>
                <a:close/>
                <a:moveTo>
                  <a:pt x="161" y="18"/>
                </a:moveTo>
                <a:cubicBezTo>
                  <a:pt x="164" y="17"/>
                  <a:pt x="174" y="16"/>
                  <a:pt x="179" y="16"/>
                </a:cubicBezTo>
                <a:cubicBezTo>
                  <a:pt x="173" y="16"/>
                  <a:pt x="167" y="17"/>
                  <a:pt x="161" y="18"/>
                </a:cubicBezTo>
                <a:close/>
                <a:moveTo>
                  <a:pt x="120" y="28"/>
                </a:moveTo>
                <a:cubicBezTo>
                  <a:pt x="119" y="29"/>
                  <a:pt x="119" y="29"/>
                  <a:pt x="120" y="28"/>
                </a:cubicBezTo>
                <a:close/>
                <a:moveTo>
                  <a:pt x="188" y="18"/>
                </a:moveTo>
                <a:cubicBezTo>
                  <a:pt x="188" y="18"/>
                  <a:pt x="187" y="18"/>
                  <a:pt x="187" y="18"/>
                </a:cubicBezTo>
                <a:cubicBezTo>
                  <a:pt x="187" y="18"/>
                  <a:pt x="187" y="18"/>
                  <a:pt x="188" y="18"/>
                </a:cubicBezTo>
                <a:close/>
                <a:moveTo>
                  <a:pt x="127" y="16"/>
                </a:moveTo>
                <a:cubicBezTo>
                  <a:pt x="127" y="16"/>
                  <a:pt x="127" y="17"/>
                  <a:pt x="127" y="17"/>
                </a:cubicBezTo>
                <a:cubicBezTo>
                  <a:pt x="127" y="17"/>
                  <a:pt x="127" y="16"/>
                  <a:pt x="127" y="16"/>
                </a:cubicBezTo>
                <a:close/>
                <a:moveTo>
                  <a:pt x="125" y="25"/>
                </a:moveTo>
                <a:cubicBezTo>
                  <a:pt x="125" y="25"/>
                  <a:pt x="125" y="25"/>
                  <a:pt x="125" y="25"/>
                </a:cubicBezTo>
                <a:cubicBezTo>
                  <a:pt x="125" y="25"/>
                  <a:pt x="125" y="25"/>
                  <a:pt x="125" y="25"/>
                </a:cubicBezTo>
                <a:close/>
                <a:moveTo>
                  <a:pt x="119" y="19"/>
                </a:moveTo>
                <a:cubicBezTo>
                  <a:pt x="119" y="19"/>
                  <a:pt x="119" y="19"/>
                  <a:pt x="119" y="19"/>
                </a:cubicBezTo>
                <a:cubicBezTo>
                  <a:pt x="120" y="18"/>
                  <a:pt x="121" y="18"/>
                  <a:pt x="121" y="18"/>
                </a:cubicBezTo>
                <a:cubicBezTo>
                  <a:pt x="121" y="18"/>
                  <a:pt x="121" y="18"/>
                  <a:pt x="121" y="18"/>
                </a:cubicBezTo>
                <a:cubicBezTo>
                  <a:pt x="121" y="17"/>
                  <a:pt x="123" y="18"/>
                  <a:pt x="123" y="17"/>
                </a:cubicBezTo>
                <a:cubicBezTo>
                  <a:pt x="122" y="18"/>
                  <a:pt x="121" y="18"/>
                  <a:pt x="120" y="18"/>
                </a:cubicBezTo>
                <a:cubicBezTo>
                  <a:pt x="120" y="18"/>
                  <a:pt x="120" y="18"/>
                  <a:pt x="120" y="18"/>
                </a:cubicBezTo>
                <a:cubicBezTo>
                  <a:pt x="119" y="19"/>
                  <a:pt x="118" y="18"/>
                  <a:pt x="118" y="19"/>
                </a:cubicBezTo>
                <a:cubicBezTo>
                  <a:pt x="118" y="19"/>
                  <a:pt x="119" y="19"/>
                  <a:pt x="119" y="19"/>
                </a:cubicBezTo>
                <a:close/>
                <a:moveTo>
                  <a:pt x="316" y="36"/>
                </a:moveTo>
                <a:cubicBezTo>
                  <a:pt x="315" y="35"/>
                  <a:pt x="312" y="35"/>
                  <a:pt x="312" y="35"/>
                </a:cubicBezTo>
                <a:cubicBezTo>
                  <a:pt x="314" y="35"/>
                  <a:pt x="315" y="36"/>
                  <a:pt x="316" y="36"/>
                </a:cubicBezTo>
                <a:close/>
                <a:moveTo>
                  <a:pt x="132" y="26"/>
                </a:moveTo>
                <a:cubicBezTo>
                  <a:pt x="134" y="26"/>
                  <a:pt x="134" y="26"/>
                  <a:pt x="134" y="26"/>
                </a:cubicBezTo>
                <a:cubicBezTo>
                  <a:pt x="132" y="26"/>
                  <a:pt x="132" y="26"/>
                  <a:pt x="132" y="26"/>
                </a:cubicBezTo>
                <a:cubicBezTo>
                  <a:pt x="132" y="26"/>
                  <a:pt x="132" y="26"/>
                  <a:pt x="132" y="26"/>
                </a:cubicBezTo>
                <a:cubicBezTo>
                  <a:pt x="131" y="26"/>
                  <a:pt x="131" y="26"/>
                  <a:pt x="131" y="26"/>
                </a:cubicBezTo>
                <a:cubicBezTo>
                  <a:pt x="131" y="26"/>
                  <a:pt x="132" y="26"/>
                  <a:pt x="132" y="26"/>
                </a:cubicBezTo>
                <a:cubicBezTo>
                  <a:pt x="132" y="26"/>
                  <a:pt x="132" y="26"/>
                  <a:pt x="132" y="26"/>
                </a:cubicBezTo>
                <a:close/>
                <a:moveTo>
                  <a:pt x="121" y="25"/>
                </a:moveTo>
                <a:cubicBezTo>
                  <a:pt x="121" y="25"/>
                  <a:pt x="121" y="25"/>
                  <a:pt x="121" y="25"/>
                </a:cubicBezTo>
                <a:cubicBezTo>
                  <a:pt x="121" y="26"/>
                  <a:pt x="121" y="25"/>
                  <a:pt x="121" y="25"/>
                </a:cubicBezTo>
                <a:close/>
                <a:moveTo>
                  <a:pt x="121" y="25"/>
                </a:moveTo>
                <a:cubicBezTo>
                  <a:pt x="121" y="25"/>
                  <a:pt x="121" y="25"/>
                  <a:pt x="121" y="25"/>
                </a:cubicBezTo>
                <a:cubicBezTo>
                  <a:pt x="121" y="25"/>
                  <a:pt x="121" y="25"/>
                  <a:pt x="121" y="25"/>
                </a:cubicBezTo>
                <a:close/>
                <a:moveTo>
                  <a:pt x="122" y="19"/>
                </a:move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lose/>
                <a:moveTo>
                  <a:pt x="121" y="23"/>
                </a:moveTo>
                <a:cubicBezTo>
                  <a:pt x="122" y="23"/>
                  <a:pt x="122" y="22"/>
                  <a:pt x="121" y="23"/>
                </a:cubicBezTo>
                <a:close/>
                <a:moveTo>
                  <a:pt x="121" y="26"/>
                </a:moveTo>
                <a:cubicBezTo>
                  <a:pt x="121" y="26"/>
                  <a:pt x="121" y="26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lose/>
                <a:moveTo>
                  <a:pt x="122" y="18"/>
                </a:moveTo>
                <a:cubicBezTo>
                  <a:pt x="122" y="18"/>
                  <a:pt x="122" y="18"/>
                  <a:pt x="121" y="18"/>
                </a:cubicBezTo>
                <a:cubicBezTo>
                  <a:pt x="121" y="18"/>
                  <a:pt x="121" y="18"/>
                  <a:pt x="121" y="18"/>
                </a:cubicBezTo>
                <a:cubicBezTo>
                  <a:pt x="121" y="18"/>
                  <a:pt x="122" y="18"/>
                  <a:pt x="122" y="18"/>
                </a:cubicBezTo>
                <a:close/>
                <a:moveTo>
                  <a:pt x="121" y="29"/>
                </a:moveTo>
                <a:cubicBezTo>
                  <a:pt x="121" y="29"/>
                  <a:pt x="121" y="29"/>
                  <a:pt x="121" y="28"/>
                </a:cubicBezTo>
                <a:cubicBezTo>
                  <a:pt x="121" y="28"/>
                  <a:pt x="121" y="28"/>
                  <a:pt x="121" y="2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41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01"/>
          <a:stretch/>
        </p:blipFill>
        <p:spPr>
          <a:xfrm>
            <a:off x="-410547" y="-324243"/>
            <a:ext cx="9554547" cy="7920000"/>
          </a:xfrm>
          <a:prstGeom prst="rect">
            <a:avLst/>
          </a:prstGeom>
        </p:spPr>
      </p:pic>
      <p:sp>
        <p:nvSpPr>
          <p:cNvPr id="5" name="Rettangolo arrotondato 4"/>
          <p:cNvSpPr/>
          <p:nvPr/>
        </p:nvSpPr>
        <p:spPr>
          <a:xfrm>
            <a:off x="375411" y="364653"/>
            <a:ext cx="3875955" cy="882256"/>
          </a:xfrm>
          <a:prstGeom prst="roundRect">
            <a:avLst>
              <a:gd name="adj" fmla="val 22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95" y="615025"/>
            <a:ext cx="3390900" cy="419100"/>
          </a:xfrm>
          <a:prstGeom prst="rect">
            <a:avLst/>
          </a:prstGeom>
        </p:spPr>
      </p:pic>
      <p:sp>
        <p:nvSpPr>
          <p:cNvPr id="6" name="Freeform 505"/>
          <p:cNvSpPr>
            <a:spLocks noEditPoints="1"/>
          </p:cNvSpPr>
          <p:nvPr/>
        </p:nvSpPr>
        <p:spPr bwMode="auto">
          <a:xfrm rot="10800000">
            <a:off x="4317901" y="543775"/>
            <a:ext cx="3116812" cy="4828979"/>
          </a:xfrm>
          <a:custGeom>
            <a:avLst/>
            <a:gdLst>
              <a:gd name="T0" fmla="*/ 123 w 452"/>
              <a:gd name="T1" fmla="*/ 17 h 285"/>
              <a:gd name="T2" fmla="*/ 335 w 452"/>
              <a:gd name="T3" fmla="*/ 260 h 285"/>
              <a:gd name="T4" fmla="*/ 115 w 452"/>
              <a:gd name="T5" fmla="*/ 281 h 285"/>
              <a:gd name="T6" fmla="*/ 2 w 452"/>
              <a:gd name="T7" fmla="*/ 219 h 285"/>
              <a:gd name="T8" fmla="*/ 82 w 452"/>
              <a:gd name="T9" fmla="*/ 78 h 285"/>
              <a:gd name="T10" fmla="*/ 215 w 452"/>
              <a:gd name="T11" fmla="*/ 18 h 285"/>
              <a:gd name="T12" fmla="*/ 192 w 452"/>
              <a:gd name="T13" fmla="*/ 18 h 285"/>
              <a:gd name="T14" fmla="*/ 146 w 452"/>
              <a:gd name="T15" fmla="*/ 20 h 285"/>
              <a:gd name="T16" fmla="*/ 127 w 452"/>
              <a:gd name="T17" fmla="*/ 24 h 285"/>
              <a:gd name="T18" fmla="*/ 133 w 452"/>
              <a:gd name="T19" fmla="*/ 22 h 285"/>
              <a:gd name="T20" fmla="*/ 216 w 452"/>
              <a:gd name="T21" fmla="*/ 13 h 285"/>
              <a:gd name="T22" fmla="*/ 131 w 452"/>
              <a:gd name="T23" fmla="*/ 18 h 285"/>
              <a:gd name="T24" fmla="*/ 130 w 452"/>
              <a:gd name="T25" fmla="*/ 17 h 285"/>
              <a:gd name="T26" fmla="*/ 174 w 452"/>
              <a:gd name="T27" fmla="*/ 11 h 285"/>
              <a:gd name="T28" fmla="*/ 158 w 452"/>
              <a:gd name="T29" fmla="*/ 12 h 285"/>
              <a:gd name="T30" fmla="*/ 130 w 452"/>
              <a:gd name="T31" fmla="*/ 16 h 285"/>
              <a:gd name="T32" fmla="*/ 130 w 452"/>
              <a:gd name="T33" fmla="*/ 16 h 285"/>
              <a:gd name="T34" fmla="*/ 160 w 452"/>
              <a:gd name="T35" fmla="*/ 10 h 285"/>
              <a:gd name="T36" fmla="*/ 129 w 452"/>
              <a:gd name="T37" fmla="*/ 15 h 285"/>
              <a:gd name="T38" fmla="*/ 125 w 452"/>
              <a:gd name="T39" fmla="*/ 16 h 285"/>
              <a:gd name="T40" fmla="*/ 135 w 452"/>
              <a:gd name="T41" fmla="*/ 13 h 285"/>
              <a:gd name="T42" fmla="*/ 182 w 452"/>
              <a:gd name="T43" fmla="*/ 7 h 285"/>
              <a:gd name="T44" fmla="*/ 254 w 452"/>
              <a:gd name="T45" fmla="*/ 7 h 285"/>
              <a:gd name="T46" fmla="*/ 271 w 452"/>
              <a:gd name="T47" fmla="*/ 8 h 285"/>
              <a:gd name="T48" fmla="*/ 354 w 452"/>
              <a:gd name="T49" fmla="*/ 2 h 285"/>
              <a:gd name="T50" fmla="*/ 360 w 452"/>
              <a:gd name="T51" fmla="*/ 0 h 285"/>
              <a:gd name="T52" fmla="*/ 367 w 452"/>
              <a:gd name="T53" fmla="*/ 1 h 285"/>
              <a:gd name="T54" fmla="*/ 376 w 452"/>
              <a:gd name="T55" fmla="*/ 6 h 285"/>
              <a:gd name="T56" fmla="*/ 377 w 452"/>
              <a:gd name="T57" fmla="*/ 17 h 285"/>
              <a:gd name="T58" fmla="*/ 368 w 452"/>
              <a:gd name="T59" fmla="*/ 23 h 285"/>
              <a:gd name="T60" fmla="*/ 361 w 452"/>
              <a:gd name="T61" fmla="*/ 23 h 285"/>
              <a:gd name="T62" fmla="*/ 354 w 452"/>
              <a:gd name="T63" fmla="*/ 21 h 285"/>
              <a:gd name="T64" fmla="*/ 342 w 452"/>
              <a:gd name="T65" fmla="*/ 29 h 285"/>
              <a:gd name="T66" fmla="*/ 422 w 452"/>
              <a:gd name="T67" fmla="*/ 87 h 285"/>
              <a:gd name="T68" fmla="*/ 156 w 452"/>
              <a:gd name="T69" fmla="*/ 10 h 285"/>
              <a:gd name="T70" fmla="*/ 180 w 452"/>
              <a:gd name="T71" fmla="*/ 8 h 285"/>
              <a:gd name="T72" fmla="*/ 218 w 452"/>
              <a:gd name="T73" fmla="*/ 17 h 285"/>
              <a:gd name="T74" fmla="*/ 335 w 452"/>
              <a:gd name="T75" fmla="*/ 43 h 285"/>
              <a:gd name="T76" fmla="*/ 282 w 452"/>
              <a:gd name="T77" fmla="*/ 25 h 285"/>
              <a:gd name="T78" fmla="*/ 137 w 452"/>
              <a:gd name="T79" fmla="*/ 65 h 285"/>
              <a:gd name="T80" fmla="*/ 17 w 452"/>
              <a:gd name="T81" fmla="*/ 205 h 285"/>
              <a:gd name="T82" fmla="*/ 136 w 452"/>
              <a:gd name="T83" fmla="*/ 266 h 285"/>
              <a:gd name="T84" fmla="*/ 341 w 452"/>
              <a:gd name="T85" fmla="*/ 240 h 285"/>
              <a:gd name="T86" fmla="*/ 123 w 452"/>
              <a:gd name="T87" fmla="*/ 16 h 285"/>
              <a:gd name="T88" fmla="*/ 123 w 452"/>
              <a:gd name="T89" fmla="*/ 19 h 285"/>
              <a:gd name="T90" fmla="*/ 124 w 452"/>
              <a:gd name="T91" fmla="*/ 19 h 285"/>
              <a:gd name="T92" fmla="*/ 124 w 452"/>
              <a:gd name="T93" fmla="*/ 17 h 285"/>
              <a:gd name="T94" fmla="*/ 248 w 452"/>
              <a:gd name="T95" fmla="*/ 5 h 285"/>
              <a:gd name="T96" fmla="*/ 124 w 452"/>
              <a:gd name="T97" fmla="*/ 22 h 285"/>
              <a:gd name="T98" fmla="*/ 123 w 452"/>
              <a:gd name="T99" fmla="*/ 22 h 285"/>
              <a:gd name="T100" fmla="*/ 124 w 452"/>
              <a:gd name="T101" fmla="*/ 16 h 285"/>
              <a:gd name="T102" fmla="*/ 125 w 452"/>
              <a:gd name="T103" fmla="*/ 19 h 285"/>
              <a:gd name="T104" fmla="*/ 161 w 452"/>
              <a:gd name="T105" fmla="*/ 18 h 285"/>
              <a:gd name="T106" fmla="*/ 187 w 452"/>
              <a:gd name="T107" fmla="*/ 18 h 285"/>
              <a:gd name="T108" fmla="*/ 125 w 452"/>
              <a:gd name="T109" fmla="*/ 25 h 285"/>
              <a:gd name="T110" fmla="*/ 123 w 452"/>
              <a:gd name="T111" fmla="*/ 17 h 285"/>
              <a:gd name="T112" fmla="*/ 312 w 452"/>
              <a:gd name="T113" fmla="*/ 35 h 285"/>
              <a:gd name="T114" fmla="*/ 131 w 452"/>
              <a:gd name="T115" fmla="*/ 26 h 285"/>
              <a:gd name="T116" fmla="*/ 121 w 452"/>
              <a:gd name="T117" fmla="*/ 25 h 285"/>
              <a:gd name="T118" fmla="*/ 121 w 452"/>
              <a:gd name="T119" fmla="*/ 23 h 285"/>
              <a:gd name="T120" fmla="*/ 121 w 452"/>
              <a:gd name="T121" fmla="*/ 18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52" h="285">
                <a:moveTo>
                  <a:pt x="126" y="23"/>
                </a:moveTo>
                <a:cubicBezTo>
                  <a:pt x="126" y="24"/>
                  <a:pt x="125" y="23"/>
                  <a:pt x="125" y="24"/>
                </a:cubicBezTo>
                <a:cubicBezTo>
                  <a:pt x="125" y="23"/>
                  <a:pt x="125" y="23"/>
                  <a:pt x="126" y="23"/>
                </a:cubicBezTo>
                <a:close/>
                <a:moveTo>
                  <a:pt x="123" y="17"/>
                </a:moveTo>
                <a:cubicBezTo>
                  <a:pt x="123" y="17"/>
                  <a:pt x="123" y="17"/>
                  <a:pt x="123" y="17"/>
                </a:cubicBezTo>
                <a:cubicBezTo>
                  <a:pt x="123" y="17"/>
                  <a:pt x="123" y="17"/>
                  <a:pt x="123" y="17"/>
                </a:cubicBezTo>
                <a:cubicBezTo>
                  <a:pt x="124" y="17"/>
                  <a:pt x="123" y="17"/>
                  <a:pt x="123" y="17"/>
                </a:cubicBezTo>
                <a:close/>
                <a:moveTo>
                  <a:pt x="449" y="171"/>
                </a:moveTo>
                <a:cubicBezTo>
                  <a:pt x="446" y="182"/>
                  <a:pt x="441" y="191"/>
                  <a:pt x="435" y="199"/>
                </a:cubicBezTo>
                <a:cubicBezTo>
                  <a:pt x="423" y="216"/>
                  <a:pt x="407" y="229"/>
                  <a:pt x="389" y="238"/>
                </a:cubicBezTo>
                <a:cubicBezTo>
                  <a:pt x="380" y="243"/>
                  <a:pt x="370" y="246"/>
                  <a:pt x="361" y="250"/>
                </a:cubicBezTo>
                <a:cubicBezTo>
                  <a:pt x="353" y="253"/>
                  <a:pt x="344" y="257"/>
                  <a:pt x="335" y="260"/>
                </a:cubicBezTo>
                <a:cubicBezTo>
                  <a:pt x="317" y="266"/>
                  <a:pt x="296" y="272"/>
                  <a:pt x="278" y="276"/>
                </a:cubicBezTo>
                <a:cubicBezTo>
                  <a:pt x="273" y="277"/>
                  <a:pt x="268" y="278"/>
                  <a:pt x="262" y="279"/>
                </a:cubicBezTo>
                <a:cubicBezTo>
                  <a:pt x="250" y="281"/>
                  <a:pt x="236" y="283"/>
                  <a:pt x="223" y="284"/>
                </a:cubicBezTo>
                <a:cubicBezTo>
                  <a:pt x="210" y="285"/>
                  <a:pt x="197" y="285"/>
                  <a:pt x="186" y="285"/>
                </a:cubicBezTo>
                <a:cubicBezTo>
                  <a:pt x="170" y="285"/>
                  <a:pt x="152" y="285"/>
                  <a:pt x="135" y="283"/>
                </a:cubicBezTo>
                <a:cubicBezTo>
                  <a:pt x="128" y="283"/>
                  <a:pt x="121" y="282"/>
                  <a:pt x="115" y="281"/>
                </a:cubicBezTo>
                <a:cubicBezTo>
                  <a:pt x="112" y="281"/>
                  <a:pt x="109" y="281"/>
                  <a:pt x="106" y="281"/>
                </a:cubicBezTo>
                <a:cubicBezTo>
                  <a:pt x="95" y="279"/>
                  <a:pt x="83" y="277"/>
                  <a:pt x="72" y="274"/>
                </a:cubicBezTo>
                <a:cubicBezTo>
                  <a:pt x="65" y="272"/>
                  <a:pt x="60" y="271"/>
                  <a:pt x="54" y="269"/>
                </a:cubicBezTo>
                <a:cubicBezTo>
                  <a:pt x="45" y="265"/>
                  <a:pt x="34" y="260"/>
                  <a:pt x="23" y="252"/>
                </a:cubicBezTo>
                <a:cubicBezTo>
                  <a:pt x="18" y="248"/>
                  <a:pt x="14" y="243"/>
                  <a:pt x="10" y="238"/>
                </a:cubicBezTo>
                <a:cubicBezTo>
                  <a:pt x="6" y="232"/>
                  <a:pt x="3" y="226"/>
                  <a:pt x="2" y="219"/>
                </a:cubicBezTo>
                <a:cubicBezTo>
                  <a:pt x="0" y="213"/>
                  <a:pt x="0" y="206"/>
                  <a:pt x="0" y="200"/>
                </a:cubicBezTo>
                <a:cubicBezTo>
                  <a:pt x="0" y="197"/>
                  <a:pt x="0" y="194"/>
                  <a:pt x="1" y="190"/>
                </a:cubicBezTo>
                <a:cubicBezTo>
                  <a:pt x="2" y="179"/>
                  <a:pt x="7" y="165"/>
                  <a:pt x="13" y="155"/>
                </a:cubicBezTo>
                <a:cubicBezTo>
                  <a:pt x="15" y="150"/>
                  <a:pt x="18" y="145"/>
                  <a:pt x="22" y="140"/>
                </a:cubicBezTo>
                <a:cubicBezTo>
                  <a:pt x="29" y="129"/>
                  <a:pt x="37" y="119"/>
                  <a:pt x="44" y="112"/>
                </a:cubicBezTo>
                <a:cubicBezTo>
                  <a:pt x="53" y="102"/>
                  <a:pt x="69" y="88"/>
                  <a:pt x="82" y="78"/>
                </a:cubicBezTo>
                <a:cubicBezTo>
                  <a:pt x="83" y="77"/>
                  <a:pt x="83" y="77"/>
                  <a:pt x="84" y="77"/>
                </a:cubicBezTo>
                <a:cubicBezTo>
                  <a:pt x="94" y="70"/>
                  <a:pt x="104" y="62"/>
                  <a:pt x="114" y="57"/>
                </a:cubicBezTo>
                <a:cubicBezTo>
                  <a:pt x="116" y="56"/>
                  <a:pt x="116" y="56"/>
                  <a:pt x="117" y="55"/>
                </a:cubicBezTo>
                <a:cubicBezTo>
                  <a:pt x="131" y="47"/>
                  <a:pt x="131" y="47"/>
                  <a:pt x="131" y="47"/>
                </a:cubicBezTo>
                <a:cubicBezTo>
                  <a:pt x="152" y="38"/>
                  <a:pt x="167" y="32"/>
                  <a:pt x="186" y="26"/>
                </a:cubicBezTo>
                <a:cubicBezTo>
                  <a:pt x="195" y="23"/>
                  <a:pt x="205" y="20"/>
                  <a:pt x="215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12" y="18"/>
                  <a:pt x="210" y="18"/>
                  <a:pt x="207" y="18"/>
                </a:cubicBezTo>
                <a:cubicBezTo>
                  <a:pt x="204" y="18"/>
                  <a:pt x="204" y="18"/>
                  <a:pt x="199" y="18"/>
                </a:cubicBezTo>
                <a:cubicBezTo>
                  <a:pt x="195" y="18"/>
                  <a:pt x="196" y="18"/>
                  <a:pt x="192" y="18"/>
                </a:cubicBezTo>
                <a:cubicBezTo>
                  <a:pt x="192" y="18"/>
                  <a:pt x="188" y="18"/>
                  <a:pt x="187" y="18"/>
                </a:cubicBezTo>
                <a:cubicBezTo>
                  <a:pt x="187" y="18"/>
                  <a:pt x="188" y="18"/>
                  <a:pt x="187" y="18"/>
                </a:cubicBezTo>
                <a:cubicBezTo>
                  <a:pt x="184" y="18"/>
                  <a:pt x="174" y="19"/>
                  <a:pt x="168" y="19"/>
                </a:cubicBezTo>
                <a:cubicBezTo>
                  <a:pt x="161" y="20"/>
                  <a:pt x="153" y="21"/>
                  <a:pt x="145" y="22"/>
                </a:cubicBezTo>
                <a:cubicBezTo>
                  <a:pt x="153" y="20"/>
                  <a:pt x="159" y="19"/>
                  <a:pt x="161" y="19"/>
                </a:cubicBezTo>
                <a:cubicBezTo>
                  <a:pt x="157" y="19"/>
                  <a:pt x="151" y="20"/>
                  <a:pt x="146" y="20"/>
                </a:cubicBezTo>
                <a:cubicBezTo>
                  <a:pt x="137" y="22"/>
                  <a:pt x="137" y="22"/>
                  <a:pt x="137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2" y="23"/>
                  <a:pt x="132" y="23"/>
                  <a:pt x="13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0" y="23"/>
                  <a:pt x="128" y="23"/>
                  <a:pt x="127" y="24"/>
                </a:cubicBezTo>
                <a:cubicBezTo>
                  <a:pt x="127" y="24"/>
                  <a:pt x="127" y="24"/>
                  <a:pt x="127" y="24"/>
                </a:cubicBezTo>
                <a:cubicBezTo>
                  <a:pt x="125" y="24"/>
                  <a:pt x="123" y="25"/>
                  <a:pt x="122" y="25"/>
                </a:cubicBezTo>
                <a:cubicBezTo>
                  <a:pt x="125" y="24"/>
                  <a:pt x="128" y="23"/>
                  <a:pt x="131" y="22"/>
                </a:cubicBezTo>
                <a:cubicBezTo>
                  <a:pt x="131" y="22"/>
                  <a:pt x="131" y="22"/>
                  <a:pt x="131" y="22"/>
                </a:cubicBezTo>
                <a:cubicBezTo>
                  <a:pt x="131" y="22"/>
                  <a:pt x="131" y="22"/>
                  <a:pt x="131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7" y="21"/>
                  <a:pt x="142" y="21"/>
                  <a:pt x="147" y="20"/>
                </a:cubicBezTo>
                <a:cubicBezTo>
                  <a:pt x="156" y="19"/>
                  <a:pt x="166" y="18"/>
                  <a:pt x="173" y="17"/>
                </a:cubicBezTo>
                <a:cubicBezTo>
                  <a:pt x="182" y="16"/>
                  <a:pt x="187" y="16"/>
                  <a:pt x="182" y="15"/>
                </a:cubicBezTo>
                <a:cubicBezTo>
                  <a:pt x="171" y="16"/>
                  <a:pt x="161" y="17"/>
                  <a:pt x="150" y="18"/>
                </a:cubicBezTo>
                <a:cubicBezTo>
                  <a:pt x="148" y="18"/>
                  <a:pt x="146" y="18"/>
                  <a:pt x="149" y="18"/>
                </a:cubicBezTo>
                <a:cubicBezTo>
                  <a:pt x="171" y="14"/>
                  <a:pt x="197" y="13"/>
                  <a:pt x="216" y="13"/>
                </a:cubicBezTo>
                <a:cubicBezTo>
                  <a:pt x="226" y="14"/>
                  <a:pt x="226" y="14"/>
                  <a:pt x="226" y="14"/>
                </a:cubicBezTo>
                <a:cubicBezTo>
                  <a:pt x="231" y="13"/>
                  <a:pt x="231" y="13"/>
                  <a:pt x="231" y="13"/>
                </a:cubicBezTo>
                <a:cubicBezTo>
                  <a:pt x="230" y="13"/>
                  <a:pt x="229" y="13"/>
                  <a:pt x="229" y="13"/>
                </a:cubicBezTo>
                <a:cubicBezTo>
                  <a:pt x="207" y="12"/>
                  <a:pt x="190" y="11"/>
                  <a:pt x="167" y="13"/>
                </a:cubicBezTo>
                <a:cubicBezTo>
                  <a:pt x="164" y="13"/>
                  <a:pt x="161" y="13"/>
                  <a:pt x="158" y="14"/>
                </a:cubicBezTo>
                <a:cubicBezTo>
                  <a:pt x="151" y="14"/>
                  <a:pt x="140" y="16"/>
                  <a:pt x="131" y="18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29" y="18"/>
                  <a:pt x="127" y="19"/>
                  <a:pt x="126" y="19"/>
                </a:cubicBezTo>
                <a:cubicBezTo>
                  <a:pt x="127" y="18"/>
                  <a:pt x="128" y="18"/>
                  <a:pt x="129" y="18"/>
                </a:cubicBezTo>
                <a:cubicBezTo>
                  <a:pt x="130" y="18"/>
                  <a:pt x="130" y="17"/>
                  <a:pt x="130" y="17"/>
                </a:cubicBezTo>
                <a:cubicBezTo>
                  <a:pt x="130" y="17"/>
                  <a:pt x="130" y="17"/>
                  <a:pt x="130" y="17"/>
                </a:cubicBezTo>
                <a:cubicBezTo>
                  <a:pt x="134" y="17"/>
                  <a:pt x="134" y="17"/>
                  <a:pt x="134" y="17"/>
                </a:cubicBezTo>
                <a:cubicBezTo>
                  <a:pt x="138" y="16"/>
                  <a:pt x="142" y="15"/>
                  <a:pt x="146" y="15"/>
                </a:cubicBezTo>
                <a:cubicBezTo>
                  <a:pt x="155" y="13"/>
                  <a:pt x="164" y="12"/>
                  <a:pt x="172" y="12"/>
                </a:cubicBezTo>
                <a:cubicBezTo>
                  <a:pt x="175" y="11"/>
                  <a:pt x="175" y="11"/>
                  <a:pt x="169" y="11"/>
                </a:cubicBezTo>
                <a:cubicBezTo>
                  <a:pt x="171" y="11"/>
                  <a:pt x="172" y="11"/>
                  <a:pt x="174" y="11"/>
                </a:cubicBezTo>
                <a:cubicBezTo>
                  <a:pt x="174" y="11"/>
                  <a:pt x="174" y="11"/>
                  <a:pt x="173" y="11"/>
                </a:cubicBezTo>
                <a:cubicBezTo>
                  <a:pt x="182" y="10"/>
                  <a:pt x="183" y="10"/>
                  <a:pt x="192" y="10"/>
                </a:cubicBezTo>
                <a:cubicBezTo>
                  <a:pt x="194" y="10"/>
                  <a:pt x="194" y="9"/>
                  <a:pt x="193" y="9"/>
                </a:cubicBezTo>
                <a:cubicBezTo>
                  <a:pt x="186" y="10"/>
                  <a:pt x="179" y="10"/>
                  <a:pt x="172" y="10"/>
                </a:cubicBezTo>
                <a:cubicBezTo>
                  <a:pt x="168" y="11"/>
                  <a:pt x="165" y="11"/>
                  <a:pt x="162" y="12"/>
                </a:cubicBezTo>
                <a:cubicBezTo>
                  <a:pt x="160" y="12"/>
                  <a:pt x="160" y="12"/>
                  <a:pt x="158" y="12"/>
                </a:cubicBezTo>
                <a:cubicBezTo>
                  <a:pt x="156" y="12"/>
                  <a:pt x="153" y="13"/>
                  <a:pt x="151" y="13"/>
                </a:cubicBezTo>
                <a:cubicBezTo>
                  <a:pt x="146" y="13"/>
                  <a:pt x="146" y="13"/>
                  <a:pt x="146" y="13"/>
                </a:cubicBezTo>
                <a:cubicBezTo>
                  <a:pt x="141" y="14"/>
                  <a:pt x="137" y="15"/>
                  <a:pt x="133" y="16"/>
                </a:cubicBezTo>
                <a:cubicBezTo>
                  <a:pt x="131" y="16"/>
                  <a:pt x="131" y="16"/>
                  <a:pt x="131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29" y="16"/>
                  <a:pt x="129" y="16"/>
                </a:cubicBezTo>
                <a:cubicBezTo>
                  <a:pt x="129" y="16"/>
                  <a:pt x="128" y="16"/>
                  <a:pt x="128" y="16"/>
                </a:cubicBezTo>
                <a:cubicBezTo>
                  <a:pt x="128" y="16"/>
                  <a:pt x="128" y="16"/>
                  <a:pt x="129" y="16"/>
                </a:cubicBezTo>
                <a:cubicBezTo>
                  <a:pt x="129" y="16"/>
                  <a:pt x="129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2" y="15"/>
                  <a:pt x="132" y="15"/>
                  <a:pt x="132" y="15"/>
                </a:cubicBezTo>
                <a:cubicBezTo>
                  <a:pt x="139" y="14"/>
                  <a:pt x="139" y="14"/>
                  <a:pt x="139" y="14"/>
                </a:cubicBezTo>
                <a:cubicBezTo>
                  <a:pt x="148" y="12"/>
                  <a:pt x="156" y="11"/>
                  <a:pt x="163" y="11"/>
                </a:cubicBezTo>
                <a:cubicBezTo>
                  <a:pt x="165" y="10"/>
                  <a:pt x="162" y="10"/>
                  <a:pt x="160" y="10"/>
                </a:cubicBezTo>
                <a:cubicBezTo>
                  <a:pt x="156" y="11"/>
                  <a:pt x="152" y="11"/>
                  <a:pt x="148" y="12"/>
                </a:cubicBezTo>
                <a:cubicBezTo>
                  <a:pt x="146" y="12"/>
                  <a:pt x="149" y="12"/>
                  <a:pt x="147" y="12"/>
                </a:cubicBezTo>
                <a:cubicBezTo>
                  <a:pt x="142" y="13"/>
                  <a:pt x="137" y="14"/>
                  <a:pt x="132" y="15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5"/>
                  <a:pt x="128" y="15"/>
                  <a:pt x="129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7" y="16"/>
                  <a:pt x="126" y="15"/>
                  <a:pt x="125" y="16"/>
                </a:cubicBezTo>
                <a:cubicBezTo>
                  <a:pt x="125" y="15"/>
                  <a:pt x="126" y="15"/>
                  <a:pt x="127" y="15"/>
                </a:cubicBezTo>
                <a:cubicBezTo>
                  <a:pt x="128" y="15"/>
                  <a:pt x="127" y="15"/>
                  <a:pt x="127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9" y="15"/>
                  <a:pt x="129" y="14"/>
                  <a:pt x="129" y="14"/>
                </a:cubicBezTo>
                <a:cubicBezTo>
                  <a:pt x="129" y="14"/>
                  <a:pt x="129" y="14"/>
                  <a:pt x="130" y="14"/>
                </a:cubicBezTo>
                <a:cubicBezTo>
                  <a:pt x="135" y="13"/>
                  <a:pt x="135" y="13"/>
                  <a:pt x="135" y="13"/>
                </a:cubicBezTo>
                <a:cubicBezTo>
                  <a:pt x="140" y="12"/>
                  <a:pt x="143" y="11"/>
                  <a:pt x="149" y="11"/>
                </a:cubicBezTo>
                <a:cubicBezTo>
                  <a:pt x="150" y="10"/>
                  <a:pt x="150" y="10"/>
                  <a:pt x="153" y="10"/>
                </a:cubicBezTo>
                <a:cubicBezTo>
                  <a:pt x="154" y="9"/>
                  <a:pt x="149" y="10"/>
                  <a:pt x="152" y="9"/>
                </a:cubicBezTo>
                <a:cubicBezTo>
                  <a:pt x="155" y="9"/>
                  <a:pt x="152" y="10"/>
                  <a:pt x="154" y="9"/>
                </a:cubicBezTo>
                <a:cubicBezTo>
                  <a:pt x="157" y="9"/>
                  <a:pt x="158" y="9"/>
                  <a:pt x="160" y="8"/>
                </a:cubicBezTo>
                <a:cubicBezTo>
                  <a:pt x="167" y="8"/>
                  <a:pt x="174" y="7"/>
                  <a:pt x="182" y="7"/>
                </a:cubicBezTo>
                <a:cubicBezTo>
                  <a:pt x="184" y="6"/>
                  <a:pt x="178" y="7"/>
                  <a:pt x="181" y="6"/>
                </a:cubicBezTo>
                <a:cubicBezTo>
                  <a:pt x="184" y="6"/>
                  <a:pt x="194" y="6"/>
                  <a:pt x="197" y="5"/>
                </a:cubicBezTo>
                <a:cubicBezTo>
                  <a:pt x="205" y="5"/>
                  <a:pt x="210" y="5"/>
                  <a:pt x="219" y="6"/>
                </a:cubicBezTo>
                <a:cubicBezTo>
                  <a:pt x="223" y="6"/>
                  <a:pt x="220" y="5"/>
                  <a:pt x="221" y="5"/>
                </a:cubicBezTo>
                <a:cubicBezTo>
                  <a:pt x="227" y="5"/>
                  <a:pt x="231" y="6"/>
                  <a:pt x="237" y="6"/>
                </a:cubicBezTo>
                <a:cubicBezTo>
                  <a:pt x="241" y="6"/>
                  <a:pt x="248" y="7"/>
                  <a:pt x="254" y="7"/>
                </a:cubicBezTo>
                <a:cubicBezTo>
                  <a:pt x="254" y="7"/>
                  <a:pt x="250" y="7"/>
                  <a:pt x="247" y="6"/>
                </a:cubicBezTo>
                <a:cubicBezTo>
                  <a:pt x="249" y="6"/>
                  <a:pt x="255" y="7"/>
                  <a:pt x="257" y="8"/>
                </a:cubicBezTo>
                <a:cubicBezTo>
                  <a:pt x="259" y="8"/>
                  <a:pt x="262" y="8"/>
                  <a:pt x="264" y="9"/>
                </a:cubicBezTo>
                <a:cubicBezTo>
                  <a:pt x="264" y="9"/>
                  <a:pt x="264" y="9"/>
                  <a:pt x="264" y="9"/>
                </a:cubicBezTo>
                <a:cubicBezTo>
                  <a:pt x="264" y="9"/>
                  <a:pt x="264" y="9"/>
                  <a:pt x="264" y="9"/>
                </a:cubicBezTo>
                <a:cubicBezTo>
                  <a:pt x="266" y="8"/>
                  <a:pt x="269" y="8"/>
                  <a:pt x="271" y="8"/>
                </a:cubicBezTo>
                <a:cubicBezTo>
                  <a:pt x="280" y="6"/>
                  <a:pt x="288" y="5"/>
                  <a:pt x="299" y="5"/>
                </a:cubicBezTo>
                <a:cubicBezTo>
                  <a:pt x="306" y="4"/>
                  <a:pt x="313" y="3"/>
                  <a:pt x="322" y="3"/>
                </a:cubicBezTo>
                <a:cubicBezTo>
                  <a:pt x="327" y="2"/>
                  <a:pt x="332" y="2"/>
                  <a:pt x="336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52" y="2"/>
                  <a:pt x="352" y="2"/>
                  <a:pt x="352" y="2"/>
                </a:cubicBezTo>
                <a:cubicBezTo>
                  <a:pt x="354" y="2"/>
                  <a:pt x="354" y="2"/>
                  <a:pt x="354" y="2"/>
                </a:cubicBezTo>
                <a:cubicBezTo>
                  <a:pt x="354" y="2"/>
                  <a:pt x="354" y="2"/>
                  <a:pt x="354" y="2"/>
                </a:cubicBezTo>
                <a:cubicBezTo>
                  <a:pt x="354" y="2"/>
                  <a:pt x="354" y="2"/>
                  <a:pt x="354" y="2"/>
                </a:cubicBezTo>
                <a:cubicBezTo>
                  <a:pt x="355" y="1"/>
                  <a:pt x="355" y="1"/>
                  <a:pt x="355" y="2"/>
                </a:cubicBezTo>
                <a:cubicBezTo>
                  <a:pt x="356" y="1"/>
                  <a:pt x="358" y="2"/>
                  <a:pt x="359" y="1"/>
                </a:cubicBezTo>
                <a:cubicBezTo>
                  <a:pt x="359" y="1"/>
                  <a:pt x="359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1" y="1"/>
                  <a:pt x="362" y="1"/>
                  <a:pt x="363" y="1"/>
                </a:cubicBezTo>
                <a:cubicBezTo>
                  <a:pt x="363" y="0"/>
                  <a:pt x="363" y="0"/>
                  <a:pt x="363" y="0"/>
                </a:cubicBezTo>
                <a:cubicBezTo>
                  <a:pt x="364" y="0"/>
                  <a:pt x="364" y="1"/>
                  <a:pt x="365" y="0"/>
                </a:cubicBezTo>
                <a:cubicBezTo>
                  <a:pt x="365" y="0"/>
                  <a:pt x="365" y="0"/>
                  <a:pt x="366" y="0"/>
                </a:cubicBezTo>
                <a:cubicBezTo>
                  <a:pt x="366" y="0"/>
                  <a:pt x="367" y="1"/>
                  <a:pt x="367" y="1"/>
                </a:cubicBezTo>
                <a:cubicBezTo>
                  <a:pt x="367" y="1"/>
                  <a:pt x="367" y="1"/>
                  <a:pt x="367" y="1"/>
                </a:cubicBezTo>
                <a:cubicBezTo>
                  <a:pt x="367" y="1"/>
                  <a:pt x="369" y="2"/>
                  <a:pt x="370" y="2"/>
                </a:cubicBezTo>
                <a:cubicBezTo>
                  <a:pt x="370" y="2"/>
                  <a:pt x="370" y="2"/>
                  <a:pt x="371" y="2"/>
                </a:cubicBezTo>
                <a:cubicBezTo>
                  <a:pt x="372" y="2"/>
                  <a:pt x="373" y="3"/>
                  <a:pt x="374" y="4"/>
                </a:cubicBezTo>
                <a:cubicBezTo>
                  <a:pt x="374" y="4"/>
                  <a:pt x="374" y="4"/>
                  <a:pt x="374" y="4"/>
                </a:cubicBezTo>
                <a:cubicBezTo>
                  <a:pt x="374" y="4"/>
                  <a:pt x="375" y="5"/>
                  <a:pt x="375" y="5"/>
                </a:cubicBezTo>
                <a:cubicBezTo>
                  <a:pt x="375" y="5"/>
                  <a:pt x="376" y="5"/>
                  <a:pt x="376" y="6"/>
                </a:cubicBezTo>
                <a:cubicBezTo>
                  <a:pt x="376" y="6"/>
                  <a:pt x="376" y="7"/>
                  <a:pt x="376" y="7"/>
                </a:cubicBezTo>
                <a:cubicBezTo>
                  <a:pt x="377" y="7"/>
                  <a:pt x="377" y="8"/>
                  <a:pt x="377" y="8"/>
                </a:cubicBezTo>
                <a:cubicBezTo>
                  <a:pt x="377" y="9"/>
                  <a:pt x="377" y="10"/>
                  <a:pt x="378" y="10"/>
                </a:cubicBezTo>
                <a:cubicBezTo>
                  <a:pt x="378" y="11"/>
                  <a:pt x="378" y="13"/>
                  <a:pt x="378" y="14"/>
                </a:cubicBezTo>
                <a:cubicBezTo>
                  <a:pt x="378" y="14"/>
                  <a:pt x="378" y="14"/>
                  <a:pt x="378" y="14"/>
                </a:cubicBezTo>
                <a:cubicBezTo>
                  <a:pt x="377" y="15"/>
                  <a:pt x="377" y="16"/>
                  <a:pt x="377" y="17"/>
                </a:cubicBezTo>
                <a:cubicBezTo>
                  <a:pt x="377" y="17"/>
                  <a:pt x="377" y="17"/>
                  <a:pt x="377" y="17"/>
                </a:cubicBezTo>
                <a:cubicBezTo>
                  <a:pt x="376" y="17"/>
                  <a:pt x="376" y="18"/>
                  <a:pt x="376" y="18"/>
                </a:cubicBezTo>
                <a:cubicBezTo>
                  <a:pt x="374" y="19"/>
                  <a:pt x="374" y="20"/>
                  <a:pt x="372" y="21"/>
                </a:cubicBezTo>
                <a:cubicBezTo>
                  <a:pt x="372" y="21"/>
                  <a:pt x="372" y="21"/>
                  <a:pt x="372" y="21"/>
                </a:cubicBezTo>
                <a:cubicBezTo>
                  <a:pt x="371" y="22"/>
                  <a:pt x="371" y="22"/>
                  <a:pt x="370" y="22"/>
                </a:cubicBezTo>
                <a:cubicBezTo>
                  <a:pt x="370" y="23"/>
                  <a:pt x="369" y="23"/>
                  <a:pt x="368" y="23"/>
                </a:cubicBezTo>
                <a:cubicBezTo>
                  <a:pt x="368" y="23"/>
                  <a:pt x="368" y="23"/>
                  <a:pt x="367" y="23"/>
                </a:cubicBezTo>
                <a:cubicBezTo>
                  <a:pt x="367" y="23"/>
                  <a:pt x="366" y="23"/>
                  <a:pt x="366" y="24"/>
                </a:cubicBezTo>
                <a:cubicBezTo>
                  <a:pt x="365" y="24"/>
                  <a:pt x="365" y="23"/>
                  <a:pt x="364" y="23"/>
                </a:cubicBezTo>
                <a:cubicBezTo>
                  <a:pt x="364" y="23"/>
                  <a:pt x="363" y="24"/>
                  <a:pt x="363" y="24"/>
                </a:cubicBezTo>
                <a:cubicBezTo>
                  <a:pt x="363" y="24"/>
                  <a:pt x="362" y="23"/>
                  <a:pt x="362" y="23"/>
                </a:cubicBezTo>
                <a:cubicBezTo>
                  <a:pt x="361" y="23"/>
                  <a:pt x="361" y="23"/>
                  <a:pt x="361" y="23"/>
                </a:cubicBezTo>
                <a:cubicBezTo>
                  <a:pt x="361" y="22"/>
                  <a:pt x="361" y="22"/>
                  <a:pt x="360" y="22"/>
                </a:cubicBezTo>
                <a:cubicBezTo>
                  <a:pt x="359" y="21"/>
                  <a:pt x="359" y="23"/>
                  <a:pt x="358" y="22"/>
                </a:cubicBezTo>
                <a:cubicBezTo>
                  <a:pt x="358" y="21"/>
                  <a:pt x="356" y="22"/>
                  <a:pt x="356" y="22"/>
                </a:cubicBezTo>
                <a:cubicBezTo>
                  <a:pt x="354" y="21"/>
                  <a:pt x="354" y="21"/>
                  <a:pt x="354" y="21"/>
                </a:cubicBezTo>
                <a:cubicBezTo>
                  <a:pt x="354" y="21"/>
                  <a:pt x="354" y="21"/>
                  <a:pt x="354" y="21"/>
                </a:cubicBezTo>
                <a:cubicBezTo>
                  <a:pt x="354" y="21"/>
                  <a:pt x="354" y="21"/>
                  <a:pt x="354" y="21"/>
                </a:cubicBezTo>
                <a:cubicBezTo>
                  <a:pt x="351" y="21"/>
                  <a:pt x="351" y="21"/>
                  <a:pt x="351" y="21"/>
                </a:cubicBezTo>
                <a:cubicBezTo>
                  <a:pt x="341" y="21"/>
                  <a:pt x="332" y="22"/>
                  <a:pt x="325" y="22"/>
                </a:cubicBezTo>
                <a:cubicBezTo>
                  <a:pt x="324" y="22"/>
                  <a:pt x="324" y="22"/>
                  <a:pt x="324" y="22"/>
                </a:cubicBezTo>
                <a:cubicBezTo>
                  <a:pt x="324" y="22"/>
                  <a:pt x="324" y="22"/>
                  <a:pt x="324" y="22"/>
                </a:cubicBezTo>
                <a:cubicBezTo>
                  <a:pt x="324" y="22"/>
                  <a:pt x="324" y="22"/>
                  <a:pt x="324" y="22"/>
                </a:cubicBezTo>
                <a:cubicBezTo>
                  <a:pt x="329" y="24"/>
                  <a:pt x="335" y="26"/>
                  <a:pt x="342" y="29"/>
                </a:cubicBezTo>
                <a:cubicBezTo>
                  <a:pt x="350" y="33"/>
                  <a:pt x="358" y="37"/>
                  <a:pt x="361" y="38"/>
                </a:cubicBezTo>
                <a:cubicBezTo>
                  <a:pt x="364" y="40"/>
                  <a:pt x="360" y="38"/>
                  <a:pt x="362" y="39"/>
                </a:cubicBezTo>
                <a:cubicBezTo>
                  <a:pt x="366" y="41"/>
                  <a:pt x="372" y="45"/>
                  <a:pt x="375" y="46"/>
                </a:cubicBezTo>
                <a:cubicBezTo>
                  <a:pt x="385" y="53"/>
                  <a:pt x="395" y="61"/>
                  <a:pt x="402" y="67"/>
                </a:cubicBezTo>
                <a:cubicBezTo>
                  <a:pt x="404" y="69"/>
                  <a:pt x="407" y="71"/>
                  <a:pt x="408" y="72"/>
                </a:cubicBezTo>
                <a:cubicBezTo>
                  <a:pt x="412" y="75"/>
                  <a:pt x="418" y="82"/>
                  <a:pt x="422" y="87"/>
                </a:cubicBezTo>
                <a:cubicBezTo>
                  <a:pt x="428" y="94"/>
                  <a:pt x="434" y="102"/>
                  <a:pt x="439" y="111"/>
                </a:cubicBezTo>
                <a:cubicBezTo>
                  <a:pt x="444" y="120"/>
                  <a:pt x="448" y="129"/>
                  <a:pt x="450" y="140"/>
                </a:cubicBezTo>
                <a:cubicBezTo>
                  <a:pt x="452" y="150"/>
                  <a:pt x="452" y="161"/>
                  <a:pt x="449" y="171"/>
                </a:cubicBezTo>
                <a:close/>
                <a:moveTo>
                  <a:pt x="178" y="8"/>
                </a:moveTo>
                <a:cubicBezTo>
                  <a:pt x="173" y="8"/>
                  <a:pt x="171" y="8"/>
                  <a:pt x="163" y="9"/>
                </a:cubicBezTo>
                <a:cubicBezTo>
                  <a:pt x="161" y="9"/>
                  <a:pt x="160" y="9"/>
                  <a:pt x="156" y="10"/>
                </a:cubicBezTo>
                <a:cubicBezTo>
                  <a:pt x="155" y="10"/>
                  <a:pt x="146" y="11"/>
                  <a:pt x="146" y="12"/>
                </a:cubicBezTo>
                <a:cubicBezTo>
                  <a:pt x="151" y="11"/>
                  <a:pt x="154" y="11"/>
                  <a:pt x="157" y="10"/>
                </a:cubicBezTo>
                <a:cubicBezTo>
                  <a:pt x="159" y="10"/>
                  <a:pt x="157" y="10"/>
                  <a:pt x="158" y="10"/>
                </a:cubicBezTo>
                <a:cubicBezTo>
                  <a:pt x="163" y="10"/>
                  <a:pt x="172" y="8"/>
                  <a:pt x="179" y="8"/>
                </a:cubicBezTo>
                <a:cubicBezTo>
                  <a:pt x="180" y="8"/>
                  <a:pt x="177" y="8"/>
                  <a:pt x="178" y="8"/>
                </a:cubicBezTo>
                <a:close/>
                <a:moveTo>
                  <a:pt x="180" y="8"/>
                </a:moveTo>
                <a:cubicBezTo>
                  <a:pt x="181" y="8"/>
                  <a:pt x="181" y="8"/>
                  <a:pt x="181" y="8"/>
                </a:cubicBezTo>
                <a:cubicBezTo>
                  <a:pt x="186" y="8"/>
                  <a:pt x="182" y="7"/>
                  <a:pt x="180" y="8"/>
                </a:cubicBezTo>
                <a:close/>
                <a:moveTo>
                  <a:pt x="218" y="17"/>
                </a:moveTo>
                <a:cubicBezTo>
                  <a:pt x="221" y="16"/>
                  <a:pt x="226" y="15"/>
                  <a:pt x="232" y="14"/>
                </a:cubicBezTo>
                <a:cubicBezTo>
                  <a:pt x="230" y="14"/>
                  <a:pt x="229" y="14"/>
                  <a:pt x="227" y="15"/>
                </a:cubicBezTo>
                <a:cubicBezTo>
                  <a:pt x="224" y="16"/>
                  <a:pt x="221" y="16"/>
                  <a:pt x="218" y="17"/>
                </a:cubicBezTo>
                <a:close/>
                <a:moveTo>
                  <a:pt x="427" y="122"/>
                </a:moveTo>
                <a:cubicBezTo>
                  <a:pt x="421" y="111"/>
                  <a:pt x="412" y="100"/>
                  <a:pt x="403" y="90"/>
                </a:cubicBezTo>
                <a:cubicBezTo>
                  <a:pt x="402" y="89"/>
                  <a:pt x="401" y="88"/>
                  <a:pt x="400" y="86"/>
                </a:cubicBezTo>
                <a:cubicBezTo>
                  <a:pt x="398" y="84"/>
                  <a:pt x="398" y="85"/>
                  <a:pt x="396" y="83"/>
                </a:cubicBezTo>
                <a:cubicBezTo>
                  <a:pt x="394" y="81"/>
                  <a:pt x="395" y="82"/>
                  <a:pt x="394" y="81"/>
                </a:cubicBezTo>
                <a:cubicBezTo>
                  <a:pt x="376" y="64"/>
                  <a:pt x="355" y="52"/>
                  <a:pt x="335" y="43"/>
                </a:cubicBezTo>
                <a:cubicBezTo>
                  <a:pt x="331" y="41"/>
                  <a:pt x="335" y="42"/>
                  <a:pt x="332" y="41"/>
                </a:cubicBezTo>
                <a:cubicBezTo>
                  <a:pt x="320" y="36"/>
                  <a:pt x="302" y="30"/>
                  <a:pt x="286" y="26"/>
                </a:cubicBezTo>
                <a:cubicBezTo>
                  <a:pt x="285" y="26"/>
                  <a:pt x="283" y="26"/>
                  <a:pt x="282" y="25"/>
                </a:cubicBezTo>
                <a:cubicBezTo>
                  <a:pt x="282" y="25"/>
                  <a:pt x="283" y="25"/>
                  <a:pt x="283" y="25"/>
                </a:cubicBezTo>
                <a:cubicBezTo>
                  <a:pt x="282" y="25"/>
                  <a:pt x="282" y="25"/>
                  <a:pt x="282" y="25"/>
                </a:cubicBezTo>
                <a:cubicBezTo>
                  <a:pt x="282" y="25"/>
                  <a:pt x="282" y="25"/>
                  <a:pt x="282" y="25"/>
                </a:cubicBezTo>
                <a:cubicBezTo>
                  <a:pt x="282" y="25"/>
                  <a:pt x="282" y="25"/>
                  <a:pt x="282" y="25"/>
                </a:cubicBezTo>
                <a:cubicBezTo>
                  <a:pt x="268" y="27"/>
                  <a:pt x="253" y="29"/>
                  <a:pt x="240" y="32"/>
                </a:cubicBezTo>
                <a:cubicBezTo>
                  <a:pt x="227" y="34"/>
                  <a:pt x="212" y="38"/>
                  <a:pt x="201" y="41"/>
                </a:cubicBezTo>
                <a:cubicBezTo>
                  <a:pt x="188" y="45"/>
                  <a:pt x="175" y="48"/>
                  <a:pt x="164" y="53"/>
                </a:cubicBezTo>
                <a:cubicBezTo>
                  <a:pt x="156" y="56"/>
                  <a:pt x="150" y="59"/>
                  <a:pt x="143" y="62"/>
                </a:cubicBezTo>
                <a:cubicBezTo>
                  <a:pt x="141" y="63"/>
                  <a:pt x="139" y="64"/>
                  <a:pt x="137" y="65"/>
                </a:cubicBezTo>
                <a:cubicBezTo>
                  <a:pt x="130" y="68"/>
                  <a:pt x="124" y="72"/>
                  <a:pt x="117" y="76"/>
                </a:cubicBezTo>
                <a:cubicBezTo>
                  <a:pt x="111" y="79"/>
                  <a:pt x="106" y="83"/>
                  <a:pt x="100" y="87"/>
                </a:cubicBezTo>
                <a:cubicBezTo>
                  <a:pt x="83" y="99"/>
                  <a:pt x="62" y="117"/>
                  <a:pt x="47" y="136"/>
                </a:cubicBezTo>
                <a:cubicBezTo>
                  <a:pt x="45" y="137"/>
                  <a:pt x="45" y="138"/>
                  <a:pt x="44" y="140"/>
                </a:cubicBezTo>
                <a:cubicBezTo>
                  <a:pt x="34" y="152"/>
                  <a:pt x="26" y="165"/>
                  <a:pt x="22" y="178"/>
                </a:cubicBezTo>
                <a:cubicBezTo>
                  <a:pt x="19" y="186"/>
                  <a:pt x="17" y="195"/>
                  <a:pt x="17" y="205"/>
                </a:cubicBezTo>
                <a:cubicBezTo>
                  <a:pt x="18" y="209"/>
                  <a:pt x="18" y="214"/>
                  <a:pt x="19" y="218"/>
                </a:cubicBezTo>
                <a:cubicBezTo>
                  <a:pt x="21" y="222"/>
                  <a:pt x="22" y="226"/>
                  <a:pt x="25" y="229"/>
                </a:cubicBezTo>
                <a:cubicBezTo>
                  <a:pt x="33" y="241"/>
                  <a:pt x="48" y="249"/>
                  <a:pt x="64" y="254"/>
                </a:cubicBezTo>
                <a:cubicBezTo>
                  <a:pt x="75" y="258"/>
                  <a:pt x="88" y="261"/>
                  <a:pt x="102" y="263"/>
                </a:cubicBezTo>
                <a:cubicBezTo>
                  <a:pt x="106" y="263"/>
                  <a:pt x="111" y="264"/>
                  <a:pt x="116" y="265"/>
                </a:cubicBezTo>
                <a:cubicBezTo>
                  <a:pt x="122" y="265"/>
                  <a:pt x="129" y="266"/>
                  <a:pt x="136" y="266"/>
                </a:cubicBezTo>
                <a:cubicBezTo>
                  <a:pt x="149" y="267"/>
                  <a:pt x="161" y="268"/>
                  <a:pt x="173" y="268"/>
                </a:cubicBezTo>
                <a:cubicBezTo>
                  <a:pt x="185" y="268"/>
                  <a:pt x="196" y="268"/>
                  <a:pt x="208" y="268"/>
                </a:cubicBezTo>
                <a:cubicBezTo>
                  <a:pt x="212" y="267"/>
                  <a:pt x="216" y="267"/>
                  <a:pt x="220" y="267"/>
                </a:cubicBezTo>
                <a:cubicBezTo>
                  <a:pt x="223" y="267"/>
                  <a:pt x="226" y="266"/>
                  <a:pt x="228" y="266"/>
                </a:cubicBezTo>
                <a:cubicBezTo>
                  <a:pt x="242" y="265"/>
                  <a:pt x="260" y="262"/>
                  <a:pt x="276" y="259"/>
                </a:cubicBezTo>
                <a:cubicBezTo>
                  <a:pt x="298" y="254"/>
                  <a:pt x="318" y="249"/>
                  <a:pt x="341" y="240"/>
                </a:cubicBezTo>
                <a:cubicBezTo>
                  <a:pt x="358" y="233"/>
                  <a:pt x="377" y="227"/>
                  <a:pt x="393" y="217"/>
                </a:cubicBezTo>
                <a:cubicBezTo>
                  <a:pt x="403" y="210"/>
                  <a:pt x="412" y="202"/>
                  <a:pt x="420" y="192"/>
                </a:cubicBezTo>
                <a:cubicBezTo>
                  <a:pt x="428" y="182"/>
                  <a:pt x="433" y="171"/>
                  <a:pt x="435" y="160"/>
                </a:cubicBezTo>
                <a:cubicBezTo>
                  <a:pt x="436" y="147"/>
                  <a:pt x="433" y="134"/>
                  <a:pt x="427" y="122"/>
                </a:cubicBezTo>
                <a:close/>
                <a:moveTo>
                  <a:pt x="122" y="17"/>
                </a:moveTo>
                <a:cubicBezTo>
                  <a:pt x="122" y="17"/>
                  <a:pt x="123" y="17"/>
                  <a:pt x="123" y="16"/>
                </a:cubicBezTo>
                <a:cubicBezTo>
                  <a:pt x="123" y="17"/>
                  <a:pt x="122" y="16"/>
                  <a:pt x="122" y="17"/>
                </a:cubicBezTo>
                <a:close/>
                <a:moveTo>
                  <a:pt x="123" y="16"/>
                </a:moveTo>
                <a:cubicBezTo>
                  <a:pt x="124" y="16"/>
                  <a:pt x="124" y="16"/>
                  <a:pt x="124" y="16"/>
                </a:cubicBezTo>
                <a:cubicBezTo>
                  <a:pt x="124" y="16"/>
                  <a:pt x="123" y="16"/>
                  <a:pt x="123" y="16"/>
                </a:cubicBezTo>
                <a:close/>
                <a:moveTo>
                  <a:pt x="123" y="20"/>
                </a:moveTo>
                <a:cubicBezTo>
                  <a:pt x="123" y="19"/>
                  <a:pt x="123" y="19"/>
                  <a:pt x="123" y="19"/>
                </a:cubicBezTo>
                <a:cubicBezTo>
                  <a:pt x="123" y="19"/>
                  <a:pt x="122" y="19"/>
                  <a:pt x="123" y="20"/>
                </a:cubicBezTo>
                <a:close/>
                <a:moveTo>
                  <a:pt x="124" y="19"/>
                </a:moveTo>
                <a:cubicBezTo>
                  <a:pt x="124" y="19"/>
                  <a:pt x="124" y="19"/>
                  <a:pt x="124" y="19"/>
                </a:cubicBezTo>
                <a:cubicBezTo>
                  <a:pt x="124" y="19"/>
                  <a:pt x="124" y="19"/>
                  <a:pt x="123" y="19"/>
                </a:cubicBezTo>
                <a:cubicBezTo>
                  <a:pt x="123" y="19"/>
                  <a:pt x="123" y="19"/>
                  <a:pt x="124" y="19"/>
                </a:cubicBezTo>
                <a:close/>
                <a:moveTo>
                  <a:pt x="124" y="19"/>
                </a:moveTo>
                <a:cubicBezTo>
                  <a:pt x="124" y="19"/>
                  <a:pt x="124" y="19"/>
                  <a:pt x="124" y="19"/>
                </a:cubicBezTo>
                <a:cubicBezTo>
                  <a:pt x="124" y="19"/>
                  <a:pt x="124" y="19"/>
                  <a:pt x="124" y="19"/>
                </a:cubicBezTo>
                <a:cubicBezTo>
                  <a:pt x="124" y="19"/>
                  <a:pt x="124" y="19"/>
                  <a:pt x="124" y="19"/>
                </a:cubicBezTo>
                <a:close/>
                <a:moveTo>
                  <a:pt x="124" y="17"/>
                </a:moveTo>
                <a:cubicBezTo>
                  <a:pt x="124" y="17"/>
                  <a:pt x="124" y="17"/>
                  <a:pt x="124" y="17"/>
                </a:cubicBezTo>
                <a:cubicBezTo>
                  <a:pt x="124" y="17"/>
                  <a:pt x="124" y="17"/>
                  <a:pt x="124" y="17"/>
                </a:cubicBezTo>
                <a:close/>
                <a:moveTo>
                  <a:pt x="240" y="4"/>
                </a:moveTo>
                <a:cubicBezTo>
                  <a:pt x="239" y="4"/>
                  <a:pt x="235" y="3"/>
                  <a:pt x="234" y="4"/>
                </a:cubicBezTo>
                <a:cubicBezTo>
                  <a:pt x="236" y="4"/>
                  <a:pt x="240" y="4"/>
                  <a:pt x="240" y="4"/>
                </a:cubicBezTo>
                <a:close/>
                <a:moveTo>
                  <a:pt x="248" y="5"/>
                </a:moveTo>
                <a:cubicBezTo>
                  <a:pt x="246" y="5"/>
                  <a:pt x="245" y="5"/>
                  <a:pt x="242" y="5"/>
                </a:cubicBezTo>
                <a:cubicBezTo>
                  <a:pt x="242" y="5"/>
                  <a:pt x="247" y="5"/>
                  <a:pt x="248" y="5"/>
                </a:cubicBezTo>
                <a:close/>
                <a:moveTo>
                  <a:pt x="217" y="5"/>
                </a:moveTo>
                <a:cubicBezTo>
                  <a:pt x="215" y="5"/>
                  <a:pt x="212" y="5"/>
                  <a:pt x="211" y="5"/>
                </a:cubicBezTo>
                <a:cubicBezTo>
                  <a:pt x="213" y="5"/>
                  <a:pt x="216" y="5"/>
                  <a:pt x="217" y="5"/>
                </a:cubicBezTo>
                <a:close/>
                <a:moveTo>
                  <a:pt x="123" y="22"/>
                </a:moveTo>
                <a:cubicBezTo>
                  <a:pt x="123" y="22"/>
                  <a:pt x="124" y="23"/>
                  <a:pt x="124" y="22"/>
                </a:cubicBezTo>
                <a:cubicBezTo>
                  <a:pt x="124" y="22"/>
                  <a:pt x="124" y="22"/>
                  <a:pt x="124" y="22"/>
                </a:cubicBezTo>
                <a:cubicBezTo>
                  <a:pt x="124" y="22"/>
                  <a:pt x="124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3" y="22"/>
                  <a:pt x="123" y="22"/>
                </a:cubicBezTo>
                <a:close/>
                <a:moveTo>
                  <a:pt x="125" y="24"/>
                </a:moveTo>
                <a:cubicBezTo>
                  <a:pt x="124" y="24"/>
                  <a:pt x="124" y="24"/>
                  <a:pt x="124" y="24"/>
                </a:cubicBezTo>
                <a:cubicBezTo>
                  <a:pt x="124" y="24"/>
                  <a:pt x="125" y="24"/>
                  <a:pt x="125" y="24"/>
                </a:cubicBezTo>
                <a:close/>
                <a:moveTo>
                  <a:pt x="124" y="16"/>
                </a:moveTo>
                <a:cubicBezTo>
                  <a:pt x="124" y="16"/>
                  <a:pt x="125" y="16"/>
                  <a:pt x="125" y="16"/>
                </a:cubicBezTo>
                <a:cubicBezTo>
                  <a:pt x="125" y="16"/>
                  <a:pt x="124" y="16"/>
                  <a:pt x="124" y="16"/>
                </a:cubicBezTo>
                <a:close/>
                <a:moveTo>
                  <a:pt x="197" y="3"/>
                </a:moveTo>
                <a:cubicBezTo>
                  <a:pt x="201" y="3"/>
                  <a:pt x="205" y="3"/>
                  <a:pt x="207" y="3"/>
                </a:cubicBezTo>
                <a:cubicBezTo>
                  <a:pt x="203" y="3"/>
                  <a:pt x="198" y="3"/>
                  <a:pt x="197" y="3"/>
                </a:cubicBezTo>
                <a:close/>
                <a:moveTo>
                  <a:pt x="125" y="19"/>
                </a:moveTo>
                <a:cubicBezTo>
                  <a:pt x="125" y="19"/>
                  <a:pt x="124" y="19"/>
                  <a:pt x="124" y="19"/>
                </a:cubicBezTo>
                <a:cubicBezTo>
                  <a:pt x="124" y="19"/>
                  <a:pt x="125" y="19"/>
                  <a:pt x="125" y="19"/>
                </a:cubicBezTo>
                <a:close/>
                <a:moveTo>
                  <a:pt x="159" y="12"/>
                </a:moveTo>
                <a:cubicBezTo>
                  <a:pt x="158" y="12"/>
                  <a:pt x="156" y="13"/>
                  <a:pt x="154" y="13"/>
                </a:cubicBezTo>
                <a:cubicBezTo>
                  <a:pt x="152" y="13"/>
                  <a:pt x="140" y="15"/>
                  <a:pt x="141" y="15"/>
                </a:cubicBezTo>
                <a:cubicBezTo>
                  <a:pt x="148" y="13"/>
                  <a:pt x="159" y="13"/>
                  <a:pt x="165" y="12"/>
                </a:cubicBezTo>
                <a:cubicBezTo>
                  <a:pt x="163" y="12"/>
                  <a:pt x="161" y="12"/>
                  <a:pt x="159" y="12"/>
                </a:cubicBezTo>
                <a:close/>
                <a:moveTo>
                  <a:pt x="161" y="18"/>
                </a:moveTo>
                <a:cubicBezTo>
                  <a:pt x="164" y="17"/>
                  <a:pt x="174" y="16"/>
                  <a:pt x="179" y="16"/>
                </a:cubicBezTo>
                <a:cubicBezTo>
                  <a:pt x="173" y="16"/>
                  <a:pt x="167" y="17"/>
                  <a:pt x="161" y="18"/>
                </a:cubicBezTo>
                <a:close/>
                <a:moveTo>
                  <a:pt x="120" y="28"/>
                </a:moveTo>
                <a:cubicBezTo>
                  <a:pt x="119" y="29"/>
                  <a:pt x="119" y="29"/>
                  <a:pt x="120" y="28"/>
                </a:cubicBezTo>
                <a:close/>
                <a:moveTo>
                  <a:pt x="188" y="18"/>
                </a:moveTo>
                <a:cubicBezTo>
                  <a:pt x="188" y="18"/>
                  <a:pt x="187" y="18"/>
                  <a:pt x="187" y="18"/>
                </a:cubicBezTo>
                <a:cubicBezTo>
                  <a:pt x="187" y="18"/>
                  <a:pt x="187" y="18"/>
                  <a:pt x="188" y="18"/>
                </a:cubicBezTo>
                <a:close/>
                <a:moveTo>
                  <a:pt x="127" y="16"/>
                </a:moveTo>
                <a:cubicBezTo>
                  <a:pt x="127" y="16"/>
                  <a:pt x="127" y="17"/>
                  <a:pt x="127" y="17"/>
                </a:cubicBezTo>
                <a:cubicBezTo>
                  <a:pt x="127" y="17"/>
                  <a:pt x="127" y="16"/>
                  <a:pt x="127" y="16"/>
                </a:cubicBezTo>
                <a:close/>
                <a:moveTo>
                  <a:pt x="125" y="25"/>
                </a:moveTo>
                <a:cubicBezTo>
                  <a:pt x="125" y="25"/>
                  <a:pt x="125" y="25"/>
                  <a:pt x="125" y="25"/>
                </a:cubicBezTo>
                <a:cubicBezTo>
                  <a:pt x="125" y="25"/>
                  <a:pt x="125" y="25"/>
                  <a:pt x="125" y="25"/>
                </a:cubicBezTo>
                <a:close/>
                <a:moveTo>
                  <a:pt x="119" y="19"/>
                </a:moveTo>
                <a:cubicBezTo>
                  <a:pt x="119" y="19"/>
                  <a:pt x="119" y="19"/>
                  <a:pt x="119" y="19"/>
                </a:cubicBezTo>
                <a:cubicBezTo>
                  <a:pt x="120" y="18"/>
                  <a:pt x="121" y="18"/>
                  <a:pt x="121" y="18"/>
                </a:cubicBezTo>
                <a:cubicBezTo>
                  <a:pt x="121" y="18"/>
                  <a:pt x="121" y="18"/>
                  <a:pt x="121" y="18"/>
                </a:cubicBezTo>
                <a:cubicBezTo>
                  <a:pt x="121" y="17"/>
                  <a:pt x="123" y="18"/>
                  <a:pt x="123" y="17"/>
                </a:cubicBezTo>
                <a:cubicBezTo>
                  <a:pt x="122" y="18"/>
                  <a:pt x="121" y="18"/>
                  <a:pt x="120" y="18"/>
                </a:cubicBezTo>
                <a:cubicBezTo>
                  <a:pt x="120" y="18"/>
                  <a:pt x="120" y="18"/>
                  <a:pt x="120" y="18"/>
                </a:cubicBezTo>
                <a:cubicBezTo>
                  <a:pt x="119" y="19"/>
                  <a:pt x="118" y="18"/>
                  <a:pt x="118" y="19"/>
                </a:cubicBezTo>
                <a:cubicBezTo>
                  <a:pt x="118" y="19"/>
                  <a:pt x="119" y="19"/>
                  <a:pt x="119" y="19"/>
                </a:cubicBezTo>
                <a:close/>
                <a:moveTo>
                  <a:pt x="316" y="36"/>
                </a:moveTo>
                <a:cubicBezTo>
                  <a:pt x="315" y="35"/>
                  <a:pt x="312" y="35"/>
                  <a:pt x="312" y="35"/>
                </a:cubicBezTo>
                <a:cubicBezTo>
                  <a:pt x="314" y="35"/>
                  <a:pt x="315" y="36"/>
                  <a:pt x="316" y="36"/>
                </a:cubicBezTo>
                <a:close/>
                <a:moveTo>
                  <a:pt x="132" y="26"/>
                </a:moveTo>
                <a:cubicBezTo>
                  <a:pt x="134" y="26"/>
                  <a:pt x="134" y="26"/>
                  <a:pt x="134" y="26"/>
                </a:cubicBezTo>
                <a:cubicBezTo>
                  <a:pt x="132" y="26"/>
                  <a:pt x="132" y="26"/>
                  <a:pt x="132" y="26"/>
                </a:cubicBezTo>
                <a:cubicBezTo>
                  <a:pt x="132" y="26"/>
                  <a:pt x="132" y="26"/>
                  <a:pt x="132" y="26"/>
                </a:cubicBezTo>
                <a:cubicBezTo>
                  <a:pt x="131" y="26"/>
                  <a:pt x="131" y="26"/>
                  <a:pt x="131" y="26"/>
                </a:cubicBezTo>
                <a:cubicBezTo>
                  <a:pt x="131" y="26"/>
                  <a:pt x="132" y="26"/>
                  <a:pt x="132" y="26"/>
                </a:cubicBezTo>
                <a:cubicBezTo>
                  <a:pt x="132" y="26"/>
                  <a:pt x="132" y="26"/>
                  <a:pt x="132" y="26"/>
                </a:cubicBezTo>
                <a:close/>
                <a:moveTo>
                  <a:pt x="121" y="25"/>
                </a:moveTo>
                <a:cubicBezTo>
                  <a:pt x="121" y="25"/>
                  <a:pt x="121" y="25"/>
                  <a:pt x="121" y="25"/>
                </a:cubicBezTo>
                <a:cubicBezTo>
                  <a:pt x="121" y="26"/>
                  <a:pt x="121" y="25"/>
                  <a:pt x="121" y="25"/>
                </a:cubicBezTo>
                <a:close/>
                <a:moveTo>
                  <a:pt x="121" y="25"/>
                </a:moveTo>
                <a:cubicBezTo>
                  <a:pt x="121" y="25"/>
                  <a:pt x="121" y="25"/>
                  <a:pt x="121" y="25"/>
                </a:cubicBezTo>
                <a:cubicBezTo>
                  <a:pt x="121" y="25"/>
                  <a:pt x="121" y="25"/>
                  <a:pt x="121" y="25"/>
                </a:cubicBezTo>
                <a:close/>
                <a:moveTo>
                  <a:pt x="122" y="19"/>
                </a:move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lose/>
                <a:moveTo>
                  <a:pt x="121" y="23"/>
                </a:moveTo>
                <a:cubicBezTo>
                  <a:pt x="122" y="23"/>
                  <a:pt x="122" y="22"/>
                  <a:pt x="121" y="23"/>
                </a:cubicBezTo>
                <a:close/>
                <a:moveTo>
                  <a:pt x="121" y="26"/>
                </a:moveTo>
                <a:cubicBezTo>
                  <a:pt x="121" y="26"/>
                  <a:pt x="121" y="26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lose/>
                <a:moveTo>
                  <a:pt x="122" y="18"/>
                </a:moveTo>
                <a:cubicBezTo>
                  <a:pt x="122" y="18"/>
                  <a:pt x="122" y="18"/>
                  <a:pt x="121" y="18"/>
                </a:cubicBezTo>
                <a:cubicBezTo>
                  <a:pt x="121" y="18"/>
                  <a:pt x="121" y="18"/>
                  <a:pt x="121" y="18"/>
                </a:cubicBezTo>
                <a:cubicBezTo>
                  <a:pt x="121" y="18"/>
                  <a:pt x="122" y="18"/>
                  <a:pt x="122" y="18"/>
                </a:cubicBezTo>
                <a:close/>
                <a:moveTo>
                  <a:pt x="121" y="29"/>
                </a:moveTo>
                <a:cubicBezTo>
                  <a:pt x="121" y="29"/>
                  <a:pt x="121" y="29"/>
                  <a:pt x="121" y="28"/>
                </a:cubicBezTo>
                <a:cubicBezTo>
                  <a:pt x="121" y="28"/>
                  <a:pt x="121" y="28"/>
                  <a:pt x="121" y="2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68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01"/>
          <a:stretch/>
        </p:blipFill>
        <p:spPr>
          <a:xfrm>
            <a:off x="-410547" y="-324243"/>
            <a:ext cx="9554547" cy="7920000"/>
          </a:xfrm>
          <a:prstGeom prst="rect">
            <a:avLst/>
          </a:prstGeom>
        </p:spPr>
      </p:pic>
      <p:sp>
        <p:nvSpPr>
          <p:cNvPr id="5" name="Rettangolo arrotondato 4"/>
          <p:cNvSpPr/>
          <p:nvPr/>
        </p:nvSpPr>
        <p:spPr>
          <a:xfrm>
            <a:off x="375411" y="364653"/>
            <a:ext cx="3875955" cy="882256"/>
          </a:xfrm>
          <a:prstGeom prst="roundRect">
            <a:avLst>
              <a:gd name="adj" fmla="val 22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95" y="615025"/>
            <a:ext cx="3390900" cy="419100"/>
          </a:xfrm>
          <a:prstGeom prst="rect">
            <a:avLst/>
          </a:prstGeom>
        </p:spPr>
      </p:pic>
      <p:sp>
        <p:nvSpPr>
          <p:cNvPr id="6" name="Figura a mano libera 5"/>
          <p:cNvSpPr/>
          <p:nvPr/>
        </p:nvSpPr>
        <p:spPr>
          <a:xfrm>
            <a:off x="4595752" y="3129707"/>
            <a:ext cx="1157284" cy="1466043"/>
          </a:xfrm>
          <a:custGeom>
            <a:avLst/>
            <a:gdLst>
              <a:gd name="connsiteX0" fmla="*/ 0 w 1140031"/>
              <a:gd name="connsiteY0" fmla="*/ 1448790 h 1448790"/>
              <a:gd name="connsiteX1" fmla="*/ 1140031 w 1140031"/>
              <a:gd name="connsiteY1" fmla="*/ 795647 h 1448790"/>
              <a:gd name="connsiteX2" fmla="*/ 35626 w 1140031"/>
              <a:gd name="connsiteY2" fmla="*/ 0 h 1448790"/>
              <a:gd name="connsiteX3" fmla="*/ 0 w 1140031"/>
              <a:gd name="connsiteY3" fmla="*/ 1448790 h 1448790"/>
              <a:gd name="connsiteX0" fmla="*/ 0 w 1140031"/>
              <a:gd name="connsiteY0" fmla="*/ 1466043 h 1466043"/>
              <a:gd name="connsiteX1" fmla="*/ 1140031 w 1140031"/>
              <a:gd name="connsiteY1" fmla="*/ 812900 h 1466043"/>
              <a:gd name="connsiteX2" fmla="*/ 78758 w 1140031"/>
              <a:gd name="connsiteY2" fmla="*/ 0 h 1466043"/>
              <a:gd name="connsiteX3" fmla="*/ 0 w 1140031"/>
              <a:gd name="connsiteY3" fmla="*/ 1466043 h 1466043"/>
              <a:gd name="connsiteX0" fmla="*/ 0 w 1157284"/>
              <a:gd name="connsiteY0" fmla="*/ 1466043 h 1466043"/>
              <a:gd name="connsiteX1" fmla="*/ 1157284 w 1157284"/>
              <a:gd name="connsiteY1" fmla="*/ 808587 h 1466043"/>
              <a:gd name="connsiteX2" fmla="*/ 78758 w 1157284"/>
              <a:gd name="connsiteY2" fmla="*/ 0 h 1466043"/>
              <a:gd name="connsiteX3" fmla="*/ 0 w 1157284"/>
              <a:gd name="connsiteY3" fmla="*/ 1466043 h 1466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7284" h="1466043">
                <a:moveTo>
                  <a:pt x="0" y="1466043"/>
                </a:moveTo>
                <a:lnTo>
                  <a:pt x="1157284" y="808587"/>
                </a:lnTo>
                <a:lnTo>
                  <a:pt x="78758" y="0"/>
                </a:lnTo>
                <a:lnTo>
                  <a:pt x="0" y="1466043"/>
                </a:lnTo>
                <a:close/>
              </a:path>
            </a:pathLst>
          </a:custGeom>
          <a:solidFill>
            <a:srgbClr val="C00000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0" name="Gruppo 9"/>
          <p:cNvGrpSpPr/>
          <p:nvPr/>
        </p:nvGrpSpPr>
        <p:grpSpPr>
          <a:xfrm>
            <a:off x="3471909" y="2422566"/>
            <a:ext cx="2442003" cy="2908391"/>
            <a:chOff x="3471909" y="2422566"/>
            <a:chExt cx="2442003" cy="2908391"/>
          </a:xfrm>
        </p:grpSpPr>
        <p:sp>
          <p:nvSpPr>
            <p:cNvPr id="3" name="Figura a mano libera 2"/>
            <p:cNvSpPr/>
            <p:nvPr/>
          </p:nvSpPr>
          <p:spPr>
            <a:xfrm>
              <a:off x="4664818" y="2422566"/>
              <a:ext cx="1249094" cy="1506038"/>
            </a:xfrm>
            <a:custGeom>
              <a:avLst/>
              <a:gdLst>
                <a:gd name="connsiteX0" fmla="*/ 0 w 1270660"/>
                <a:gd name="connsiteY0" fmla="*/ 700644 h 1531917"/>
                <a:gd name="connsiteX1" fmla="*/ 1116280 w 1270660"/>
                <a:gd name="connsiteY1" fmla="*/ 1531917 h 1531917"/>
                <a:gd name="connsiteX2" fmla="*/ 1270660 w 1270660"/>
                <a:gd name="connsiteY2" fmla="*/ 0 h 1531917"/>
                <a:gd name="connsiteX3" fmla="*/ 0 w 1270660"/>
                <a:gd name="connsiteY3" fmla="*/ 700644 h 1531917"/>
                <a:gd name="connsiteX0" fmla="*/ 0 w 1249094"/>
                <a:gd name="connsiteY0" fmla="*/ 713583 h 1531917"/>
                <a:gd name="connsiteX1" fmla="*/ 1094714 w 1249094"/>
                <a:gd name="connsiteY1" fmla="*/ 1531917 h 1531917"/>
                <a:gd name="connsiteX2" fmla="*/ 1249094 w 1249094"/>
                <a:gd name="connsiteY2" fmla="*/ 0 h 1531917"/>
                <a:gd name="connsiteX3" fmla="*/ 0 w 1249094"/>
                <a:gd name="connsiteY3" fmla="*/ 713583 h 1531917"/>
                <a:gd name="connsiteX0" fmla="*/ 0 w 1249094"/>
                <a:gd name="connsiteY0" fmla="*/ 713583 h 1506038"/>
                <a:gd name="connsiteX1" fmla="*/ 1090401 w 1249094"/>
                <a:gd name="connsiteY1" fmla="*/ 1506038 h 1506038"/>
                <a:gd name="connsiteX2" fmla="*/ 1249094 w 1249094"/>
                <a:gd name="connsiteY2" fmla="*/ 0 h 1506038"/>
                <a:gd name="connsiteX3" fmla="*/ 0 w 1249094"/>
                <a:gd name="connsiteY3" fmla="*/ 713583 h 1506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094" h="1506038">
                  <a:moveTo>
                    <a:pt x="0" y="713583"/>
                  </a:moveTo>
                  <a:lnTo>
                    <a:pt x="1090401" y="1506038"/>
                  </a:lnTo>
                  <a:lnTo>
                    <a:pt x="1249094" y="0"/>
                  </a:lnTo>
                  <a:lnTo>
                    <a:pt x="0" y="713583"/>
                  </a:lnTo>
                  <a:close/>
                </a:path>
              </a:pathLst>
            </a:custGeom>
            <a:solidFill>
              <a:srgbClr val="009051">
                <a:alpha val="70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7" name="Figura a mano libera 6"/>
            <p:cNvSpPr/>
            <p:nvPr/>
          </p:nvSpPr>
          <p:spPr>
            <a:xfrm>
              <a:off x="3471909" y="3125395"/>
              <a:ext cx="1192910" cy="1464978"/>
            </a:xfrm>
            <a:custGeom>
              <a:avLst/>
              <a:gdLst>
                <a:gd name="connsiteX0" fmla="*/ 1116280 w 1175657"/>
                <a:gd name="connsiteY0" fmla="*/ 1460665 h 1460665"/>
                <a:gd name="connsiteX1" fmla="*/ 0 w 1175657"/>
                <a:gd name="connsiteY1" fmla="*/ 593766 h 1460665"/>
                <a:gd name="connsiteX2" fmla="*/ 1175657 w 1175657"/>
                <a:gd name="connsiteY2" fmla="*/ 0 h 1460665"/>
                <a:gd name="connsiteX3" fmla="*/ 1116280 w 1175657"/>
                <a:gd name="connsiteY3" fmla="*/ 1460665 h 1460665"/>
                <a:gd name="connsiteX0" fmla="*/ 1116280 w 1197223"/>
                <a:gd name="connsiteY0" fmla="*/ 1482231 h 1482231"/>
                <a:gd name="connsiteX1" fmla="*/ 0 w 1197223"/>
                <a:gd name="connsiteY1" fmla="*/ 615332 h 1482231"/>
                <a:gd name="connsiteX2" fmla="*/ 1197223 w 1197223"/>
                <a:gd name="connsiteY2" fmla="*/ 0 h 1482231"/>
                <a:gd name="connsiteX3" fmla="*/ 1116280 w 1197223"/>
                <a:gd name="connsiteY3" fmla="*/ 1482231 h 1482231"/>
                <a:gd name="connsiteX0" fmla="*/ 1111967 w 1192910"/>
                <a:gd name="connsiteY0" fmla="*/ 1482231 h 1482231"/>
                <a:gd name="connsiteX1" fmla="*/ 0 w 1192910"/>
                <a:gd name="connsiteY1" fmla="*/ 623958 h 1482231"/>
                <a:gd name="connsiteX2" fmla="*/ 1192910 w 1192910"/>
                <a:gd name="connsiteY2" fmla="*/ 0 h 1482231"/>
                <a:gd name="connsiteX3" fmla="*/ 1111967 w 1192910"/>
                <a:gd name="connsiteY3" fmla="*/ 1482231 h 1482231"/>
                <a:gd name="connsiteX0" fmla="*/ 1124906 w 1192910"/>
                <a:gd name="connsiteY0" fmla="*/ 1464978 h 1464978"/>
                <a:gd name="connsiteX1" fmla="*/ 0 w 1192910"/>
                <a:gd name="connsiteY1" fmla="*/ 623958 h 1464978"/>
                <a:gd name="connsiteX2" fmla="*/ 1192910 w 1192910"/>
                <a:gd name="connsiteY2" fmla="*/ 0 h 1464978"/>
                <a:gd name="connsiteX3" fmla="*/ 1124906 w 1192910"/>
                <a:gd name="connsiteY3" fmla="*/ 1464978 h 1464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92910" h="1464978">
                  <a:moveTo>
                    <a:pt x="1124906" y="1464978"/>
                  </a:moveTo>
                  <a:lnTo>
                    <a:pt x="0" y="623958"/>
                  </a:lnTo>
                  <a:lnTo>
                    <a:pt x="1192910" y="0"/>
                  </a:lnTo>
                  <a:lnTo>
                    <a:pt x="1124906" y="1464978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7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Figura a mano libera 7"/>
            <p:cNvSpPr/>
            <p:nvPr/>
          </p:nvSpPr>
          <p:spPr>
            <a:xfrm>
              <a:off x="4588246" y="3918857"/>
              <a:ext cx="1197166" cy="1412100"/>
            </a:xfrm>
            <a:custGeom>
              <a:avLst/>
              <a:gdLst>
                <a:gd name="connsiteX0" fmla="*/ 0 w 1128155"/>
                <a:gd name="connsiteY0" fmla="*/ 700644 h 1425039"/>
                <a:gd name="connsiteX1" fmla="*/ 1104405 w 1128155"/>
                <a:gd name="connsiteY1" fmla="*/ 0 h 1425039"/>
                <a:gd name="connsiteX2" fmla="*/ 1128155 w 1128155"/>
                <a:gd name="connsiteY2" fmla="*/ 1425039 h 1425039"/>
                <a:gd name="connsiteX3" fmla="*/ 0 w 1128155"/>
                <a:gd name="connsiteY3" fmla="*/ 700644 h 1425039"/>
                <a:gd name="connsiteX0" fmla="*/ 0 w 1149721"/>
                <a:gd name="connsiteY0" fmla="*/ 700644 h 1416413"/>
                <a:gd name="connsiteX1" fmla="*/ 1104405 w 1149721"/>
                <a:gd name="connsiteY1" fmla="*/ 0 h 1416413"/>
                <a:gd name="connsiteX2" fmla="*/ 1149721 w 1149721"/>
                <a:gd name="connsiteY2" fmla="*/ 1416413 h 1416413"/>
                <a:gd name="connsiteX3" fmla="*/ 0 w 1149721"/>
                <a:gd name="connsiteY3" fmla="*/ 700644 h 1416413"/>
                <a:gd name="connsiteX0" fmla="*/ 0 w 1149721"/>
                <a:gd name="connsiteY0" fmla="*/ 704957 h 1420726"/>
                <a:gd name="connsiteX1" fmla="*/ 1138911 w 1149721"/>
                <a:gd name="connsiteY1" fmla="*/ 0 h 1420726"/>
                <a:gd name="connsiteX2" fmla="*/ 1149721 w 1149721"/>
                <a:gd name="connsiteY2" fmla="*/ 1420726 h 1420726"/>
                <a:gd name="connsiteX3" fmla="*/ 0 w 1149721"/>
                <a:gd name="connsiteY3" fmla="*/ 704957 h 1420726"/>
                <a:gd name="connsiteX0" fmla="*/ 0 w 1201479"/>
                <a:gd name="connsiteY0" fmla="*/ 683391 h 1420726"/>
                <a:gd name="connsiteX1" fmla="*/ 1190669 w 1201479"/>
                <a:gd name="connsiteY1" fmla="*/ 0 h 1420726"/>
                <a:gd name="connsiteX2" fmla="*/ 1201479 w 1201479"/>
                <a:gd name="connsiteY2" fmla="*/ 1420726 h 1420726"/>
                <a:gd name="connsiteX3" fmla="*/ 0 w 1201479"/>
                <a:gd name="connsiteY3" fmla="*/ 683391 h 1420726"/>
                <a:gd name="connsiteX0" fmla="*/ 0 w 1192853"/>
                <a:gd name="connsiteY0" fmla="*/ 687704 h 1420726"/>
                <a:gd name="connsiteX1" fmla="*/ 1182043 w 1192853"/>
                <a:gd name="connsiteY1" fmla="*/ 0 h 1420726"/>
                <a:gd name="connsiteX2" fmla="*/ 1192853 w 1192853"/>
                <a:gd name="connsiteY2" fmla="*/ 1420726 h 1420726"/>
                <a:gd name="connsiteX3" fmla="*/ 0 w 1192853"/>
                <a:gd name="connsiteY3" fmla="*/ 687704 h 1420726"/>
                <a:gd name="connsiteX0" fmla="*/ 0 w 1197166"/>
                <a:gd name="connsiteY0" fmla="*/ 687704 h 1416413"/>
                <a:gd name="connsiteX1" fmla="*/ 1182043 w 1197166"/>
                <a:gd name="connsiteY1" fmla="*/ 0 h 1416413"/>
                <a:gd name="connsiteX2" fmla="*/ 1197166 w 1197166"/>
                <a:gd name="connsiteY2" fmla="*/ 1416413 h 1416413"/>
                <a:gd name="connsiteX3" fmla="*/ 0 w 1197166"/>
                <a:gd name="connsiteY3" fmla="*/ 687704 h 1416413"/>
                <a:gd name="connsiteX0" fmla="*/ 0 w 1197166"/>
                <a:gd name="connsiteY0" fmla="*/ 683391 h 1412100"/>
                <a:gd name="connsiteX1" fmla="*/ 1177730 w 1197166"/>
                <a:gd name="connsiteY1" fmla="*/ 0 h 1412100"/>
                <a:gd name="connsiteX2" fmla="*/ 1197166 w 1197166"/>
                <a:gd name="connsiteY2" fmla="*/ 1412100 h 1412100"/>
                <a:gd name="connsiteX3" fmla="*/ 0 w 1197166"/>
                <a:gd name="connsiteY3" fmla="*/ 683391 h 141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97166" h="1412100">
                  <a:moveTo>
                    <a:pt x="0" y="683391"/>
                  </a:moveTo>
                  <a:lnTo>
                    <a:pt x="1177730" y="0"/>
                  </a:lnTo>
                  <a:cubicBezTo>
                    <a:pt x="1181333" y="473575"/>
                    <a:pt x="1193563" y="938525"/>
                    <a:pt x="1197166" y="1412100"/>
                  </a:cubicBezTo>
                  <a:lnTo>
                    <a:pt x="0" y="683391"/>
                  </a:lnTo>
                  <a:close/>
                </a:path>
              </a:pathLst>
            </a:custGeom>
            <a:solidFill>
              <a:srgbClr val="FFC000">
                <a:alpha val="70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28" name="Gruppo 27"/>
          <p:cNvGrpSpPr/>
          <p:nvPr/>
        </p:nvGrpSpPr>
        <p:grpSpPr>
          <a:xfrm>
            <a:off x="281102" y="4332366"/>
            <a:ext cx="3763617" cy="1256598"/>
            <a:chOff x="281102" y="4332366"/>
            <a:chExt cx="3763617" cy="1256598"/>
          </a:xfrm>
        </p:grpSpPr>
        <p:grpSp>
          <p:nvGrpSpPr>
            <p:cNvPr id="26" name="Gruppo 25"/>
            <p:cNvGrpSpPr/>
            <p:nvPr/>
          </p:nvGrpSpPr>
          <p:grpSpPr>
            <a:xfrm>
              <a:off x="281102" y="4332366"/>
              <a:ext cx="3763617" cy="1256598"/>
              <a:chOff x="457676" y="4221648"/>
              <a:chExt cx="4426840" cy="1478035"/>
            </a:xfrm>
          </p:grpSpPr>
          <p:sp>
            <p:nvSpPr>
              <p:cNvPr id="11" name="Rettangolo arrotondato 10"/>
              <p:cNvSpPr/>
              <p:nvPr/>
            </p:nvSpPr>
            <p:spPr>
              <a:xfrm>
                <a:off x="457676" y="4221648"/>
                <a:ext cx="4426840" cy="1478035"/>
              </a:xfrm>
              <a:prstGeom prst="roundRect">
                <a:avLst>
                  <a:gd name="adj" fmla="val 22082"/>
                </a:avLst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b="1" dirty="0">
                  <a:solidFill>
                    <a:schemeClr val="bg1"/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12" name="Figura a mano libera 11"/>
              <p:cNvSpPr/>
              <p:nvPr/>
            </p:nvSpPr>
            <p:spPr>
              <a:xfrm>
                <a:off x="623967" y="4786819"/>
                <a:ext cx="409607" cy="518888"/>
              </a:xfrm>
              <a:custGeom>
                <a:avLst/>
                <a:gdLst>
                  <a:gd name="connsiteX0" fmla="*/ 0 w 1140031"/>
                  <a:gd name="connsiteY0" fmla="*/ 1448790 h 1448790"/>
                  <a:gd name="connsiteX1" fmla="*/ 1140031 w 1140031"/>
                  <a:gd name="connsiteY1" fmla="*/ 795647 h 1448790"/>
                  <a:gd name="connsiteX2" fmla="*/ 35626 w 1140031"/>
                  <a:gd name="connsiteY2" fmla="*/ 0 h 1448790"/>
                  <a:gd name="connsiteX3" fmla="*/ 0 w 1140031"/>
                  <a:gd name="connsiteY3" fmla="*/ 1448790 h 1448790"/>
                  <a:gd name="connsiteX0" fmla="*/ 0 w 1140031"/>
                  <a:gd name="connsiteY0" fmla="*/ 1466043 h 1466043"/>
                  <a:gd name="connsiteX1" fmla="*/ 1140031 w 1140031"/>
                  <a:gd name="connsiteY1" fmla="*/ 812900 h 1466043"/>
                  <a:gd name="connsiteX2" fmla="*/ 78758 w 1140031"/>
                  <a:gd name="connsiteY2" fmla="*/ 0 h 1466043"/>
                  <a:gd name="connsiteX3" fmla="*/ 0 w 1140031"/>
                  <a:gd name="connsiteY3" fmla="*/ 1466043 h 1466043"/>
                  <a:gd name="connsiteX0" fmla="*/ 0 w 1157284"/>
                  <a:gd name="connsiteY0" fmla="*/ 1466043 h 1466043"/>
                  <a:gd name="connsiteX1" fmla="*/ 1157284 w 1157284"/>
                  <a:gd name="connsiteY1" fmla="*/ 808587 h 1466043"/>
                  <a:gd name="connsiteX2" fmla="*/ 78758 w 1157284"/>
                  <a:gd name="connsiteY2" fmla="*/ 0 h 1466043"/>
                  <a:gd name="connsiteX3" fmla="*/ 0 w 1157284"/>
                  <a:gd name="connsiteY3" fmla="*/ 1466043 h 14660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7284" h="1466043">
                    <a:moveTo>
                      <a:pt x="0" y="1466043"/>
                    </a:moveTo>
                    <a:lnTo>
                      <a:pt x="1157284" y="808587"/>
                    </a:lnTo>
                    <a:lnTo>
                      <a:pt x="78758" y="0"/>
                    </a:lnTo>
                    <a:lnTo>
                      <a:pt x="0" y="1466043"/>
                    </a:lnTo>
                    <a:close/>
                  </a:path>
                </a:pathLst>
              </a:custGeom>
              <a:solidFill>
                <a:srgbClr val="C00000">
                  <a:alpha val="7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4" name="Figura a mano libera 13"/>
              <p:cNvSpPr/>
              <p:nvPr/>
            </p:nvSpPr>
            <p:spPr>
              <a:xfrm>
                <a:off x="2395701" y="4419459"/>
                <a:ext cx="423722" cy="499795"/>
              </a:xfrm>
              <a:custGeom>
                <a:avLst/>
                <a:gdLst>
                  <a:gd name="connsiteX0" fmla="*/ 0 w 1128155"/>
                  <a:gd name="connsiteY0" fmla="*/ 700644 h 1425039"/>
                  <a:gd name="connsiteX1" fmla="*/ 1104405 w 1128155"/>
                  <a:gd name="connsiteY1" fmla="*/ 0 h 1425039"/>
                  <a:gd name="connsiteX2" fmla="*/ 1128155 w 1128155"/>
                  <a:gd name="connsiteY2" fmla="*/ 1425039 h 1425039"/>
                  <a:gd name="connsiteX3" fmla="*/ 0 w 1128155"/>
                  <a:gd name="connsiteY3" fmla="*/ 700644 h 1425039"/>
                  <a:gd name="connsiteX0" fmla="*/ 0 w 1149721"/>
                  <a:gd name="connsiteY0" fmla="*/ 700644 h 1416413"/>
                  <a:gd name="connsiteX1" fmla="*/ 1104405 w 1149721"/>
                  <a:gd name="connsiteY1" fmla="*/ 0 h 1416413"/>
                  <a:gd name="connsiteX2" fmla="*/ 1149721 w 1149721"/>
                  <a:gd name="connsiteY2" fmla="*/ 1416413 h 1416413"/>
                  <a:gd name="connsiteX3" fmla="*/ 0 w 1149721"/>
                  <a:gd name="connsiteY3" fmla="*/ 700644 h 1416413"/>
                  <a:gd name="connsiteX0" fmla="*/ 0 w 1149721"/>
                  <a:gd name="connsiteY0" fmla="*/ 704957 h 1420726"/>
                  <a:gd name="connsiteX1" fmla="*/ 1138911 w 1149721"/>
                  <a:gd name="connsiteY1" fmla="*/ 0 h 1420726"/>
                  <a:gd name="connsiteX2" fmla="*/ 1149721 w 1149721"/>
                  <a:gd name="connsiteY2" fmla="*/ 1420726 h 1420726"/>
                  <a:gd name="connsiteX3" fmla="*/ 0 w 1149721"/>
                  <a:gd name="connsiteY3" fmla="*/ 704957 h 1420726"/>
                  <a:gd name="connsiteX0" fmla="*/ 0 w 1201479"/>
                  <a:gd name="connsiteY0" fmla="*/ 683391 h 1420726"/>
                  <a:gd name="connsiteX1" fmla="*/ 1190669 w 1201479"/>
                  <a:gd name="connsiteY1" fmla="*/ 0 h 1420726"/>
                  <a:gd name="connsiteX2" fmla="*/ 1201479 w 1201479"/>
                  <a:gd name="connsiteY2" fmla="*/ 1420726 h 1420726"/>
                  <a:gd name="connsiteX3" fmla="*/ 0 w 1201479"/>
                  <a:gd name="connsiteY3" fmla="*/ 683391 h 1420726"/>
                  <a:gd name="connsiteX0" fmla="*/ 0 w 1192853"/>
                  <a:gd name="connsiteY0" fmla="*/ 687704 h 1420726"/>
                  <a:gd name="connsiteX1" fmla="*/ 1182043 w 1192853"/>
                  <a:gd name="connsiteY1" fmla="*/ 0 h 1420726"/>
                  <a:gd name="connsiteX2" fmla="*/ 1192853 w 1192853"/>
                  <a:gd name="connsiteY2" fmla="*/ 1420726 h 1420726"/>
                  <a:gd name="connsiteX3" fmla="*/ 0 w 1192853"/>
                  <a:gd name="connsiteY3" fmla="*/ 687704 h 1420726"/>
                  <a:gd name="connsiteX0" fmla="*/ 0 w 1197166"/>
                  <a:gd name="connsiteY0" fmla="*/ 687704 h 1416413"/>
                  <a:gd name="connsiteX1" fmla="*/ 1182043 w 1197166"/>
                  <a:gd name="connsiteY1" fmla="*/ 0 h 1416413"/>
                  <a:gd name="connsiteX2" fmla="*/ 1197166 w 1197166"/>
                  <a:gd name="connsiteY2" fmla="*/ 1416413 h 1416413"/>
                  <a:gd name="connsiteX3" fmla="*/ 0 w 1197166"/>
                  <a:gd name="connsiteY3" fmla="*/ 687704 h 1416413"/>
                  <a:gd name="connsiteX0" fmla="*/ 0 w 1197166"/>
                  <a:gd name="connsiteY0" fmla="*/ 683391 h 1412100"/>
                  <a:gd name="connsiteX1" fmla="*/ 1177730 w 1197166"/>
                  <a:gd name="connsiteY1" fmla="*/ 0 h 1412100"/>
                  <a:gd name="connsiteX2" fmla="*/ 1197166 w 1197166"/>
                  <a:gd name="connsiteY2" fmla="*/ 1412100 h 1412100"/>
                  <a:gd name="connsiteX3" fmla="*/ 0 w 1197166"/>
                  <a:gd name="connsiteY3" fmla="*/ 683391 h 1412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97166" h="1412100">
                    <a:moveTo>
                      <a:pt x="0" y="683391"/>
                    </a:moveTo>
                    <a:lnTo>
                      <a:pt x="1177730" y="0"/>
                    </a:lnTo>
                    <a:cubicBezTo>
                      <a:pt x="1181333" y="473575"/>
                      <a:pt x="1193563" y="938525"/>
                      <a:pt x="1197166" y="1412100"/>
                    </a:cubicBezTo>
                    <a:lnTo>
                      <a:pt x="0" y="683391"/>
                    </a:lnTo>
                    <a:close/>
                  </a:path>
                </a:pathLst>
              </a:custGeom>
              <a:solidFill>
                <a:srgbClr val="009051">
                  <a:alpha val="7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5" name="Figura a mano libera 14"/>
              <p:cNvSpPr/>
              <p:nvPr/>
            </p:nvSpPr>
            <p:spPr>
              <a:xfrm>
                <a:off x="3297493" y="4442623"/>
                <a:ext cx="442102" cy="533044"/>
              </a:xfrm>
              <a:custGeom>
                <a:avLst/>
                <a:gdLst>
                  <a:gd name="connsiteX0" fmla="*/ 0 w 1270660"/>
                  <a:gd name="connsiteY0" fmla="*/ 700644 h 1531917"/>
                  <a:gd name="connsiteX1" fmla="*/ 1116280 w 1270660"/>
                  <a:gd name="connsiteY1" fmla="*/ 1531917 h 1531917"/>
                  <a:gd name="connsiteX2" fmla="*/ 1270660 w 1270660"/>
                  <a:gd name="connsiteY2" fmla="*/ 0 h 1531917"/>
                  <a:gd name="connsiteX3" fmla="*/ 0 w 1270660"/>
                  <a:gd name="connsiteY3" fmla="*/ 700644 h 1531917"/>
                  <a:gd name="connsiteX0" fmla="*/ 0 w 1249094"/>
                  <a:gd name="connsiteY0" fmla="*/ 713583 h 1531917"/>
                  <a:gd name="connsiteX1" fmla="*/ 1094714 w 1249094"/>
                  <a:gd name="connsiteY1" fmla="*/ 1531917 h 1531917"/>
                  <a:gd name="connsiteX2" fmla="*/ 1249094 w 1249094"/>
                  <a:gd name="connsiteY2" fmla="*/ 0 h 1531917"/>
                  <a:gd name="connsiteX3" fmla="*/ 0 w 1249094"/>
                  <a:gd name="connsiteY3" fmla="*/ 713583 h 1531917"/>
                  <a:gd name="connsiteX0" fmla="*/ 0 w 1249094"/>
                  <a:gd name="connsiteY0" fmla="*/ 713583 h 1506038"/>
                  <a:gd name="connsiteX1" fmla="*/ 1090401 w 1249094"/>
                  <a:gd name="connsiteY1" fmla="*/ 1506038 h 1506038"/>
                  <a:gd name="connsiteX2" fmla="*/ 1249094 w 1249094"/>
                  <a:gd name="connsiteY2" fmla="*/ 0 h 1506038"/>
                  <a:gd name="connsiteX3" fmla="*/ 0 w 1249094"/>
                  <a:gd name="connsiteY3" fmla="*/ 713583 h 1506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9094" h="1506038">
                    <a:moveTo>
                      <a:pt x="0" y="713583"/>
                    </a:moveTo>
                    <a:lnTo>
                      <a:pt x="1090401" y="1506038"/>
                    </a:lnTo>
                    <a:lnTo>
                      <a:pt x="1249094" y="0"/>
                    </a:lnTo>
                    <a:lnTo>
                      <a:pt x="0" y="713583"/>
                    </a:lnTo>
                    <a:close/>
                  </a:path>
                </a:pathLst>
              </a:custGeom>
              <a:solidFill>
                <a:srgbClr val="FFC000">
                  <a:alpha val="7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6" name="Figura a mano libera 15"/>
              <p:cNvSpPr/>
              <p:nvPr/>
            </p:nvSpPr>
            <p:spPr>
              <a:xfrm>
                <a:off x="4217665" y="4419459"/>
                <a:ext cx="409607" cy="518888"/>
              </a:xfrm>
              <a:custGeom>
                <a:avLst/>
                <a:gdLst>
                  <a:gd name="connsiteX0" fmla="*/ 0 w 1140031"/>
                  <a:gd name="connsiteY0" fmla="*/ 1448790 h 1448790"/>
                  <a:gd name="connsiteX1" fmla="*/ 1140031 w 1140031"/>
                  <a:gd name="connsiteY1" fmla="*/ 795647 h 1448790"/>
                  <a:gd name="connsiteX2" fmla="*/ 35626 w 1140031"/>
                  <a:gd name="connsiteY2" fmla="*/ 0 h 1448790"/>
                  <a:gd name="connsiteX3" fmla="*/ 0 w 1140031"/>
                  <a:gd name="connsiteY3" fmla="*/ 1448790 h 1448790"/>
                  <a:gd name="connsiteX0" fmla="*/ 0 w 1140031"/>
                  <a:gd name="connsiteY0" fmla="*/ 1466043 h 1466043"/>
                  <a:gd name="connsiteX1" fmla="*/ 1140031 w 1140031"/>
                  <a:gd name="connsiteY1" fmla="*/ 812900 h 1466043"/>
                  <a:gd name="connsiteX2" fmla="*/ 78758 w 1140031"/>
                  <a:gd name="connsiteY2" fmla="*/ 0 h 1466043"/>
                  <a:gd name="connsiteX3" fmla="*/ 0 w 1140031"/>
                  <a:gd name="connsiteY3" fmla="*/ 1466043 h 1466043"/>
                  <a:gd name="connsiteX0" fmla="*/ 0 w 1157284"/>
                  <a:gd name="connsiteY0" fmla="*/ 1466043 h 1466043"/>
                  <a:gd name="connsiteX1" fmla="*/ 1157284 w 1157284"/>
                  <a:gd name="connsiteY1" fmla="*/ 808587 h 1466043"/>
                  <a:gd name="connsiteX2" fmla="*/ 78758 w 1157284"/>
                  <a:gd name="connsiteY2" fmla="*/ 0 h 1466043"/>
                  <a:gd name="connsiteX3" fmla="*/ 0 w 1157284"/>
                  <a:gd name="connsiteY3" fmla="*/ 1466043 h 14660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7284" h="1466043">
                    <a:moveTo>
                      <a:pt x="0" y="1466043"/>
                    </a:moveTo>
                    <a:lnTo>
                      <a:pt x="1157284" y="808587"/>
                    </a:lnTo>
                    <a:lnTo>
                      <a:pt x="78758" y="0"/>
                    </a:lnTo>
                    <a:lnTo>
                      <a:pt x="0" y="1466043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  <a:alpha val="7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18" name="Connettore 1 17"/>
              <p:cNvCxnSpPr/>
              <p:nvPr/>
            </p:nvCxnSpPr>
            <p:spPr>
              <a:xfrm>
                <a:off x="1503045" y="5060681"/>
                <a:ext cx="3161773" cy="0"/>
              </a:xfrm>
              <a:prstGeom prst="line">
                <a:avLst/>
              </a:prstGeom>
              <a:ln w="25400" cap="rnd" cmpd="sng">
                <a:solidFill>
                  <a:srgbClr val="003D6C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0" name="Immagine 1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76344" y="5185626"/>
                <a:ext cx="179841" cy="264473"/>
              </a:xfrm>
              <a:prstGeom prst="rect">
                <a:avLst/>
              </a:prstGeom>
            </p:spPr>
          </p:pic>
          <p:pic>
            <p:nvPicPr>
              <p:cNvPr id="21" name="Immagine 20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4443" y="4643430"/>
                <a:ext cx="84631" cy="148105"/>
              </a:xfrm>
              <a:prstGeom prst="rect">
                <a:avLst/>
              </a:prstGeom>
            </p:spPr>
          </p:pic>
          <p:pic>
            <p:nvPicPr>
              <p:cNvPr id="22" name="Immagine 21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50261" y="5003214"/>
                <a:ext cx="253894" cy="105789"/>
              </a:xfrm>
              <a:prstGeom prst="rect">
                <a:avLst/>
              </a:prstGeom>
            </p:spPr>
          </p:pic>
          <p:pic>
            <p:nvPicPr>
              <p:cNvPr id="9" name="Immagine 8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31264" y="4558732"/>
                <a:ext cx="304800" cy="317500"/>
              </a:xfrm>
              <a:prstGeom prst="rect">
                <a:avLst/>
              </a:prstGeom>
            </p:spPr>
          </p:pic>
          <p:pic>
            <p:nvPicPr>
              <p:cNvPr id="24" name="Immagine 23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13865" y="4558732"/>
                <a:ext cx="304800" cy="317500"/>
              </a:xfrm>
              <a:prstGeom prst="rect">
                <a:avLst/>
              </a:prstGeom>
            </p:spPr>
          </p:pic>
          <p:pic>
            <p:nvPicPr>
              <p:cNvPr id="25" name="Immagine 24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40907" y="4558732"/>
                <a:ext cx="304800" cy="317500"/>
              </a:xfrm>
              <a:prstGeom prst="rect">
                <a:avLst/>
              </a:prstGeom>
            </p:spPr>
          </p:pic>
        </p:grpSp>
        <p:sp>
          <p:nvSpPr>
            <p:cNvPr id="27" name="Figura a mano libera 26"/>
            <p:cNvSpPr/>
            <p:nvPr/>
          </p:nvSpPr>
          <p:spPr>
            <a:xfrm>
              <a:off x="1174089" y="4514050"/>
              <a:ext cx="348240" cy="441149"/>
            </a:xfrm>
            <a:custGeom>
              <a:avLst/>
              <a:gdLst>
                <a:gd name="connsiteX0" fmla="*/ 0 w 1140031"/>
                <a:gd name="connsiteY0" fmla="*/ 1448790 h 1448790"/>
                <a:gd name="connsiteX1" fmla="*/ 1140031 w 1140031"/>
                <a:gd name="connsiteY1" fmla="*/ 795647 h 1448790"/>
                <a:gd name="connsiteX2" fmla="*/ 35626 w 1140031"/>
                <a:gd name="connsiteY2" fmla="*/ 0 h 1448790"/>
                <a:gd name="connsiteX3" fmla="*/ 0 w 1140031"/>
                <a:gd name="connsiteY3" fmla="*/ 1448790 h 1448790"/>
                <a:gd name="connsiteX0" fmla="*/ 0 w 1140031"/>
                <a:gd name="connsiteY0" fmla="*/ 1466043 h 1466043"/>
                <a:gd name="connsiteX1" fmla="*/ 1140031 w 1140031"/>
                <a:gd name="connsiteY1" fmla="*/ 812900 h 1466043"/>
                <a:gd name="connsiteX2" fmla="*/ 78758 w 1140031"/>
                <a:gd name="connsiteY2" fmla="*/ 0 h 1466043"/>
                <a:gd name="connsiteX3" fmla="*/ 0 w 1140031"/>
                <a:gd name="connsiteY3" fmla="*/ 1466043 h 1466043"/>
                <a:gd name="connsiteX0" fmla="*/ 0 w 1157284"/>
                <a:gd name="connsiteY0" fmla="*/ 1466043 h 1466043"/>
                <a:gd name="connsiteX1" fmla="*/ 1157284 w 1157284"/>
                <a:gd name="connsiteY1" fmla="*/ 808587 h 1466043"/>
                <a:gd name="connsiteX2" fmla="*/ 78758 w 1157284"/>
                <a:gd name="connsiteY2" fmla="*/ 0 h 1466043"/>
                <a:gd name="connsiteX3" fmla="*/ 0 w 1157284"/>
                <a:gd name="connsiteY3" fmla="*/ 1466043 h 1466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57284" h="1466043">
                  <a:moveTo>
                    <a:pt x="0" y="1466043"/>
                  </a:moveTo>
                  <a:lnTo>
                    <a:pt x="1157284" y="808587"/>
                  </a:lnTo>
                  <a:lnTo>
                    <a:pt x="78758" y="0"/>
                  </a:lnTo>
                  <a:lnTo>
                    <a:pt x="0" y="1466043"/>
                  </a:lnTo>
                  <a:close/>
                </a:path>
              </a:pathLst>
            </a:custGeom>
            <a:solidFill>
              <a:srgbClr val="C000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89283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01"/>
          <a:stretch/>
        </p:blipFill>
        <p:spPr>
          <a:xfrm>
            <a:off x="-410547" y="-324243"/>
            <a:ext cx="9554547" cy="7920000"/>
          </a:xfrm>
          <a:prstGeom prst="rect">
            <a:avLst/>
          </a:prstGeom>
        </p:spPr>
      </p:pic>
      <p:sp>
        <p:nvSpPr>
          <p:cNvPr id="5" name="Rettangolo arrotondato 4"/>
          <p:cNvSpPr/>
          <p:nvPr/>
        </p:nvSpPr>
        <p:spPr>
          <a:xfrm>
            <a:off x="375411" y="364653"/>
            <a:ext cx="3875955" cy="882256"/>
          </a:xfrm>
          <a:prstGeom prst="roundRect">
            <a:avLst>
              <a:gd name="adj" fmla="val 22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95" y="615025"/>
            <a:ext cx="3390900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8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01"/>
          <a:stretch/>
        </p:blipFill>
        <p:spPr>
          <a:xfrm>
            <a:off x="-410547" y="-324243"/>
            <a:ext cx="9554547" cy="7920000"/>
          </a:xfrm>
          <a:prstGeom prst="rect">
            <a:avLst/>
          </a:prstGeom>
        </p:spPr>
      </p:pic>
      <p:grpSp>
        <p:nvGrpSpPr>
          <p:cNvPr id="5" name="Gruppo 4"/>
          <p:cNvGrpSpPr/>
          <p:nvPr/>
        </p:nvGrpSpPr>
        <p:grpSpPr>
          <a:xfrm>
            <a:off x="375412" y="364653"/>
            <a:ext cx="647475" cy="1297892"/>
            <a:chOff x="375412" y="364653"/>
            <a:chExt cx="647475" cy="1297892"/>
          </a:xfrm>
        </p:grpSpPr>
        <p:sp>
          <p:nvSpPr>
            <p:cNvPr id="3" name="Rettangolo arrotondato 2"/>
            <p:cNvSpPr/>
            <p:nvPr/>
          </p:nvSpPr>
          <p:spPr>
            <a:xfrm>
              <a:off x="375412" y="364653"/>
              <a:ext cx="647475" cy="1297892"/>
            </a:xfrm>
            <a:prstGeom prst="roundRect">
              <a:avLst>
                <a:gd name="adj" fmla="val 22082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b="1" dirty="0">
                <a:solidFill>
                  <a:schemeClr val="bg1"/>
                </a:solidFill>
                <a:latin typeface="Candara"/>
                <a:cs typeface="Candara"/>
              </a:endParaRPr>
            </a:p>
          </p:txBody>
        </p:sp>
        <p:pic>
          <p:nvPicPr>
            <p:cNvPr id="4" name="Immagine 3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5641"/>
            <a:stretch/>
          </p:blipFill>
          <p:spPr>
            <a:xfrm>
              <a:off x="577455" y="571149"/>
              <a:ext cx="336945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607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01"/>
          <a:stretch/>
        </p:blipFill>
        <p:spPr>
          <a:xfrm>
            <a:off x="-410547" y="-324243"/>
            <a:ext cx="9554547" cy="7920000"/>
          </a:xfrm>
          <a:prstGeom prst="rect">
            <a:avLst/>
          </a:prstGeom>
        </p:spPr>
      </p:pic>
      <p:grpSp>
        <p:nvGrpSpPr>
          <p:cNvPr id="5" name="Gruppo 4"/>
          <p:cNvGrpSpPr/>
          <p:nvPr/>
        </p:nvGrpSpPr>
        <p:grpSpPr>
          <a:xfrm>
            <a:off x="375412" y="364653"/>
            <a:ext cx="8199245" cy="1297892"/>
            <a:chOff x="375412" y="364653"/>
            <a:chExt cx="8199245" cy="1297892"/>
          </a:xfrm>
        </p:grpSpPr>
        <p:sp>
          <p:nvSpPr>
            <p:cNvPr id="3" name="Rettangolo arrotondato 2"/>
            <p:cNvSpPr/>
            <p:nvPr/>
          </p:nvSpPr>
          <p:spPr>
            <a:xfrm>
              <a:off x="375412" y="364653"/>
              <a:ext cx="8199245" cy="1297892"/>
            </a:xfrm>
            <a:prstGeom prst="roundRect">
              <a:avLst>
                <a:gd name="adj" fmla="val 22082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b="1" dirty="0">
                <a:solidFill>
                  <a:schemeClr val="bg1"/>
                </a:solidFill>
                <a:latin typeface="Candara"/>
                <a:cs typeface="Candara"/>
              </a:endParaRPr>
            </a:p>
          </p:txBody>
        </p:sp>
        <p:pic>
          <p:nvPicPr>
            <p:cNvPr id="4" name="Immagin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455" y="571149"/>
              <a:ext cx="7730769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9577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01"/>
          <a:stretch/>
        </p:blipFill>
        <p:spPr>
          <a:xfrm>
            <a:off x="-410547" y="-324243"/>
            <a:ext cx="9554547" cy="7920000"/>
          </a:xfrm>
          <a:prstGeom prst="rect">
            <a:avLst/>
          </a:prstGeom>
        </p:spPr>
      </p:pic>
      <p:grpSp>
        <p:nvGrpSpPr>
          <p:cNvPr id="3" name="Gruppo 2"/>
          <p:cNvGrpSpPr/>
          <p:nvPr/>
        </p:nvGrpSpPr>
        <p:grpSpPr>
          <a:xfrm>
            <a:off x="375412" y="364653"/>
            <a:ext cx="8199245" cy="1297892"/>
            <a:chOff x="375412" y="364653"/>
            <a:chExt cx="8199245" cy="1297892"/>
          </a:xfrm>
        </p:grpSpPr>
        <p:sp>
          <p:nvSpPr>
            <p:cNvPr id="5" name="Rettangolo arrotondato 4"/>
            <p:cNvSpPr/>
            <p:nvPr/>
          </p:nvSpPr>
          <p:spPr>
            <a:xfrm>
              <a:off x="375412" y="364653"/>
              <a:ext cx="8199245" cy="1297892"/>
            </a:xfrm>
            <a:prstGeom prst="roundRect">
              <a:avLst>
                <a:gd name="adj" fmla="val 22082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b="1" dirty="0">
                <a:solidFill>
                  <a:schemeClr val="bg1"/>
                </a:solidFill>
                <a:latin typeface="Candara"/>
                <a:cs typeface="Candara"/>
              </a:endParaRPr>
            </a:p>
          </p:txBody>
        </p:sp>
        <p:pic>
          <p:nvPicPr>
            <p:cNvPr id="8" name="Immagin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455" y="571149"/>
              <a:ext cx="7730769" cy="900000"/>
            </a:xfrm>
            <a:prstGeom prst="rect">
              <a:avLst/>
            </a:prstGeom>
          </p:spPr>
        </p:pic>
      </p:grpSp>
      <p:grpSp>
        <p:nvGrpSpPr>
          <p:cNvPr id="13" name="Gruppo 12"/>
          <p:cNvGrpSpPr/>
          <p:nvPr/>
        </p:nvGrpSpPr>
        <p:grpSpPr>
          <a:xfrm>
            <a:off x="2742365" y="2302238"/>
            <a:ext cx="2230748" cy="1887099"/>
            <a:chOff x="2742365" y="2463185"/>
            <a:chExt cx="2230748" cy="1887099"/>
          </a:xfrm>
        </p:grpSpPr>
        <p:sp>
          <p:nvSpPr>
            <p:cNvPr id="9" name="Rettangolo arrotondato 8"/>
            <p:cNvSpPr/>
            <p:nvPr/>
          </p:nvSpPr>
          <p:spPr>
            <a:xfrm>
              <a:off x="2742365" y="2463185"/>
              <a:ext cx="2230748" cy="1887099"/>
            </a:xfrm>
            <a:prstGeom prst="roundRect">
              <a:avLst>
                <a:gd name="adj" fmla="val 22082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b="1" dirty="0">
                <a:solidFill>
                  <a:schemeClr val="bg1"/>
                </a:solidFill>
                <a:latin typeface="Candara"/>
                <a:cs typeface="Candara"/>
              </a:endParaRPr>
            </a:p>
          </p:txBody>
        </p:sp>
        <p:sp>
          <p:nvSpPr>
            <p:cNvPr id="10" name="Rettangolo 9"/>
            <p:cNvSpPr/>
            <p:nvPr/>
          </p:nvSpPr>
          <p:spPr>
            <a:xfrm>
              <a:off x="2876090" y="2804760"/>
              <a:ext cx="199780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I WANT TO</a:t>
              </a:r>
            </a:p>
            <a:p>
              <a:pPr algn="ctr"/>
              <a:r>
                <a:rPr lang="it-IT" sz="2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ALIGN WITH</a:t>
              </a:r>
            </a:p>
          </p:txBody>
        </p:sp>
        <p:pic>
          <p:nvPicPr>
            <p:cNvPr id="11" name="Immagin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0992" y="3652451"/>
              <a:ext cx="508000" cy="368300"/>
            </a:xfrm>
            <a:prstGeom prst="rect">
              <a:avLst/>
            </a:prstGeom>
          </p:spPr>
        </p:pic>
      </p:grpSp>
      <p:sp>
        <p:nvSpPr>
          <p:cNvPr id="12" name="Trapezio 11"/>
          <p:cNvSpPr/>
          <p:nvPr/>
        </p:nvSpPr>
        <p:spPr>
          <a:xfrm rot="10800000">
            <a:off x="2968801" y="1649979"/>
            <a:ext cx="1812382" cy="701461"/>
          </a:xfrm>
          <a:prstGeom prst="trapezoid">
            <a:avLst>
              <a:gd name="adj" fmla="val 12900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339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01"/>
          <a:stretch/>
        </p:blipFill>
        <p:spPr>
          <a:xfrm>
            <a:off x="-410547" y="-324243"/>
            <a:ext cx="9554547" cy="7920000"/>
          </a:xfrm>
          <a:prstGeom prst="rect">
            <a:avLst/>
          </a:prstGeom>
        </p:spPr>
      </p:pic>
      <p:grpSp>
        <p:nvGrpSpPr>
          <p:cNvPr id="6" name="Gruppo 5"/>
          <p:cNvGrpSpPr/>
          <p:nvPr/>
        </p:nvGrpSpPr>
        <p:grpSpPr>
          <a:xfrm>
            <a:off x="-186919" y="2859980"/>
            <a:ext cx="9432339" cy="1220052"/>
            <a:chOff x="-186919" y="2859980"/>
            <a:chExt cx="9432339" cy="1220052"/>
          </a:xfrm>
        </p:grpSpPr>
        <p:cxnSp>
          <p:nvCxnSpPr>
            <p:cNvPr id="7" name="Connettore 1 6"/>
            <p:cNvCxnSpPr/>
            <p:nvPr/>
          </p:nvCxnSpPr>
          <p:spPr>
            <a:xfrm flipH="1">
              <a:off x="1" y="3635757"/>
              <a:ext cx="1182028" cy="23097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e 7"/>
            <p:cNvSpPr>
              <a:spLocks noChangeAspect="1"/>
            </p:cNvSpPr>
            <p:nvPr/>
          </p:nvSpPr>
          <p:spPr>
            <a:xfrm>
              <a:off x="-186919" y="3485305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9" name="Connettore 1 8"/>
            <p:cNvCxnSpPr/>
            <p:nvPr/>
          </p:nvCxnSpPr>
          <p:spPr>
            <a:xfrm flipH="1">
              <a:off x="1182029" y="3021980"/>
              <a:ext cx="1137425" cy="613777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ttore 1 9"/>
            <p:cNvCxnSpPr/>
            <p:nvPr/>
          </p:nvCxnSpPr>
          <p:spPr>
            <a:xfrm>
              <a:off x="2319455" y="3021980"/>
              <a:ext cx="1137423" cy="761621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ttore 1 10"/>
            <p:cNvCxnSpPr/>
            <p:nvPr/>
          </p:nvCxnSpPr>
          <p:spPr>
            <a:xfrm flipV="1">
              <a:off x="3456879" y="3133493"/>
              <a:ext cx="1215482" cy="650108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ttore 1 11"/>
            <p:cNvCxnSpPr/>
            <p:nvPr/>
          </p:nvCxnSpPr>
          <p:spPr>
            <a:xfrm flipH="1" flipV="1">
              <a:off x="4672361" y="3133493"/>
              <a:ext cx="1111710" cy="812109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ttore 1 12"/>
            <p:cNvCxnSpPr/>
            <p:nvPr/>
          </p:nvCxnSpPr>
          <p:spPr>
            <a:xfrm flipV="1">
              <a:off x="5784071" y="3402790"/>
              <a:ext cx="995870" cy="542812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ttore 1 13"/>
            <p:cNvCxnSpPr/>
            <p:nvPr/>
          </p:nvCxnSpPr>
          <p:spPr>
            <a:xfrm>
              <a:off x="6779941" y="3402790"/>
              <a:ext cx="1293542" cy="218811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ttore 1 14"/>
            <p:cNvCxnSpPr/>
            <p:nvPr/>
          </p:nvCxnSpPr>
          <p:spPr>
            <a:xfrm>
              <a:off x="8073483" y="3621601"/>
              <a:ext cx="1171937" cy="162000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e 15"/>
            <p:cNvSpPr>
              <a:spLocks noChangeAspect="1"/>
            </p:cNvSpPr>
            <p:nvPr/>
          </p:nvSpPr>
          <p:spPr>
            <a:xfrm>
              <a:off x="1027239" y="3473757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7" name="Ovale 16"/>
            <p:cNvSpPr>
              <a:spLocks noChangeAspect="1"/>
            </p:cNvSpPr>
            <p:nvPr/>
          </p:nvSpPr>
          <p:spPr>
            <a:xfrm>
              <a:off x="2150244" y="2859980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8" name="Ovale 17"/>
            <p:cNvSpPr>
              <a:spLocks noChangeAspect="1"/>
            </p:cNvSpPr>
            <p:nvPr/>
          </p:nvSpPr>
          <p:spPr>
            <a:xfrm>
              <a:off x="3294879" y="3606435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9" name="Ovale 18"/>
            <p:cNvSpPr>
              <a:spLocks noChangeAspect="1"/>
            </p:cNvSpPr>
            <p:nvPr/>
          </p:nvSpPr>
          <p:spPr>
            <a:xfrm>
              <a:off x="4490971" y="3004868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0" name="Ovale 19"/>
            <p:cNvSpPr>
              <a:spLocks noChangeAspect="1"/>
            </p:cNvSpPr>
            <p:nvPr/>
          </p:nvSpPr>
          <p:spPr>
            <a:xfrm>
              <a:off x="5622071" y="3756032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1" name="Ovale 20"/>
            <p:cNvSpPr>
              <a:spLocks noChangeAspect="1"/>
            </p:cNvSpPr>
            <p:nvPr/>
          </p:nvSpPr>
          <p:spPr>
            <a:xfrm>
              <a:off x="6631563" y="3244822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2" name="Ovale 21"/>
            <p:cNvSpPr>
              <a:spLocks noChangeAspect="1"/>
            </p:cNvSpPr>
            <p:nvPr/>
          </p:nvSpPr>
          <p:spPr>
            <a:xfrm>
              <a:off x="7911483" y="3463066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23" name="Rettangolo arrotondato 22"/>
          <p:cNvSpPr/>
          <p:nvPr/>
        </p:nvSpPr>
        <p:spPr>
          <a:xfrm>
            <a:off x="375412" y="364653"/>
            <a:ext cx="8199245" cy="1297892"/>
          </a:xfrm>
          <a:prstGeom prst="roundRect">
            <a:avLst>
              <a:gd name="adj" fmla="val 22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sp>
        <p:nvSpPr>
          <p:cNvPr id="26" name="Rettangolo arrotondato 25"/>
          <p:cNvSpPr/>
          <p:nvPr/>
        </p:nvSpPr>
        <p:spPr>
          <a:xfrm>
            <a:off x="5764680" y="2326375"/>
            <a:ext cx="3012756" cy="1753658"/>
          </a:xfrm>
          <a:prstGeom prst="roundRect">
            <a:avLst>
              <a:gd name="adj" fmla="val 22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sp>
        <p:nvSpPr>
          <p:cNvPr id="27" name="Rettangolo 26"/>
          <p:cNvSpPr/>
          <p:nvPr/>
        </p:nvSpPr>
        <p:spPr>
          <a:xfrm>
            <a:off x="5836242" y="2527066"/>
            <a:ext cx="29411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 WANT TO BE</a:t>
            </a:r>
          </a:p>
          <a:p>
            <a:pPr algn="ctr"/>
            <a:r>
              <a:rPr lang="it-IT" sz="24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CONSISTENT ALONG</a:t>
            </a:r>
          </a:p>
        </p:txBody>
      </p:sp>
      <p:sp>
        <p:nvSpPr>
          <p:cNvPr id="29" name="Trapezio 28"/>
          <p:cNvSpPr/>
          <p:nvPr/>
        </p:nvSpPr>
        <p:spPr>
          <a:xfrm rot="10800000">
            <a:off x="6436618" y="1649979"/>
            <a:ext cx="1812382" cy="701461"/>
          </a:xfrm>
          <a:prstGeom prst="trapezoid">
            <a:avLst>
              <a:gd name="adj" fmla="val 12900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0" name="Immagin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252" y="3378657"/>
            <a:ext cx="215900" cy="419100"/>
          </a:xfrm>
          <a:prstGeom prst="rect">
            <a:avLst/>
          </a:prstGeom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55" y="571149"/>
            <a:ext cx="7730769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57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01"/>
          <a:stretch/>
        </p:blipFill>
        <p:spPr>
          <a:xfrm>
            <a:off x="-410547" y="-324243"/>
            <a:ext cx="9554547" cy="7920000"/>
          </a:xfrm>
          <a:prstGeom prst="rect">
            <a:avLst/>
          </a:prstGeom>
        </p:spPr>
      </p:pic>
      <p:grpSp>
        <p:nvGrpSpPr>
          <p:cNvPr id="36" name="Gruppo 35"/>
          <p:cNvGrpSpPr/>
          <p:nvPr/>
        </p:nvGrpSpPr>
        <p:grpSpPr>
          <a:xfrm>
            <a:off x="-186919" y="2859980"/>
            <a:ext cx="9432339" cy="1220052"/>
            <a:chOff x="-186919" y="2859980"/>
            <a:chExt cx="9432339" cy="1220052"/>
          </a:xfrm>
        </p:grpSpPr>
        <p:cxnSp>
          <p:nvCxnSpPr>
            <p:cNvPr id="37" name="Connettore 1 36"/>
            <p:cNvCxnSpPr/>
            <p:nvPr/>
          </p:nvCxnSpPr>
          <p:spPr>
            <a:xfrm flipH="1">
              <a:off x="1" y="3635757"/>
              <a:ext cx="1182028" cy="23097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e 37"/>
            <p:cNvSpPr>
              <a:spLocks noChangeAspect="1"/>
            </p:cNvSpPr>
            <p:nvPr/>
          </p:nvSpPr>
          <p:spPr>
            <a:xfrm>
              <a:off x="-186919" y="3485305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39" name="Connettore 1 38"/>
            <p:cNvCxnSpPr/>
            <p:nvPr/>
          </p:nvCxnSpPr>
          <p:spPr>
            <a:xfrm flipH="1">
              <a:off x="1182029" y="3021980"/>
              <a:ext cx="1137425" cy="613777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nettore 1 39"/>
            <p:cNvCxnSpPr/>
            <p:nvPr/>
          </p:nvCxnSpPr>
          <p:spPr>
            <a:xfrm>
              <a:off x="2319455" y="3021980"/>
              <a:ext cx="1137423" cy="761621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nettore 1 40"/>
            <p:cNvCxnSpPr/>
            <p:nvPr/>
          </p:nvCxnSpPr>
          <p:spPr>
            <a:xfrm flipV="1">
              <a:off x="3456879" y="3133493"/>
              <a:ext cx="1215482" cy="650108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ttore 1 41"/>
            <p:cNvCxnSpPr/>
            <p:nvPr/>
          </p:nvCxnSpPr>
          <p:spPr>
            <a:xfrm flipH="1" flipV="1">
              <a:off x="4672361" y="3133493"/>
              <a:ext cx="1111710" cy="812109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nettore 1 42"/>
            <p:cNvCxnSpPr/>
            <p:nvPr/>
          </p:nvCxnSpPr>
          <p:spPr>
            <a:xfrm flipV="1">
              <a:off x="5784071" y="3402790"/>
              <a:ext cx="995870" cy="542812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ttore 1 43"/>
            <p:cNvCxnSpPr/>
            <p:nvPr/>
          </p:nvCxnSpPr>
          <p:spPr>
            <a:xfrm>
              <a:off x="6779941" y="3402790"/>
              <a:ext cx="1293542" cy="218811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nettore 1 44"/>
            <p:cNvCxnSpPr/>
            <p:nvPr/>
          </p:nvCxnSpPr>
          <p:spPr>
            <a:xfrm>
              <a:off x="8073483" y="3621601"/>
              <a:ext cx="1171937" cy="162000"/>
            </a:xfrm>
            <a:prstGeom prst="line">
              <a:avLst/>
            </a:prstGeom>
            <a:ln w="127000" cap="rnd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Ovale 45"/>
            <p:cNvSpPr>
              <a:spLocks noChangeAspect="1"/>
            </p:cNvSpPr>
            <p:nvPr/>
          </p:nvSpPr>
          <p:spPr>
            <a:xfrm>
              <a:off x="1027239" y="3473757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7" name="Ovale 46"/>
            <p:cNvSpPr>
              <a:spLocks noChangeAspect="1"/>
            </p:cNvSpPr>
            <p:nvPr/>
          </p:nvSpPr>
          <p:spPr>
            <a:xfrm>
              <a:off x="2150244" y="2859980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8" name="Ovale 47"/>
            <p:cNvSpPr>
              <a:spLocks noChangeAspect="1"/>
            </p:cNvSpPr>
            <p:nvPr/>
          </p:nvSpPr>
          <p:spPr>
            <a:xfrm>
              <a:off x="3294879" y="3606435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9" name="Ovale 48"/>
            <p:cNvSpPr>
              <a:spLocks noChangeAspect="1"/>
            </p:cNvSpPr>
            <p:nvPr/>
          </p:nvSpPr>
          <p:spPr>
            <a:xfrm>
              <a:off x="4490971" y="3004868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0" name="Ovale 49"/>
            <p:cNvSpPr>
              <a:spLocks noChangeAspect="1"/>
            </p:cNvSpPr>
            <p:nvPr/>
          </p:nvSpPr>
          <p:spPr>
            <a:xfrm>
              <a:off x="5622071" y="3756032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1" name="Ovale 50"/>
            <p:cNvSpPr>
              <a:spLocks noChangeAspect="1"/>
            </p:cNvSpPr>
            <p:nvPr/>
          </p:nvSpPr>
          <p:spPr>
            <a:xfrm>
              <a:off x="6631563" y="3244822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2" name="Ovale 51"/>
            <p:cNvSpPr>
              <a:spLocks noChangeAspect="1"/>
            </p:cNvSpPr>
            <p:nvPr/>
          </p:nvSpPr>
          <p:spPr>
            <a:xfrm>
              <a:off x="7911483" y="3463066"/>
              <a:ext cx="324000" cy="324000"/>
            </a:xfrm>
            <a:prstGeom prst="ellipse">
              <a:avLst/>
            </a:prstGeom>
            <a:solidFill>
              <a:srgbClr val="C00000"/>
            </a:solidFill>
            <a:ln w="25400">
              <a:solidFill>
                <a:srgbClr val="C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8" name="Gruppo 7"/>
          <p:cNvGrpSpPr/>
          <p:nvPr/>
        </p:nvGrpSpPr>
        <p:grpSpPr>
          <a:xfrm>
            <a:off x="375412" y="364653"/>
            <a:ext cx="8199245" cy="1297892"/>
            <a:chOff x="375412" y="364653"/>
            <a:chExt cx="8199245" cy="1297892"/>
          </a:xfrm>
        </p:grpSpPr>
        <p:sp>
          <p:nvSpPr>
            <p:cNvPr id="23" name="Rettangolo arrotondato 22"/>
            <p:cNvSpPr/>
            <p:nvPr/>
          </p:nvSpPr>
          <p:spPr>
            <a:xfrm>
              <a:off x="375412" y="364653"/>
              <a:ext cx="8199245" cy="1297892"/>
            </a:xfrm>
            <a:prstGeom prst="roundRect">
              <a:avLst>
                <a:gd name="adj" fmla="val 22082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b="1" dirty="0">
                <a:solidFill>
                  <a:schemeClr val="bg1"/>
                </a:solidFill>
                <a:latin typeface="Candara"/>
                <a:cs typeface="Candara"/>
              </a:endParaRPr>
            </a:p>
          </p:txBody>
        </p:sp>
        <p:pic>
          <p:nvPicPr>
            <p:cNvPr id="35" name="Immagin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455" y="571149"/>
              <a:ext cx="7730769" cy="900000"/>
            </a:xfrm>
            <a:prstGeom prst="rect">
              <a:avLst/>
            </a:prstGeom>
          </p:spPr>
        </p:pic>
      </p:grpSp>
      <p:grpSp>
        <p:nvGrpSpPr>
          <p:cNvPr id="7" name="Gruppo 6"/>
          <p:cNvGrpSpPr/>
          <p:nvPr/>
        </p:nvGrpSpPr>
        <p:grpSpPr>
          <a:xfrm>
            <a:off x="1019897" y="1455031"/>
            <a:ext cx="6910273" cy="5019144"/>
            <a:chOff x="1019897" y="1455031"/>
            <a:chExt cx="6910273" cy="5019144"/>
          </a:xfrm>
        </p:grpSpPr>
        <p:sp>
          <p:nvSpPr>
            <p:cNvPr id="30" name="Rettangolo arrotondato 29"/>
            <p:cNvSpPr/>
            <p:nvPr/>
          </p:nvSpPr>
          <p:spPr>
            <a:xfrm>
              <a:off x="3983726" y="1455031"/>
              <a:ext cx="1140365" cy="1844853"/>
            </a:xfrm>
            <a:prstGeom prst="roundRect">
              <a:avLst>
                <a:gd name="adj" fmla="val 634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b="1" dirty="0">
                <a:solidFill>
                  <a:schemeClr val="bg1"/>
                </a:solidFill>
                <a:latin typeface="Candara"/>
                <a:cs typeface="Candara"/>
              </a:endParaRPr>
            </a:p>
          </p:txBody>
        </p:sp>
        <p:grpSp>
          <p:nvGrpSpPr>
            <p:cNvPr id="6" name="Gruppo 5"/>
            <p:cNvGrpSpPr/>
            <p:nvPr/>
          </p:nvGrpSpPr>
          <p:grpSpPr>
            <a:xfrm>
              <a:off x="1019897" y="2022521"/>
              <a:ext cx="6910273" cy="4451654"/>
              <a:chOff x="1019897" y="2022521"/>
              <a:chExt cx="6910273" cy="4451654"/>
            </a:xfrm>
          </p:grpSpPr>
          <p:grpSp>
            <p:nvGrpSpPr>
              <p:cNvPr id="2" name="Gruppo 1"/>
              <p:cNvGrpSpPr/>
              <p:nvPr/>
            </p:nvGrpSpPr>
            <p:grpSpPr>
              <a:xfrm>
                <a:off x="1019897" y="3106570"/>
                <a:ext cx="6910273" cy="3367605"/>
                <a:chOff x="1019897" y="3106570"/>
                <a:chExt cx="6910273" cy="3367605"/>
              </a:xfrm>
            </p:grpSpPr>
            <p:sp>
              <p:nvSpPr>
                <p:cNvPr id="28" name="Rettangolo arrotondato 27"/>
                <p:cNvSpPr/>
                <p:nvPr/>
              </p:nvSpPr>
              <p:spPr>
                <a:xfrm>
                  <a:off x="1019897" y="3106570"/>
                  <a:ext cx="6910273" cy="3367605"/>
                </a:xfrm>
                <a:prstGeom prst="roundRect">
                  <a:avLst>
                    <a:gd name="adj" fmla="val 6345"/>
                  </a:avLst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 b="1" dirty="0">
                    <a:solidFill>
                      <a:schemeClr val="bg1"/>
                    </a:solidFill>
                    <a:latin typeface="Candara"/>
                    <a:cs typeface="Candara"/>
                  </a:endParaRPr>
                </a:p>
              </p:txBody>
            </p:sp>
            <p:pic>
              <p:nvPicPr>
                <p:cNvPr id="5" name="Immagine 4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758464" y="3356902"/>
                  <a:ext cx="1644325" cy="360000"/>
                </a:xfrm>
                <a:prstGeom prst="rect">
                  <a:avLst/>
                </a:prstGeom>
              </p:spPr>
            </p:pic>
            <p:sp>
              <p:nvSpPr>
                <p:cNvPr id="34" name="Rettangolo 33"/>
                <p:cNvSpPr/>
                <p:nvPr/>
              </p:nvSpPr>
              <p:spPr>
                <a:xfrm>
                  <a:off x="5771955" y="3371388"/>
                  <a:ext cx="1838828" cy="32316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it-IT" sz="1500" b="1" dirty="0" smtClean="0">
                      <a:solidFill>
                        <a:srgbClr val="003D6C"/>
                      </a:solidFill>
                      <a:latin typeface="Candara"/>
                      <a:ea typeface="Adobe 고딕 Std B"/>
                      <a:cs typeface="Candara"/>
                    </a:rPr>
                    <a:t>[</a:t>
                  </a:r>
                  <a:r>
                    <a:rPr lang="it-IT" sz="1500" b="1" dirty="0" err="1" smtClean="0">
                      <a:solidFill>
                        <a:srgbClr val="003D6C"/>
                      </a:solidFill>
                      <a:latin typeface="Candara"/>
                      <a:ea typeface="Adobe 고딕 Std B"/>
                      <a:cs typeface="Candara"/>
                    </a:rPr>
                    <a:t>Crane</a:t>
                  </a:r>
                  <a:r>
                    <a:rPr lang="it-IT" sz="1500" b="1" dirty="0" smtClean="0">
                      <a:solidFill>
                        <a:srgbClr val="003D6C"/>
                      </a:solidFill>
                      <a:latin typeface="Candara"/>
                      <a:ea typeface="Adobe 고딕 Std B"/>
                      <a:cs typeface="Candara"/>
                    </a:rPr>
                    <a:t> et al., 2013]</a:t>
                  </a:r>
                </a:p>
              </p:txBody>
            </p:sp>
            <p:pic>
              <p:nvPicPr>
                <p:cNvPr id="4" name="Immagine 3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57964" y="4001117"/>
                  <a:ext cx="6638497" cy="2419408"/>
                </a:xfrm>
                <a:prstGeom prst="rect">
                  <a:avLst/>
                </a:prstGeom>
              </p:spPr>
            </p:pic>
          </p:grpSp>
          <p:sp>
            <p:nvSpPr>
              <p:cNvPr id="31" name="Rettangolo 30"/>
              <p:cNvSpPr/>
              <p:nvPr/>
            </p:nvSpPr>
            <p:spPr>
              <a:xfrm>
                <a:off x="3983726" y="2022521"/>
                <a:ext cx="1140366" cy="8617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50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vs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903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01"/>
          <a:stretch/>
        </p:blipFill>
        <p:spPr>
          <a:xfrm>
            <a:off x="-410547" y="-324243"/>
            <a:ext cx="9554547" cy="7920000"/>
          </a:xfrm>
          <a:prstGeom prst="rect">
            <a:avLst/>
          </a:prstGeom>
        </p:spPr>
      </p:pic>
      <p:sp>
        <p:nvSpPr>
          <p:cNvPr id="4" name="Rettangolo arrotondato 3"/>
          <p:cNvSpPr/>
          <p:nvPr/>
        </p:nvSpPr>
        <p:spPr>
          <a:xfrm>
            <a:off x="375412" y="364652"/>
            <a:ext cx="4481596" cy="1381021"/>
          </a:xfrm>
          <a:prstGeom prst="roundRect">
            <a:avLst>
              <a:gd name="adj" fmla="val 22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pic>
        <p:nvPicPr>
          <p:cNvPr id="41" name="Immagin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96" y="507011"/>
            <a:ext cx="38989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00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3"/>
          <a:stretch/>
        </p:blipFill>
        <p:spPr>
          <a:xfrm>
            <a:off x="-410547" y="-324243"/>
            <a:ext cx="9703837" cy="7920000"/>
          </a:xfrm>
          <a:prstGeom prst="rect">
            <a:avLst/>
          </a:prstGeom>
        </p:spPr>
      </p:pic>
      <p:sp>
        <p:nvSpPr>
          <p:cNvPr id="25" name="Rettangolo arrotondato 24"/>
          <p:cNvSpPr/>
          <p:nvPr/>
        </p:nvSpPr>
        <p:spPr>
          <a:xfrm>
            <a:off x="375412" y="364652"/>
            <a:ext cx="4481596" cy="1381021"/>
          </a:xfrm>
          <a:prstGeom prst="roundRect">
            <a:avLst>
              <a:gd name="adj" fmla="val 22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bg1"/>
              </a:solidFill>
              <a:latin typeface="Candara"/>
              <a:cs typeface="Candara"/>
            </a:endParaRPr>
          </a:p>
        </p:txBody>
      </p:sp>
      <p:pic>
        <p:nvPicPr>
          <p:cNvPr id="26" name="Immagin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96" y="507011"/>
            <a:ext cx="3898900" cy="1104900"/>
          </a:xfrm>
          <a:prstGeom prst="rect">
            <a:avLst/>
          </a:prstGeom>
        </p:spPr>
      </p:pic>
      <p:grpSp>
        <p:nvGrpSpPr>
          <p:cNvPr id="5" name="Gruppo 4"/>
          <p:cNvGrpSpPr/>
          <p:nvPr/>
        </p:nvGrpSpPr>
        <p:grpSpPr>
          <a:xfrm>
            <a:off x="267103" y="347636"/>
            <a:ext cx="8199245" cy="6164349"/>
            <a:chOff x="267103" y="347636"/>
            <a:chExt cx="8199245" cy="6164349"/>
          </a:xfrm>
        </p:grpSpPr>
        <p:sp>
          <p:nvSpPr>
            <p:cNvPr id="6" name="Freeform 505"/>
            <p:cNvSpPr>
              <a:spLocks noEditPoints="1"/>
            </p:cNvSpPr>
            <p:nvPr/>
          </p:nvSpPr>
          <p:spPr bwMode="auto">
            <a:xfrm rot="10544087">
              <a:off x="3691665" y="347636"/>
              <a:ext cx="791853" cy="1454842"/>
            </a:xfrm>
            <a:custGeom>
              <a:avLst/>
              <a:gdLst>
                <a:gd name="T0" fmla="*/ 123 w 452"/>
                <a:gd name="T1" fmla="*/ 17 h 285"/>
                <a:gd name="T2" fmla="*/ 335 w 452"/>
                <a:gd name="T3" fmla="*/ 260 h 285"/>
                <a:gd name="T4" fmla="*/ 115 w 452"/>
                <a:gd name="T5" fmla="*/ 281 h 285"/>
                <a:gd name="T6" fmla="*/ 2 w 452"/>
                <a:gd name="T7" fmla="*/ 219 h 285"/>
                <a:gd name="T8" fmla="*/ 82 w 452"/>
                <a:gd name="T9" fmla="*/ 78 h 285"/>
                <a:gd name="T10" fmla="*/ 215 w 452"/>
                <a:gd name="T11" fmla="*/ 18 h 285"/>
                <a:gd name="T12" fmla="*/ 192 w 452"/>
                <a:gd name="T13" fmla="*/ 18 h 285"/>
                <a:gd name="T14" fmla="*/ 146 w 452"/>
                <a:gd name="T15" fmla="*/ 20 h 285"/>
                <a:gd name="T16" fmla="*/ 127 w 452"/>
                <a:gd name="T17" fmla="*/ 24 h 285"/>
                <a:gd name="T18" fmla="*/ 133 w 452"/>
                <a:gd name="T19" fmla="*/ 22 h 285"/>
                <a:gd name="T20" fmla="*/ 216 w 452"/>
                <a:gd name="T21" fmla="*/ 13 h 285"/>
                <a:gd name="T22" fmla="*/ 131 w 452"/>
                <a:gd name="T23" fmla="*/ 18 h 285"/>
                <a:gd name="T24" fmla="*/ 130 w 452"/>
                <a:gd name="T25" fmla="*/ 17 h 285"/>
                <a:gd name="T26" fmla="*/ 174 w 452"/>
                <a:gd name="T27" fmla="*/ 11 h 285"/>
                <a:gd name="T28" fmla="*/ 158 w 452"/>
                <a:gd name="T29" fmla="*/ 12 h 285"/>
                <a:gd name="T30" fmla="*/ 130 w 452"/>
                <a:gd name="T31" fmla="*/ 16 h 285"/>
                <a:gd name="T32" fmla="*/ 130 w 452"/>
                <a:gd name="T33" fmla="*/ 16 h 285"/>
                <a:gd name="T34" fmla="*/ 160 w 452"/>
                <a:gd name="T35" fmla="*/ 10 h 285"/>
                <a:gd name="T36" fmla="*/ 129 w 452"/>
                <a:gd name="T37" fmla="*/ 15 h 285"/>
                <a:gd name="T38" fmla="*/ 125 w 452"/>
                <a:gd name="T39" fmla="*/ 16 h 285"/>
                <a:gd name="T40" fmla="*/ 135 w 452"/>
                <a:gd name="T41" fmla="*/ 13 h 285"/>
                <a:gd name="T42" fmla="*/ 182 w 452"/>
                <a:gd name="T43" fmla="*/ 7 h 285"/>
                <a:gd name="T44" fmla="*/ 254 w 452"/>
                <a:gd name="T45" fmla="*/ 7 h 285"/>
                <a:gd name="T46" fmla="*/ 271 w 452"/>
                <a:gd name="T47" fmla="*/ 8 h 285"/>
                <a:gd name="T48" fmla="*/ 354 w 452"/>
                <a:gd name="T49" fmla="*/ 2 h 285"/>
                <a:gd name="T50" fmla="*/ 360 w 452"/>
                <a:gd name="T51" fmla="*/ 0 h 285"/>
                <a:gd name="T52" fmla="*/ 367 w 452"/>
                <a:gd name="T53" fmla="*/ 1 h 285"/>
                <a:gd name="T54" fmla="*/ 376 w 452"/>
                <a:gd name="T55" fmla="*/ 6 h 285"/>
                <a:gd name="T56" fmla="*/ 377 w 452"/>
                <a:gd name="T57" fmla="*/ 17 h 285"/>
                <a:gd name="T58" fmla="*/ 368 w 452"/>
                <a:gd name="T59" fmla="*/ 23 h 285"/>
                <a:gd name="T60" fmla="*/ 361 w 452"/>
                <a:gd name="T61" fmla="*/ 23 h 285"/>
                <a:gd name="T62" fmla="*/ 354 w 452"/>
                <a:gd name="T63" fmla="*/ 21 h 285"/>
                <a:gd name="T64" fmla="*/ 342 w 452"/>
                <a:gd name="T65" fmla="*/ 29 h 285"/>
                <a:gd name="T66" fmla="*/ 422 w 452"/>
                <a:gd name="T67" fmla="*/ 87 h 285"/>
                <a:gd name="T68" fmla="*/ 156 w 452"/>
                <a:gd name="T69" fmla="*/ 10 h 285"/>
                <a:gd name="T70" fmla="*/ 180 w 452"/>
                <a:gd name="T71" fmla="*/ 8 h 285"/>
                <a:gd name="T72" fmla="*/ 218 w 452"/>
                <a:gd name="T73" fmla="*/ 17 h 285"/>
                <a:gd name="T74" fmla="*/ 335 w 452"/>
                <a:gd name="T75" fmla="*/ 43 h 285"/>
                <a:gd name="T76" fmla="*/ 282 w 452"/>
                <a:gd name="T77" fmla="*/ 25 h 285"/>
                <a:gd name="T78" fmla="*/ 137 w 452"/>
                <a:gd name="T79" fmla="*/ 65 h 285"/>
                <a:gd name="T80" fmla="*/ 17 w 452"/>
                <a:gd name="T81" fmla="*/ 205 h 285"/>
                <a:gd name="T82" fmla="*/ 136 w 452"/>
                <a:gd name="T83" fmla="*/ 266 h 285"/>
                <a:gd name="T84" fmla="*/ 341 w 452"/>
                <a:gd name="T85" fmla="*/ 240 h 285"/>
                <a:gd name="T86" fmla="*/ 123 w 452"/>
                <a:gd name="T87" fmla="*/ 16 h 285"/>
                <a:gd name="T88" fmla="*/ 123 w 452"/>
                <a:gd name="T89" fmla="*/ 19 h 285"/>
                <a:gd name="T90" fmla="*/ 124 w 452"/>
                <a:gd name="T91" fmla="*/ 19 h 285"/>
                <a:gd name="T92" fmla="*/ 124 w 452"/>
                <a:gd name="T93" fmla="*/ 17 h 285"/>
                <a:gd name="T94" fmla="*/ 248 w 452"/>
                <a:gd name="T95" fmla="*/ 5 h 285"/>
                <a:gd name="T96" fmla="*/ 124 w 452"/>
                <a:gd name="T97" fmla="*/ 22 h 285"/>
                <a:gd name="T98" fmla="*/ 123 w 452"/>
                <a:gd name="T99" fmla="*/ 22 h 285"/>
                <a:gd name="T100" fmla="*/ 124 w 452"/>
                <a:gd name="T101" fmla="*/ 16 h 285"/>
                <a:gd name="T102" fmla="*/ 125 w 452"/>
                <a:gd name="T103" fmla="*/ 19 h 285"/>
                <a:gd name="T104" fmla="*/ 161 w 452"/>
                <a:gd name="T105" fmla="*/ 18 h 285"/>
                <a:gd name="T106" fmla="*/ 187 w 452"/>
                <a:gd name="T107" fmla="*/ 18 h 285"/>
                <a:gd name="T108" fmla="*/ 125 w 452"/>
                <a:gd name="T109" fmla="*/ 25 h 285"/>
                <a:gd name="T110" fmla="*/ 123 w 452"/>
                <a:gd name="T111" fmla="*/ 17 h 285"/>
                <a:gd name="T112" fmla="*/ 312 w 452"/>
                <a:gd name="T113" fmla="*/ 35 h 285"/>
                <a:gd name="T114" fmla="*/ 131 w 452"/>
                <a:gd name="T115" fmla="*/ 26 h 285"/>
                <a:gd name="T116" fmla="*/ 121 w 452"/>
                <a:gd name="T117" fmla="*/ 25 h 285"/>
                <a:gd name="T118" fmla="*/ 121 w 452"/>
                <a:gd name="T119" fmla="*/ 23 h 285"/>
                <a:gd name="T120" fmla="*/ 121 w 452"/>
                <a:gd name="T121" fmla="*/ 1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52" h="285">
                  <a:moveTo>
                    <a:pt x="126" y="23"/>
                  </a:moveTo>
                  <a:cubicBezTo>
                    <a:pt x="126" y="24"/>
                    <a:pt x="125" y="23"/>
                    <a:pt x="125" y="24"/>
                  </a:cubicBezTo>
                  <a:cubicBezTo>
                    <a:pt x="125" y="23"/>
                    <a:pt x="125" y="23"/>
                    <a:pt x="126" y="23"/>
                  </a:cubicBezTo>
                  <a:close/>
                  <a:moveTo>
                    <a:pt x="123" y="17"/>
                  </a:moveTo>
                  <a:cubicBezTo>
                    <a:pt x="123" y="17"/>
                    <a:pt x="123" y="17"/>
                    <a:pt x="123" y="1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124" y="17"/>
                    <a:pt x="123" y="17"/>
                    <a:pt x="123" y="17"/>
                  </a:cubicBezTo>
                  <a:close/>
                  <a:moveTo>
                    <a:pt x="449" y="171"/>
                  </a:moveTo>
                  <a:cubicBezTo>
                    <a:pt x="446" y="182"/>
                    <a:pt x="441" y="191"/>
                    <a:pt x="435" y="199"/>
                  </a:cubicBezTo>
                  <a:cubicBezTo>
                    <a:pt x="423" y="216"/>
                    <a:pt x="407" y="229"/>
                    <a:pt x="389" y="238"/>
                  </a:cubicBezTo>
                  <a:cubicBezTo>
                    <a:pt x="380" y="243"/>
                    <a:pt x="370" y="246"/>
                    <a:pt x="361" y="250"/>
                  </a:cubicBezTo>
                  <a:cubicBezTo>
                    <a:pt x="353" y="253"/>
                    <a:pt x="344" y="257"/>
                    <a:pt x="335" y="260"/>
                  </a:cubicBezTo>
                  <a:cubicBezTo>
                    <a:pt x="317" y="266"/>
                    <a:pt x="296" y="272"/>
                    <a:pt x="278" y="276"/>
                  </a:cubicBezTo>
                  <a:cubicBezTo>
                    <a:pt x="273" y="277"/>
                    <a:pt x="268" y="278"/>
                    <a:pt x="262" y="279"/>
                  </a:cubicBezTo>
                  <a:cubicBezTo>
                    <a:pt x="250" y="281"/>
                    <a:pt x="236" y="283"/>
                    <a:pt x="223" y="284"/>
                  </a:cubicBezTo>
                  <a:cubicBezTo>
                    <a:pt x="210" y="285"/>
                    <a:pt x="197" y="285"/>
                    <a:pt x="186" y="285"/>
                  </a:cubicBezTo>
                  <a:cubicBezTo>
                    <a:pt x="170" y="285"/>
                    <a:pt x="152" y="285"/>
                    <a:pt x="135" y="283"/>
                  </a:cubicBezTo>
                  <a:cubicBezTo>
                    <a:pt x="128" y="283"/>
                    <a:pt x="121" y="282"/>
                    <a:pt x="115" y="281"/>
                  </a:cubicBezTo>
                  <a:cubicBezTo>
                    <a:pt x="112" y="281"/>
                    <a:pt x="109" y="281"/>
                    <a:pt x="106" y="281"/>
                  </a:cubicBezTo>
                  <a:cubicBezTo>
                    <a:pt x="95" y="279"/>
                    <a:pt x="83" y="277"/>
                    <a:pt x="72" y="274"/>
                  </a:cubicBezTo>
                  <a:cubicBezTo>
                    <a:pt x="65" y="272"/>
                    <a:pt x="60" y="271"/>
                    <a:pt x="54" y="269"/>
                  </a:cubicBezTo>
                  <a:cubicBezTo>
                    <a:pt x="45" y="265"/>
                    <a:pt x="34" y="260"/>
                    <a:pt x="23" y="252"/>
                  </a:cubicBezTo>
                  <a:cubicBezTo>
                    <a:pt x="18" y="248"/>
                    <a:pt x="14" y="243"/>
                    <a:pt x="10" y="238"/>
                  </a:cubicBezTo>
                  <a:cubicBezTo>
                    <a:pt x="6" y="232"/>
                    <a:pt x="3" y="226"/>
                    <a:pt x="2" y="219"/>
                  </a:cubicBezTo>
                  <a:cubicBezTo>
                    <a:pt x="0" y="213"/>
                    <a:pt x="0" y="206"/>
                    <a:pt x="0" y="200"/>
                  </a:cubicBezTo>
                  <a:cubicBezTo>
                    <a:pt x="0" y="197"/>
                    <a:pt x="0" y="194"/>
                    <a:pt x="1" y="190"/>
                  </a:cubicBezTo>
                  <a:cubicBezTo>
                    <a:pt x="2" y="179"/>
                    <a:pt x="7" y="165"/>
                    <a:pt x="13" y="155"/>
                  </a:cubicBezTo>
                  <a:cubicBezTo>
                    <a:pt x="15" y="150"/>
                    <a:pt x="18" y="145"/>
                    <a:pt x="22" y="140"/>
                  </a:cubicBezTo>
                  <a:cubicBezTo>
                    <a:pt x="29" y="129"/>
                    <a:pt x="37" y="119"/>
                    <a:pt x="44" y="112"/>
                  </a:cubicBezTo>
                  <a:cubicBezTo>
                    <a:pt x="53" y="102"/>
                    <a:pt x="69" y="88"/>
                    <a:pt x="82" y="78"/>
                  </a:cubicBezTo>
                  <a:cubicBezTo>
                    <a:pt x="83" y="77"/>
                    <a:pt x="83" y="77"/>
                    <a:pt x="84" y="77"/>
                  </a:cubicBezTo>
                  <a:cubicBezTo>
                    <a:pt x="94" y="70"/>
                    <a:pt x="104" y="62"/>
                    <a:pt x="114" y="57"/>
                  </a:cubicBezTo>
                  <a:cubicBezTo>
                    <a:pt x="116" y="56"/>
                    <a:pt x="116" y="56"/>
                    <a:pt x="117" y="55"/>
                  </a:cubicBezTo>
                  <a:cubicBezTo>
                    <a:pt x="131" y="47"/>
                    <a:pt x="131" y="47"/>
                    <a:pt x="131" y="47"/>
                  </a:cubicBezTo>
                  <a:cubicBezTo>
                    <a:pt x="152" y="38"/>
                    <a:pt x="167" y="32"/>
                    <a:pt x="186" y="26"/>
                  </a:cubicBezTo>
                  <a:cubicBezTo>
                    <a:pt x="195" y="23"/>
                    <a:pt x="205" y="20"/>
                    <a:pt x="215" y="18"/>
                  </a:cubicBezTo>
                  <a:cubicBezTo>
                    <a:pt x="215" y="18"/>
                    <a:pt x="215" y="18"/>
                    <a:pt x="215" y="18"/>
                  </a:cubicBezTo>
                  <a:cubicBezTo>
                    <a:pt x="215" y="18"/>
                    <a:pt x="215" y="18"/>
                    <a:pt x="215" y="18"/>
                  </a:cubicBezTo>
                  <a:cubicBezTo>
                    <a:pt x="215" y="18"/>
                    <a:pt x="215" y="18"/>
                    <a:pt x="215" y="18"/>
                  </a:cubicBezTo>
                  <a:cubicBezTo>
                    <a:pt x="212" y="18"/>
                    <a:pt x="210" y="18"/>
                    <a:pt x="207" y="18"/>
                  </a:cubicBezTo>
                  <a:cubicBezTo>
                    <a:pt x="204" y="18"/>
                    <a:pt x="204" y="18"/>
                    <a:pt x="199" y="18"/>
                  </a:cubicBezTo>
                  <a:cubicBezTo>
                    <a:pt x="195" y="18"/>
                    <a:pt x="196" y="18"/>
                    <a:pt x="192" y="18"/>
                  </a:cubicBezTo>
                  <a:cubicBezTo>
                    <a:pt x="192" y="18"/>
                    <a:pt x="188" y="18"/>
                    <a:pt x="187" y="18"/>
                  </a:cubicBezTo>
                  <a:cubicBezTo>
                    <a:pt x="187" y="18"/>
                    <a:pt x="188" y="18"/>
                    <a:pt x="187" y="18"/>
                  </a:cubicBezTo>
                  <a:cubicBezTo>
                    <a:pt x="184" y="18"/>
                    <a:pt x="174" y="19"/>
                    <a:pt x="168" y="19"/>
                  </a:cubicBezTo>
                  <a:cubicBezTo>
                    <a:pt x="161" y="20"/>
                    <a:pt x="153" y="21"/>
                    <a:pt x="145" y="22"/>
                  </a:cubicBezTo>
                  <a:cubicBezTo>
                    <a:pt x="153" y="20"/>
                    <a:pt x="159" y="19"/>
                    <a:pt x="161" y="19"/>
                  </a:cubicBezTo>
                  <a:cubicBezTo>
                    <a:pt x="157" y="19"/>
                    <a:pt x="151" y="20"/>
                    <a:pt x="146" y="20"/>
                  </a:cubicBezTo>
                  <a:cubicBezTo>
                    <a:pt x="137" y="22"/>
                    <a:pt x="137" y="22"/>
                    <a:pt x="137" y="22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32" y="23"/>
                    <a:pt x="132" y="23"/>
                    <a:pt x="132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0" y="23"/>
                    <a:pt x="128" y="23"/>
                    <a:pt x="127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5" y="24"/>
                    <a:pt x="123" y="25"/>
                    <a:pt x="122" y="25"/>
                  </a:cubicBezTo>
                  <a:cubicBezTo>
                    <a:pt x="125" y="24"/>
                    <a:pt x="128" y="23"/>
                    <a:pt x="131" y="22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37" y="21"/>
                    <a:pt x="142" y="21"/>
                    <a:pt x="147" y="20"/>
                  </a:cubicBezTo>
                  <a:cubicBezTo>
                    <a:pt x="156" y="19"/>
                    <a:pt x="166" y="18"/>
                    <a:pt x="173" y="17"/>
                  </a:cubicBezTo>
                  <a:cubicBezTo>
                    <a:pt x="182" y="16"/>
                    <a:pt x="187" y="16"/>
                    <a:pt x="182" y="15"/>
                  </a:cubicBezTo>
                  <a:cubicBezTo>
                    <a:pt x="171" y="16"/>
                    <a:pt x="161" y="17"/>
                    <a:pt x="150" y="18"/>
                  </a:cubicBezTo>
                  <a:cubicBezTo>
                    <a:pt x="148" y="18"/>
                    <a:pt x="146" y="18"/>
                    <a:pt x="149" y="18"/>
                  </a:cubicBezTo>
                  <a:cubicBezTo>
                    <a:pt x="171" y="14"/>
                    <a:pt x="197" y="13"/>
                    <a:pt x="216" y="13"/>
                  </a:cubicBezTo>
                  <a:cubicBezTo>
                    <a:pt x="226" y="14"/>
                    <a:pt x="226" y="14"/>
                    <a:pt x="226" y="14"/>
                  </a:cubicBezTo>
                  <a:cubicBezTo>
                    <a:pt x="231" y="13"/>
                    <a:pt x="231" y="13"/>
                    <a:pt x="231" y="13"/>
                  </a:cubicBezTo>
                  <a:cubicBezTo>
                    <a:pt x="230" y="13"/>
                    <a:pt x="229" y="13"/>
                    <a:pt x="229" y="13"/>
                  </a:cubicBezTo>
                  <a:cubicBezTo>
                    <a:pt x="207" y="12"/>
                    <a:pt x="190" y="11"/>
                    <a:pt x="167" y="13"/>
                  </a:cubicBezTo>
                  <a:cubicBezTo>
                    <a:pt x="164" y="13"/>
                    <a:pt x="161" y="13"/>
                    <a:pt x="158" y="14"/>
                  </a:cubicBezTo>
                  <a:cubicBezTo>
                    <a:pt x="151" y="14"/>
                    <a:pt x="140" y="16"/>
                    <a:pt x="131" y="18"/>
                  </a:cubicBezTo>
                  <a:cubicBezTo>
                    <a:pt x="130" y="18"/>
                    <a:pt x="130" y="18"/>
                    <a:pt x="130" y="18"/>
                  </a:cubicBezTo>
                  <a:cubicBezTo>
                    <a:pt x="130" y="18"/>
                    <a:pt x="130" y="18"/>
                    <a:pt x="130" y="18"/>
                  </a:cubicBezTo>
                  <a:cubicBezTo>
                    <a:pt x="130" y="18"/>
                    <a:pt x="130" y="18"/>
                    <a:pt x="130" y="18"/>
                  </a:cubicBezTo>
                  <a:cubicBezTo>
                    <a:pt x="129" y="18"/>
                    <a:pt x="127" y="19"/>
                    <a:pt x="126" y="19"/>
                  </a:cubicBezTo>
                  <a:cubicBezTo>
                    <a:pt x="127" y="18"/>
                    <a:pt x="128" y="18"/>
                    <a:pt x="129" y="18"/>
                  </a:cubicBezTo>
                  <a:cubicBezTo>
                    <a:pt x="130" y="18"/>
                    <a:pt x="130" y="17"/>
                    <a:pt x="130" y="17"/>
                  </a:cubicBezTo>
                  <a:cubicBezTo>
                    <a:pt x="130" y="17"/>
                    <a:pt x="130" y="17"/>
                    <a:pt x="130" y="17"/>
                  </a:cubicBezTo>
                  <a:cubicBezTo>
                    <a:pt x="134" y="17"/>
                    <a:pt x="134" y="17"/>
                    <a:pt x="134" y="17"/>
                  </a:cubicBezTo>
                  <a:cubicBezTo>
                    <a:pt x="138" y="16"/>
                    <a:pt x="142" y="15"/>
                    <a:pt x="146" y="15"/>
                  </a:cubicBezTo>
                  <a:cubicBezTo>
                    <a:pt x="155" y="13"/>
                    <a:pt x="164" y="12"/>
                    <a:pt x="172" y="12"/>
                  </a:cubicBezTo>
                  <a:cubicBezTo>
                    <a:pt x="175" y="11"/>
                    <a:pt x="175" y="11"/>
                    <a:pt x="169" y="11"/>
                  </a:cubicBezTo>
                  <a:cubicBezTo>
                    <a:pt x="171" y="11"/>
                    <a:pt x="172" y="11"/>
                    <a:pt x="174" y="11"/>
                  </a:cubicBezTo>
                  <a:cubicBezTo>
                    <a:pt x="174" y="11"/>
                    <a:pt x="174" y="11"/>
                    <a:pt x="173" y="11"/>
                  </a:cubicBezTo>
                  <a:cubicBezTo>
                    <a:pt x="182" y="10"/>
                    <a:pt x="183" y="10"/>
                    <a:pt x="192" y="10"/>
                  </a:cubicBezTo>
                  <a:cubicBezTo>
                    <a:pt x="194" y="10"/>
                    <a:pt x="194" y="9"/>
                    <a:pt x="193" y="9"/>
                  </a:cubicBezTo>
                  <a:cubicBezTo>
                    <a:pt x="186" y="10"/>
                    <a:pt x="179" y="10"/>
                    <a:pt x="172" y="10"/>
                  </a:cubicBezTo>
                  <a:cubicBezTo>
                    <a:pt x="168" y="11"/>
                    <a:pt x="165" y="11"/>
                    <a:pt x="162" y="12"/>
                  </a:cubicBezTo>
                  <a:cubicBezTo>
                    <a:pt x="160" y="12"/>
                    <a:pt x="160" y="12"/>
                    <a:pt x="158" y="12"/>
                  </a:cubicBezTo>
                  <a:cubicBezTo>
                    <a:pt x="156" y="12"/>
                    <a:pt x="153" y="13"/>
                    <a:pt x="151" y="13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41" y="14"/>
                    <a:pt x="137" y="15"/>
                    <a:pt x="133" y="16"/>
                  </a:cubicBezTo>
                  <a:cubicBezTo>
                    <a:pt x="131" y="16"/>
                    <a:pt x="131" y="16"/>
                    <a:pt x="131" y="16"/>
                  </a:cubicBezTo>
                  <a:cubicBezTo>
                    <a:pt x="130" y="16"/>
                    <a:pt x="130" y="16"/>
                    <a:pt x="130" y="16"/>
                  </a:cubicBezTo>
                  <a:cubicBezTo>
                    <a:pt x="130" y="16"/>
                    <a:pt x="130" y="16"/>
                    <a:pt x="130" y="16"/>
                  </a:cubicBezTo>
                  <a:cubicBezTo>
                    <a:pt x="130" y="16"/>
                    <a:pt x="130" y="16"/>
                    <a:pt x="130" y="16"/>
                  </a:cubicBezTo>
                  <a:cubicBezTo>
                    <a:pt x="130" y="16"/>
                    <a:pt x="129" y="16"/>
                    <a:pt x="129" y="16"/>
                  </a:cubicBezTo>
                  <a:cubicBezTo>
                    <a:pt x="129" y="16"/>
                    <a:pt x="128" y="16"/>
                    <a:pt x="128" y="16"/>
                  </a:cubicBezTo>
                  <a:cubicBezTo>
                    <a:pt x="128" y="16"/>
                    <a:pt x="128" y="16"/>
                    <a:pt x="129" y="16"/>
                  </a:cubicBezTo>
                  <a:cubicBezTo>
                    <a:pt x="129" y="16"/>
                    <a:pt x="129" y="16"/>
                    <a:pt x="130" y="16"/>
                  </a:cubicBezTo>
                  <a:cubicBezTo>
                    <a:pt x="130" y="16"/>
                    <a:pt x="130" y="16"/>
                    <a:pt x="130" y="16"/>
                  </a:cubicBezTo>
                  <a:cubicBezTo>
                    <a:pt x="130" y="16"/>
                    <a:pt x="130" y="16"/>
                    <a:pt x="130" y="16"/>
                  </a:cubicBezTo>
                  <a:cubicBezTo>
                    <a:pt x="130" y="16"/>
                    <a:pt x="130" y="16"/>
                    <a:pt x="130" y="16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9" y="14"/>
                    <a:pt x="139" y="14"/>
                    <a:pt x="139" y="14"/>
                  </a:cubicBezTo>
                  <a:cubicBezTo>
                    <a:pt x="148" y="12"/>
                    <a:pt x="156" y="11"/>
                    <a:pt x="163" y="11"/>
                  </a:cubicBezTo>
                  <a:cubicBezTo>
                    <a:pt x="165" y="10"/>
                    <a:pt x="162" y="10"/>
                    <a:pt x="160" y="10"/>
                  </a:cubicBezTo>
                  <a:cubicBezTo>
                    <a:pt x="156" y="11"/>
                    <a:pt x="152" y="11"/>
                    <a:pt x="148" y="12"/>
                  </a:cubicBezTo>
                  <a:cubicBezTo>
                    <a:pt x="146" y="12"/>
                    <a:pt x="149" y="12"/>
                    <a:pt x="147" y="12"/>
                  </a:cubicBezTo>
                  <a:cubicBezTo>
                    <a:pt x="142" y="13"/>
                    <a:pt x="137" y="14"/>
                    <a:pt x="132" y="15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5"/>
                    <a:pt x="128" y="15"/>
                    <a:pt x="129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7" y="16"/>
                    <a:pt x="126" y="15"/>
                    <a:pt x="125" y="16"/>
                  </a:cubicBezTo>
                  <a:cubicBezTo>
                    <a:pt x="125" y="15"/>
                    <a:pt x="126" y="15"/>
                    <a:pt x="127" y="15"/>
                  </a:cubicBezTo>
                  <a:cubicBezTo>
                    <a:pt x="128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9" y="15"/>
                    <a:pt x="129" y="14"/>
                    <a:pt x="129" y="14"/>
                  </a:cubicBezTo>
                  <a:cubicBezTo>
                    <a:pt x="129" y="14"/>
                    <a:pt x="129" y="14"/>
                    <a:pt x="130" y="14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40" y="12"/>
                    <a:pt x="143" y="11"/>
                    <a:pt x="149" y="11"/>
                  </a:cubicBezTo>
                  <a:cubicBezTo>
                    <a:pt x="150" y="10"/>
                    <a:pt x="150" y="10"/>
                    <a:pt x="153" y="10"/>
                  </a:cubicBezTo>
                  <a:cubicBezTo>
                    <a:pt x="154" y="9"/>
                    <a:pt x="149" y="10"/>
                    <a:pt x="152" y="9"/>
                  </a:cubicBezTo>
                  <a:cubicBezTo>
                    <a:pt x="155" y="9"/>
                    <a:pt x="152" y="10"/>
                    <a:pt x="154" y="9"/>
                  </a:cubicBezTo>
                  <a:cubicBezTo>
                    <a:pt x="157" y="9"/>
                    <a:pt x="158" y="9"/>
                    <a:pt x="160" y="8"/>
                  </a:cubicBezTo>
                  <a:cubicBezTo>
                    <a:pt x="167" y="8"/>
                    <a:pt x="174" y="7"/>
                    <a:pt x="182" y="7"/>
                  </a:cubicBezTo>
                  <a:cubicBezTo>
                    <a:pt x="184" y="6"/>
                    <a:pt x="178" y="7"/>
                    <a:pt x="181" y="6"/>
                  </a:cubicBezTo>
                  <a:cubicBezTo>
                    <a:pt x="184" y="6"/>
                    <a:pt x="194" y="6"/>
                    <a:pt x="197" y="5"/>
                  </a:cubicBezTo>
                  <a:cubicBezTo>
                    <a:pt x="205" y="5"/>
                    <a:pt x="210" y="5"/>
                    <a:pt x="219" y="6"/>
                  </a:cubicBezTo>
                  <a:cubicBezTo>
                    <a:pt x="223" y="6"/>
                    <a:pt x="220" y="5"/>
                    <a:pt x="221" y="5"/>
                  </a:cubicBezTo>
                  <a:cubicBezTo>
                    <a:pt x="227" y="5"/>
                    <a:pt x="231" y="6"/>
                    <a:pt x="237" y="6"/>
                  </a:cubicBezTo>
                  <a:cubicBezTo>
                    <a:pt x="241" y="6"/>
                    <a:pt x="248" y="7"/>
                    <a:pt x="254" y="7"/>
                  </a:cubicBezTo>
                  <a:cubicBezTo>
                    <a:pt x="254" y="7"/>
                    <a:pt x="250" y="7"/>
                    <a:pt x="247" y="6"/>
                  </a:cubicBezTo>
                  <a:cubicBezTo>
                    <a:pt x="249" y="6"/>
                    <a:pt x="255" y="7"/>
                    <a:pt x="257" y="8"/>
                  </a:cubicBezTo>
                  <a:cubicBezTo>
                    <a:pt x="259" y="8"/>
                    <a:pt x="262" y="8"/>
                    <a:pt x="264" y="9"/>
                  </a:cubicBezTo>
                  <a:cubicBezTo>
                    <a:pt x="264" y="9"/>
                    <a:pt x="264" y="9"/>
                    <a:pt x="264" y="9"/>
                  </a:cubicBezTo>
                  <a:cubicBezTo>
                    <a:pt x="264" y="9"/>
                    <a:pt x="264" y="9"/>
                    <a:pt x="264" y="9"/>
                  </a:cubicBezTo>
                  <a:cubicBezTo>
                    <a:pt x="266" y="8"/>
                    <a:pt x="269" y="8"/>
                    <a:pt x="271" y="8"/>
                  </a:cubicBezTo>
                  <a:cubicBezTo>
                    <a:pt x="280" y="6"/>
                    <a:pt x="288" y="5"/>
                    <a:pt x="299" y="5"/>
                  </a:cubicBezTo>
                  <a:cubicBezTo>
                    <a:pt x="306" y="4"/>
                    <a:pt x="313" y="3"/>
                    <a:pt x="322" y="3"/>
                  </a:cubicBezTo>
                  <a:cubicBezTo>
                    <a:pt x="327" y="2"/>
                    <a:pt x="332" y="2"/>
                    <a:pt x="336" y="2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52" y="2"/>
                    <a:pt x="352" y="2"/>
                    <a:pt x="352" y="2"/>
                  </a:cubicBezTo>
                  <a:cubicBezTo>
                    <a:pt x="354" y="2"/>
                    <a:pt x="354" y="2"/>
                    <a:pt x="354" y="2"/>
                  </a:cubicBezTo>
                  <a:cubicBezTo>
                    <a:pt x="354" y="2"/>
                    <a:pt x="354" y="2"/>
                    <a:pt x="354" y="2"/>
                  </a:cubicBezTo>
                  <a:cubicBezTo>
                    <a:pt x="354" y="2"/>
                    <a:pt x="354" y="2"/>
                    <a:pt x="354" y="2"/>
                  </a:cubicBezTo>
                  <a:cubicBezTo>
                    <a:pt x="355" y="1"/>
                    <a:pt x="355" y="1"/>
                    <a:pt x="355" y="2"/>
                  </a:cubicBezTo>
                  <a:cubicBezTo>
                    <a:pt x="356" y="1"/>
                    <a:pt x="358" y="2"/>
                    <a:pt x="359" y="1"/>
                  </a:cubicBezTo>
                  <a:cubicBezTo>
                    <a:pt x="359" y="1"/>
                    <a:pt x="359" y="0"/>
                    <a:pt x="360" y="0"/>
                  </a:cubicBezTo>
                  <a:cubicBezTo>
                    <a:pt x="360" y="0"/>
                    <a:pt x="360" y="0"/>
                    <a:pt x="360" y="0"/>
                  </a:cubicBezTo>
                  <a:cubicBezTo>
                    <a:pt x="361" y="1"/>
                    <a:pt x="362" y="1"/>
                    <a:pt x="363" y="1"/>
                  </a:cubicBezTo>
                  <a:cubicBezTo>
                    <a:pt x="363" y="0"/>
                    <a:pt x="363" y="0"/>
                    <a:pt x="363" y="0"/>
                  </a:cubicBezTo>
                  <a:cubicBezTo>
                    <a:pt x="364" y="0"/>
                    <a:pt x="364" y="1"/>
                    <a:pt x="365" y="0"/>
                  </a:cubicBezTo>
                  <a:cubicBezTo>
                    <a:pt x="365" y="0"/>
                    <a:pt x="365" y="0"/>
                    <a:pt x="366" y="0"/>
                  </a:cubicBezTo>
                  <a:cubicBezTo>
                    <a:pt x="366" y="0"/>
                    <a:pt x="367" y="1"/>
                    <a:pt x="367" y="1"/>
                  </a:cubicBezTo>
                  <a:cubicBezTo>
                    <a:pt x="367" y="1"/>
                    <a:pt x="367" y="1"/>
                    <a:pt x="367" y="1"/>
                  </a:cubicBezTo>
                  <a:cubicBezTo>
                    <a:pt x="367" y="1"/>
                    <a:pt x="369" y="2"/>
                    <a:pt x="370" y="2"/>
                  </a:cubicBezTo>
                  <a:cubicBezTo>
                    <a:pt x="370" y="2"/>
                    <a:pt x="370" y="2"/>
                    <a:pt x="371" y="2"/>
                  </a:cubicBezTo>
                  <a:cubicBezTo>
                    <a:pt x="372" y="2"/>
                    <a:pt x="373" y="3"/>
                    <a:pt x="374" y="4"/>
                  </a:cubicBezTo>
                  <a:cubicBezTo>
                    <a:pt x="374" y="4"/>
                    <a:pt x="374" y="4"/>
                    <a:pt x="374" y="4"/>
                  </a:cubicBezTo>
                  <a:cubicBezTo>
                    <a:pt x="374" y="4"/>
                    <a:pt x="375" y="5"/>
                    <a:pt x="375" y="5"/>
                  </a:cubicBezTo>
                  <a:cubicBezTo>
                    <a:pt x="375" y="5"/>
                    <a:pt x="376" y="5"/>
                    <a:pt x="376" y="6"/>
                  </a:cubicBezTo>
                  <a:cubicBezTo>
                    <a:pt x="376" y="6"/>
                    <a:pt x="376" y="7"/>
                    <a:pt x="376" y="7"/>
                  </a:cubicBezTo>
                  <a:cubicBezTo>
                    <a:pt x="377" y="7"/>
                    <a:pt x="377" y="8"/>
                    <a:pt x="377" y="8"/>
                  </a:cubicBezTo>
                  <a:cubicBezTo>
                    <a:pt x="377" y="9"/>
                    <a:pt x="377" y="10"/>
                    <a:pt x="378" y="10"/>
                  </a:cubicBezTo>
                  <a:cubicBezTo>
                    <a:pt x="378" y="11"/>
                    <a:pt x="378" y="13"/>
                    <a:pt x="378" y="14"/>
                  </a:cubicBezTo>
                  <a:cubicBezTo>
                    <a:pt x="378" y="14"/>
                    <a:pt x="378" y="14"/>
                    <a:pt x="378" y="14"/>
                  </a:cubicBezTo>
                  <a:cubicBezTo>
                    <a:pt x="377" y="15"/>
                    <a:pt x="377" y="16"/>
                    <a:pt x="377" y="17"/>
                  </a:cubicBezTo>
                  <a:cubicBezTo>
                    <a:pt x="377" y="17"/>
                    <a:pt x="377" y="17"/>
                    <a:pt x="377" y="17"/>
                  </a:cubicBezTo>
                  <a:cubicBezTo>
                    <a:pt x="376" y="17"/>
                    <a:pt x="376" y="18"/>
                    <a:pt x="376" y="18"/>
                  </a:cubicBezTo>
                  <a:cubicBezTo>
                    <a:pt x="374" y="19"/>
                    <a:pt x="374" y="20"/>
                    <a:pt x="372" y="21"/>
                  </a:cubicBezTo>
                  <a:cubicBezTo>
                    <a:pt x="372" y="21"/>
                    <a:pt x="372" y="21"/>
                    <a:pt x="372" y="21"/>
                  </a:cubicBezTo>
                  <a:cubicBezTo>
                    <a:pt x="371" y="22"/>
                    <a:pt x="371" y="22"/>
                    <a:pt x="370" y="22"/>
                  </a:cubicBezTo>
                  <a:cubicBezTo>
                    <a:pt x="370" y="23"/>
                    <a:pt x="369" y="23"/>
                    <a:pt x="368" y="23"/>
                  </a:cubicBezTo>
                  <a:cubicBezTo>
                    <a:pt x="368" y="23"/>
                    <a:pt x="368" y="23"/>
                    <a:pt x="367" y="23"/>
                  </a:cubicBezTo>
                  <a:cubicBezTo>
                    <a:pt x="367" y="23"/>
                    <a:pt x="366" y="23"/>
                    <a:pt x="366" y="24"/>
                  </a:cubicBezTo>
                  <a:cubicBezTo>
                    <a:pt x="365" y="24"/>
                    <a:pt x="365" y="23"/>
                    <a:pt x="364" y="23"/>
                  </a:cubicBezTo>
                  <a:cubicBezTo>
                    <a:pt x="364" y="23"/>
                    <a:pt x="363" y="24"/>
                    <a:pt x="363" y="24"/>
                  </a:cubicBezTo>
                  <a:cubicBezTo>
                    <a:pt x="363" y="24"/>
                    <a:pt x="362" y="23"/>
                    <a:pt x="362" y="23"/>
                  </a:cubicBezTo>
                  <a:cubicBezTo>
                    <a:pt x="361" y="23"/>
                    <a:pt x="361" y="23"/>
                    <a:pt x="361" y="23"/>
                  </a:cubicBezTo>
                  <a:cubicBezTo>
                    <a:pt x="361" y="22"/>
                    <a:pt x="361" y="22"/>
                    <a:pt x="360" y="22"/>
                  </a:cubicBezTo>
                  <a:cubicBezTo>
                    <a:pt x="359" y="21"/>
                    <a:pt x="359" y="23"/>
                    <a:pt x="358" y="22"/>
                  </a:cubicBezTo>
                  <a:cubicBezTo>
                    <a:pt x="358" y="21"/>
                    <a:pt x="356" y="22"/>
                    <a:pt x="356" y="22"/>
                  </a:cubicBezTo>
                  <a:cubicBezTo>
                    <a:pt x="354" y="21"/>
                    <a:pt x="354" y="21"/>
                    <a:pt x="354" y="21"/>
                  </a:cubicBezTo>
                  <a:cubicBezTo>
                    <a:pt x="354" y="21"/>
                    <a:pt x="354" y="21"/>
                    <a:pt x="354" y="21"/>
                  </a:cubicBezTo>
                  <a:cubicBezTo>
                    <a:pt x="354" y="21"/>
                    <a:pt x="354" y="21"/>
                    <a:pt x="354" y="21"/>
                  </a:cubicBezTo>
                  <a:cubicBezTo>
                    <a:pt x="351" y="21"/>
                    <a:pt x="351" y="21"/>
                    <a:pt x="351" y="21"/>
                  </a:cubicBezTo>
                  <a:cubicBezTo>
                    <a:pt x="341" y="21"/>
                    <a:pt x="332" y="22"/>
                    <a:pt x="325" y="22"/>
                  </a:cubicBezTo>
                  <a:cubicBezTo>
                    <a:pt x="324" y="22"/>
                    <a:pt x="324" y="22"/>
                    <a:pt x="324" y="22"/>
                  </a:cubicBezTo>
                  <a:cubicBezTo>
                    <a:pt x="324" y="22"/>
                    <a:pt x="324" y="22"/>
                    <a:pt x="324" y="22"/>
                  </a:cubicBezTo>
                  <a:cubicBezTo>
                    <a:pt x="324" y="22"/>
                    <a:pt x="324" y="22"/>
                    <a:pt x="324" y="22"/>
                  </a:cubicBezTo>
                  <a:cubicBezTo>
                    <a:pt x="329" y="24"/>
                    <a:pt x="335" y="26"/>
                    <a:pt x="342" y="29"/>
                  </a:cubicBezTo>
                  <a:cubicBezTo>
                    <a:pt x="350" y="33"/>
                    <a:pt x="358" y="37"/>
                    <a:pt x="361" y="38"/>
                  </a:cubicBezTo>
                  <a:cubicBezTo>
                    <a:pt x="364" y="40"/>
                    <a:pt x="360" y="38"/>
                    <a:pt x="362" y="39"/>
                  </a:cubicBezTo>
                  <a:cubicBezTo>
                    <a:pt x="366" y="41"/>
                    <a:pt x="372" y="45"/>
                    <a:pt x="375" y="46"/>
                  </a:cubicBezTo>
                  <a:cubicBezTo>
                    <a:pt x="385" y="53"/>
                    <a:pt x="395" y="61"/>
                    <a:pt x="402" y="67"/>
                  </a:cubicBezTo>
                  <a:cubicBezTo>
                    <a:pt x="404" y="69"/>
                    <a:pt x="407" y="71"/>
                    <a:pt x="408" y="72"/>
                  </a:cubicBezTo>
                  <a:cubicBezTo>
                    <a:pt x="412" y="75"/>
                    <a:pt x="418" y="82"/>
                    <a:pt x="422" y="87"/>
                  </a:cubicBezTo>
                  <a:cubicBezTo>
                    <a:pt x="428" y="94"/>
                    <a:pt x="434" y="102"/>
                    <a:pt x="439" y="111"/>
                  </a:cubicBezTo>
                  <a:cubicBezTo>
                    <a:pt x="444" y="120"/>
                    <a:pt x="448" y="129"/>
                    <a:pt x="450" y="140"/>
                  </a:cubicBezTo>
                  <a:cubicBezTo>
                    <a:pt x="452" y="150"/>
                    <a:pt x="452" y="161"/>
                    <a:pt x="449" y="171"/>
                  </a:cubicBezTo>
                  <a:close/>
                  <a:moveTo>
                    <a:pt x="178" y="8"/>
                  </a:moveTo>
                  <a:cubicBezTo>
                    <a:pt x="173" y="8"/>
                    <a:pt x="171" y="8"/>
                    <a:pt x="163" y="9"/>
                  </a:cubicBezTo>
                  <a:cubicBezTo>
                    <a:pt x="161" y="9"/>
                    <a:pt x="160" y="9"/>
                    <a:pt x="156" y="10"/>
                  </a:cubicBezTo>
                  <a:cubicBezTo>
                    <a:pt x="155" y="10"/>
                    <a:pt x="146" y="11"/>
                    <a:pt x="146" y="12"/>
                  </a:cubicBezTo>
                  <a:cubicBezTo>
                    <a:pt x="151" y="11"/>
                    <a:pt x="154" y="11"/>
                    <a:pt x="157" y="10"/>
                  </a:cubicBezTo>
                  <a:cubicBezTo>
                    <a:pt x="159" y="10"/>
                    <a:pt x="157" y="10"/>
                    <a:pt x="158" y="10"/>
                  </a:cubicBezTo>
                  <a:cubicBezTo>
                    <a:pt x="163" y="10"/>
                    <a:pt x="172" y="8"/>
                    <a:pt x="179" y="8"/>
                  </a:cubicBezTo>
                  <a:cubicBezTo>
                    <a:pt x="180" y="8"/>
                    <a:pt x="177" y="8"/>
                    <a:pt x="178" y="8"/>
                  </a:cubicBezTo>
                  <a:close/>
                  <a:moveTo>
                    <a:pt x="180" y="8"/>
                  </a:moveTo>
                  <a:cubicBezTo>
                    <a:pt x="181" y="8"/>
                    <a:pt x="181" y="8"/>
                    <a:pt x="181" y="8"/>
                  </a:cubicBezTo>
                  <a:cubicBezTo>
                    <a:pt x="186" y="8"/>
                    <a:pt x="182" y="7"/>
                    <a:pt x="180" y="8"/>
                  </a:cubicBezTo>
                  <a:close/>
                  <a:moveTo>
                    <a:pt x="218" y="17"/>
                  </a:moveTo>
                  <a:cubicBezTo>
                    <a:pt x="221" y="16"/>
                    <a:pt x="226" y="15"/>
                    <a:pt x="232" y="14"/>
                  </a:cubicBezTo>
                  <a:cubicBezTo>
                    <a:pt x="230" y="14"/>
                    <a:pt x="229" y="14"/>
                    <a:pt x="227" y="15"/>
                  </a:cubicBezTo>
                  <a:cubicBezTo>
                    <a:pt x="224" y="16"/>
                    <a:pt x="221" y="16"/>
                    <a:pt x="218" y="17"/>
                  </a:cubicBezTo>
                  <a:close/>
                  <a:moveTo>
                    <a:pt x="427" y="122"/>
                  </a:moveTo>
                  <a:cubicBezTo>
                    <a:pt x="421" y="111"/>
                    <a:pt x="412" y="100"/>
                    <a:pt x="403" y="90"/>
                  </a:cubicBezTo>
                  <a:cubicBezTo>
                    <a:pt x="402" y="89"/>
                    <a:pt x="401" y="88"/>
                    <a:pt x="400" y="86"/>
                  </a:cubicBezTo>
                  <a:cubicBezTo>
                    <a:pt x="398" y="84"/>
                    <a:pt x="398" y="85"/>
                    <a:pt x="396" y="83"/>
                  </a:cubicBezTo>
                  <a:cubicBezTo>
                    <a:pt x="394" y="81"/>
                    <a:pt x="395" y="82"/>
                    <a:pt x="394" y="81"/>
                  </a:cubicBezTo>
                  <a:cubicBezTo>
                    <a:pt x="376" y="64"/>
                    <a:pt x="355" y="52"/>
                    <a:pt x="335" y="43"/>
                  </a:cubicBezTo>
                  <a:cubicBezTo>
                    <a:pt x="331" y="41"/>
                    <a:pt x="335" y="42"/>
                    <a:pt x="332" y="41"/>
                  </a:cubicBezTo>
                  <a:cubicBezTo>
                    <a:pt x="320" y="36"/>
                    <a:pt x="302" y="30"/>
                    <a:pt x="286" y="26"/>
                  </a:cubicBezTo>
                  <a:cubicBezTo>
                    <a:pt x="285" y="26"/>
                    <a:pt x="283" y="26"/>
                    <a:pt x="282" y="25"/>
                  </a:cubicBezTo>
                  <a:cubicBezTo>
                    <a:pt x="282" y="25"/>
                    <a:pt x="283" y="25"/>
                    <a:pt x="283" y="25"/>
                  </a:cubicBezTo>
                  <a:cubicBezTo>
                    <a:pt x="282" y="25"/>
                    <a:pt x="282" y="25"/>
                    <a:pt x="282" y="25"/>
                  </a:cubicBezTo>
                  <a:cubicBezTo>
                    <a:pt x="282" y="25"/>
                    <a:pt x="282" y="25"/>
                    <a:pt x="282" y="25"/>
                  </a:cubicBezTo>
                  <a:cubicBezTo>
                    <a:pt x="282" y="25"/>
                    <a:pt x="282" y="25"/>
                    <a:pt x="282" y="25"/>
                  </a:cubicBezTo>
                  <a:cubicBezTo>
                    <a:pt x="268" y="27"/>
                    <a:pt x="253" y="29"/>
                    <a:pt x="240" y="32"/>
                  </a:cubicBezTo>
                  <a:cubicBezTo>
                    <a:pt x="227" y="34"/>
                    <a:pt x="212" y="38"/>
                    <a:pt x="201" y="41"/>
                  </a:cubicBezTo>
                  <a:cubicBezTo>
                    <a:pt x="188" y="45"/>
                    <a:pt x="175" y="48"/>
                    <a:pt x="164" y="53"/>
                  </a:cubicBezTo>
                  <a:cubicBezTo>
                    <a:pt x="156" y="56"/>
                    <a:pt x="150" y="59"/>
                    <a:pt x="143" y="62"/>
                  </a:cubicBezTo>
                  <a:cubicBezTo>
                    <a:pt x="141" y="63"/>
                    <a:pt x="139" y="64"/>
                    <a:pt x="137" y="65"/>
                  </a:cubicBezTo>
                  <a:cubicBezTo>
                    <a:pt x="130" y="68"/>
                    <a:pt x="124" y="72"/>
                    <a:pt x="117" y="76"/>
                  </a:cubicBezTo>
                  <a:cubicBezTo>
                    <a:pt x="111" y="79"/>
                    <a:pt x="106" y="83"/>
                    <a:pt x="100" y="87"/>
                  </a:cubicBezTo>
                  <a:cubicBezTo>
                    <a:pt x="83" y="99"/>
                    <a:pt x="62" y="117"/>
                    <a:pt x="47" y="136"/>
                  </a:cubicBezTo>
                  <a:cubicBezTo>
                    <a:pt x="45" y="137"/>
                    <a:pt x="45" y="138"/>
                    <a:pt x="44" y="140"/>
                  </a:cubicBezTo>
                  <a:cubicBezTo>
                    <a:pt x="34" y="152"/>
                    <a:pt x="26" y="165"/>
                    <a:pt x="22" y="178"/>
                  </a:cubicBezTo>
                  <a:cubicBezTo>
                    <a:pt x="19" y="186"/>
                    <a:pt x="17" y="195"/>
                    <a:pt x="17" y="205"/>
                  </a:cubicBezTo>
                  <a:cubicBezTo>
                    <a:pt x="18" y="209"/>
                    <a:pt x="18" y="214"/>
                    <a:pt x="19" y="218"/>
                  </a:cubicBezTo>
                  <a:cubicBezTo>
                    <a:pt x="21" y="222"/>
                    <a:pt x="22" y="226"/>
                    <a:pt x="25" y="229"/>
                  </a:cubicBezTo>
                  <a:cubicBezTo>
                    <a:pt x="33" y="241"/>
                    <a:pt x="48" y="249"/>
                    <a:pt x="64" y="254"/>
                  </a:cubicBezTo>
                  <a:cubicBezTo>
                    <a:pt x="75" y="258"/>
                    <a:pt x="88" y="261"/>
                    <a:pt x="102" y="263"/>
                  </a:cubicBezTo>
                  <a:cubicBezTo>
                    <a:pt x="106" y="263"/>
                    <a:pt x="111" y="264"/>
                    <a:pt x="116" y="265"/>
                  </a:cubicBezTo>
                  <a:cubicBezTo>
                    <a:pt x="122" y="265"/>
                    <a:pt x="129" y="266"/>
                    <a:pt x="136" y="266"/>
                  </a:cubicBezTo>
                  <a:cubicBezTo>
                    <a:pt x="149" y="267"/>
                    <a:pt x="161" y="268"/>
                    <a:pt x="173" y="268"/>
                  </a:cubicBezTo>
                  <a:cubicBezTo>
                    <a:pt x="185" y="268"/>
                    <a:pt x="196" y="268"/>
                    <a:pt x="208" y="268"/>
                  </a:cubicBezTo>
                  <a:cubicBezTo>
                    <a:pt x="212" y="267"/>
                    <a:pt x="216" y="267"/>
                    <a:pt x="220" y="267"/>
                  </a:cubicBezTo>
                  <a:cubicBezTo>
                    <a:pt x="223" y="267"/>
                    <a:pt x="226" y="266"/>
                    <a:pt x="228" y="266"/>
                  </a:cubicBezTo>
                  <a:cubicBezTo>
                    <a:pt x="242" y="265"/>
                    <a:pt x="260" y="262"/>
                    <a:pt x="276" y="259"/>
                  </a:cubicBezTo>
                  <a:cubicBezTo>
                    <a:pt x="298" y="254"/>
                    <a:pt x="318" y="249"/>
                    <a:pt x="341" y="240"/>
                  </a:cubicBezTo>
                  <a:cubicBezTo>
                    <a:pt x="358" y="233"/>
                    <a:pt x="377" y="227"/>
                    <a:pt x="393" y="217"/>
                  </a:cubicBezTo>
                  <a:cubicBezTo>
                    <a:pt x="403" y="210"/>
                    <a:pt x="412" y="202"/>
                    <a:pt x="420" y="192"/>
                  </a:cubicBezTo>
                  <a:cubicBezTo>
                    <a:pt x="428" y="182"/>
                    <a:pt x="433" y="171"/>
                    <a:pt x="435" y="160"/>
                  </a:cubicBezTo>
                  <a:cubicBezTo>
                    <a:pt x="436" y="147"/>
                    <a:pt x="433" y="134"/>
                    <a:pt x="427" y="122"/>
                  </a:cubicBezTo>
                  <a:close/>
                  <a:moveTo>
                    <a:pt x="122" y="17"/>
                  </a:moveTo>
                  <a:cubicBezTo>
                    <a:pt x="122" y="17"/>
                    <a:pt x="123" y="17"/>
                    <a:pt x="123" y="16"/>
                  </a:cubicBezTo>
                  <a:cubicBezTo>
                    <a:pt x="123" y="17"/>
                    <a:pt x="122" y="16"/>
                    <a:pt x="122" y="17"/>
                  </a:cubicBezTo>
                  <a:close/>
                  <a:moveTo>
                    <a:pt x="123" y="16"/>
                  </a:moveTo>
                  <a:cubicBezTo>
                    <a:pt x="124" y="16"/>
                    <a:pt x="124" y="16"/>
                    <a:pt x="124" y="16"/>
                  </a:cubicBezTo>
                  <a:cubicBezTo>
                    <a:pt x="124" y="16"/>
                    <a:pt x="123" y="16"/>
                    <a:pt x="123" y="16"/>
                  </a:cubicBezTo>
                  <a:close/>
                  <a:moveTo>
                    <a:pt x="123" y="20"/>
                  </a:moveTo>
                  <a:cubicBezTo>
                    <a:pt x="123" y="19"/>
                    <a:pt x="123" y="19"/>
                    <a:pt x="123" y="19"/>
                  </a:cubicBezTo>
                  <a:cubicBezTo>
                    <a:pt x="123" y="19"/>
                    <a:pt x="122" y="19"/>
                    <a:pt x="123" y="20"/>
                  </a:cubicBezTo>
                  <a:close/>
                  <a:moveTo>
                    <a:pt x="124" y="19"/>
                  </a:moveTo>
                  <a:cubicBezTo>
                    <a:pt x="124" y="19"/>
                    <a:pt x="124" y="19"/>
                    <a:pt x="124" y="19"/>
                  </a:cubicBezTo>
                  <a:cubicBezTo>
                    <a:pt x="124" y="19"/>
                    <a:pt x="124" y="19"/>
                    <a:pt x="123" y="19"/>
                  </a:cubicBezTo>
                  <a:cubicBezTo>
                    <a:pt x="123" y="19"/>
                    <a:pt x="123" y="19"/>
                    <a:pt x="124" y="19"/>
                  </a:cubicBezTo>
                  <a:close/>
                  <a:moveTo>
                    <a:pt x="124" y="19"/>
                  </a:moveTo>
                  <a:cubicBezTo>
                    <a:pt x="124" y="19"/>
                    <a:pt x="124" y="19"/>
                    <a:pt x="124" y="19"/>
                  </a:cubicBezTo>
                  <a:cubicBezTo>
                    <a:pt x="124" y="19"/>
                    <a:pt x="124" y="19"/>
                    <a:pt x="124" y="19"/>
                  </a:cubicBezTo>
                  <a:cubicBezTo>
                    <a:pt x="124" y="19"/>
                    <a:pt x="124" y="19"/>
                    <a:pt x="124" y="19"/>
                  </a:cubicBezTo>
                  <a:close/>
                  <a:moveTo>
                    <a:pt x="124" y="17"/>
                  </a:moveTo>
                  <a:cubicBezTo>
                    <a:pt x="124" y="17"/>
                    <a:pt x="124" y="17"/>
                    <a:pt x="124" y="17"/>
                  </a:cubicBezTo>
                  <a:cubicBezTo>
                    <a:pt x="124" y="17"/>
                    <a:pt x="124" y="17"/>
                    <a:pt x="124" y="17"/>
                  </a:cubicBezTo>
                  <a:close/>
                  <a:moveTo>
                    <a:pt x="240" y="4"/>
                  </a:moveTo>
                  <a:cubicBezTo>
                    <a:pt x="239" y="4"/>
                    <a:pt x="235" y="3"/>
                    <a:pt x="234" y="4"/>
                  </a:cubicBezTo>
                  <a:cubicBezTo>
                    <a:pt x="236" y="4"/>
                    <a:pt x="240" y="4"/>
                    <a:pt x="240" y="4"/>
                  </a:cubicBezTo>
                  <a:close/>
                  <a:moveTo>
                    <a:pt x="248" y="5"/>
                  </a:moveTo>
                  <a:cubicBezTo>
                    <a:pt x="246" y="5"/>
                    <a:pt x="245" y="5"/>
                    <a:pt x="242" y="5"/>
                  </a:cubicBezTo>
                  <a:cubicBezTo>
                    <a:pt x="242" y="5"/>
                    <a:pt x="247" y="5"/>
                    <a:pt x="248" y="5"/>
                  </a:cubicBezTo>
                  <a:close/>
                  <a:moveTo>
                    <a:pt x="217" y="5"/>
                  </a:moveTo>
                  <a:cubicBezTo>
                    <a:pt x="215" y="5"/>
                    <a:pt x="212" y="5"/>
                    <a:pt x="211" y="5"/>
                  </a:cubicBezTo>
                  <a:cubicBezTo>
                    <a:pt x="213" y="5"/>
                    <a:pt x="216" y="5"/>
                    <a:pt x="217" y="5"/>
                  </a:cubicBezTo>
                  <a:close/>
                  <a:moveTo>
                    <a:pt x="123" y="22"/>
                  </a:moveTo>
                  <a:cubicBezTo>
                    <a:pt x="123" y="22"/>
                    <a:pt x="124" y="23"/>
                    <a:pt x="124" y="22"/>
                  </a:cubicBezTo>
                  <a:cubicBezTo>
                    <a:pt x="124" y="22"/>
                    <a:pt x="124" y="22"/>
                    <a:pt x="124" y="22"/>
                  </a:cubicBezTo>
                  <a:cubicBezTo>
                    <a:pt x="124" y="22"/>
                    <a:pt x="124" y="22"/>
                    <a:pt x="125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2"/>
                    <a:pt x="123" y="22"/>
                    <a:pt x="123" y="22"/>
                  </a:cubicBezTo>
                  <a:close/>
                  <a:moveTo>
                    <a:pt x="125" y="24"/>
                  </a:moveTo>
                  <a:cubicBezTo>
                    <a:pt x="124" y="24"/>
                    <a:pt x="124" y="24"/>
                    <a:pt x="124" y="24"/>
                  </a:cubicBezTo>
                  <a:cubicBezTo>
                    <a:pt x="124" y="24"/>
                    <a:pt x="125" y="24"/>
                    <a:pt x="125" y="24"/>
                  </a:cubicBezTo>
                  <a:close/>
                  <a:moveTo>
                    <a:pt x="124" y="16"/>
                  </a:moveTo>
                  <a:cubicBezTo>
                    <a:pt x="124" y="16"/>
                    <a:pt x="125" y="16"/>
                    <a:pt x="125" y="16"/>
                  </a:cubicBezTo>
                  <a:cubicBezTo>
                    <a:pt x="125" y="16"/>
                    <a:pt x="124" y="16"/>
                    <a:pt x="124" y="16"/>
                  </a:cubicBezTo>
                  <a:close/>
                  <a:moveTo>
                    <a:pt x="197" y="3"/>
                  </a:moveTo>
                  <a:cubicBezTo>
                    <a:pt x="201" y="3"/>
                    <a:pt x="205" y="3"/>
                    <a:pt x="207" y="3"/>
                  </a:cubicBezTo>
                  <a:cubicBezTo>
                    <a:pt x="203" y="3"/>
                    <a:pt x="198" y="3"/>
                    <a:pt x="197" y="3"/>
                  </a:cubicBezTo>
                  <a:close/>
                  <a:moveTo>
                    <a:pt x="125" y="19"/>
                  </a:moveTo>
                  <a:cubicBezTo>
                    <a:pt x="125" y="19"/>
                    <a:pt x="124" y="19"/>
                    <a:pt x="124" y="19"/>
                  </a:cubicBezTo>
                  <a:cubicBezTo>
                    <a:pt x="124" y="19"/>
                    <a:pt x="125" y="19"/>
                    <a:pt x="125" y="19"/>
                  </a:cubicBezTo>
                  <a:close/>
                  <a:moveTo>
                    <a:pt x="159" y="12"/>
                  </a:moveTo>
                  <a:cubicBezTo>
                    <a:pt x="158" y="12"/>
                    <a:pt x="156" y="13"/>
                    <a:pt x="154" y="13"/>
                  </a:cubicBezTo>
                  <a:cubicBezTo>
                    <a:pt x="152" y="13"/>
                    <a:pt x="140" y="15"/>
                    <a:pt x="141" y="15"/>
                  </a:cubicBezTo>
                  <a:cubicBezTo>
                    <a:pt x="148" y="13"/>
                    <a:pt x="159" y="13"/>
                    <a:pt x="165" y="12"/>
                  </a:cubicBezTo>
                  <a:cubicBezTo>
                    <a:pt x="163" y="12"/>
                    <a:pt x="161" y="12"/>
                    <a:pt x="159" y="12"/>
                  </a:cubicBezTo>
                  <a:close/>
                  <a:moveTo>
                    <a:pt x="161" y="18"/>
                  </a:moveTo>
                  <a:cubicBezTo>
                    <a:pt x="164" y="17"/>
                    <a:pt x="174" y="16"/>
                    <a:pt x="179" y="16"/>
                  </a:cubicBezTo>
                  <a:cubicBezTo>
                    <a:pt x="173" y="16"/>
                    <a:pt x="167" y="17"/>
                    <a:pt x="161" y="18"/>
                  </a:cubicBezTo>
                  <a:close/>
                  <a:moveTo>
                    <a:pt x="120" y="28"/>
                  </a:moveTo>
                  <a:cubicBezTo>
                    <a:pt x="119" y="29"/>
                    <a:pt x="119" y="29"/>
                    <a:pt x="120" y="28"/>
                  </a:cubicBezTo>
                  <a:close/>
                  <a:moveTo>
                    <a:pt x="188" y="18"/>
                  </a:moveTo>
                  <a:cubicBezTo>
                    <a:pt x="188" y="18"/>
                    <a:pt x="187" y="18"/>
                    <a:pt x="187" y="18"/>
                  </a:cubicBezTo>
                  <a:cubicBezTo>
                    <a:pt x="187" y="18"/>
                    <a:pt x="187" y="18"/>
                    <a:pt x="188" y="18"/>
                  </a:cubicBezTo>
                  <a:close/>
                  <a:moveTo>
                    <a:pt x="127" y="16"/>
                  </a:moveTo>
                  <a:cubicBezTo>
                    <a:pt x="127" y="16"/>
                    <a:pt x="127" y="17"/>
                    <a:pt x="127" y="17"/>
                  </a:cubicBezTo>
                  <a:cubicBezTo>
                    <a:pt x="127" y="17"/>
                    <a:pt x="127" y="16"/>
                    <a:pt x="127" y="16"/>
                  </a:cubicBezTo>
                  <a:close/>
                  <a:moveTo>
                    <a:pt x="125" y="25"/>
                  </a:moveTo>
                  <a:cubicBezTo>
                    <a:pt x="125" y="25"/>
                    <a:pt x="125" y="25"/>
                    <a:pt x="125" y="25"/>
                  </a:cubicBezTo>
                  <a:cubicBezTo>
                    <a:pt x="125" y="25"/>
                    <a:pt x="125" y="25"/>
                    <a:pt x="125" y="25"/>
                  </a:cubicBezTo>
                  <a:close/>
                  <a:moveTo>
                    <a:pt x="119" y="19"/>
                  </a:moveTo>
                  <a:cubicBezTo>
                    <a:pt x="119" y="19"/>
                    <a:pt x="119" y="19"/>
                    <a:pt x="119" y="19"/>
                  </a:cubicBezTo>
                  <a:cubicBezTo>
                    <a:pt x="120" y="18"/>
                    <a:pt x="121" y="18"/>
                    <a:pt x="121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17"/>
                    <a:pt x="123" y="18"/>
                    <a:pt x="123" y="17"/>
                  </a:cubicBezTo>
                  <a:cubicBezTo>
                    <a:pt x="122" y="18"/>
                    <a:pt x="121" y="18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19" y="19"/>
                    <a:pt x="118" y="18"/>
                    <a:pt x="118" y="19"/>
                  </a:cubicBezTo>
                  <a:cubicBezTo>
                    <a:pt x="118" y="19"/>
                    <a:pt x="119" y="19"/>
                    <a:pt x="119" y="19"/>
                  </a:cubicBezTo>
                  <a:close/>
                  <a:moveTo>
                    <a:pt x="316" y="36"/>
                  </a:moveTo>
                  <a:cubicBezTo>
                    <a:pt x="315" y="35"/>
                    <a:pt x="312" y="35"/>
                    <a:pt x="312" y="35"/>
                  </a:cubicBezTo>
                  <a:cubicBezTo>
                    <a:pt x="314" y="35"/>
                    <a:pt x="315" y="36"/>
                    <a:pt x="316" y="36"/>
                  </a:cubicBezTo>
                  <a:close/>
                  <a:moveTo>
                    <a:pt x="132" y="26"/>
                  </a:moveTo>
                  <a:cubicBezTo>
                    <a:pt x="134" y="26"/>
                    <a:pt x="134" y="26"/>
                    <a:pt x="134" y="26"/>
                  </a:cubicBezTo>
                  <a:cubicBezTo>
                    <a:pt x="132" y="26"/>
                    <a:pt x="132" y="26"/>
                    <a:pt x="132" y="26"/>
                  </a:cubicBezTo>
                  <a:cubicBezTo>
                    <a:pt x="132" y="26"/>
                    <a:pt x="132" y="26"/>
                    <a:pt x="132" y="26"/>
                  </a:cubicBezTo>
                  <a:cubicBezTo>
                    <a:pt x="131" y="26"/>
                    <a:pt x="131" y="26"/>
                    <a:pt x="131" y="26"/>
                  </a:cubicBezTo>
                  <a:cubicBezTo>
                    <a:pt x="131" y="26"/>
                    <a:pt x="132" y="26"/>
                    <a:pt x="132" y="26"/>
                  </a:cubicBezTo>
                  <a:cubicBezTo>
                    <a:pt x="132" y="26"/>
                    <a:pt x="132" y="26"/>
                    <a:pt x="132" y="26"/>
                  </a:cubicBezTo>
                  <a:close/>
                  <a:moveTo>
                    <a:pt x="121" y="25"/>
                  </a:moveTo>
                  <a:cubicBezTo>
                    <a:pt x="121" y="25"/>
                    <a:pt x="121" y="25"/>
                    <a:pt x="121" y="25"/>
                  </a:cubicBezTo>
                  <a:cubicBezTo>
                    <a:pt x="121" y="26"/>
                    <a:pt x="121" y="25"/>
                    <a:pt x="121" y="25"/>
                  </a:cubicBezTo>
                  <a:close/>
                  <a:moveTo>
                    <a:pt x="121" y="25"/>
                  </a:moveTo>
                  <a:cubicBezTo>
                    <a:pt x="121" y="25"/>
                    <a:pt x="121" y="25"/>
                    <a:pt x="121" y="25"/>
                  </a:cubicBezTo>
                  <a:cubicBezTo>
                    <a:pt x="121" y="25"/>
                    <a:pt x="121" y="25"/>
                    <a:pt x="121" y="25"/>
                  </a:cubicBezTo>
                  <a:close/>
                  <a:moveTo>
                    <a:pt x="122" y="19"/>
                  </a:moveTo>
                  <a:cubicBezTo>
                    <a:pt x="122" y="19"/>
                    <a:pt x="122" y="19"/>
                    <a:pt x="122" y="19"/>
                  </a:cubicBezTo>
                  <a:cubicBezTo>
                    <a:pt x="122" y="19"/>
                    <a:pt x="122" y="19"/>
                    <a:pt x="122" y="19"/>
                  </a:cubicBezTo>
                  <a:close/>
                  <a:moveTo>
                    <a:pt x="121" y="23"/>
                  </a:moveTo>
                  <a:cubicBezTo>
                    <a:pt x="122" y="23"/>
                    <a:pt x="122" y="22"/>
                    <a:pt x="121" y="23"/>
                  </a:cubicBezTo>
                  <a:close/>
                  <a:moveTo>
                    <a:pt x="121" y="26"/>
                  </a:moveTo>
                  <a:cubicBezTo>
                    <a:pt x="121" y="26"/>
                    <a:pt x="121" y="26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lose/>
                  <a:moveTo>
                    <a:pt x="122" y="18"/>
                  </a:moveTo>
                  <a:cubicBezTo>
                    <a:pt x="122" y="18"/>
                    <a:pt x="122" y="18"/>
                    <a:pt x="121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18"/>
                    <a:pt x="122" y="18"/>
                    <a:pt x="122" y="18"/>
                  </a:cubicBezTo>
                  <a:close/>
                  <a:moveTo>
                    <a:pt x="121" y="29"/>
                  </a:moveTo>
                  <a:cubicBezTo>
                    <a:pt x="121" y="29"/>
                    <a:pt x="121" y="29"/>
                    <a:pt x="121" y="28"/>
                  </a:cubicBezTo>
                  <a:cubicBezTo>
                    <a:pt x="121" y="28"/>
                    <a:pt x="121" y="28"/>
                    <a:pt x="121" y="29"/>
                  </a:cubicBezTo>
                  <a:close/>
                </a:path>
              </a:pathLst>
            </a:custGeom>
            <a:solidFill>
              <a:srgbClr val="C00000"/>
            </a:solidFill>
            <a:ln>
              <a:solidFill>
                <a:srgbClr val="C00000"/>
              </a:solidFill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7" name="Gruppo 6"/>
            <p:cNvGrpSpPr/>
            <p:nvPr/>
          </p:nvGrpSpPr>
          <p:grpSpPr>
            <a:xfrm>
              <a:off x="267103" y="5057143"/>
              <a:ext cx="8199245" cy="1454842"/>
              <a:chOff x="267103" y="5057143"/>
              <a:chExt cx="8199245" cy="1454842"/>
            </a:xfrm>
          </p:grpSpPr>
          <p:grpSp>
            <p:nvGrpSpPr>
              <p:cNvPr id="9" name="Gruppo 8"/>
              <p:cNvGrpSpPr/>
              <p:nvPr/>
            </p:nvGrpSpPr>
            <p:grpSpPr>
              <a:xfrm>
                <a:off x="267103" y="5074280"/>
                <a:ext cx="8199245" cy="1297892"/>
                <a:chOff x="375412" y="364653"/>
                <a:chExt cx="8199245" cy="1297892"/>
              </a:xfrm>
            </p:grpSpPr>
            <p:sp>
              <p:nvSpPr>
                <p:cNvPr id="11" name="Rettangolo arrotondato 10"/>
                <p:cNvSpPr/>
                <p:nvPr/>
              </p:nvSpPr>
              <p:spPr>
                <a:xfrm>
                  <a:off x="375412" y="364653"/>
                  <a:ext cx="8199245" cy="1297892"/>
                </a:xfrm>
                <a:prstGeom prst="roundRect">
                  <a:avLst>
                    <a:gd name="adj" fmla="val 22082"/>
                  </a:avLst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 b="1" dirty="0">
                    <a:solidFill>
                      <a:schemeClr val="bg1"/>
                    </a:solidFill>
                    <a:latin typeface="Candara"/>
                    <a:cs typeface="Candara"/>
                  </a:endParaRPr>
                </a:p>
              </p:txBody>
            </p:sp>
            <p:pic>
              <p:nvPicPr>
                <p:cNvPr id="12" name="Immagine 11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5372" y="571149"/>
                  <a:ext cx="7730769" cy="900000"/>
                </a:xfrm>
                <a:prstGeom prst="rect">
                  <a:avLst/>
                </a:prstGeom>
              </p:spPr>
            </p:pic>
          </p:grpSp>
          <p:sp>
            <p:nvSpPr>
              <p:cNvPr id="10" name="Freeform 505"/>
              <p:cNvSpPr>
                <a:spLocks noEditPoints="1"/>
              </p:cNvSpPr>
              <p:nvPr/>
            </p:nvSpPr>
            <p:spPr bwMode="auto">
              <a:xfrm rot="10544087">
                <a:off x="7392871" y="5057143"/>
                <a:ext cx="791853" cy="1454842"/>
              </a:xfrm>
              <a:custGeom>
                <a:avLst/>
                <a:gdLst>
                  <a:gd name="T0" fmla="*/ 123 w 452"/>
                  <a:gd name="T1" fmla="*/ 17 h 285"/>
                  <a:gd name="T2" fmla="*/ 335 w 452"/>
                  <a:gd name="T3" fmla="*/ 260 h 285"/>
                  <a:gd name="T4" fmla="*/ 115 w 452"/>
                  <a:gd name="T5" fmla="*/ 281 h 285"/>
                  <a:gd name="T6" fmla="*/ 2 w 452"/>
                  <a:gd name="T7" fmla="*/ 219 h 285"/>
                  <a:gd name="T8" fmla="*/ 82 w 452"/>
                  <a:gd name="T9" fmla="*/ 78 h 285"/>
                  <a:gd name="T10" fmla="*/ 215 w 452"/>
                  <a:gd name="T11" fmla="*/ 18 h 285"/>
                  <a:gd name="T12" fmla="*/ 192 w 452"/>
                  <a:gd name="T13" fmla="*/ 18 h 285"/>
                  <a:gd name="T14" fmla="*/ 146 w 452"/>
                  <a:gd name="T15" fmla="*/ 20 h 285"/>
                  <a:gd name="T16" fmla="*/ 127 w 452"/>
                  <a:gd name="T17" fmla="*/ 24 h 285"/>
                  <a:gd name="T18" fmla="*/ 133 w 452"/>
                  <a:gd name="T19" fmla="*/ 22 h 285"/>
                  <a:gd name="T20" fmla="*/ 216 w 452"/>
                  <a:gd name="T21" fmla="*/ 13 h 285"/>
                  <a:gd name="T22" fmla="*/ 131 w 452"/>
                  <a:gd name="T23" fmla="*/ 18 h 285"/>
                  <a:gd name="T24" fmla="*/ 130 w 452"/>
                  <a:gd name="T25" fmla="*/ 17 h 285"/>
                  <a:gd name="T26" fmla="*/ 174 w 452"/>
                  <a:gd name="T27" fmla="*/ 11 h 285"/>
                  <a:gd name="T28" fmla="*/ 158 w 452"/>
                  <a:gd name="T29" fmla="*/ 12 h 285"/>
                  <a:gd name="T30" fmla="*/ 130 w 452"/>
                  <a:gd name="T31" fmla="*/ 16 h 285"/>
                  <a:gd name="T32" fmla="*/ 130 w 452"/>
                  <a:gd name="T33" fmla="*/ 16 h 285"/>
                  <a:gd name="T34" fmla="*/ 160 w 452"/>
                  <a:gd name="T35" fmla="*/ 10 h 285"/>
                  <a:gd name="T36" fmla="*/ 129 w 452"/>
                  <a:gd name="T37" fmla="*/ 15 h 285"/>
                  <a:gd name="T38" fmla="*/ 125 w 452"/>
                  <a:gd name="T39" fmla="*/ 16 h 285"/>
                  <a:gd name="T40" fmla="*/ 135 w 452"/>
                  <a:gd name="T41" fmla="*/ 13 h 285"/>
                  <a:gd name="T42" fmla="*/ 182 w 452"/>
                  <a:gd name="T43" fmla="*/ 7 h 285"/>
                  <a:gd name="T44" fmla="*/ 254 w 452"/>
                  <a:gd name="T45" fmla="*/ 7 h 285"/>
                  <a:gd name="T46" fmla="*/ 271 w 452"/>
                  <a:gd name="T47" fmla="*/ 8 h 285"/>
                  <a:gd name="T48" fmla="*/ 354 w 452"/>
                  <a:gd name="T49" fmla="*/ 2 h 285"/>
                  <a:gd name="T50" fmla="*/ 360 w 452"/>
                  <a:gd name="T51" fmla="*/ 0 h 285"/>
                  <a:gd name="T52" fmla="*/ 367 w 452"/>
                  <a:gd name="T53" fmla="*/ 1 h 285"/>
                  <a:gd name="T54" fmla="*/ 376 w 452"/>
                  <a:gd name="T55" fmla="*/ 6 h 285"/>
                  <a:gd name="T56" fmla="*/ 377 w 452"/>
                  <a:gd name="T57" fmla="*/ 17 h 285"/>
                  <a:gd name="T58" fmla="*/ 368 w 452"/>
                  <a:gd name="T59" fmla="*/ 23 h 285"/>
                  <a:gd name="T60" fmla="*/ 361 w 452"/>
                  <a:gd name="T61" fmla="*/ 23 h 285"/>
                  <a:gd name="T62" fmla="*/ 354 w 452"/>
                  <a:gd name="T63" fmla="*/ 21 h 285"/>
                  <a:gd name="T64" fmla="*/ 342 w 452"/>
                  <a:gd name="T65" fmla="*/ 29 h 285"/>
                  <a:gd name="T66" fmla="*/ 422 w 452"/>
                  <a:gd name="T67" fmla="*/ 87 h 285"/>
                  <a:gd name="T68" fmla="*/ 156 w 452"/>
                  <a:gd name="T69" fmla="*/ 10 h 285"/>
                  <a:gd name="T70" fmla="*/ 180 w 452"/>
                  <a:gd name="T71" fmla="*/ 8 h 285"/>
                  <a:gd name="T72" fmla="*/ 218 w 452"/>
                  <a:gd name="T73" fmla="*/ 17 h 285"/>
                  <a:gd name="T74" fmla="*/ 335 w 452"/>
                  <a:gd name="T75" fmla="*/ 43 h 285"/>
                  <a:gd name="T76" fmla="*/ 282 w 452"/>
                  <a:gd name="T77" fmla="*/ 25 h 285"/>
                  <a:gd name="T78" fmla="*/ 137 w 452"/>
                  <a:gd name="T79" fmla="*/ 65 h 285"/>
                  <a:gd name="T80" fmla="*/ 17 w 452"/>
                  <a:gd name="T81" fmla="*/ 205 h 285"/>
                  <a:gd name="T82" fmla="*/ 136 w 452"/>
                  <a:gd name="T83" fmla="*/ 266 h 285"/>
                  <a:gd name="T84" fmla="*/ 341 w 452"/>
                  <a:gd name="T85" fmla="*/ 240 h 285"/>
                  <a:gd name="T86" fmla="*/ 123 w 452"/>
                  <a:gd name="T87" fmla="*/ 16 h 285"/>
                  <a:gd name="T88" fmla="*/ 123 w 452"/>
                  <a:gd name="T89" fmla="*/ 19 h 285"/>
                  <a:gd name="T90" fmla="*/ 124 w 452"/>
                  <a:gd name="T91" fmla="*/ 19 h 285"/>
                  <a:gd name="T92" fmla="*/ 124 w 452"/>
                  <a:gd name="T93" fmla="*/ 17 h 285"/>
                  <a:gd name="T94" fmla="*/ 248 w 452"/>
                  <a:gd name="T95" fmla="*/ 5 h 285"/>
                  <a:gd name="T96" fmla="*/ 124 w 452"/>
                  <a:gd name="T97" fmla="*/ 22 h 285"/>
                  <a:gd name="T98" fmla="*/ 123 w 452"/>
                  <a:gd name="T99" fmla="*/ 22 h 285"/>
                  <a:gd name="T100" fmla="*/ 124 w 452"/>
                  <a:gd name="T101" fmla="*/ 16 h 285"/>
                  <a:gd name="T102" fmla="*/ 125 w 452"/>
                  <a:gd name="T103" fmla="*/ 19 h 285"/>
                  <a:gd name="T104" fmla="*/ 161 w 452"/>
                  <a:gd name="T105" fmla="*/ 18 h 285"/>
                  <a:gd name="T106" fmla="*/ 187 w 452"/>
                  <a:gd name="T107" fmla="*/ 18 h 285"/>
                  <a:gd name="T108" fmla="*/ 125 w 452"/>
                  <a:gd name="T109" fmla="*/ 25 h 285"/>
                  <a:gd name="T110" fmla="*/ 123 w 452"/>
                  <a:gd name="T111" fmla="*/ 17 h 285"/>
                  <a:gd name="T112" fmla="*/ 312 w 452"/>
                  <a:gd name="T113" fmla="*/ 35 h 285"/>
                  <a:gd name="T114" fmla="*/ 131 w 452"/>
                  <a:gd name="T115" fmla="*/ 26 h 285"/>
                  <a:gd name="T116" fmla="*/ 121 w 452"/>
                  <a:gd name="T117" fmla="*/ 25 h 285"/>
                  <a:gd name="T118" fmla="*/ 121 w 452"/>
                  <a:gd name="T119" fmla="*/ 23 h 285"/>
                  <a:gd name="T120" fmla="*/ 121 w 452"/>
                  <a:gd name="T121" fmla="*/ 18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52" h="285">
                    <a:moveTo>
                      <a:pt x="126" y="23"/>
                    </a:moveTo>
                    <a:cubicBezTo>
                      <a:pt x="126" y="24"/>
                      <a:pt x="125" y="23"/>
                      <a:pt x="125" y="24"/>
                    </a:cubicBezTo>
                    <a:cubicBezTo>
                      <a:pt x="125" y="23"/>
                      <a:pt x="125" y="23"/>
                      <a:pt x="126" y="23"/>
                    </a:cubicBezTo>
                    <a:close/>
                    <a:moveTo>
                      <a:pt x="123" y="17"/>
                    </a:moveTo>
                    <a:cubicBezTo>
                      <a:pt x="123" y="17"/>
                      <a:pt x="123" y="17"/>
                      <a:pt x="123" y="1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124" y="17"/>
                      <a:pt x="123" y="17"/>
                      <a:pt x="123" y="17"/>
                    </a:cubicBezTo>
                    <a:close/>
                    <a:moveTo>
                      <a:pt x="449" y="171"/>
                    </a:moveTo>
                    <a:cubicBezTo>
                      <a:pt x="446" y="182"/>
                      <a:pt x="441" y="191"/>
                      <a:pt x="435" y="199"/>
                    </a:cubicBezTo>
                    <a:cubicBezTo>
                      <a:pt x="423" y="216"/>
                      <a:pt x="407" y="229"/>
                      <a:pt x="389" y="238"/>
                    </a:cubicBezTo>
                    <a:cubicBezTo>
                      <a:pt x="380" y="243"/>
                      <a:pt x="370" y="246"/>
                      <a:pt x="361" y="250"/>
                    </a:cubicBezTo>
                    <a:cubicBezTo>
                      <a:pt x="353" y="253"/>
                      <a:pt x="344" y="257"/>
                      <a:pt x="335" y="260"/>
                    </a:cubicBezTo>
                    <a:cubicBezTo>
                      <a:pt x="317" y="266"/>
                      <a:pt x="296" y="272"/>
                      <a:pt x="278" y="276"/>
                    </a:cubicBezTo>
                    <a:cubicBezTo>
                      <a:pt x="273" y="277"/>
                      <a:pt x="268" y="278"/>
                      <a:pt x="262" y="279"/>
                    </a:cubicBezTo>
                    <a:cubicBezTo>
                      <a:pt x="250" y="281"/>
                      <a:pt x="236" y="283"/>
                      <a:pt x="223" y="284"/>
                    </a:cubicBezTo>
                    <a:cubicBezTo>
                      <a:pt x="210" y="285"/>
                      <a:pt x="197" y="285"/>
                      <a:pt x="186" y="285"/>
                    </a:cubicBezTo>
                    <a:cubicBezTo>
                      <a:pt x="170" y="285"/>
                      <a:pt x="152" y="285"/>
                      <a:pt x="135" y="283"/>
                    </a:cubicBezTo>
                    <a:cubicBezTo>
                      <a:pt x="128" y="283"/>
                      <a:pt x="121" y="282"/>
                      <a:pt x="115" y="281"/>
                    </a:cubicBezTo>
                    <a:cubicBezTo>
                      <a:pt x="112" y="281"/>
                      <a:pt x="109" y="281"/>
                      <a:pt x="106" y="281"/>
                    </a:cubicBezTo>
                    <a:cubicBezTo>
                      <a:pt x="95" y="279"/>
                      <a:pt x="83" y="277"/>
                      <a:pt x="72" y="274"/>
                    </a:cubicBezTo>
                    <a:cubicBezTo>
                      <a:pt x="65" y="272"/>
                      <a:pt x="60" y="271"/>
                      <a:pt x="54" y="269"/>
                    </a:cubicBezTo>
                    <a:cubicBezTo>
                      <a:pt x="45" y="265"/>
                      <a:pt x="34" y="260"/>
                      <a:pt x="23" y="252"/>
                    </a:cubicBezTo>
                    <a:cubicBezTo>
                      <a:pt x="18" y="248"/>
                      <a:pt x="14" y="243"/>
                      <a:pt x="10" y="238"/>
                    </a:cubicBezTo>
                    <a:cubicBezTo>
                      <a:pt x="6" y="232"/>
                      <a:pt x="3" y="226"/>
                      <a:pt x="2" y="219"/>
                    </a:cubicBezTo>
                    <a:cubicBezTo>
                      <a:pt x="0" y="213"/>
                      <a:pt x="0" y="206"/>
                      <a:pt x="0" y="200"/>
                    </a:cubicBezTo>
                    <a:cubicBezTo>
                      <a:pt x="0" y="197"/>
                      <a:pt x="0" y="194"/>
                      <a:pt x="1" y="190"/>
                    </a:cubicBezTo>
                    <a:cubicBezTo>
                      <a:pt x="2" y="179"/>
                      <a:pt x="7" y="165"/>
                      <a:pt x="13" y="155"/>
                    </a:cubicBezTo>
                    <a:cubicBezTo>
                      <a:pt x="15" y="150"/>
                      <a:pt x="18" y="145"/>
                      <a:pt x="22" y="140"/>
                    </a:cubicBezTo>
                    <a:cubicBezTo>
                      <a:pt x="29" y="129"/>
                      <a:pt x="37" y="119"/>
                      <a:pt x="44" y="112"/>
                    </a:cubicBezTo>
                    <a:cubicBezTo>
                      <a:pt x="53" y="102"/>
                      <a:pt x="69" y="88"/>
                      <a:pt x="82" y="78"/>
                    </a:cubicBezTo>
                    <a:cubicBezTo>
                      <a:pt x="83" y="77"/>
                      <a:pt x="83" y="77"/>
                      <a:pt x="84" y="77"/>
                    </a:cubicBezTo>
                    <a:cubicBezTo>
                      <a:pt x="94" y="70"/>
                      <a:pt x="104" y="62"/>
                      <a:pt x="114" y="57"/>
                    </a:cubicBezTo>
                    <a:cubicBezTo>
                      <a:pt x="116" y="56"/>
                      <a:pt x="116" y="56"/>
                      <a:pt x="117" y="55"/>
                    </a:cubicBezTo>
                    <a:cubicBezTo>
                      <a:pt x="131" y="47"/>
                      <a:pt x="131" y="47"/>
                      <a:pt x="131" y="47"/>
                    </a:cubicBezTo>
                    <a:cubicBezTo>
                      <a:pt x="152" y="38"/>
                      <a:pt x="167" y="32"/>
                      <a:pt x="186" y="26"/>
                    </a:cubicBezTo>
                    <a:cubicBezTo>
                      <a:pt x="195" y="23"/>
                      <a:pt x="205" y="20"/>
                      <a:pt x="215" y="18"/>
                    </a:cubicBezTo>
                    <a:cubicBezTo>
                      <a:pt x="215" y="18"/>
                      <a:pt x="215" y="18"/>
                      <a:pt x="215" y="18"/>
                    </a:cubicBezTo>
                    <a:cubicBezTo>
                      <a:pt x="215" y="18"/>
                      <a:pt x="215" y="18"/>
                      <a:pt x="215" y="18"/>
                    </a:cubicBezTo>
                    <a:cubicBezTo>
                      <a:pt x="215" y="18"/>
                      <a:pt x="215" y="18"/>
                      <a:pt x="215" y="18"/>
                    </a:cubicBezTo>
                    <a:cubicBezTo>
                      <a:pt x="212" y="18"/>
                      <a:pt x="210" y="18"/>
                      <a:pt x="207" y="18"/>
                    </a:cubicBezTo>
                    <a:cubicBezTo>
                      <a:pt x="204" y="18"/>
                      <a:pt x="204" y="18"/>
                      <a:pt x="199" y="18"/>
                    </a:cubicBezTo>
                    <a:cubicBezTo>
                      <a:pt x="195" y="18"/>
                      <a:pt x="196" y="18"/>
                      <a:pt x="192" y="18"/>
                    </a:cubicBezTo>
                    <a:cubicBezTo>
                      <a:pt x="192" y="18"/>
                      <a:pt x="188" y="18"/>
                      <a:pt x="187" y="18"/>
                    </a:cubicBezTo>
                    <a:cubicBezTo>
                      <a:pt x="187" y="18"/>
                      <a:pt x="188" y="18"/>
                      <a:pt x="187" y="18"/>
                    </a:cubicBezTo>
                    <a:cubicBezTo>
                      <a:pt x="184" y="18"/>
                      <a:pt x="174" y="19"/>
                      <a:pt x="168" y="19"/>
                    </a:cubicBezTo>
                    <a:cubicBezTo>
                      <a:pt x="161" y="20"/>
                      <a:pt x="153" y="21"/>
                      <a:pt x="145" y="22"/>
                    </a:cubicBezTo>
                    <a:cubicBezTo>
                      <a:pt x="153" y="20"/>
                      <a:pt x="159" y="19"/>
                      <a:pt x="161" y="19"/>
                    </a:cubicBezTo>
                    <a:cubicBezTo>
                      <a:pt x="157" y="19"/>
                      <a:pt x="151" y="20"/>
                      <a:pt x="146" y="20"/>
                    </a:cubicBezTo>
                    <a:cubicBezTo>
                      <a:pt x="137" y="22"/>
                      <a:pt x="137" y="22"/>
                      <a:pt x="137" y="22"/>
                    </a:cubicBezTo>
                    <a:cubicBezTo>
                      <a:pt x="133" y="22"/>
                      <a:pt x="133" y="22"/>
                      <a:pt x="133" y="22"/>
                    </a:cubicBezTo>
                    <a:cubicBezTo>
                      <a:pt x="132" y="23"/>
                      <a:pt x="132" y="23"/>
                      <a:pt x="132" y="23"/>
                    </a:cubicBezTo>
                    <a:cubicBezTo>
                      <a:pt x="131" y="23"/>
                      <a:pt x="131" y="23"/>
                      <a:pt x="131" y="23"/>
                    </a:cubicBezTo>
                    <a:cubicBezTo>
                      <a:pt x="131" y="23"/>
                      <a:pt x="131" y="23"/>
                      <a:pt x="131" y="23"/>
                    </a:cubicBezTo>
                    <a:cubicBezTo>
                      <a:pt x="130" y="23"/>
                      <a:pt x="128" y="23"/>
                      <a:pt x="127" y="24"/>
                    </a:cubicBezTo>
                    <a:cubicBezTo>
                      <a:pt x="127" y="24"/>
                      <a:pt x="127" y="24"/>
                      <a:pt x="127" y="24"/>
                    </a:cubicBezTo>
                    <a:cubicBezTo>
                      <a:pt x="125" y="24"/>
                      <a:pt x="123" y="25"/>
                      <a:pt x="122" y="25"/>
                    </a:cubicBezTo>
                    <a:cubicBezTo>
                      <a:pt x="125" y="24"/>
                      <a:pt x="128" y="23"/>
                      <a:pt x="131" y="22"/>
                    </a:cubicBezTo>
                    <a:cubicBezTo>
                      <a:pt x="131" y="22"/>
                      <a:pt x="131" y="22"/>
                      <a:pt x="131" y="22"/>
                    </a:cubicBezTo>
                    <a:cubicBezTo>
                      <a:pt x="131" y="22"/>
                      <a:pt x="131" y="22"/>
                      <a:pt x="131" y="22"/>
                    </a:cubicBezTo>
                    <a:cubicBezTo>
                      <a:pt x="133" y="22"/>
                      <a:pt x="133" y="22"/>
                      <a:pt x="133" y="22"/>
                    </a:cubicBezTo>
                    <a:cubicBezTo>
                      <a:pt x="137" y="21"/>
                      <a:pt x="142" y="21"/>
                      <a:pt x="147" y="20"/>
                    </a:cubicBezTo>
                    <a:cubicBezTo>
                      <a:pt x="156" y="19"/>
                      <a:pt x="166" y="18"/>
                      <a:pt x="173" y="17"/>
                    </a:cubicBezTo>
                    <a:cubicBezTo>
                      <a:pt x="182" y="16"/>
                      <a:pt x="187" y="16"/>
                      <a:pt x="182" y="15"/>
                    </a:cubicBezTo>
                    <a:cubicBezTo>
                      <a:pt x="171" y="16"/>
                      <a:pt x="161" y="17"/>
                      <a:pt x="150" y="18"/>
                    </a:cubicBezTo>
                    <a:cubicBezTo>
                      <a:pt x="148" y="18"/>
                      <a:pt x="146" y="18"/>
                      <a:pt x="149" y="18"/>
                    </a:cubicBezTo>
                    <a:cubicBezTo>
                      <a:pt x="171" y="14"/>
                      <a:pt x="197" y="13"/>
                      <a:pt x="216" y="13"/>
                    </a:cubicBezTo>
                    <a:cubicBezTo>
                      <a:pt x="226" y="14"/>
                      <a:pt x="226" y="14"/>
                      <a:pt x="226" y="14"/>
                    </a:cubicBezTo>
                    <a:cubicBezTo>
                      <a:pt x="231" y="13"/>
                      <a:pt x="231" y="13"/>
                      <a:pt x="231" y="13"/>
                    </a:cubicBezTo>
                    <a:cubicBezTo>
                      <a:pt x="230" y="13"/>
                      <a:pt x="229" y="13"/>
                      <a:pt x="229" y="13"/>
                    </a:cubicBezTo>
                    <a:cubicBezTo>
                      <a:pt x="207" y="12"/>
                      <a:pt x="190" y="11"/>
                      <a:pt x="167" y="13"/>
                    </a:cubicBezTo>
                    <a:cubicBezTo>
                      <a:pt x="164" y="13"/>
                      <a:pt x="161" y="13"/>
                      <a:pt x="158" y="14"/>
                    </a:cubicBezTo>
                    <a:cubicBezTo>
                      <a:pt x="151" y="14"/>
                      <a:pt x="140" y="16"/>
                      <a:pt x="131" y="18"/>
                    </a:cubicBezTo>
                    <a:cubicBezTo>
                      <a:pt x="130" y="18"/>
                      <a:pt x="130" y="18"/>
                      <a:pt x="130" y="18"/>
                    </a:cubicBezTo>
                    <a:cubicBezTo>
                      <a:pt x="130" y="18"/>
                      <a:pt x="130" y="18"/>
                      <a:pt x="130" y="18"/>
                    </a:cubicBezTo>
                    <a:cubicBezTo>
                      <a:pt x="130" y="18"/>
                      <a:pt x="130" y="18"/>
                      <a:pt x="130" y="18"/>
                    </a:cubicBezTo>
                    <a:cubicBezTo>
                      <a:pt x="129" y="18"/>
                      <a:pt x="127" y="19"/>
                      <a:pt x="126" y="19"/>
                    </a:cubicBezTo>
                    <a:cubicBezTo>
                      <a:pt x="127" y="18"/>
                      <a:pt x="128" y="18"/>
                      <a:pt x="129" y="18"/>
                    </a:cubicBezTo>
                    <a:cubicBezTo>
                      <a:pt x="130" y="18"/>
                      <a:pt x="130" y="17"/>
                      <a:pt x="130" y="17"/>
                    </a:cubicBezTo>
                    <a:cubicBezTo>
                      <a:pt x="130" y="17"/>
                      <a:pt x="130" y="17"/>
                      <a:pt x="130" y="17"/>
                    </a:cubicBezTo>
                    <a:cubicBezTo>
                      <a:pt x="134" y="17"/>
                      <a:pt x="134" y="17"/>
                      <a:pt x="134" y="17"/>
                    </a:cubicBezTo>
                    <a:cubicBezTo>
                      <a:pt x="138" y="16"/>
                      <a:pt x="142" y="15"/>
                      <a:pt x="146" y="15"/>
                    </a:cubicBezTo>
                    <a:cubicBezTo>
                      <a:pt x="155" y="13"/>
                      <a:pt x="164" y="12"/>
                      <a:pt x="172" y="12"/>
                    </a:cubicBezTo>
                    <a:cubicBezTo>
                      <a:pt x="175" y="11"/>
                      <a:pt x="175" y="11"/>
                      <a:pt x="169" y="11"/>
                    </a:cubicBezTo>
                    <a:cubicBezTo>
                      <a:pt x="171" y="11"/>
                      <a:pt x="172" y="11"/>
                      <a:pt x="174" y="11"/>
                    </a:cubicBezTo>
                    <a:cubicBezTo>
                      <a:pt x="174" y="11"/>
                      <a:pt x="174" y="11"/>
                      <a:pt x="173" y="11"/>
                    </a:cubicBezTo>
                    <a:cubicBezTo>
                      <a:pt x="182" y="10"/>
                      <a:pt x="183" y="10"/>
                      <a:pt x="192" y="10"/>
                    </a:cubicBezTo>
                    <a:cubicBezTo>
                      <a:pt x="194" y="10"/>
                      <a:pt x="194" y="9"/>
                      <a:pt x="193" y="9"/>
                    </a:cubicBezTo>
                    <a:cubicBezTo>
                      <a:pt x="186" y="10"/>
                      <a:pt x="179" y="10"/>
                      <a:pt x="172" y="10"/>
                    </a:cubicBezTo>
                    <a:cubicBezTo>
                      <a:pt x="168" y="11"/>
                      <a:pt x="165" y="11"/>
                      <a:pt x="162" y="12"/>
                    </a:cubicBezTo>
                    <a:cubicBezTo>
                      <a:pt x="160" y="12"/>
                      <a:pt x="160" y="12"/>
                      <a:pt x="158" y="12"/>
                    </a:cubicBezTo>
                    <a:cubicBezTo>
                      <a:pt x="156" y="12"/>
                      <a:pt x="153" y="13"/>
                      <a:pt x="151" y="13"/>
                    </a:cubicBezTo>
                    <a:cubicBezTo>
                      <a:pt x="146" y="13"/>
                      <a:pt x="146" y="13"/>
                      <a:pt x="146" y="13"/>
                    </a:cubicBezTo>
                    <a:cubicBezTo>
                      <a:pt x="141" y="14"/>
                      <a:pt x="137" y="15"/>
                      <a:pt x="133" y="16"/>
                    </a:cubicBezTo>
                    <a:cubicBezTo>
                      <a:pt x="131" y="16"/>
                      <a:pt x="131" y="16"/>
                      <a:pt x="131" y="16"/>
                    </a:cubicBezTo>
                    <a:cubicBezTo>
                      <a:pt x="130" y="16"/>
                      <a:pt x="130" y="16"/>
                      <a:pt x="130" y="16"/>
                    </a:cubicBezTo>
                    <a:cubicBezTo>
                      <a:pt x="130" y="16"/>
                      <a:pt x="130" y="16"/>
                      <a:pt x="130" y="16"/>
                    </a:cubicBezTo>
                    <a:cubicBezTo>
                      <a:pt x="130" y="16"/>
                      <a:pt x="130" y="16"/>
                      <a:pt x="130" y="16"/>
                    </a:cubicBezTo>
                    <a:cubicBezTo>
                      <a:pt x="130" y="16"/>
                      <a:pt x="129" y="16"/>
                      <a:pt x="129" y="16"/>
                    </a:cubicBezTo>
                    <a:cubicBezTo>
                      <a:pt x="129" y="16"/>
                      <a:pt x="128" y="16"/>
                      <a:pt x="128" y="16"/>
                    </a:cubicBezTo>
                    <a:cubicBezTo>
                      <a:pt x="128" y="16"/>
                      <a:pt x="128" y="16"/>
                      <a:pt x="129" y="16"/>
                    </a:cubicBezTo>
                    <a:cubicBezTo>
                      <a:pt x="129" y="16"/>
                      <a:pt x="129" y="16"/>
                      <a:pt x="130" y="16"/>
                    </a:cubicBezTo>
                    <a:cubicBezTo>
                      <a:pt x="130" y="16"/>
                      <a:pt x="130" y="16"/>
                      <a:pt x="130" y="16"/>
                    </a:cubicBezTo>
                    <a:cubicBezTo>
                      <a:pt x="130" y="16"/>
                      <a:pt x="130" y="16"/>
                      <a:pt x="130" y="16"/>
                    </a:cubicBezTo>
                    <a:cubicBezTo>
                      <a:pt x="130" y="16"/>
                      <a:pt x="130" y="16"/>
                      <a:pt x="130" y="16"/>
                    </a:cubicBezTo>
                    <a:cubicBezTo>
                      <a:pt x="132" y="15"/>
                      <a:pt x="132" y="15"/>
                      <a:pt x="132" y="15"/>
                    </a:cubicBezTo>
                    <a:cubicBezTo>
                      <a:pt x="139" y="14"/>
                      <a:pt x="139" y="14"/>
                      <a:pt x="139" y="14"/>
                    </a:cubicBezTo>
                    <a:cubicBezTo>
                      <a:pt x="148" y="12"/>
                      <a:pt x="156" y="11"/>
                      <a:pt x="163" y="11"/>
                    </a:cubicBezTo>
                    <a:cubicBezTo>
                      <a:pt x="165" y="10"/>
                      <a:pt x="162" y="10"/>
                      <a:pt x="160" y="10"/>
                    </a:cubicBezTo>
                    <a:cubicBezTo>
                      <a:pt x="156" y="11"/>
                      <a:pt x="152" y="11"/>
                      <a:pt x="148" y="12"/>
                    </a:cubicBezTo>
                    <a:cubicBezTo>
                      <a:pt x="146" y="12"/>
                      <a:pt x="149" y="12"/>
                      <a:pt x="147" y="12"/>
                    </a:cubicBezTo>
                    <a:cubicBezTo>
                      <a:pt x="142" y="13"/>
                      <a:pt x="137" y="14"/>
                      <a:pt x="132" y="15"/>
                    </a:cubicBezTo>
                    <a:cubicBezTo>
                      <a:pt x="130" y="15"/>
                      <a:pt x="130" y="15"/>
                      <a:pt x="130" y="15"/>
                    </a:cubicBezTo>
                    <a:cubicBezTo>
                      <a:pt x="130" y="15"/>
                      <a:pt x="130" y="15"/>
                      <a:pt x="130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8" y="15"/>
                      <a:pt x="129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7" y="16"/>
                      <a:pt x="126" y="15"/>
                      <a:pt x="125" y="16"/>
                    </a:cubicBezTo>
                    <a:cubicBezTo>
                      <a:pt x="125" y="15"/>
                      <a:pt x="126" y="15"/>
                      <a:pt x="127" y="15"/>
                    </a:cubicBezTo>
                    <a:cubicBezTo>
                      <a:pt x="128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9" y="15"/>
                      <a:pt x="129" y="14"/>
                      <a:pt x="129" y="14"/>
                    </a:cubicBezTo>
                    <a:cubicBezTo>
                      <a:pt x="129" y="14"/>
                      <a:pt x="129" y="14"/>
                      <a:pt x="130" y="14"/>
                    </a:cubicBezTo>
                    <a:cubicBezTo>
                      <a:pt x="135" y="13"/>
                      <a:pt x="135" y="13"/>
                      <a:pt x="135" y="13"/>
                    </a:cubicBezTo>
                    <a:cubicBezTo>
                      <a:pt x="140" y="12"/>
                      <a:pt x="143" y="11"/>
                      <a:pt x="149" y="11"/>
                    </a:cubicBezTo>
                    <a:cubicBezTo>
                      <a:pt x="150" y="10"/>
                      <a:pt x="150" y="10"/>
                      <a:pt x="153" y="10"/>
                    </a:cubicBezTo>
                    <a:cubicBezTo>
                      <a:pt x="154" y="9"/>
                      <a:pt x="149" y="10"/>
                      <a:pt x="152" y="9"/>
                    </a:cubicBezTo>
                    <a:cubicBezTo>
                      <a:pt x="155" y="9"/>
                      <a:pt x="152" y="10"/>
                      <a:pt x="154" y="9"/>
                    </a:cubicBezTo>
                    <a:cubicBezTo>
                      <a:pt x="157" y="9"/>
                      <a:pt x="158" y="9"/>
                      <a:pt x="160" y="8"/>
                    </a:cubicBezTo>
                    <a:cubicBezTo>
                      <a:pt x="167" y="8"/>
                      <a:pt x="174" y="7"/>
                      <a:pt x="182" y="7"/>
                    </a:cubicBezTo>
                    <a:cubicBezTo>
                      <a:pt x="184" y="6"/>
                      <a:pt x="178" y="7"/>
                      <a:pt x="181" y="6"/>
                    </a:cubicBezTo>
                    <a:cubicBezTo>
                      <a:pt x="184" y="6"/>
                      <a:pt x="194" y="6"/>
                      <a:pt x="197" y="5"/>
                    </a:cubicBezTo>
                    <a:cubicBezTo>
                      <a:pt x="205" y="5"/>
                      <a:pt x="210" y="5"/>
                      <a:pt x="219" y="6"/>
                    </a:cubicBezTo>
                    <a:cubicBezTo>
                      <a:pt x="223" y="6"/>
                      <a:pt x="220" y="5"/>
                      <a:pt x="221" y="5"/>
                    </a:cubicBezTo>
                    <a:cubicBezTo>
                      <a:pt x="227" y="5"/>
                      <a:pt x="231" y="6"/>
                      <a:pt x="237" y="6"/>
                    </a:cubicBezTo>
                    <a:cubicBezTo>
                      <a:pt x="241" y="6"/>
                      <a:pt x="248" y="7"/>
                      <a:pt x="254" y="7"/>
                    </a:cubicBezTo>
                    <a:cubicBezTo>
                      <a:pt x="254" y="7"/>
                      <a:pt x="250" y="7"/>
                      <a:pt x="247" y="6"/>
                    </a:cubicBezTo>
                    <a:cubicBezTo>
                      <a:pt x="249" y="6"/>
                      <a:pt x="255" y="7"/>
                      <a:pt x="257" y="8"/>
                    </a:cubicBezTo>
                    <a:cubicBezTo>
                      <a:pt x="259" y="8"/>
                      <a:pt x="262" y="8"/>
                      <a:pt x="264" y="9"/>
                    </a:cubicBezTo>
                    <a:cubicBezTo>
                      <a:pt x="264" y="9"/>
                      <a:pt x="264" y="9"/>
                      <a:pt x="264" y="9"/>
                    </a:cubicBezTo>
                    <a:cubicBezTo>
                      <a:pt x="264" y="9"/>
                      <a:pt x="264" y="9"/>
                      <a:pt x="264" y="9"/>
                    </a:cubicBezTo>
                    <a:cubicBezTo>
                      <a:pt x="266" y="8"/>
                      <a:pt x="269" y="8"/>
                      <a:pt x="271" y="8"/>
                    </a:cubicBezTo>
                    <a:cubicBezTo>
                      <a:pt x="280" y="6"/>
                      <a:pt x="288" y="5"/>
                      <a:pt x="299" y="5"/>
                    </a:cubicBezTo>
                    <a:cubicBezTo>
                      <a:pt x="306" y="4"/>
                      <a:pt x="313" y="3"/>
                      <a:pt x="322" y="3"/>
                    </a:cubicBezTo>
                    <a:cubicBezTo>
                      <a:pt x="327" y="2"/>
                      <a:pt x="332" y="2"/>
                      <a:pt x="336" y="2"/>
                    </a:cubicBezTo>
                    <a:cubicBezTo>
                      <a:pt x="343" y="2"/>
                      <a:pt x="343" y="2"/>
                      <a:pt x="343" y="2"/>
                    </a:cubicBezTo>
                    <a:cubicBezTo>
                      <a:pt x="352" y="2"/>
                      <a:pt x="352" y="2"/>
                      <a:pt x="352" y="2"/>
                    </a:cubicBezTo>
                    <a:cubicBezTo>
                      <a:pt x="354" y="2"/>
                      <a:pt x="354" y="2"/>
                      <a:pt x="354" y="2"/>
                    </a:cubicBezTo>
                    <a:cubicBezTo>
                      <a:pt x="354" y="2"/>
                      <a:pt x="354" y="2"/>
                      <a:pt x="354" y="2"/>
                    </a:cubicBezTo>
                    <a:cubicBezTo>
                      <a:pt x="354" y="2"/>
                      <a:pt x="354" y="2"/>
                      <a:pt x="354" y="2"/>
                    </a:cubicBezTo>
                    <a:cubicBezTo>
                      <a:pt x="355" y="1"/>
                      <a:pt x="355" y="1"/>
                      <a:pt x="355" y="2"/>
                    </a:cubicBezTo>
                    <a:cubicBezTo>
                      <a:pt x="356" y="1"/>
                      <a:pt x="358" y="2"/>
                      <a:pt x="359" y="1"/>
                    </a:cubicBezTo>
                    <a:cubicBezTo>
                      <a:pt x="359" y="1"/>
                      <a:pt x="359" y="0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361" y="1"/>
                      <a:pt x="362" y="1"/>
                      <a:pt x="363" y="1"/>
                    </a:cubicBezTo>
                    <a:cubicBezTo>
                      <a:pt x="363" y="0"/>
                      <a:pt x="363" y="0"/>
                      <a:pt x="363" y="0"/>
                    </a:cubicBezTo>
                    <a:cubicBezTo>
                      <a:pt x="364" y="0"/>
                      <a:pt x="364" y="1"/>
                      <a:pt x="365" y="0"/>
                    </a:cubicBezTo>
                    <a:cubicBezTo>
                      <a:pt x="365" y="0"/>
                      <a:pt x="365" y="0"/>
                      <a:pt x="366" y="0"/>
                    </a:cubicBezTo>
                    <a:cubicBezTo>
                      <a:pt x="366" y="0"/>
                      <a:pt x="367" y="1"/>
                      <a:pt x="367" y="1"/>
                    </a:cubicBezTo>
                    <a:cubicBezTo>
                      <a:pt x="367" y="1"/>
                      <a:pt x="367" y="1"/>
                      <a:pt x="367" y="1"/>
                    </a:cubicBezTo>
                    <a:cubicBezTo>
                      <a:pt x="367" y="1"/>
                      <a:pt x="369" y="2"/>
                      <a:pt x="370" y="2"/>
                    </a:cubicBezTo>
                    <a:cubicBezTo>
                      <a:pt x="370" y="2"/>
                      <a:pt x="370" y="2"/>
                      <a:pt x="371" y="2"/>
                    </a:cubicBezTo>
                    <a:cubicBezTo>
                      <a:pt x="372" y="2"/>
                      <a:pt x="373" y="3"/>
                      <a:pt x="374" y="4"/>
                    </a:cubicBezTo>
                    <a:cubicBezTo>
                      <a:pt x="374" y="4"/>
                      <a:pt x="374" y="4"/>
                      <a:pt x="374" y="4"/>
                    </a:cubicBezTo>
                    <a:cubicBezTo>
                      <a:pt x="374" y="4"/>
                      <a:pt x="375" y="5"/>
                      <a:pt x="375" y="5"/>
                    </a:cubicBezTo>
                    <a:cubicBezTo>
                      <a:pt x="375" y="5"/>
                      <a:pt x="376" y="5"/>
                      <a:pt x="376" y="6"/>
                    </a:cubicBezTo>
                    <a:cubicBezTo>
                      <a:pt x="376" y="6"/>
                      <a:pt x="376" y="7"/>
                      <a:pt x="376" y="7"/>
                    </a:cubicBezTo>
                    <a:cubicBezTo>
                      <a:pt x="377" y="7"/>
                      <a:pt x="377" y="8"/>
                      <a:pt x="377" y="8"/>
                    </a:cubicBezTo>
                    <a:cubicBezTo>
                      <a:pt x="377" y="9"/>
                      <a:pt x="377" y="10"/>
                      <a:pt x="378" y="10"/>
                    </a:cubicBezTo>
                    <a:cubicBezTo>
                      <a:pt x="378" y="11"/>
                      <a:pt x="378" y="13"/>
                      <a:pt x="378" y="14"/>
                    </a:cubicBezTo>
                    <a:cubicBezTo>
                      <a:pt x="378" y="14"/>
                      <a:pt x="378" y="14"/>
                      <a:pt x="378" y="14"/>
                    </a:cubicBezTo>
                    <a:cubicBezTo>
                      <a:pt x="377" y="15"/>
                      <a:pt x="377" y="16"/>
                      <a:pt x="377" y="17"/>
                    </a:cubicBezTo>
                    <a:cubicBezTo>
                      <a:pt x="377" y="17"/>
                      <a:pt x="377" y="17"/>
                      <a:pt x="377" y="17"/>
                    </a:cubicBezTo>
                    <a:cubicBezTo>
                      <a:pt x="376" y="17"/>
                      <a:pt x="376" y="18"/>
                      <a:pt x="376" y="18"/>
                    </a:cubicBezTo>
                    <a:cubicBezTo>
                      <a:pt x="374" y="19"/>
                      <a:pt x="374" y="20"/>
                      <a:pt x="372" y="21"/>
                    </a:cubicBezTo>
                    <a:cubicBezTo>
                      <a:pt x="372" y="21"/>
                      <a:pt x="372" y="21"/>
                      <a:pt x="372" y="21"/>
                    </a:cubicBezTo>
                    <a:cubicBezTo>
                      <a:pt x="371" y="22"/>
                      <a:pt x="371" y="22"/>
                      <a:pt x="370" y="22"/>
                    </a:cubicBezTo>
                    <a:cubicBezTo>
                      <a:pt x="370" y="23"/>
                      <a:pt x="369" y="23"/>
                      <a:pt x="368" y="23"/>
                    </a:cubicBezTo>
                    <a:cubicBezTo>
                      <a:pt x="368" y="23"/>
                      <a:pt x="368" y="23"/>
                      <a:pt x="367" y="23"/>
                    </a:cubicBezTo>
                    <a:cubicBezTo>
                      <a:pt x="367" y="23"/>
                      <a:pt x="366" y="23"/>
                      <a:pt x="366" y="24"/>
                    </a:cubicBezTo>
                    <a:cubicBezTo>
                      <a:pt x="365" y="24"/>
                      <a:pt x="365" y="23"/>
                      <a:pt x="364" y="23"/>
                    </a:cubicBezTo>
                    <a:cubicBezTo>
                      <a:pt x="364" y="23"/>
                      <a:pt x="363" y="24"/>
                      <a:pt x="363" y="24"/>
                    </a:cubicBezTo>
                    <a:cubicBezTo>
                      <a:pt x="363" y="24"/>
                      <a:pt x="362" y="23"/>
                      <a:pt x="362" y="23"/>
                    </a:cubicBezTo>
                    <a:cubicBezTo>
                      <a:pt x="361" y="23"/>
                      <a:pt x="361" y="23"/>
                      <a:pt x="361" y="23"/>
                    </a:cubicBezTo>
                    <a:cubicBezTo>
                      <a:pt x="361" y="22"/>
                      <a:pt x="361" y="22"/>
                      <a:pt x="360" y="22"/>
                    </a:cubicBezTo>
                    <a:cubicBezTo>
                      <a:pt x="359" y="21"/>
                      <a:pt x="359" y="23"/>
                      <a:pt x="358" y="22"/>
                    </a:cubicBezTo>
                    <a:cubicBezTo>
                      <a:pt x="358" y="21"/>
                      <a:pt x="356" y="22"/>
                      <a:pt x="356" y="22"/>
                    </a:cubicBezTo>
                    <a:cubicBezTo>
                      <a:pt x="354" y="21"/>
                      <a:pt x="354" y="21"/>
                      <a:pt x="354" y="21"/>
                    </a:cubicBezTo>
                    <a:cubicBezTo>
                      <a:pt x="354" y="21"/>
                      <a:pt x="354" y="21"/>
                      <a:pt x="354" y="21"/>
                    </a:cubicBezTo>
                    <a:cubicBezTo>
                      <a:pt x="354" y="21"/>
                      <a:pt x="354" y="21"/>
                      <a:pt x="354" y="21"/>
                    </a:cubicBezTo>
                    <a:cubicBezTo>
                      <a:pt x="351" y="21"/>
                      <a:pt x="351" y="21"/>
                      <a:pt x="351" y="21"/>
                    </a:cubicBezTo>
                    <a:cubicBezTo>
                      <a:pt x="341" y="21"/>
                      <a:pt x="332" y="22"/>
                      <a:pt x="325" y="22"/>
                    </a:cubicBezTo>
                    <a:cubicBezTo>
                      <a:pt x="324" y="22"/>
                      <a:pt x="324" y="22"/>
                      <a:pt x="324" y="22"/>
                    </a:cubicBezTo>
                    <a:cubicBezTo>
                      <a:pt x="324" y="22"/>
                      <a:pt x="324" y="22"/>
                      <a:pt x="324" y="22"/>
                    </a:cubicBezTo>
                    <a:cubicBezTo>
                      <a:pt x="324" y="22"/>
                      <a:pt x="324" y="22"/>
                      <a:pt x="324" y="22"/>
                    </a:cubicBezTo>
                    <a:cubicBezTo>
                      <a:pt x="329" y="24"/>
                      <a:pt x="335" y="26"/>
                      <a:pt x="342" y="29"/>
                    </a:cubicBezTo>
                    <a:cubicBezTo>
                      <a:pt x="350" y="33"/>
                      <a:pt x="358" y="37"/>
                      <a:pt x="361" y="38"/>
                    </a:cubicBezTo>
                    <a:cubicBezTo>
                      <a:pt x="364" y="40"/>
                      <a:pt x="360" y="38"/>
                      <a:pt x="362" y="39"/>
                    </a:cubicBezTo>
                    <a:cubicBezTo>
                      <a:pt x="366" y="41"/>
                      <a:pt x="372" y="45"/>
                      <a:pt x="375" y="46"/>
                    </a:cubicBezTo>
                    <a:cubicBezTo>
                      <a:pt x="385" y="53"/>
                      <a:pt x="395" y="61"/>
                      <a:pt x="402" y="67"/>
                    </a:cubicBezTo>
                    <a:cubicBezTo>
                      <a:pt x="404" y="69"/>
                      <a:pt x="407" y="71"/>
                      <a:pt x="408" y="72"/>
                    </a:cubicBezTo>
                    <a:cubicBezTo>
                      <a:pt x="412" y="75"/>
                      <a:pt x="418" y="82"/>
                      <a:pt x="422" y="87"/>
                    </a:cubicBezTo>
                    <a:cubicBezTo>
                      <a:pt x="428" y="94"/>
                      <a:pt x="434" y="102"/>
                      <a:pt x="439" y="111"/>
                    </a:cubicBezTo>
                    <a:cubicBezTo>
                      <a:pt x="444" y="120"/>
                      <a:pt x="448" y="129"/>
                      <a:pt x="450" y="140"/>
                    </a:cubicBezTo>
                    <a:cubicBezTo>
                      <a:pt x="452" y="150"/>
                      <a:pt x="452" y="161"/>
                      <a:pt x="449" y="171"/>
                    </a:cubicBezTo>
                    <a:close/>
                    <a:moveTo>
                      <a:pt x="178" y="8"/>
                    </a:moveTo>
                    <a:cubicBezTo>
                      <a:pt x="173" y="8"/>
                      <a:pt x="171" y="8"/>
                      <a:pt x="163" y="9"/>
                    </a:cubicBezTo>
                    <a:cubicBezTo>
                      <a:pt x="161" y="9"/>
                      <a:pt x="160" y="9"/>
                      <a:pt x="156" y="10"/>
                    </a:cubicBezTo>
                    <a:cubicBezTo>
                      <a:pt x="155" y="10"/>
                      <a:pt x="146" y="11"/>
                      <a:pt x="146" y="12"/>
                    </a:cubicBezTo>
                    <a:cubicBezTo>
                      <a:pt x="151" y="11"/>
                      <a:pt x="154" y="11"/>
                      <a:pt x="157" y="10"/>
                    </a:cubicBezTo>
                    <a:cubicBezTo>
                      <a:pt x="159" y="10"/>
                      <a:pt x="157" y="10"/>
                      <a:pt x="158" y="10"/>
                    </a:cubicBezTo>
                    <a:cubicBezTo>
                      <a:pt x="163" y="10"/>
                      <a:pt x="172" y="8"/>
                      <a:pt x="179" y="8"/>
                    </a:cubicBezTo>
                    <a:cubicBezTo>
                      <a:pt x="180" y="8"/>
                      <a:pt x="177" y="8"/>
                      <a:pt x="178" y="8"/>
                    </a:cubicBezTo>
                    <a:close/>
                    <a:moveTo>
                      <a:pt x="180" y="8"/>
                    </a:moveTo>
                    <a:cubicBezTo>
                      <a:pt x="181" y="8"/>
                      <a:pt x="181" y="8"/>
                      <a:pt x="181" y="8"/>
                    </a:cubicBezTo>
                    <a:cubicBezTo>
                      <a:pt x="186" y="8"/>
                      <a:pt x="182" y="7"/>
                      <a:pt x="180" y="8"/>
                    </a:cubicBezTo>
                    <a:close/>
                    <a:moveTo>
                      <a:pt x="218" y="17"/>
                    </a:moveTo>
                    <a:cubicBezTo>
                      <a:pt x="221" y="16"/>
                      <a:pt x="226" y="15"/>
                      <a:pt x="232" y="14"/>
                    </a:cubicBezTo>
                    <a:cubicBezTo>
                      <a:pt x="230" y="14"/>
                      <a:pt x="229" y="14"/>
                      <a:pt x="227" y="15"/>
                    </a:cubicBezTo>
                    <a:cubicBezTo>
                      <a:pt x="224" y="16"/>
                      <a:pt x="221" y="16"/>
                      <a:pt x="218" y="17"/>
                    </a:cubicBezTo>
                    <a:close/>
                    <a:moveTo>
                      <a:pt x="427" y="122"/>
                    </a:moveTo>
                    <a:cubicBezTo>
                      <a:pt x="421" y="111"/>
                      <a:pt x="412" y="100"/>
                      <a:pt x="403" y="90"/>
                    </a:cubicBezTo>
                    <a:cubicBezTo>
                      <a:pt x="402" y="89"/>
                      <a:pt x="401" y="88"/>
                      <a:pt x="400" y="86"/>
                    </a:cubicBezTo>
                    <a:cubicBezTo>
                      <a:pt x="398" y="84"/>
                      <a:pt x="398" y="85"/>
                      <a:pt x="396" y="83"/>
                    </a:cubicBezTo>
                    <a:cubicBezTo>
                      <a:pt x="394" y="81"/>
                      <a:pt x="395" y="82"/>
                      <a:pt x="394" y="81"/>
                    </a:cubicBezTo>
                    <a:cubicBezTo>
                      <a:pt x="376" y="64"/>
                      <a:pt x="355" y="52"/>
                      <a:pt x="335" y="43"/>
                    </a:cubicBezTo>
                    <a:cubicBezTo>
                      <a:pt x="331" y="41"/>
                      <a:pt x="335" y="42"/>
                      <a:pt x="332" y="41"/>
                    </a:cubicBezTo>
                    <a:cubicBezTo>
                      <a:pt x="320" y="36"/>
                      <a:pt x="302" y="30"/>
                      <a:pt x="286" y="26"/>
                    </a:cubicBezTo>
                    <a:cubicBezTo>
                      <a:pt x="285" y="26"/>
                      <a:pt x="283" y="26"/>
                      <a:pt x="282" y="25"/>
                    </a:cubicBezTo>
                    <a:cubicBezTo>
                      <a:pt x="282" y="25"/>
                      <a:pt x="283" y="25"/>
                      <a:pt x="283" y="25"/>
                    </a:cubicBezTo>
                    <a:cubicBezTo>
                      <a:pt x="282" y="25"/>
                      <a:pt x="282" y="25"/>
                      <a:pt x="282" y="25"/>
                    </a:cubicBezTo>
                    <a:cubicBezTo>
                      <a:pt x="282" y="25"/>
                      <a:pt x="282" y="25"/>
                      <a:pt x="282" y="25"/>
                    </a:cubicBezTo>
                    <a:cubicBezTo>
                      <a:pt x="282" y="25"/>
                      <a:pt x="282" y="25"/>
                      <a:pt x="282" y="25"/>
                    </a:cubicBezTo>
                    <a:cubicBezTo>
                      <a:pt x="268" y="27"/>
                      <a:pt x="253" y="29"/>
                      <a:pt x="240" y="32"/>
                    </a:cubicBezTo>
                    <a:cubicBezTo>
                      <a:pt x="227" y="34"/>
                      <a:pt x="212" y="38"/>
                      <a:pt x="201" y="41"/>
                    </a:cubicBezTo>
                    <a:cubicBezTo>
                      <a:pt x="188" y="45"/>
                      <a:pt x="175" y="48"/>
                      <a:pt x="164" y="53"/>
                    </a:cubicBezTo>
                    <a:cubicBezTo>
                      <a:pt x="156" y="56"/>
                      <a:pt x="150" y="59"/>
                      <a:pt x="143" y="62"/>
                    </a:cubicBezTo>
                    <a:cubicBezTo>
                      <a:pt x="141" y="63"/>
                      <a:pt x="139" y="64"/>
                      <a:pt x="137" y="65"/>
                    </a:cubicBezTo>
                    <a:cubicBezTo>
                      <a:pt x="130" y="68"/>
                      <a:pt x="124" y="72"/>
                      <a:pt x="117" y="76"/>
                    </a:cubicBezTo>
                    <a:cubicBezTo>
                      <a:pt x="111" y="79"/>
                      <a:pt x="106" y="83"/>
                      <a:pt x="100" y="87"/>
                    </a:cubicBezTo>
                    <a:cubicBezTo>
                      <a:pt x="83" y="99"/>
                      <a:pt x="62" y="117"/>
                      <a:pt x="47" y="136"/>
                    </a:cubicBezTo>
                    <a:cubicBezTo>
                      <a:pt x="45" y="137"/>
                      <a:pt x="45" y="138"/>
                      <a:pt x="44" y="140"/>
                    </a:cubicBezTo>
                    <a:cubicBezTo>
                      <a:pt x="34" y="152"/>
                      <a:pt x="26" y="165"/>
                      <a:pt x="22" y="178"/>
                    </a:cubicBezTo>
                    <a:cubicBezTo>
                      <a:pt x="19" y="186"/>
                      <a:pt x="17" y="195"/>
                      <a:pt x="17" y="205"/>
                    </a:cubicBezTo>
                    <a:cubicBezTo>
                      <a:pt x="18" y="209"/>
                      <a:pt x="18" y="214"/>
                      <a:pt x="19" y="218"/>
                    </a:cubicBezTo>
                    <a:cubicBezTo>
                      <a:pt x="21" y="222"/>
                      <a:pt x="22" y="226"/>
                      <a:pt x="25" y="229"/>
                    </a:cubicBezTo>
                    <a:cubicBezTo>
                      <a:pt x="33" y="241"/>
                      <a:pt x="48" y="249"/>
                      <a:pt x="64" y="254"/>
                    </a:cubicBezTo>
                    <a:cubicBezTo>
                      <a:pt x="75" y="258"/>
                      <a:pt x="88" y="261"/>
                      <a:pt x="102" y="263"/>
                    </a:cubicBezTo>
                    <a:cubicBezTo>
                      <a:pt x="106" y="263"/>
                      <a:pt x="111" y="264"/>
                      <a:pt x="116" y="265"/>
                    </a:cubicBezTo>
                    <a:cubicBezTo>
                      <a:pt x="122" y="265"/>
                      <a:pt x="129" y="266"/>
                      <a:pt x="136" y="266"/>
                    </a:cubicBezTo>
                    <a:cubicBezTo>
                      <a:pt x="149" y="267"/>
                      <a:pt x="161" y="268"/>
                      <a:pt x="173" y="268"/>
                    </a:cubicBezTo>
                    <a:cubicBezTo>
                      <a:pt x="185" y="268"/>
                      <a:pt x="196" y="268"/>
                      <a:pt x="208" y="268"/>
                    </a:cubicBezTo>
                    <a:cubicBezTo>
                      <a:pt x="212" y="267"/>
                      <a:pt x="216" y="267"/>
                      <a:pt x="220" y="267"/>
                    </a:cubicBezTo>
                    <a:cubicBezTo>
                      <a:pt x="223" y="267"/>
                      <a:pt x="226" y="266"/>
                      <a:pt x="228" y="266"/>
                    </a:cubicBezTo>
                    <a:cubicBezTo>
                      <a:pt x="242" y="265"/>
                      <a:pt x="260" y="262"/>
                      <a:pt x="276" y="259"/>
                    </a:cubicBezTo>
                    <a:cubicBezTo>
                      <a:pt x="298" y="254"/>
                      <a:pt x="318" y="249"/>
                      <a:pt x="341" y="240"/>
                    </a:cubicBezTo>
                    <a:cubicBezTo>
                      <a:pt x="358" y="233"/>
                      <a:pt x="377" y="227"/>
                      <a:pt x="393" y="217"/>
                    </a:cubicBezTo>
                    <a:cubicBezTo>
                      <a:pt x="403" y="210"/>
                      <a:pt x="412" y="202"/>
                      <a:pt x="420" y="192"/>
                    </a:cubicBezTo>
                    <a:cubicBezTo>
                      <a:pt x="428" y="182"/>
                      <a:pt x="433" y="171"/>
                      <a:pt x="435" y="160"/>
                    </a:cubicBezTo>
                    <a:cubicBezTo>
                      <a:pt x="436" y="147"/>
                      <a:pt x="433" y="134"/>
                      <a:pt x="427" y="122"/>
                    </a:cubicBezTo>
                    <a:close/>
                    <a:moveTo>
                      <a:pt x="122" y="17"/>
                    </a:moveTo>
                    <a:cubicBezTo>
                      <a:pt x="122" y="17"/>
                      <a:pt x="123" y="17"/>
                      <a:pt x="123" y="16"/>
                    </a:cubicBezTo>
                    <a:cubicBezTo>
                      <a:pt x="123" y="17"/>
                      <a:pt x="122" y="16"/>
                      <a:pt x="122" y="17"/>
                    </a:cubicBezTo>
                    <a:close/>
                    <a:moveTo>
                      <a:pt x="123" y="16"/>
                    </a:moveTo>
                    <a:cubicBezTo>
                      <a:pt x="124" y="16"/>
                      <a:pt x="124" y="16"/>
                      <a:pt x="124" y="16"/>
                    </a:cubicBezTo>
                    <a:cubicBezTo>
                      <a:pt x="124" y="16"/>
                      <a:pt x="123" y="16"/>
                      <a:pt x="123" y="16"/>
                    </a:cubicBezTo>
                    <a:close/>
                    <a:moveTo>
                      <a:pt x="123" y="20"/>
                    </a:moveTo>
                    <a:cubicBezTo>
                      <a:pt x="123" y="19"/>
                      <a:pt x="123" y="19"/>
                      <a:pt x="123" y="19"/>
                    </a:cubicBezTo>
                    <a:cubicBezTo>
                      <a:pt x="123" y="19"/>
                      <a:pt x="122" y="19"/>
                      <a:pt x="123" y="20"/>
                    </a:cubicBezTo>
                    <a:close/>
                    <a:moveTo>
                      <a:pt x="124" y="19"/>
                    </a:moveTo>
                    <a:cubicBezTo>
                      <a:pt x="124" y="19"/>
                      <a:pt x="124" y="19"/>
                      <a:pt x="124" y="19"/>
                    </a:cubicBezTo>
                    <a:cubicBezTo>
                      <a:pt x="124" y="19"/>
                      <a:pt x="124" y="19"/>
                      <a:pt x="123" y="19"/>
                    </a:cubicBezTo>
                    <a:cubicBezTo>
                      <a:pt x="123" y="19"/>
                      <a:pt x="123" y="19"/>
                      <a:pt x="124" y="19"/>
                    </a:cubicBezTo>
                    <a:close/>
                    <a:moveTo>
                      <a:pt x="124" y="19"/>
                    </a:moveTo>
                    <a:cubicBezTo>
                      <a:pt x="124" y="19"/>
                      <a:pt x="124" y="19"/>
                      <a:pt x="124" y="19"/>
                    </a:cubicBezTo>
                    <a:cubicBezTo>
                      <a:pt x="124" y="19"/>
                      <a:pt x="124" y="19"/>
                      <a:pt x="124" y="19"/>
                    </a:cubicBezTo>
                    <a:cubicBezTo>
                      <a:pt x="124" y="19"/>
                      <a:pt x="124" y="19"/>
                      <a:pt x="124" y="19"/>
                    </a:cubicBezTo>
                    <a:close/>
                    <a:moveTo>
                      <a:pt x="124" y="17"/>
                    </a:moveTo>
                    <a:cubicBezTo>
                      <a:pt x="124" y="17"/>
                      <a:pt x="124" y="17"/>
                      <a:pt x="124" y="17"/>
                    </a:cubicBezTo>
                    <a:cubicBezTo>
                      <a:pt x="124" y="17"/>
                      <a:pt x="124" y="17"/>
                      <a:pt x="124" y="17"/>
                    </a:cubicBezTo>
                    <a:close/>
                    <a:moveTo>
                      <a:pt x="240" y="4"/>
                    </a:moveTo>
                    <a:cubicBezTo>
                      <a:pt x="239" y="4"/>
                      <a:pt x="235" y="3"/>
                      <a:pt x="234" y="4"/>
                    </a:cubicBezTo>
                    <a:cubicBezTo>
                      <a:pt x="236" y="4"/>
                      <a:pt x="240" y="4"/>
                      <a:pt x="240" y="4"/>
                    </a:cubicBezTo>
                    <a:close/>
                    <a:moveTo>
                      <a:pt x="248" y="5"/>
                    </a:moveTo>
                    <a:cubicBezTo>
                      <a:pt x="246" y="5"/>
                      <a:pt x="245" y="5"/>
                      <a:pt x="242" y="5"/>
                    </a:cubicBezTo>
                    <a:cubicBezTo>
                      <a:pt x="242" y="5"/>
                      <a:pt x="247" y="5"/>
                      <a:pt x="248" y="5"/>
                    </a:cubicBezTo>
                    <a:close/>
                    <a:moveTo>
                      <a:pt x="217" y="5"/>
                    </a:moveTo>
                    <a:cubicBezTo>
                      <a:pt x="215" y="5"/>
                      <a:pt x="212" y="5"/>
                      <a:pt x="211" y="5"/>
                    </a:cubicBezTo>
                    <a:cubicBezTo>
                      <a:pt x="213" y="5"/>
                      <a:pt x="216" y="5"/>
                      <a:pt x="217" y="5"/>
                    </a:cubicBezTo>
                    <a:close/>
                    <a:moveTo>
                      <a:pt x="123" y="22"/>
                    </a:moveTo>
                    <a:cubicBezTo>
                      <a:pt x="123" y="22"/>
                      <a:pt x="124" y="23"/>
                      <a:pt x="124" y="22"/>
                    </a:cubicBezTo>
                    <a:cubicBezTo>
                      <a:pt x="124" y="22"/>
                      <a:pt x="124" y="22"/>
                      <a:pt x="124" y="22"/>
                    </a:cubicBezTo>
                    <a:cubicBezTo>
                      <a:pt x="124" y="22"/>
                      <a:pt x="124" y="22"/>
                      <a:pt x="125" y="22"/>
                    </a:cubicBezTo>
                    <a:cubicBezTo>
                      <a:pt x="125" y="22"/>
                      <a:pt x="125" y="22"/>
                      <a:pt x="125" y="22"/>
                    </a:cubicBezTo>
                    <a:cubicBezTo>
                      <a:pt x="125" y="22"/>
                      <a:pt x="125" y="22"/>
                      <a:pt x="125" y="22"/>
                    </a:cubicBezTo>
                    <a:cubicBezTo>
                      <a:pt x="125" y="22"/>
                      <a:pt x="125" y="22"/>
                      <a:pt x="125" y="22"/>
                    </a:cubicBezTo>
                    <a:cubicBezTo>
                      <a:pt x="125" y="22"/>
                      <a:pt x="125" y="22"/>
                      <a:pt x="125" y="22"/>
                    </a:cubicBezTo>
                    <a:cubicBezTo>
                      <a:pt x="125" y="22"/>
                      <a:pt x="123" y="22"/>
                      <a:pt x="123" y="22"/>
                    </a:cubicBezTo>
                    <a:close/>
                    <a:moveTo>
                      <a:pt x="125" y="24"/>
                    </a:moveTo>
                    <a:cubicBezTo>
                      <a:pt x="124" y="24"/>
                      <a:pt x="124" y="24"/>
                      <a:pt x="124" y="24"/>
                    </a:cubicBezTo>
                    <a:cubicBezTo>
                      <a:pt x="124" y="24"/>
                      <a:pt x="125" y="24"/>
                      <a:pt x="125" y="24"/>
                    </a:cubicBezTo>
                    <a:close/>
                    <a:moveTo>
                      <a:pt x="124" y="16"/>
                    </a:moveTo>
                    <a:cubicBezTo>
                      <a:pt x="124" y="16"/>
                      <a:pt x="125" y="16"/>
                      <a:pt x="125" y="16"/>
                    </a:cubicBezTo>
                    <a:cubicBezTo>
                      <a:pt x="125" y="16"/>
                      <a:pt x="124" y="16"/>
                      <a:pt x="124" y="16"/>
                    </a:cubicBezTo>
                    <a:close/>
                    <a:moveTo>
                      <a:pt x="197" y="3"/>
                    </a:moveTo>
                    <a:cubicBezTo>
                      <a:pt x="201" y="3"/>
                      <a:pt x="205" y="3"/>
                      <a:pt x="207" y="3"/>
                    </a:cubicBezTo>
                    <a:cubicBezTo>
                      <a:pt x="203" y="3"/>
                      <a:pt x="198" y="3"/>
                      <a:pt x="197" y="3"/>
                    </a:cubicBezTo>
                    <a:close/>
                    <a:moveTo>
                      <a:pt x="125" y="19"/>
                    </a:moveTo>
                    <a:cubicBezTo>
                      <a:pt x="125" y="19"/>
                      <a:pt x="124" y="19"/>
                      <a:pt x="124" y="19"/>
                    </a:cubicBezTo>
                    <a:cubicBezTo>
                      <a:pt x="124" y="19"/>
                      <a:pt x="125" y="19"/>
                      <a:pt x="125" y="19"/>
                    </a:cubicBezTo>
                    <a:close/>
                    <a:moveTo>
                      <a:pt x="159" y="12"/>
                    </a:moveTo>
                    <a:cubicBezTo>
                      <a:pt x="158" y="12"/>
                      <a:pt x="156" y="13"/>
                      <a:pt x="154" y="13"/>
                    </a:cubicBezTo>
                    <a:cubicBezTo>
                      <a:pt x="152" y="13"/>
                      <a:pt x="140" y="15"/>
                      <a:pt x="141" y="15"/>
                    </a:cubicBezTo>
                    <a:cubicBezTo>
                      <a:pt x="148" y="13"/>
                      <a:pt x="159" y="13"/>
                      <a:pt x="165" y="12"/>
                    </a:cubicBezTo>
                    <a:cubicBezTo>
                      <a:pt x="163" y="12"/>
                      <a:pt x="161" y="12"/>
                      <a:pt x="159" y="12"/>
                    </a:cubicBezTo>
                    <a:close/>
                    <a:moveTo>
                      <a:pt x="161" y="18"/>
                    </a:moveTo>
                    <a:cubicBezTo>
                      <a:pt x="164" y="17"/>
                      <a:pt x="174" y="16"/>
                      <a:pt x="179" y="16"/>
                    </a:cubicBezTo>
                    <a:cubicBezTo>
                      <a:pt x="173" y="16"/>
                      <a:pt x="167" y="17"/>
                      <a:pt x="161" y="18"/>
                    </a:cubicBezTo>
                    <a:close/>
                    <a:moveTo>
                      <a:pt x="120" y="28"/>
                    </a:moveTo>
                    <a:cubicBezTo>
                      <a:pt x="119" y="29"/>
                      <a:pt x="119" y="29"/>
                      <a:pt x="120" y="28"/>
                    </a:cubicBezTo>
                    <a:close/>
                    <a:moveTo>
                      <a:pt x="188" y="18"/>
                    </a:moveTo>
                    <a:cubicBezTo>
                      <a:pt x="188" y="18"/>
                      <a:pt x="187" y="18"/>
                      <a:pt x="187" y="18"/>
                    </a:cubicBezTo>
                    <a:cubicBezTo>
                      <a:pt x="187" y="18"/>
                      <a:pt x="187" y="18"/>
                      <a:pt x="188" y="18"/>
                    </a:cubicBezTo>
                    <a:close/>
                    <a:moveTo>
                      <a:pt x="127" y="16"/>
                    </a:moveTo>
                    <a:cubicBezTo>
                      <a:pt x="127" y="16"/>
                      <a:pt x="127" y="17"/>
                      <a:pt x="127" y="17"/>
                    </a:cubicBezTo>
                    <a:cubicBezTo>
                      <a:pt x="127" y="17"/>
                      <a:pt x="127" y="16"/>
                      <a:pt x="127" y="16"/>
                    </a:cubicBezTo>
                    <a:close/>
                    <a:moveTo>
                      <a:pt x="125" y="25"/>
                    </a:moveTo>
                    <a:cubicBezTo>
                      <a:pt x="125" y="25"/>
                      <a:pt x="125" y="25"/>
                      <a:pt x="125" y="25"/>
                    </a:cubicBezTo>
                    <a:cubicBezTo>
                      <a:pt x="125" y="25"/>
                      <a:pt x="125" y="25"/>
                      <a:pt x="125" y="25"/>
                    </a:cubicBezTo>
                    <a:close/>
                    <a:moveTo>
                      <a:pt x="119" y="19"/>
                    </a:moveTo>
                    <a:cubicBezTo>
                      <a:pt x="119" y="19"/>
                      <a:pt x="119" y="19"/>
                      <a:pt x="119" y="19"/>
                    </a:cubicBezTo>
                    <a:cubicBezTo>
                      <a:pt x="120" y="18"/>
                      <a:pt x="121" y="18"/>
                      <a:pt x="121" y="18"/>
                    </a:cubicBezTo>
                    <a:cubicBezTo>
                      <a:pt x="121" y="18"/>
                      <a:pt x="121" y="18"/>
                      <a:pt x="121" y="18"/>
                    </a:cubicBezTo>
                    <a:cubicBezTo>
                      <a:pt x="121" y="17"/>
                      <a:pt x="123" y="18"/>
                      <a:pt x="123" y="17"/>
                    </a:cubicBezTo>
                    <a:cubicBezTo>
                      <a:pt x="122" y="18"/>
                      <a:pt x="121" y="18"/>
                      <a:pt x="120" y="18"/>
                    </a:cubicBezTo>
                    <a:cubicBezTo>
                      <a:pt x="120" y="18"/>
                      <a:pt x="120" y="18"/>
                      <a:pt x="120" y="18"/>
                    </a:cubicBezTo>
                    <a:cubicBezTo>
                      <a:pt x="119" y="19"/>
                      <a:pt x="118" y="18"/>
                      <a:pt x="118" y="19"/>
                    </a:cubicBezTo>
                    <a:cubicBezTo>
                      <a:pt x="118" y="19"/>
                      <a:pt x="119" y="19"/>
                      <a:pt x="119" y="19"/>
                    </a:cubicBezTo>
                    <a:close/>
                    <a:moveTo>
                      <a:pt x="316" y="36"/>
                    </a:moveTo>
                    <a:cubicBezTo>
                      <a:pt x="315" y="35"/>
                      <a:pt x="312" y="35"/>
                      <a:pt x="312" y="35"/>
                    </a:cubicBezTo>
                    <a:cubicBezTo>
                      <a:pt x="314" y="35"/>
                      <a:pt x="315" y="36"/>
                      <a:pt x="316" y="36"/>
                    </a:cubicBezTo>
                    <a:close/>
                    <a:moveTo>
                      <a:pt x="132" y="26"/>
                    </a:moveTo>
                    <a:cubicBezTo>
                      <a:pt x="134" y="26"/>
                      <a:pt x="134" y="26"/>
                      <a:pt x="134" y="26"/>
                    </a:cubicBezTo>
                    <a:cubicBezTo>
                      <a:pt x="132" y="26"/>
                      <a:pt x="132" y="26"/>
                      <a:pt x="132" y="26"/>
                    </a:cubicBezTo>
                    <a:cubicBezTo>
                      <a:pt x="132" y="26"/>
                      <a:pt x="132" y="26"/>
                      <a:pt x="132" y="26"/>
                    </a:cubicBezTo>
                    <a:cubicBezTo>
                      <a:pt x="131" y="26"/>
                      <a:pt x="131" y="26"/>
                      <a:pt x="131" y="26"/>
                    </a:cubicBezTo>
                    <a:cubicBezTo>
                      <a:pt x="131" y="26"/>
                      <a:pt x="132" y="26"/>
                      <a:pt x="132" y="26"/>
                    </a:cubicBezTo>
                    <a:cubicBezTo>
                      <a:pt x="132" y="26"/>
                      <a:pt x="132" y="26"/>
                      <a:pt x="132" y="26"/>
                    </a:cubicBezTo>
                    <a:close/>
                    <a:moveTo>
                      <a:pt x="121" y="25"/>
                    </a:moveTo>
                    <a:cubicBezTo>
                      <a:pt x="121" y="25"/>
                      <a:pt x="121" y="25"/>
                      <a:pt x="121" y="25"/>
                    </a:cubicBezTo>
                    <a:cubicBezTo>
                      <a:pt x="121" y="26"/>
                      <a:pt x="121" y="25"/>
                      <a:pt x="121" y="25"/>
                    </a:cubicBezTo>
                    <a:close/>
                    <a:moveTo>
                      <a:pt x="121" y="25"/>
                    </a:moveTo>
                    <a:cubicBezTo>
                      <a:pt x="121" y="25"/>
                      <a:pt x="121" y="25"/>
                      <a:pt x="121" y="25"/>
                    </a:cubicBezTo>
                    <a:cubicBezTo>
                      <a:pt x="121" y="25"/>
                      <a:pt x="121" y="25"/>
                      <a:pt x="121" y="25"/>
                    </a:cubicBezTo>
                    <a:close/>
                    <a:moveTo>
                      <a:pt x="122" y="19"/>
                    </a:moveTo>
                    <a:cubicBezTo>
                      <a:pt x="122" y="19"/>
                      <a:pt x="122" y="19"/>
                      <a:pt x="122" y="19"/>
                    </a:cubicBezTo>
                    <a:cubicBezTo>
                      <a:pt x="122" y="19"/>
                      <a:pt x="122" y="19"/>
                      <a:pt x="122" y="19"/>
                    </a:cubicBezTo>
                    <a:close/>
                    <a:moveTo>
                      <a:pt x="121" y="23"/>
                    </a:moveTo>
                    <a:cubicBezTo>
                      <a:pt x="122" y="23"/>
                      <a:pt x="122" y="22"/>
                      <a:pt x="121" y="23"/>
                    </a:cubicBezTo>
                    <a:close/>
                    <a:moveTo>
                      <a:pt x="121" y="26"/>
                    </a:moveTo>
                    <a:cubicBezTo>
                      <a:pt x="121" y="26"/>
                      <a:pt x="121" y="26"/>
                      <a:pt x="121" y="26"/>
                    </a:cubicBezTo>
                    <a:cubicBezTo>
                      <a:pt x="121" y="26"/>
                      <a:pt x="121" y="26"/>
                      <a:pt x="121" y="26"/>
                    </a:cubicBezTo>
                    <a:close/>
                    <a:moveTo>
                      <a:pt x="122" y="18"/>
                    </a:moveTo>
                    <a:cubicBezTo>
                      <a:pt x="122" y="18"/>
                      <a:pt x="122" y="18"/>
                      <a:pt x="121" y="18"/>
                    </a:cubicBezTo>
                    <a:cubicBezTo>
                      <a:pt x="121" y="18"/>
                      <a:pt x="121" y="18"/>
                      <a:pt x="121" y="18"/>
                    </a:cubicBezTo>
                    <a:cubicBezTo>
                      <a:pt x="121" y="18"/>
                      <a:pt x="122" y="18"/>
                      <a:pt x="122" y="18"/>
                    </a:cubicBezTo>
                    <a:close/>
                    <a:moveTo>
                      <a:pt x="121" y="29"/>
                    </a:moveTo>
                    <a:cubicBezTo>
                      <a:pt x="121" y="29"/>
                      <a:pt x="121" y="29"/>
                      <a:pt x="121" y="28"/>
                    </a:cubicBezTo>
                    <a:cubicBezTo>
                      <a:pt x="121" y="28"/>
                      <a:pt x="121" y="28"/>
                      <a:pt x="121" y="29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rgbClr val="C00000"/>
                </a:solidFill>
              </a:ln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8" name="Freeform 17"/>
            <p:cNvSpPr>
              <a:spLocks noChangeAspect="1"/>
            </p:cNvSpPr>
            <p:nvPr/>
          </p:nvSpPr>
          <p:spPr bwMode="auto">
            <a:xfrm rot="2886343">
              <a:off x="3652062" y="2480367"/>
              <a:ext cx="4989618" cy="826075"/>
            </a:xfrm>
            <a:custGeom>
              <a:avLst/>
              <a:gdLst>
                <a:gd name="T0" fmla="*/ 912 w 917"/>
                <a:gd name="T1" fmla="*/ 163 h 215"/>
                <a:gd name="T2" fmla="*/ 860 w 917"/>
                <a:gd name="T3" fmla="*/ 32 h 215"/>
                <a:gd name="T4" fmla="*/ 827 w 917"/>
                <a:gd name="T5" fmla="*/ 3 h 215"/>
                <a:gd name="T6" fmla="*/ 805 w 917"/>
                <a:gd name="T7" fmla="*/ 15 h 215"/>
                <a:gd name="T8" fmla="*/ 836 w 917"/>
                <a:gd name="T9" fmla="*/ 109 h 215"/>
                <a:gd name="T10" fmla="*/ 828 w 917"/>
                <a:gd name="T11" fmla="*/ 104 h 215"/>
                <a:gd name="T12" fmla="*/ 678 w 917"/>
                <a:gd name="T13" fmla="*/ 54 h 215"/>
                <a:gd name="T14" fmla="*/ 448 w 917"/>
                <a:gd name="T15" fmla="*/ 14 h 215"/>
                <a:gd name="T16" fmla="*/ 207 w 917"/>
                <a:gd name="T17" fmla="*/ 13 h 215"/>
                <a:gd name="T18" fmla="*/ 22 w 917"/>
                <a:gd name="T19" fmla="*/ 80 h 215"/>
                <a:gd name="T20" fmla="*/ 19 w 917"/>
                <a:gd name="T21" fmla="*/ 82 h 215"/>
                <a:gd name="T22" fmla="*/ 66 w 917"/>
                <a:gd name="T23" fmla="*/ 123 h 215"/>
                <a:gd name="T24" fmla="*/ 240 w 917"/>
                <a:gd name="T25" fmla="*/ 58 h 215"/>
                <a:gd name="T26" fmla="*/ 468 w 917"/>
                <a:gd name="T27" fmla="*/ 57 h 215"/>
                <a:gd name="T28" fmla="*/ 685 w 917"/>
                <a:gd name="T29" fmla="*/ 94 h 215"/>
                <a:gd name="T30" fmla="*/ 770 w 917"/>
                <a:gd name="T31" fmla="*/ 118 h 215"/>
                <a:gd name="T32" fmla="*/ 825 w 917"/>
                <a:gd name="T33" fmla="*/ 139 h 215"/>
                <a:gd name="T34" fmla="*/ 838 w 917"/>
                <a:gd name="T35" fmla="*/ 143 h 215"/>
                <a:gd name="T36" fmla="*/ 743 w 917"/>
                <a:gd name="T37" fmla="*/ 169 h 215"/>
                <a:gd name="T38" fmla="*/ 751 w 917"/>
                <a:gd name="T39" fmla="*/ 198 h 215"/>
                <a:gd name="T40" fmla="*/ 790 w 917"/>
                <a:gd name="T41" fmla="*/ 210 h 215"/>
                <a:gd name="T42" fmla="*/ 905 w 917"/>
                <a:gd name="T43" fmla="*/ 182 h 215"/>
                <a:gd name="T44" fmla="*/ 912 w 917"/>
                <a:gd name="T45" fmla="*/ 163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17" h="215">
                  <a:moveTo>
                    <a:pt x="912" y="163"/>
                  </a:moveTo>
                  <a:cubicBezTo>
                    <a:pt x="887" y="123"/>
                    <a:pt x="870" y="78"/>
                    <a:pt x="860" y="32"/>
                  </a:cubicBezTo>
                  <a:cubicBezTo>
                    <a:pt x="857" y="18"/>
                    <a:pt x="840" y="7"/>
                    <a:pt x="827" y="3"/>
                  </a:cubicBezTo>
                  <a:cubicBezTo>
                    <a:pt x="817" y="0"/>
                    <a:pt x="802" y="1"/>
                    <a:pt x="805" y="15"/>
                  </a:cubicBezTo>
                  <a:cubicBezTo>
                    <a:pt x="812" y="47"/>
                    <a:pt x="823" y="79"/>
                    <a:pt x="836" y="109"/>
                  </a:cubicBezTo>
                  <a:cubicBezTo>
                    <a:pt x="833" y="107"/>
                    <a:pt x="831" y="105"/>
                    <a:pt x="828" y="104"/>
                  </a:cubicBezTo>
                  <a:cubicBezTo>
                    <a:pt x="781" y="80"/>
                    <a:pt x="729" y="66"/>
                    <a:pt x="678" y="54"/>
                  </a:cubicBezTo>
                  <a:cubicBezTo>
                    <a:pt x="602" y="35"/>
                    <a:pt x="526" y="22"/>
                    <a:pt x="448" y="14"/>
                  </a:cubicBezTo>
                  <a:cubicBezTo>
                    <a:pt x="369" y="5"/>
                    <a:pt x="287" y="3"/>
                    <a:pt x="207" y="13"/>
                  </a:cubicBezTo>
                  <a:cubicBezTo>
                    <a:pt x="143" y="21"/>
                    <a:pt x="74" y="38"/>
                    <a:pt x="22" y="80"/>
                  </a:cubicBezTo>
                  <a:cubicBezTo>
                    <a:pt x="21" y="80"/>
                    <a:pt x="20" y="81"/>
                    <a:pt x="19" y="82"/>
                  </a:cubicBezTo>
                  <a:cubicBezTo>
                    <a:pt x="0" y="98"/>
                    <a:pt x="50" y="137"/>
                    <a:pt x="66" y="123"/>
                  </a:cubicBezTo>
                  <a:cubicBezTo>
                    <a:pt x="114" y="82"/>
                    <a:pt x="178" y="66"/>
                    <a:pt x="240" y="58"/>
                  </a:cubicBezTo>
                  <a:cubicBezTo>
                    <a:pt x="315" y="47"/>
                    <a:pt x="392" y="50"/>
                    <a:pt x="468" y="57"/>
                  </a:cubicBezTo>
                  <a:cubicBezTo>
                    <a:pt x="541" y="64"/>
                    <a:pt x="614" y="77"/>
                    <a:pt x="685" y="94"/>
                  </a:cubicBezTo>
                  <a:cubicBezTo>
                    <a:pt x="714" y="101"/>
                    <a:pt x="742" y="109"/>
                    <a:pt x="770" y="118"/>
                  </a:cubicBezTo>
                  <a:cubicBezTo>
                    <a:pt x="795" y="126"/>
                    <a:pt x="806" y="129"/>
                    <a:pt x="825" y="139"/>
                  </a:cubicBezTo>
                  <a:cubicBezTo>
                    <a:pt x="828" y="140"/>
                    <a:pt x="833" y="142"/>
                    <a:pt x="838" y="143"/>
                  </a:cubicBezTo>
                  <a:cubicBezTo>
                    <a:pt x="806" y="150"/>
                    <a:pt x="774" y="159"/>
                    <a:pt x="743" y="169"/>
                  </a:cubicBezTo>
                  <a:cubicBezTo>
                    <a:pt x="730" y="173"/>
                    <a:pt x="746" y="194"/>
                    <a:pt x="751" y="198"/>
                  </a:cubicBezTo>
                  <a:cubicBezTo>
                    <a:pt x="761" y="207"/>
                    <a:pt x="776" y="215"/>
                    <a:pt x="790" y="210"/>
                  </a:cubicBezTo>
                  <a:cubicBezTo>
                    <a:pt x="827" y="198"/>
                    <a:pt x="866" y="189"/>
                    <a:pt x="905" y="182"/>
                  </a:cubicBezTo>
                  <a:cubicBezTo>
                    <a:pt x="915" y="180"/>
                    <a:pt x="917" y="171"/>
                    <a:pt x="912" y="163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11230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155771"/>
            <a:ext cx="408316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Algorithm</a:t>
            </a:r>
            <a:r>
              <a:rPr lang="it-IT" sz="35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it-IT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summary</a:t>
            </a:r>
            <a:endParaRPr lang="it-IT" sz="3500" b="1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259842" y="922780"/>
            <a:ext cx="8285019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Rettangolo 41"/>
          <p:cNvSpPr/>
          <p:nvPr/>
        </p:nvSpPr>
        <p:spPr>
          <a:xfrm>
            <a:off x="6836957" y="6508157"/>
            <a:ext cx="230704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STAG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11/09/2017  Catania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" y="6376512"/>
            <a:ext cx="451081" cy="433636"/>
          </a:xfrm>
          <a:prstGeom prst="rect">
            <a:avLst/>
          </a:prstGeom>
        </p:spPr>
      </p:pic>
      <p:grpSp>
        <p:nvGrpSpPr>
          <p:cNvPr id="41" name="Gruppo 40"/>
          <p:cNvGrpSpPr/>
          <p:nvPr/>
        </p:nvGrpSpPr>
        <p:grpSpPr>
          <a:xfrm>
            <a:off x="776690" y="2551968"/>
            <a:ext cx="4604056" cy="1195371"/>
            <a:chOff x="656378" y="2551968"/>
            <a:chExt cx="4604056" cy="1195371"/>
          </a:xfrm>
        </p:grpSpPr>
        <p:pic>
          <p:nvPicPr>
            <p:cNvPr id="24" name="Immagin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378" y="2551968"/>
              <a:ext cx="1596484" cy="1195371"/>
            </a:xfrm>
            <a:prstGeom prst="rect">
              <a:avLst/>
            </a:prstGeom>
          </p:spPr>
        </p:pic>
        <p:sp>
          <p:nvSpPr>
            <p:cNvPr id="33" name="Rettangolo 32"/>
            <p:cNvSpPr/>
            <p:nvPr/>
          </p:nvSpPr>
          <p:spPr>
            <a:xfrm>
              <a:off x="2338592" y="2941958"/>
              <a:ext cx="292184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2400" b="1" dirty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2</a:t>
              </a:r>
              <a:r>
                <a:rPr lang="it-IT" sz="2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) </a:t>
              </a:r>
              <a:r>
                <a:rPr lang="it-IT" sz="2400" b="1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Initialize</a:t>
              </a:r>
              <a:r>
                <a:rPr lang="it-IT" sz="2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Field</a:t>
              </a:r>
            </a:p>
          </p:txBody>
        </p:sp>
      </p:grpSp>
      <p:grpSp>
        <p:nvGrpSpPr>
          <p:cNvPr id="45" name="Gruppo 44"/>
          <p:cNvGrpSpPr/>
          <p:nvPr/>
        </p:nvGrpSpPr>
        <p:grpSpPr>
          <a:xfrm>
            <a:off x="776690" y="3908951"/>
            <a:ext cx="4085189" cy="1195371"/>
            <a:chOff x="656378" y="3908951"/>
            <a:chExt cx="4085189" cy="1195371"/>
          </a:xfrm>
        </p:grpSpPr>
        <p:pic>
          <p:nvPicPr>
            <p:cNvPr id="26" name="Immagine 2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378" y="3908951"/>
              <a:ext cx="1596484" cy="1195371"/>
            </a:xfrm>
            <a:prstGeom prst="rect">
              <a:avLst/>
            </a:prstGeom>
          </p:spPr>
        </p:pic>
        <p:sp>
          <p:nvSpPr>
            <p:cNvPr id="35" name="Rettangolo 34"/>
            <p:cNvSpPr/>
            <p:nvPr/>
          </p:nvSpPr>
          <p:spPr>
            <a:xfrm>
              <a:off x="2338592" y="4332160"/>
              <a:ext cx="240297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2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3) </a:t>
              </a:r>
              <a:r>
                <a:rPr lang="it-IT" sz="2400" b="1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Smooth</a:t>
              </a:r>
              <a:r>
                <a:rPr lang="it-IT" sz="2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Field </a:t>
              </a:r>
            </a:p>
          </p:txBody>
        </p:sp>
      </p:grpSp>
      <p:grpSp>
        <p:nvGrpSpPr>
          <p:cNvPr id="34" name="Gruppo 33"/>
          <p:cNvGrpSpPr/>
          <p:nvPr/>
        </p:nvGrpSpPr>
        <p:grpSpPr>
          <a:xfrm>
            <a:off x="776690" y="1194985"/>
            <a:ext cx="4604056" cy="1195371"/>
            <a:chOff x="656378" y="1194985"/>
            <a:chExt cx="4604056" cy="1195371"/>
          </a:xfrm>
        </p:grpSpPr>
        <p:pic>
          <p:nvPicPr>
            <p:cNvPr id="25" name="Immagine 2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378" y="1194985"/>
              <a:ext cx="1596484" cy="1195371"/>
            </a:xfrm>
            <a:prstGeom prst="rect">
              <a:avLst/>
            </a:prstGeom>
          </p:spPr>
        </p:pic>
        <p:sp>
          <p:nvSpPr>
            <p:cNvPr id="31" name="Rettangolo 30"/>
            <p:cNvSpPr/>
            <p:nvPr/>
          </p:nvSpPr>
          <p:spPr>
            <a:xfrm>
              <a:off x="2338593" y="1600701"/>
              <a:ext cx="29218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2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1) Solve </a:t>
              </a:r>
              <a:r>
                <a:rPr lang="it-IT" sz="2400" b="1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Heat</a:t>
              </a:r>
              <a:r>
                <a:rPr lang="it-IT" sz="2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Flow</a:t>
              </a:r>
            </a:p>
          </p:txBody>
        </p:sp>
      </p:grpSp>
      <p:grpSp>
        <p:nvGrpSpPr>
          <p:cNvPr id="47" name="Gruppo 46"/>
          <p:cNvGrpSpPr/>
          <p:nvPr/>
        </p:nvGrpSpPr>
        <p:grpSpPr>
          <a:xfrm>
            <a:off x="776690" y="5265933"/>
            <a:ext cx="5565073" cy="1195371"/>
            <a:chOff x="656378" y="5265933"/>
            <a:chExt cx="5565073" cy="1195371"/>
          </a:xfrm>
        </p:grpSpPr>
        <p:pic>
          <p:nvPicPr>
            <p:cNvPr id="22" name="Immagine 2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378" y="5265933"/>
              <a:ext cx="1596484" cy="1195371"/>
            </a:xfrm>
            <a:prstGeom prst="rect">
              <a:avLst/>
            </a:prstGeom>
          </p:spPr>
        </p:pic>
        <p:sp>
          <p:nvSpPr>
            <p:cNvPr id="38" name="Rettangolo 37"/>
            <p:cNvSpPr/>
            <p:nvPr/>
          </p:nvSpPr>
          <p:spPr>
            <a:xfrm>
              <a:off x="2338591" y="5632700"/>
              <a:ext cx="388286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2400" b="1" dirty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4</a:t>
              </a:r>
              <a:r>
                <a:rPr lang="it-IT" sz="2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) Integrate </a:t>
              </a:r>
              <a:r>
                <a:rPr lang="it-IT" sz="2400" b="1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smoothed</a:t>
              </a:r>
              <a:r>
                <a:rPr lang="it-IT" sz="2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Field</a:t>
              </a:r>
            </a:p>
          </p:txBody>
        </p:sp>
      </p:grpSp>
      <p:pic>
        <p:nvPicPr>
          <p:cNvPr id="23" name="Immagin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18" y="1194985"/>
            <a:ext cx="1596256" cy="1195200"/>
          </a:xfrm>
          <a:prstGeom prst="rect">
            <a:avLst/>
          </a:prstGeom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18" y="5266104"/>
            <a:ext cx="1596256" cy="1195200"/>
          </a:xfrm>
          <a:prstGeom prst="rect">
            <a:avLst/>
          </a:prstGeom>
        </p:spPr>
      </p:pic>
      <p:sp>
        <p:nvSpPr>
          <p:cNvPr id="29" name="Esplosione 2 28"/>
          <p:cNvSpPr/>
          <p:nvPr/>
        </p:nvSpPr>
        <p:spPr>
          <a:xfrm rot="21348982">
            <a:off x="5665156" y="1365961"/>
            <a:ext cx="3425806" cy="1579151"/>
          </a:xfrm>
          <a:prstGeom prst="irregularSeal2">
            <a:avLst/>
          </a:prstGeom>
          <a:solidFill>
            <a:srgbClr val="FFC000"/>
          </a:solidFill>
          <a:ln w="12700" cmpd="sng">
            <a:solidFill>
              <a:srgbClr val="00002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30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EASY TO</a:t>
            </a:r>
            <a:endParaRPr lang="it-IT" sz="2300" dirty="0" smtClean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pPr algn="ctr"/>
            <a:r>
              <a:rPr lang="it-IT" sz="23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CODE</a:t>
            </a:r>
            <a:endParaRPr lang="it-IT" sz="23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</p:txBody>
      </p:sp>
      <p:grpSp>
        <p:nvGrpSpPr>
          <p:cNvPr id="2" name="Gruppo 1"/>
          <p:cNvGrpSpPr/>
          <p:nvPr/>
        </p:nvGrpSpPr>
        <p:grpSpPr>
          <a:xfrm>
            <a:off x="2504339" y="2063029"/>
            <a:ext cx="6570042" cy="4396640"/>
            <a:chOff x="2504339" y="2063029"/>
            <a:chExt cx="6570042" cy="4396640"/>
          </a:xfrm>
        </p:grpSpPr>
        <p:sp>
          <p:nvSpPr>
            <p:cNvPr id="30" name="Esplosione 2 29"/>
            <p:cNvSpPr/>
            <p:nvPr/>
          </p:nvSpPr>
          <p:spPr>
            <a:xfrm rot="21348982">
              <a:off x="5648575" y="3870255"/>
              <a:ext cx="3425806" cy="1535758"/>
            </a:xfrm>
            <a:prstGeom prst="irregularSeal2">
              <a:avLst/>
            </a:prstGeom>
            <a:solidFill>
              <a:srgbClr val="FF7E79"/>
            </a:solidFill>
            <a:ln w="12700" cmpd="sng">
              <a:solidFill>
                <a:srgbClr val="00002C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3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EFFICIENT</a:t>
              </a:r>
              <a:endParaRPr lang="it-IT" sz="23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</p:txBody>
        </p:sp>
        <p:sp>
          <p:nvSpPr>
            <p:cNvPr id="28" name="Rettangolo 27"/>
            <p:cNvSpPr/>
            <p:nvPr/>
          </p:nvSpPr>
          <p:spPr>
            <a:xfrm>
              <a:off x="2504339" y="2063029"/>
              <a:ext cx="1415486" cy="323165"/>
            </a:xfrm>
            <a:prstGeom prst="rect">
              <a:avLst/>
            </a:prstGeom>
            <a:solidFill>
              <a:srgbClr val="C00000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it-IT" sz="1500" b="1" i="1" dirty="0" smtClean="0">
                  <a:solidFill>
                    <a:schemeClr val="bg1"/>
                  </a:solidFill>
                  <a:latin typeface="Candara"/>
                  <a:ea typeface="Adobe 고딕 Std B"/>
                  <a:cs typeface="Candara"/>
                </a:rPr>
                <a:t>LINEAR SOLVE</a:t>
              </a:r>
            </a:p>
          </p:txBody>
        </p:sp>
        <p:sp>
          <p:nvSpPr>
            <p:cNvPr id="32" name="Rettangolo 31"/>
            <p:cNvSpPr/>
            <p:nvPr/>
          </p:nvSpPr>
          <p:spPr>
            <a:xfrm>
              <a:off x="2504339" y="6136504"/>
              <a:ext cx="1415486" cy="323165"/>
            </a:xfrm>
            <a:prstGeom prst="rect">
              <a:avLst/>
            </a:prstGeom>
            <a:solidFill>
              <a:srgbClr val="C00000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it-IT" sz="1500" b="1" i="1" smtClean="0">
                  <a:solidFill>
                    <a:schemeClr val="bg1"/>
                  </a:solidFill>
                  <a:latin typeface="Candara"/>
                  <a:ea typeface="Adobe 고딕 Std B"/>
                  <a:cs typeface="Candara"/>
                </a:rPr>
                <a:t>LINEAR </a:t>
              </a:r>
              <a:r>
                <a:rPr lang="it-IT" sz="1500" b="1" i="1" dirty="0" smtClean="0">
                  <a:solidFill>
                    <a:schemeClr val="bg1"/>
                  </a:solidFill>
                  <a:latin typeface="Candara"/>
                  <a:ea typeface="Adobe 고딕 Std B"/>
                  <a:cs typeface="Candara"/>
                </a:rPr>
                <a:t>SOLVE</a:t>
              </a:r>
            </a:p>
          </p:txBody>
        </p:sp>
      </p:grpSp>
      <p:grpSp>
        <p:nvGrpSpPr>
          <p:cNvPr id="5" name="Gruppo 4"/>
          <p:cNvGrpSpPr/>
          <p:nvPr/>
        </p:nvGrpSpPr>
        <p:grpSpPr>
          <a:xfrm>
            <a:off x="6821959" y="2782981"/>
            <a:ext cx="2303877" cy="989518"/>
            <a:chOff x="6804864" y="3178654"/>
            <a:chExt cx="2303877" cy="989518"/>
          </a:xfrm>
        </p:grpSpPr>
        <p:pic>
          <p:nvPicPr>
            <p:cNvPr id="3" name="Immagine 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4003" y="3178654"/>
              <a:ext cx="1625600" cy="431800"/>
            </a:xfrm>
            <a:prstGeom prst="rect">
              <a:avLst/>
            </a:prstGeom>
          </p:spPr>
        </p:pic>
        <p:sp>
          <p:nvSpPr>
            <p:cNvPr id="36" name="Rettangolo 35"/>
            <p:cNvSpPr/>
            <p:nvPr/>
          </p:nvSpPr>
          <p:spPr>
            <a:xfrm>
              <a:off x="6804864" y="3614174"/>
              <a:ext cx="2303877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5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IMPLEMENTED BY</a:t>
              </a:r>
            </a:p>
            <a:p>
              <a:pPr algn="ctr"/>
              <a:r>
                <a:rPr lang="it-IT" sz="15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MANY LIBRARIES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07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uppo 17"/>
          <p:cNvGrpSpPr/>
          <p:nvPr/>
        </p:nvGrpSpPr>
        <p:grpSpPr>
          <a:xfrm>
            <a:off x="422697" y="1259460"/>
            <a:ext cx="8113855" cy="2259893"/>
            <a:chOff x="449861" y="1370548"/>
            <a:chExt cx="8003182" cy="2229068"/>
          </a:xfrm>
        </p:grpSpPr>
        <p:pic>
          <p:nvPicPr>
            <p:cNvPr id="5" name="Immagin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91557">
              <a:off x="449861" y="1370548"/>
              <a:ext cx="2253247" cy="2218223"/>
            </a:xfrm>
            <a:prstGeom prst="rect">
              <a:avLst/>
            </a:prstGeom>
          </p:spPr>
        </p:pic>
        <p:pic>
          <p:nvPicPr>
            <p:cNvPr id="9" name="Immagin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402259" y="1381393"/>
              <a:ext cx="2224154" cy="2218223"/>
            </a:xfrm>
            <a:prstGeom prst="rect">
              <a:avLst/>
            </a:prstGeom>
          </p:spPr>
        </p:pic>
        <p:pic>
          <p:nvPicPr>
            <p:cNvPr id="3" name="Immagine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242636">
              <a:off x="6240752" y="1381393"/>
              <a:ext cx="2206360" cy="2218223"/>
            </a:xfrm>
            <a:prstGeom prst="rect">
              <a:avLst/>
            </a:prstGeom>
          </p:spPr>
        </p:pic>
      </p:grpSp>
      <p:grpSp>
        <p:nvGrpSpPr>
          <p:cNvPr id="19" name="Gruppo 18"/>
          <p:cNvGrpSpPr/>
          <p:nvPr/>
        </p:nvGrpSpPr>
        <p:grpSpPr>
          <a:xfrm>
            <a:off x="544286" y="4111174"/>
            <a:ext cx="7992266" cy="2260915"/>
            <a:chOff x="569792" y="4010368"/>
            <a:chExt cx="7883251" cy="2230076"/>
          </a:xfrm>
        </p:grpSpPr>
        <p:pic>
          <p:nvPicPr>
            <p:cNvPr id="7" name="Immagin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211939">
              <a:off x="569792" y="4022221"/>
              <a:ext cx="2224060" cy="2218223"/>
            </a:xfrm>
            <a:prstGeom prst="rect">
              <a:avLst/>
            </a:prstGeom>
          </p:spPr>
        </p:pic>
        <p:pic>
          <p:nvPicPr>
            <p:cNvPr id="8" name="Immagine 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443216" y="4010368"/>
              <a:ext cx="2183197" cy="2218223"/>
            </a:xfrm>
            <a:prstGeom prst="rect">
              <a:avLst/>
            </a:prstGeom>
          </p:spPr>
        </p:pic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235162">
              <a:off x="6237790" y="4010369"/>
              <a:ext cx="2212283" cy="2218223"/>
            </a:xfrm>
            <a:prstGeom prst="rect">
              <a:avLst/>
            </a:prstGeom>
          </p:spPr>
        </p:pic>
      </p:grpSp>
      <p:grpSp>
        <p:nvGrpSpPr>
          <p:cNvPr id="11" name="Gruppo 10"/>
          <p:cNvGrpSpPr/>
          <p:nvPr/>
        </p:nvGrpSpPr>
        <p:grpSpPr>
          <a:xfrm>
            <a:off x="552183" y="3637225"/>
            <a:ext cx="7876020" cy="400111"/>
            <a:chOff x="552183" y="3637225"/>
            <a:chExt cx="7876020" cy="400111"/>
          </a:xfrm>
        </p:grpSpPr>
        <p:sp>
          <p:nvSpPr>
            <p:cNvPr id="23" name="Rettangolo 22"/>
            <p:cNvSpPr/>
            <p:nvPr/>
          </p:nvSpPr>
          <p:spPr>
            <a:xfrm>
              <a:off x="552183" y="3637226"/>
              <a:ext cx="20254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TRIANGLES</a:t>
              </a:r>
            </a:p>
          </p:txBody>
        </p:sp>
        <p:sp>
          <p:nvSpPr>
            <p:cNvPr id="24" name="Rettangolo 23"/>
            <p:cNvSpPr/>
            <p:nvPr/>
          </p:nvSpPr>
          <p:spPr>
            <a:xfrm>
              <a:off x="3530662" y="3637225"/>
              <a:ext cx="20254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QUADS</a:t>
              </a:r>
            </a:p>
          </p:txBody>
        </p:sp>
        <p:sp>
          <p:nvSpPr>
            <p:cNvPr id="25" name="Rettangolo 24"/>
            <p:cNvSpPr/>
            <p:nvPr/>
          </p:nvSpPr>
          <p:spPr>
            <a:xfrm>
              <a:off x="6402771" y="3637225"/>
              <a:ext cx="20254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POLYGONS</a:t>
              </a:r>
            </a:p>
          </p:txBody>
        </p:sp>
      </p:grpSp>
      <p:sp>
        <p:nvSpPr>
          <p:cNvPr id="4" name="Rettangolo 3"/>
          <p:cNvSpPr/>
          <p:nvPr/>
        </p:nvSpPr>
        <p:spPr>
          <a:xfrm>
            <a:off x="259297" y="155771"/>
            <a:ext cx="6845144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Results</a:t>
            </a:r>
            <a:r>
              <a:rPr lang="it-IT" sz="3500" b="1" dirty="0" smtClean="0">
                <a:solidFill>
                  <a:srgbClr val="003D6C"/>
                </a:solidFill>
                <a:latin typeface="Candara"/>
                <a:cs typeface="Candara"/>
              </a:rPr>
              <a:t>: alternative </a:t>
            </a:r>
            <a:r>
              <a:rPr lang="it-IT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discretizations</a:t>
            </a:r>
            <a:endParaRPr lang="it-IT" sz="3500" b="1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42" name="Rettangolo 41"/>
          <p:cNvSpPr/>
          <p:nvPr/>
        </p:nvSpPr>
        <p:spPr>
          <a:xfrm>
            <a:off x="6836957" y="6508157"/>
            <a:ext cx="230704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STAG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11/09/2017  Catania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" y="6376512"/>
            <a:ext cx="451081" cy="433636"/>
          </a:xfrm>
          <a:prstGeom prst="rect">
            <a:avLst/>
          </a:prstGeom>
        </p:spPr>
      </p:pic>
      <p:cxnSp>
        <p:nvCxnSpPr>
          <p:cNvPr id="6" name="Connettore 1 5"/>
          <p:cNvCxnSpPr/>
          <p:nvPr/>
        </p:nvCxnSpPr>
        <p:spPr>
          <a:xfrm>
            <a:off x="259842" y="922780"/>
            <a:ext cx="8285019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58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155771"/>
            <a:ext cx="538160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500" b="1" dirty="0" err="1">
                <a:solidFill>
                  <a:srgbClr val="003D6C"/>
                </a:solidFill>
                <a:latin typeface="Candara"/>
                <a:cs typeface="Candara"/>
              </a:rPr>
              <a:t>Results</a:t>
            </a:r>
            <a:r>
              <a:rPr lang="it-IT" sz="3500" b="1" dirty="0">
                <a:solidFill>
                  <a:srgbClr val="003D6C"/>
                </a:solidFill>
                <a:latin typeface="Candara"/>
                <a:cs typeface="Candara"/>
              </a:rPr>
              <a:t>: </a:t>
            </a:r>
            <a:r>
              <a:rPr lang="it-IT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higher</a:t>
            </a:r>
            <a:r>
              <a:rPr lang="it-IT" sz="35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it-IT" sz="3500" b="1" dirty="0" err="1" smtClean="0">
                <a:solidFill>
                  <a:srgbClr val="003D6C"/>
                </a:solidFill>
                <a:latin typeface="Candara"/>
                <a:cs typeface="Candara"/>
              </a:rPr>
              <a:t>dimensions</a:t>
            </a:r>
            <a:endParaRPr lang="it-IT" sz="3500" b="1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42" name="Rettangolo 41"/>
          <p:cNvSpPr/>
          <p:nvPr/>
        </p:nvSpPr>
        <p:spPr>
          <a:xfrm>
            <a:off x="6836957" y="6508157"/>
            <a:ext cx="230704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STAG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11/09/2017  Catania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" y="6376512"/>
            <a:ext cx="451081" cy="433636"/>
          </a:xfrm>
          <a:prstGeom prst="rect">
            <a:avLst/>
          </a:prstGeom>
        </p:spPr>
      </p:pic>
      <p:cxnSp>
        <p:nvCxnSpPr>
          <p:cNvPr id="6" name="Connettore 1 5"/>
          <p:cNvCxnSpPr/>
          <p:nvPr/>
        </p:nvCxnSpPr>
        <p:spPr>
          <a:xfrm>
            <a:off x="259842" y="922780"/>
            <a:ext cx="8285019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Immagin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638" y="1499489"/>
            <a:ext cx="3868390" cy="386839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7" y="1482258"/>
            <a:ext cx="3537008" cy="3868390"/>
          </a:xfrm>
          <a:prstGeom prst="rect">
            <a:avLst/>
          </a:prstGeom>
        </p:spPr>
      </p:pic>
      <p:sp>
        <p:nvSpPr>
          <p:cNvPr id="17" name="Rettangolo 16"/>
          <p:cNvSpPr/>
          <p:nvPr/>
        </p:nvSpPr>
        <p:spPr>
          <a:xfrm>
            <a:off x="803073" y="5350648"/>
            <a:ext cx="20254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0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TETRAHEDRAL</a:t>
            </a:r>
          </a:p>
          <a:p>
            <a:pPr algn="ctr"/>
            <a:r>
              <a:rPr lang="it-IT" sz="20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MESH</a:t>
            </a:r>
          </a:p>
        </p:txBody>
      </p:sp>
      <p:grpSp>
        <p:nvGrpSpPr>
          <p:cNvPr id="5" name="Gruppo 4"/>
          <p:cNvGrpSpPr/>
          <p:nvPr/>
        </p:nvGrpSpPr>
        <p:grpSpPr>
          <a:xfrm>
            <a:off x="3407171" y="3435062"/>
            <a:ext cx="1829135" cy="3002855"/>
            <a:chOff x="3407171" y="3435062"/>
            <a:chExt cx="1829135" cy="3002855"/>
          </a:xfrm>
        </p:grpSpPr>
        <p:grpSp>
          <p:nvGrpSpPr>
            <p:cNvPr id="3" name="Gruppo 2"/>
            <p:cNvGrpSpPr/>
            <p:nvPr/>
          </p:nvGrpSpPr>
          <p:grpSpPr>
            <a:xfrm>
              <a:off x="3407171" y="3435062"/>
              <a:ext cx="1785925" cy="3002855"/>
              <a:chOff x="3407171" y="3435062"/>
              <a:chExt cx="1785925" cy="3002855"/>
            </a:xfrm>
          </p:grpSpPr>
          <p:pic>
            <p:nvPicPr>
              <p:cNvPr id="16" name="Immagine 1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07171" y="4458170"/>
                <a:ext cx="1785925" cy="1979747"/>
              </a:xfrm>
              <a:prstGeom prst="rect">
                <a:avLst/>
              </a:prstGeom>
            </p:spPr>
          </p:pic>
          <p:cxnSp>
            <p:nvCxnSpPr>
              <p:cNvPr id="12" name="Connettore 2 11"/>
              <p:cNvCxnSpPr/>
              <p:nvPr/>
            </p:nvCxnSpPr>
            <p:spPr>
              <a:xfrm>
                <a:off x="3796305" y="3435062"/>
                <a:ext cx="1007659" cy="0"/>
              </a:xfrm>
              <a:prstGeom prst="straightConnector1">
                <a:avLst/>
              </a:prstGeom>
              <a:ln w="190500">
                <a:solidFill>
                  <a:srgbClr val="003D6C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2306" y="5848984"/>
              <a:ext cx="254000" cy="4191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36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"/>
          <p:cNvGrpSpPr/>
          <p:nvPr/>
        </p:nvGrpSpPr>
        <p:grpSpPr>
          <a:xfrm>
            <a:off x="398366" y="1410979"/>
            <a:ext cx="7537349" cy="800219"/>
            <a:chOff x="398366" y="1207779"/>
            <a:chExt cx="7537349" cy="800219"/>
          </a:xfrm>
        </p:grpSpPr>
        <p:sp>
          <p:nvSpPr>
            <p:cNvPr id="21" name="Rettangolo 20"/>
            <p:cNvSpPr/>
            <p:nvPr/>
          </p:nvSpPr>
          <p:spPr>
            <a:xfrm>
              <a:off x="398366" y="1207779"/>
              <a:ext cx="1974454" cy="800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23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DISCRETE</a:t>
              </a:r>
              <a:br>
                <a:rPr lang="it-IT" sz="23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</a:br>
              <a:r>
                <a:rPr lang="it-IT" sz="23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BOUNDARIES</a:t>
              </a:r>
              <a:endParaRPr lang="it-IT" sz="2300" b="1" dirty="0">
                <a:solidFill>
                  <a:srgbClr val="003D6C"/>
                </a:solidFill>
              </a:endParaRPr>
            </a:p>
          </p:txBody>
        </p:sp>
        <p:cxnSp>
          <p:nvCxnSpPr>
            <p:cNvPr id="22" name="Connettore 2 21"/>
            <p:cNvCxnSpPr/>
            <p:nvPr/>
          </p:nvCxnSpPr>
          <p:spPr>
            <a:xfrm>
              <a:off x="2576070" y="1607890"/>
              <a:ext cx="566872" cy="0"/>
            </a:xfrm>
            <a:prstGeom prst="straightConnector1">
              <a:avLst/>
            </a:prstGeom>
            <a:ln w="1016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ttangolo 22"/>
            <p:cNvSpPr/>
            <p:nvPr/>
          </p:nvSpPr>
          <p:spPr>
            <a:xfrm>
              <a:off x="3262641" y="1382590"/>
              <a:ext cx="4673074" cy="446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2300" b="1" dirty="0" smtClean="0">
                  <a:solidFill>
                    <a:srgbClr val="C00000"/>
                  </a:solidFill>
                  <a:latin typeface="Candara"/>
                  <a:ea typeface="Adobe 고딕 Std B"/>
                  <a:cs typeface="Candara"/>
                </a:rPr>
                <a:t>GEOMETRICALLY POOR, JAGGED</a:t>
              </a:r>
              <a:endParaRPr lang="it-IT" sz="23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3" name="Gruppo 2"/>
          <p:cNvGrpSpPr/>
          <p:nvPr/>
        </p:nvGrpSpPr>
        <p:grpSpPr>
          <a:xfrm>
            <a:off x="398366" y="2571992"/>
            <a:ext cx="8228399" cy="1508105"/>
            <a:chOff x="398366" y="2193661"/>
            <a:chExt cx="8228399" cy="1508105"/>
          </a:xfrm>
        </p:grpSpPr>
        <p:sp>
          <p:nvSpPr>
            <p:cNvPr id="25" name="Rettangolo 24"/>
            <p:cNvSpPr/>
            <p:nvPr/>
          </p:nvSpPr>
          <p:spPr>
            <a:xfrm>
              <a:off x="398366" y="2639591"/>
              <a:ext cx="1980215" cy="800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23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CONTINUOUS</a:t>
              </a:r>
              <a:br>
                <a:rPr lang="it-IT" sz="23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</a:br>
              <a:r>
                <a:rPr lang="it-IT" sz="23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RELAXATION</a:t>
              </a:r>
              <a:endParaRPr lang="it-IT" sz="2300" b="1" dirty="0">
                <a:solidFill>
                  <a:srgbClr val="003D6C"/>
                </a:solidFill>
              </a:endParaRPr>
            </a:p>
          </p:txBody>
        </p:sp>
        <p:cxnSp>
          <p:nvCxnSpPr>
            <p:cNvPr id="26" name="Connettore 2 25"/>
            <p:cNvCxnSpPr/>
            <p:nvPr/>
          </p:nvCxnSpPr>
          <p:spPr>
            <a:xfrm>
              <a:off x="2537028" y="2945474"/>
              <a:ext cx="566872" cy="0"/>
            </a:xfrm>
            <a:prstGeom prst="straightConnector1">
              <a:avLst/>
            </a:prstGeom>
            <a:ln w="1016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ttangolo 26"/>
            <p:cNvSpPr/>
            <p:nvPr/>
          </p:nvSpPr>
          <p:spPr>
            <a:xfrm>
              <a:off x="3262347" y="2193661"/>
              <a:ext cx="4816489" cy="15081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2300" b="1" dirty="0" smtClean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ANY DIMENSION</a:t>
              </a:r>
            </a:p>
            <a:p>
              <a:r>
                <a:rPr lang="it-IT" sz="2300" b="1" dirty="0" smtClean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ANY DISCRETIZATION</a:t>
              </a:r>
              <a:endParaRPr lang="it-IT" sz="2300" b="1" dirty="0">
                <a:solidFill>
                  <a:srgbClr val="009051"/>
                </a:solidFill>
                <a:latin typeface="Candara"/>
                <a:ea typeface="Adobe 고딕 Std B"/>
                <a:cs typeface="Candara"/>
              </a:endParaRPr>
            </a:p>
            <a:p>
              <a:r>
                <a:rPr lang="it-IT" sz="2300" b="1" dirty="0" smtClean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EFFICIENT (</a:t>
              </a:r>
              <a:r>
                <a:rPr lang="it-IT" sz="2300" b="1" dirty="0" err="1" smtClean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two</a:t>
              </a:r>
              <a:r>
                <a:rPr lang="it-IT" sz="2300" b="1" dirty="0" smtClean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 linear </a:t>
              </a:r>
              <a:r>
                <a:rPr lang="it-IT" sz="2300" b="1" dirty="0" err="1" smtClean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solves</a:t>
              </a:r>
              <a:r>
                <a:rPr lang="it-IT" sz="2300" b="1" dirty="0" smtClean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) </a:t>
              </a:r>
            </a:p>
            <a:p>
              <a:r>
                <a:rPr lang="it-IT" sz="2300" b="1" dirty="0" smtClean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EASY TO CODE</a:t>
              </a:r>
              <a:endParaRPr lang="it-IT" sz="2300" b="1" dirty="0">
                <a:solidFill>
                  <a:srgbClr val="009051"/>
                </a:solidFill>
                <a:latin typeface="Candara"/>
                <a:ea typeface="Adobe 고딕 Std B"/>
                <a:cs typeface="Candara"/>
              </a:endParaRPr>
            </a:p>
          </p:txBody>
        </p:sp>
        <p:pic>
          <p:nvPicPr>
            <p:cNvPr id="28" name="Immagine 27" descr="smiley-face-md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7968" y="2726075"/>
              <a:ext cx="438797" cy="438797"/>
            </a:xfrm>
            <a:prstGeom prst="rect">
              <a:avLst/>
            </a:prstGeom>
          </p:spPr>
        </p:pic>
      </p:grpSp>
      <p:sp>
        <p:nvSpPr>
          <p:cNvPr id="34" name="Rettangolo 33"/>
          <p:cNvSpPr/>
          <p:nvPr/>
        </p:nvSpPr>
        <p:spPr>
          <a:xfrm>
            <a:off x="-2213" y="252275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Conclusions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grpSp>
        <p:nvGrpSpPr>
          <p:cNvPr id="4" name="Gruppo 3"/>
          <p:cNvGrpSpPr/>
          <p:nvPr/>
        </p:nvGrpSpPr>
        <p:grpSpPr>
          <a:xfrm>
            <a:off x="398366" y="4440891"/>
            <a:ext cx="8228400" cy="446276"/>
            <a:chOff x="398366" y="4066562"/>
            <a:chExt cx="8228400" cy="446276"/>
          </a:xfrm>
        </p:grpSpPr>
        <p:sp>
          <p:nvSpPr>
            <p:cNvPr id="29" name="Rettangolo 28"/>
            <p:cNvSpPr/>
            <p:nvPr/>
          </p:nvSpPr>
          <p:spPr>
            <a:xfrm>
              <a:off x="398366" y="4066562"/>
              <a:ext cx="1980216" cy="446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23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CODE</a:t>
              </a:r>
              <a:endParaRPr lang="it-IT" sz="2300" b="1" dirty="0">
                <a:solidFill>
                  <a:srgbClr val="003D6C"/>
                </a:solidFill>
              </a:endParaRPr>
            </a:p>
          </p:txBody>
        </p:sp>
        <p:cxnSp>
          <p:nvCxnSpPr>
            <p:cNvPr id="30" name="Connettore 2 29"/>
            <p:cNvCxnSpPr/>
            <p:nvPr/>
          </p:nvCxnSpPr>
          <p:spPr>
            <a:xfrm>
              <a:off x="2537028" y="4307815"/>
              <a:ext cx="566872" cy="0"/>
            </a:xfrm>
            <a:prstGeom prst="straightConnector1">
              <a:avLst/>
            </a:prstGeom>
            <a:ln w="1016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ttangolo 30"/>
            <p:cNvSpPr/>
            <p:nvPr/>
          </p:nvSpPr>
          <p:spPr>
            <a:xfrm>
              <a:off x="3262641" y="4066562"/>
              <a:ext cx="4673074" cy="446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2300" b="1" dirty="0" err="1" smtClean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https</a:t>
              </a:r>
              <a:r>
                <a:rPr lang="it-IT" sz="2300" b="1" dirty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://</a:t>
              </a:r>
              <a:r>
                <a:rPr lang="it-IT" sz="2300" b="1" dirty="0" err="1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github.com</a:t>
              </a:r>
              <a:r>
                <a:rPr lang="it-IT" sz="2300" b="1" dirty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/</a:t>
              </a:r>
              <a:r>
                <a:rPr lang="it-IT" sz="2300" b="1" dirty="0" err="1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maxicino</a:t>
              </a:r>
              <a:r>
                <a:rPr lang="it-IT" sz="2300" b="1" dirty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/</a:t>
              </a:r>
              <a:r>
                <a:rPr lang="it-IT" sz="2300" b="1" dirty="0" err="1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rPr>
                <a:t>cinolib</a:t>
              </a:r>
              <a:endParaRPr lang="it-IT" sz="2300" b="1" dirty="0" smtClean="0">
                <a:solidFill>
                  <a:srgbClr val="009051"/>
                </a:solidFill>
                <a:latin typeface="Candara"/>
                <a:ea typeface="Adobe 고딕 Std B"/>
                <a:cs typeface="Candara"/>
              </a:endParaRPr>
            </a:p>
          </p:txBody>
        </p:sp>
        <p:pic>
          <p:nvPicPr>
            <p:cNvPr id="20" name="Immagine 19" descr="smiley-face-md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7969" y="4066562"/>
              <a:ext cx="438797" cy="438797"/>
            </a:xfrm>
            <a:prstGeom prst="rect">
              <a:avLst/>
            </a:prstGeom>
          </p:spPr>
        </p:pic>
      </p:grpSp>
      <p:grpSp>
        <p:nvGrpSpPr>
          <p:cNvPr id="5" name="Gruppo 4"/>
          <p:cNvGrpSpPr/>
          <p:nvPr/>
        </p:nvGrpSpPr>
        <p:grpSpPr>
          <a:xfrm>
            <a:off x="398366" y="5239171"/>
            <a:ext cx="8451166" cy="1162951"/>
            <a:chOff x="398366" y="4896271"/>
            <a:chExt cx="8451166" cy="1162951"/>
          </a:xfrm>
        </p:grpSpPr>
        <p:grpSp>
          <p:nvGrpSpPr>
            <p:cNvPr id="24" name="Gruppo 23"/>
            <p:cNvGrpSpPr/>
            <p:nvPr/>
          </p:nvGrpSpPr>
          <p:grpSpPr>
            <a:xfrm>
              <a:off x="398366" y="4905060"/>
              <a:ext cx="8451166" cy="1154162"/>
              <a:chOff x="398366" y="2368392"/>
              <a:chExt cx="8451166" cy="1154162"/>
            </a:xfrm>
          </p:grpSpPr>
          <p:sp>
            <p:nvSpPr>
              <p:cNvPr id="35" name="Rettangolo 34"/>
              <p:cNvSpPr/>
              <p:nvPr/>
            </p:nvSpPr>
            <p:spPr>
              <a:xfrm>
                <a:off x="398366" y="2639591"/>
                <a:ext cx="1980215" cy="8002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23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FUTURE</a:t>
                </a:r>
                <a:br>
                  <a:rPr lang="it-IT" sz="23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</a:br>
                <a:r>
                  <a:rPr lang="it-IT" sz="23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WORKS</a:t>
                </a:r>
                <a:endParaRPr lang="it-IT" sz="2300" b="1" dirty="0">
                  <a:solidFill>
                    <a:srgbClr val="003D6C"/>
                  </a:solidFill>
                </a:endParaRPr>
              </a:p>
            </p:txBody>
          </p:sp>
          <p:cxnSp>
            <p:nvCxnSpPr>
              <p:cNvPr id="36" name="Connettore 2 35"/>
              <p:cNvCxnSpPr/>
              <p:nvPr/>
            </p:nvCxnSpPr>
            <p:spPr>
              <a:xfrm>
                <a:off x="2537028" y="2945474"/>
                <a:ext cx="566872" cy="0"/>
              </a:xfrm>
              <a:prstGeom prst="straightConnector1">
                <a:avLst/>
              </a:prstGeom>
              <a:ln w="101600">
                <a:solidFill>
                  <a:srgbClr val="003D6C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Rettangolo 36"/>
              <p:cNvSpPr/>
              <p:nvPr/>
            </p:nvSpPr>
            <p:spPr>
              <a:xfrm>
                <a:off x="3262347" y="2368392"/>
                <a:ext cx="5587185" cy="11541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it-IT" sz="23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RELAX BOUNDARIES</a:t>
                </a:r>
              </a:p>
              <a:p>
                <a:r>
                  <a:rPr lang="it-IT" sz="23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BETWEEN </a:t>
                </a:r>
                <a:r>
                  <a:rPr lang="it-IT" sz="2300" b="1" i="1" dirty="0" err="1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n</a:t>
                </a:r>
                <a:r>
                  <a:rPr lang="it-IT" sz="2300" b="1" i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 </a:t>
                </a:r>
                <a:r>
                  <a:rPr lang="it-IT" sz="23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ADJACENT REGIONS</a:t>
                </a:r>
                <a:br>
                  <a:rPr lang="it-IT" sz="23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</a:br>
                <a:r>
                  <a:rPr lang="it-IT" sz="2300" b="1" dirty="0" smtClean="0">
                    <a:solidFill>
                      <a:srgbClr val="C00000"/>
                    </a:solidFill>
                    <a:latin typeface="Candara"/>
                    <a:ea typeface="Adobe 고딕 Std B"/>
                    <a:cs typeface="Candara"/>
                  </a:rPr>
                  <a:t>(non </a:t>
                </a:r>
                <a:r>
                  <a:rPr lang="it-IT" sz="2300" b="1" dirty="0" err="1" smtClean="0">
                    <a:solidFill>
                      <a:srgbClr val="C00000"/>
                    </a:solidFill>
                    <a:latin typeface="Candara"/>
                    <a:ea typeface="Adobe 고딕 Std B"/>
                    <a:cs typeface="Candara"/>
                  </a:rPr>
                  <a:t>manifold</a:t>
                </a:r>
                <a:r>
                  <a:rPr lang="it-IT" sz="2300" b="1" dirty="0" smtClean="0">
                    <a:solidFill>
                      <a:srgbClr val="C00000"/>
                    </a:solidFill>
                    <a:latin typeface="Candara"/>
                    <a:ea typeface="Adobe 고딕 Std B"/>
                    <a:cs typeface="Candara"/>
                  </a:rPr>
                  <a:t> </a:t>
                </a:r>
                <a:r>
                  <a:rPr lang="it-IT" sz="2300" b="1" dirty="0" err="1" smtClean="0">
                    <a:solidFill>
                      <a:srgbClr val="C00000"/>
                    </a:solidFill>
                    <a:latin typeface="Candara"/>
                    <a:ea typeface="Adobe 고딕 Std B"/>
                    <a:cs typeface="Candara"/>
                  </a:rPr>
                  <a:t>separation</a:t>
                </a:r>
                <a:r>
                  <a:rPr lang="it-IT" sz="2300" b="1" dirty="0" smtClean="0">
                    <a:solidFill>
                      <a:srgbClr val="C00000"/>
                    </a:solidFill>
                    <a:latin typeface="Candara"/>
                    <a:ea typeface="Adobe 고딕 Std B"/>
                    <a:cs typeface="Candara"/>
                  </a:rPr>
                  <a:t> </a:t>
                </a:r>
                <a:r>
                  <a:rPr lang="it-IT" sz="2300" b="1" dirty="0" err="1" smtClean="0">
                    <a:solidFill>
                      <a:srgbClr val="C00000"/>
                    </a:solidFill>
                    <a:latin typeface="Candara"/>
                    <a:ea typeface="Adobe 고딕 Std B"/>
                    <a:cs typeface="Candara"/>
                  </a:rPr>
                  <a:t>hyper-surfaces</a:t>
                </a:r>
                <a:r>
                  <a:rPr lang="it-IT" sz="2300" b="1" dirty="0" smtClean="0">
                    <a:solidFill>
                      <a:srgbClr val="C00000"/>
                    </a:solidFill>
                    <a:latin typeface="Candara"/>
                    <a:ea typeface="Adobe 고딕 Std B"/>
                    <a:cs typeface="Candara"/>
                  </a:rPr>
                  <a:t>!)</a:t>
                </a:r>
              </a:p>
            </p:txBody>
          </p:sp>
        </p:grpSp>
        <p:sp>
          <p:nvSpPr>
            <p:cNvPr id="39" name="Rettangolo 38"/>
            <p:cNvSpPr/>
            <p:nvPr/>
          </p:nvSpPr>
          <p:spPr>
            <a:xfrm>
              <a:off x="8078836" y="4896271"/>
              <a:ext cx="661578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5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?</a:t>
              </a:r>
              <a:endParaRPr lang="it-IT" sz="5000" b="1" dirty="0">
                <a:solidFill>
                  <a:srgbClr val="003D6C"/>
                </a:solidFill>
              </a:endParaRPr>
            </a:p>
          </p:txBody>
        </p:sp>
      </p:grpSp>
      <p:cxnSp>
        <p:nvCxnSpPr>
          <p:cNvPr id="40" name="Connettore 1 39"/>
          <p:cNvCxnSpPr/>
          <p:nvPr/>
        </p:nvCxnSpPr>
        <p:spPr>
          <a:xfrm>
            <a:off x="259842" y="922780"/>
            <a:ext cx="8285019" cy="0"/>
          </a:xfrm>
          <a:prstGeom prst="line">
            <a:avLst/>
          </a:prstGeom>
          <a:ln w="254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44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ttangolo 43"/>
          <p:cNvSpPr/>
          <p:nvPr/>
        </p:nvSpPr>
        <p:spPr>
          <a:xfrm>
            <a:off x="0" y="2337341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0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THANK YOU!</a:t>
            </a:r>
            <a:endParaRPr lang="it-IT" sz="10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pic>
        <p:nvPicPr>
          <p:cNvPr id="48" name="Immagin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298664"/>
            <a:ext cx="2596040" cy="445036"/>
          </a:xfrm>
          <a:prstGeom prst="rect">
            <a:avLst/>
          </a:prstGeom>
        </p:spPr>
      </p:pic>
      <p:grpSp>
        <p:nvGrpSpPr>
          <p:cNvPr id="6" name="Gruppo 5"/>
          <p:cNvGrpSpPr/>
          <p:nvPr/>
        </p:nvGrpSpPr>
        <p:grpSpPr>
          <a:xfrm>
            <a:off x="3163896" y="3911231"/>
            <a:ext cx="3092430" cy="1194139"/>
            <a:chOff x="6524154" y="6078775"/>
            <a:chExt cx="2040780" cy="788045"/>
          </a:xfrm>
        </p:grpSpPr>
        <p:pic>
          <p:nvPicPr>
            <p:cNvPr id="45" name="Immagine 44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998"/>
            <a:stretch/>
          </p:blipFill>
          <p:spPr>
            <a:xfrm>
              <a:off x="6524154" y="6078775"/>
              <a:ext cx="1052594" cy="788045"/>
            </a:xfrm>
            <a:prstGeom prst="rect">
              <a:avLst/>
            </a:prstGeom>
          </p:spPr>
        </p:pic>
        <p:sp>
          <p:nvSpPr>
            <p:cNvPr id="32" name="Rettangolo 31"/>
            <p:cNvSpPr/>
            <p:nvPr/>
          </p:nvSpPr>
          <p:spPr>
            <a:xfrm>
              <a:off x="7509700" y="6204711"/>
              <a:ext cx="1055234" cy="2640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2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CHANGE</a:t>
              </a:r>
            </a:p>
          </p:txBody>
        </p:sp>
        <p:sp>
          <p:nvSpPr>
            <p:cNvPr id="33" name="Rettangolo 32"/>
            <p:cNvSpPr/>
            <p:nvPr/>
          </p:nvSpPr>
          <p:spPr>
            <a:xfrm>
              <a:off x="7495559" y="6441076"/>
              <a:ext cx="1069375" cy="2234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16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Grant No 694515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510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600" b="1" dirty="0" smtClean="0">
            <a:latin typeface="Candara"/>
            <a:cs typeface="Candar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18147</TotalTime>
  <Words>317</Words>
  <Application>Microsoft Macintosh PowerPoint</Application>
  <PresentationFormat>Presentazione su schermo (4:3)</PresentationFormat>
  <Paragraphs>121</Paragraphs>
  <Slides>27</Slides>
  <Notes>26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27</vt:i4>
      </vt:variant>
    </vt:vector>
  </HeadingPairs>
  <TitlesOfParts>
    <vt:vector size="35" baseType="lpstr">
      <vt:lpstr>Abadi MT Condensed Extra Bold</vt:lpstr>
      <vt:lpstr>Adobe 고딕 Std B</vt:lpstr>
      <vt:lpstr>Calibri</vt:lpstr>
      <vt:lpstr>Candara</vt:lpstr>
      <vt:lpstr>Lucida Grande</vt:lpstr>
      <vt:lpstr>Myriad Pro</vt:lpstr>
      <vt:lpstr>Arial</vt:lpstr>
      <vt:lpstr>Tema di Office</vt:lpstr>
      <vt:lpstr>Heat Flow Based Relaxation  of n Dimensional Hyper Surfaces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Automatic Generation of Hexahedral Meshes of Articulated Objects</dc:title>
  <dc:creator>Marco Livesu</dc:creator>
  <cp:lastModifiedBy>Utente di Microsoft Office</cp:lastModifiedBy>
  <cp:revision>2545</cp:revision>
  <dcterms:created xsi:type="dcterms:W3CDTF">2015-05-04T14:19:38Z</dcterms:created>
  <dcterms:modified xsi:type="dcterms:W3CDTF">2017-08-31T06:29:36Z</dcterms:modified>
</cp:coreProperties>
</file>